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7993" r:id="rId5"/>
    <p:sldId id="8043" r:id="rId6"/>
    <p:sldId id="8084" r:id="rId7"/>
    <p:sldId id="8044" r:id="rId8"/>
    <p:sldId id="8027" r:id="rId9"/>
    <p:sldId id="8045" r:id="rId10"/>
    <p:sldId id="8077" r:id="rId11"/>
    <p:sldId id="8076" r:id="rId12"/>
    <p:sldId id="8047" r:id="rId13"/>
    <p:sldId id="8111" r:id="rId14"/>
    <p:sldId id="8054" r:id="rId15"/>
    <p:sldId id="8078" r:id="rId16"/>
    <p:sldId id="8080" r:id="rId17"/>
    <p:sldId id="8079" r:id="rId18"/>
    <p:sldId id="8081" r:id="rId19"/>
    <p:sldId id="8083" r:id="rId20"/>
    <p:sldId id="8092" r:id="rId21"/>
    <p:sldId id="8086" r:id="rId22"/>
    <p:sldId id="8087" r:id="rId23"/>
    <p:sldId id="8088" r:id="rId24"/>
    <p:sldId id="8089" r:id="rId25"/>
    <p:sldId id="8091" r:id="rId26"/>
    <p:sldId id="8090" r:id="rId27"/>
    <p:sldId id="8093" r:id="rId28"/>
    <p:sldId id="8094" r:id="rId29"/>
    <p:sldId id="8095" r:id="rId30"/>
    <p:sldId id="8096" r:id="rId31"/>
    <p:sldId id="2586" r:id="rId32"/>
    <p:sldId id="7241" r:id="rId33"/>
    <p:sldId id="8097" r:id="rId34"/>
    <p:sldId id="8104" r:id="rId35"/>
    <p:sldId id="8102" r:id="rId36"/>
    <p:sldId id="8099" r:id="rId37"/>
    <p:sldId id="8101" r:id="rId38"/>
    <p:sldId id="8100" r:id="rId39"/>
    <p:sldId id="8055" r:id="rId40"/>
    <p:sldId id="8105" r:id="rId41"/>
    <p:sldId id="8106" r:id="rId42"/>
    <p:sldId id="8107" r:id="rId43"/>
    <p:sldId id="8109" r:id="rId44"/>
    <p:sldId id="8113" r:id="rId45"/>
    <p:sldId id="8115" r:id="rId46"/>
    <p:sldId id="8116" r:id="rId47"/>
    <p:sldId id="8120" r:id="rId48"/>
    <p:sldId id="8121" r:id="rId49"/>
    <p:sldId id="799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mslagsbild" id="{3C450722-6E29-45EA-A2AA-8E43C422AFB4}">
          <p14:sldIdLst>
            <p14:sldId id="7993"/>
          </p14:sldIdLst>
        </p14:section>
        <p14:section name="Inledande bilder" id="{D933B404-70F0-4710-BE9C-F799CD09B2DF}">
          <p14:sldIdLst>
            <p14:sldId id="8043"/>
            <p14:sldId id="8084"/>
            <p14:sldId id="8044"/>
          </p14:sldIdLst>
        </p14:section>
        <p14:section name="Sektionsavgränsare" id="{AFDF703F-834B-4B3D-9CC6-444339C6EA10}">
          <p14:sldIdLst>
            <p14:sldId id="8027"/>
            <p14:sldId id="8045"/>
            <p14:sldId id="8077"/>
            <p14:sldId id="8076"/>
            <p14:sldId id="8047"/>
            <p14:sldId id="8111"/>
            <p14:sldId id="8054"/>
            <p14:sldId id="8078"/>
            <p14:sldId id="8080"/>
            <p14:sldId id="8079"/>
            <p14:sldId id="8081"/>
            <p14:sldId id="8083"/>
            <p14:sldId id="8092"/>
            <p14:sldId id="8086"/>
            <p14:sldId id="8087"/>
            <p14:sldId id="8088"/>
            <p14:sldId id="8089"/>
            <p14:sldId id="8091"/>
            <p14:sldId id="8090"/>
            <p14:sldId id="8093"/>
            <p14:sldId id="8094"/>
            <p14:sldId id="8095"/>
            <p14:sldId id="8096"/>
            <p14:sldId id="2586"/>
            <p14:sldId id="7241"/>
            <p14:sldId id="8097"/>
            <p14:sldId id="8104"/>
            <p14:sldId id="8102"/>
            <p14:sldId id="8099"/>
            <p14:sldId id="8101"/>
            <p14:sldId id="8100"/>
            <p14:sldId id="8055"/>
            <p14:sldId id="8105"/>
            <p14:sldId id="8106"/>
            <p14:sldId id="8107"/>
            <p14:sldId id="8109"/>
            <p14:sldId id="8113"/>
            <p14:sldId id="8115"/>
            <p14:sldId id="8116"/>
            <p14:sldId id="8120"/>
            <p14:sldId id="8121"/>
            <p14:sldId id="79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9E0000"/>
    <a:srgbClr val="B5000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Mattsson" userId="b27aa45d-a194-4ef9-86d2-1020c5a52c72" providerId="ADAL" clId="{A3C78D98-238F-4441-BFEF-4599BA2544C8}"/>
    <pc:docChg chg="custSel addSld modSld">
      <pc:chgData name="Camilla Mattsson" userId="b27aa45d-a194-4ef9-86d2-1020c5a52c72" providerId="ADAL" clId="{A3C78D98-238F-4441-BFEF-4599BA2544C8}" dt="2023-06-27T08:11:24.893" v="226" actId="1076"/>
      <pc:docMkLst>
        <pc:docMk/>
      </pc:docMkLst>
      <pc:sldChg chg="addSp delSp modSp add mod">
        <pc:chgData name="Camilla Mattsson" userId="b27aa45d-a194-4ef9-86d2-1020c5a52c72" providerId="ADAL" clId="{A3C78D98-238F-4441-BFEF-4599BA2544C8}" dt="2023-06-27T08:08:35.967" v="213" actId="1076"/>
        <pc:sldMkLst>
          <pc:docMk/>
          <pc:sldMk cId="1099909733" sldId="2586"/>
        </pc:sldMkLst>
        <pc:spChg chg="del">
          <ac:chgData name="Camilla Mattsson" userId="b27aa45d-a194-4ef9-86d2-1020c5a52c72" providerId="ADAL" clId="{A3C78D98-238F-4441-BFEF-4599BA2544C8}" dt="2023-06-27T08:08:07.439" v="208" actId="478"/>
          <ac:spMkLst>
            <pc:docMk/>
            <pc:sldMk cId="1099909733" sldId="2586"/>
            <ac:spMk id="2" creationId="{99D82E3D-B6D9-4B2D-B20F-8C57C9A7341E}"/>
          </ac:spMkLst>
        </pc:spChg>
        <pc:spChg chg="mod">
          <ac:chgData name="Camilla Mattsson" userId="b27aa45d-a194-4ef9-86d2-1020c5a52c72" providerId="ADAL" clId="{A3C78D98-238F-4441-BFEF-4599BA2544C8}" dt="2023-06-27T08:06:48.704" v="160" actId="20577"/>
          <ac:spMkLst>
            <pc:docMk/>
            <pc:sldMk cId="1099909733" sldId="2586"/>
            <ac:spMk id="5" creationId="{C9C7BCC6-BE9A-410D-8B5F-9879E375EBFC}"/>
          </ac:spMkLst>
        </pc:spChg>
        <pc:spChg chg="add mod">
          <ac:chgData name="Camilla Mattsson" userId="b27aa45d-a194-4ef9-86d2-1020c5a52c72" providerId="ADAL" clId="{A3C78D98-238F-4441-BFEF-4599BA2544C8}" dt="2023-06-27T08:08:35.967" v="213" actId="1076"/>
          <ac:spMkLst>
            <pc:docMk/>
            <pc:sldMk cId="1099909733" sldId="2586"/>
            <ac:spMk id="8" creationId="{BC229C09-F479-B4D1-CFC8-CCC557ECAFDC}"/>
          </ac:spMkLst>
        </pc:spChg>
        <pc:spChg chg="del">
          <ac:chgData name="Camilla Mattsson" userId="b27aa45d-a194-4ef9-86d2-1020c5a52c72" providerId="ADAL" clId="{A3C78D98-238F-4441-BFEF-4599BA2544C8}" dt="2023-06-27T08:08:02.168" v="206" actId="478"/>
          <ac:spMkLst>
            <pc:docMk/>
            <pc:sldMk cId="1099909733" sldId="2586"/>
            <ac:spMk id="10" creationId="{9B5D8216-FC5D-431A-8B71-A15AE0EA313D}"/>
          </ac:spMkLst>
        </pc:spChg>
        <pc:spChg chg="add del mod">
          <ac:chgData name="Camilla Mattsson" userId="b27aa45d-a194-4ef9-86d2-1020c5a52c72" providerId="ADAL" clId="{A3C78D98-238F-4441-BFEF-4599BA2544C8}" dt="2023-06-27T08:08:04.247" v="207" actId="478"/>
          <ac:spMkLst>
            <pc:docMk/>
            <pc:sldMk cId="1099909733" sldId="2586"/>
            <ac:spMk id="12" creationId="{15FC0757-F651-D51D-2C9E-3CE74888EF0D}"/>
          </ac:spMkLst>
        </pc:spChg>
        <pc:spChg chg="add del mod">
          <ac:chgData name="Camilla Mattsson" userId="b27aa45d-a194-4ef9-86d2-1020c5a52c72" providerId="ADAL" clId="{A3C78D98-238F-4441-BFEF-4599BA2544C8}" dt="2023-06-27T08:08:09.582" v="209" actId="478"/>
          <ac:spMkLst>
            <pc:docMk/>
            <pc:sldMk cId="1099909733" sldId="2586"/>
            <ac:spMk id="16" creationId="{5171D954-8A7B-3802-AC9B-93E7052A60AF}"/>
          </ac:spMkLst>
        </pc:spChg>
        <pc:spChg chg="mod">
          <ac:chgData name="Camilla Mattsson" userId="b27aa45d-a194-4ef9-86d2-1020c5a52c72" providerId="ADAL" clId="{A3C78D98-238F-4441-BFEF-4599BA2544C8}" dt="2023-06-27T08:08:28.497" v="212" actId="1076"/>
          <ac:spMkLst>
            <pc:docMk/>
            <pc:sldMk cId="1099909733" sldId="2586"/>
            <ac:spMk id="25" creationId="{F5E8D21B-FC93-4E3E-A51A-A08E828F2751}"/>
          </ac:spMkLst>
        </pc:spChg>
      </pc:sldChg>
      <pc:sldChg chg="addSp delSp modSp add mod">
        <pc:chgData name="Camilla Mattsson" userId="b27aa45d-a194-4ef9-86d2-1020c5a52c72" providerId="ADAL" clId="{A3C78D98-238F-4441-BFEF-4599BA2544C8}" dt="2023-06-27T08:11:24.893" v="226" actId="1076"/>
        <pc:sldMkLst>
          <pc:docMk/>
          <pc:sldMk cId="3363362840" sldId="7241"/>
        </pc:sldMkLst>
        <pc:spChg chg="add mod">
          <ac:chgData name="Camilla Mattsson" userId="b27aa45d-a194-4ef9-86d2-1020c5a52c72" providerId="ADAL" clId="{A3C78D98-238F-4441-BFEF-4599BA2544C8}" dt="2023-06-27T08:09:33.403" v="219" actId="14100"/>
          <ac:spMkLst>
            <pc:docMk/>
            <pc:sldMk cId="3363362840" sldId="7241"/>
            <ac:spMk id="2" creationId="{514D249A-9E4C-2296-2AFB-BBCCD9E32F9A}"/>
          </ac:spMkLst>
        </pc:spChg>
        <pc:spChg chg="mod">
          <ac:chgData name="Camilla Mattsson" userId="b27aa45d-a194-4ef9-86d2-1020c5a52c72" providerId="ADAL" clId="{A3C78D98-238F-4441-BFEF-4599BA2544C8}" dt="2023-06-27T08:11:24.893" v="226" actId="1076"/>
          <ac:spMkLst>
            <pc:docMk/>
            <pc:sldMk cId="3363362840" sldId="7241"/>
            <ac:spMk id="6" creationId="{06F9AADA-45B2-4810-BB17-E29F3AD46BA5}"/>
          </ac:spMkLst>
        </pc:spChg>
        <pc:spChg chg="del mod">
          <ac:chgData name="Camilla Mattsson" userId="b27aa45d-a194-4ef9-86d2-1020c5a52c72" providerId="ADAL" clId="{A3C78D98-238F-4441-BFEF-4599BA2544C8}" dt="2023-06-27T08:09:18.770" v="217" actId="478"/>
          <ac:spMkLst>
            <pc:docMk/>
            <pc:sldMk cId="3363362840" sldId="7241"/>
            <ac:spMk id="12" creationId="{E1017DC8-7F72-48EA-ACAC-929B56430AE5}"/>
          </ac:spMkLst>
        </pc:spChg>
        <pc:spChg chg="mod">
          <ac:chgData name="Camilla Mattsson" userId="b27aa45d-a194-4ef9-86d2-1020c5a52c72" providerId="ADAL" clId="{A3C78D98-238F-4441-BFEF-4599BA2544C8}" dt="2023-06-27T08:11:18.393" v="225" actId="1076"/>
          <ac:spMkLst>
            <pc:docMk/>
            <pc:sldMk cId="3363362840" sldId="7241"/>
            <ac:spMk id="50" creationId="{A61AEFF2-B67B-4C30-8C18-4E461A415B95}"/>
          </ac:spMkLst>
        </pc:spChg>
        <pc:spChg chg="mod">
          <ac:chgData name="Camilla Mattsson" userId="b27aa45d-a194-4ef9-86d2-1020c5a52c72" providerId="ADAL" clId="{A3C78D98-238F-4441-BFEF-4599BA2544C8}" dt="2023-06-27T08:11:13.555" v="224" actId="1076"/>
          <ac:spMkLst>
            <pc:docMk/>
            <pc:sldMk cId="3363362840" sldId="7241"/>
            <ac:spMk id="52" creationId="{88E105DD-0A1C-4532-8161-2D719E3922A7}"/>
          </ac:spMkLst>
        </pc:spChg>
        <pc:picChg chg="mod">
          <ac:chgData name="Camilla Mattsson" userId="b27aa45d-a194-4ef9-86d2-1020c5a52c72" providerId="ADAL" clId="{A3C78D98-238F-4441-BFEF-4599BA2544C8}" dt="2023-06-27T08:11:00.617" v="223" actId="1076"/>
          <ac:picMkLst>
            <pc:docMk/>
            <pc:sldMk cId="3363362840" sldId="7241"/>
            <ac:picMk id="3" creationId="{9BD8E21D-00F7-4EA6-9FD4-381592D3E213}"/>
          </ac:picMkLst>
        </pc:picChg>
      </pc:sldChg>
      <pc:sldChg chg="modSp mod">
        <pc:chgData name="Camilla Mattsson" userId="b27aa45d-a194-4ef9-86d2-1020c5a52c72" providerId="ADAL" clId="{A3C78D98-238F-4441-BFEF-4599BA2544C8}" dt="2023-06-13T10:01:11.070" v="123" actId="20577"/>
        <pc:sldMkLst>
          <pc:docMk/>
          <pc:sldMk cId="2422402210" sldId="8045"/>
        </pc:sldMkLst>
        <pc:spChg chg="mod">
          <ac:chgData name="Camilla Mattsson" userId="b27aa45d-a194-4ef9-86d2-1020c5a52c72" providerId="ADAL" clId="{A3C78D98-238F-4441-BFEF-4599BA2544C8}" dt="2023-06-13T10:01:11.070" v="123" actId="20577"/>
          <ac:spMkLst>
            <pc:docMk/>
            <pc:sldMk cId="2422402210" sldId="8045"/>
            <ac:spMk id="3" creationId="{31169555-F9B9-4633-B9C6-6A2D8A8EF33B}"/>
          </ac:spMkLst>
        </pc:spChg>
      </pc:sldChg>
      <pc:sldChg chg="modSp mod">
        <pc:chgData name="Camilla Mattsson" userId="b27aa45d-a194-4ef9-86d2-1020c5a52c72" providerId="ADAL" clId="{A3C78D98-238F-4441-BFEF-4599BA2544C8}" dt="2023-06-13T10:07:55.739" v="134" actId="20577"/>
        <pc:sldMkLst>
          <pc:docMk/>
          <pc:sldMk cId="3951255822" sldId="8054"/>
        </pc:sldMkLst>
        <pc:spChg chg="mod">
          <ac:chgData name="Camilla Mattsson" userId="b27aa45d-a194-4ef9-86d2-1020c5a52c72" providerId="ADAL" clId="{A3C78D98-238F-4441-BFEF-4599BA2544C8}" dt="2023-06-13T10:07:55.739" v="134" actId="20577"/>
          <ac:spMkLst>
            <pc:docMk/>
            <pc:sldMk cId="3951255822" sldId="8054"/>
            <ac:spMk id="2" creationId="{8A874407-5D83-4979-99CB-AE86649F22FB}"/>
          </ac:spMkLst>
        </pc:spChg>
      </pc:sldChg>
      <pc:sldChg chg="modSp mod">
        <pc:chgData name="Camilla Mattsson" userId="b27aa45d-a194-4ef9-86d2-1020c5a52c72" providerId="ADAL" clId="{A3C78D98-238F-4441-BFEF-4599BA2544C8}" dt="2023-06-13T10:06:05.469" v="133" actId="6549"/>
        <pc:sldMkLst>
          <pc:docMk/>
          <pc:sldMk cId="149811043" sldId="8076"/>
        </pc:sldMkLst>
        <pc:spChg chg="mod">
          <ac:chgData name="Camilla Mattsson" userId="b27aa45d-a194-4ef9-86d2-1020c5a52c72" providerId="ADAL" clId="{A3C78D98-238F-4441-BFEF-4599BA2544C8}" dt="2023-06-13T10:06:05.469" v="133" actId="6549"/>
          <ac:spMkLst>
            <pc:docMk/>
            <pc:sldMk cId="149811043" sldId="8076"/>
            <ac:spMk id="3" creationId="{31169555-F9B9-4633-B9C6-6A2D8A8EF33B}"/>
          </ac:spMkLst>
        </pc:spChg>
      </pc:sldChg>
      <pc:sldChg chg="modSp mod">
        <pc:chgData name="Camilla Mattsson" userId="b27aa45d-a194-4ef9-86d2-1020c5a52c72" providerId="ADAL" clId="{A3C78D98-238F-4441-BFEF-4599BA2544C8}" dt="2023-06-13T10:04:45.673" v="130"/>
        <pc:sldMkLst>
          <pc:docMk/>
          <pc:sldMk cId="1348411152" sldId="8077"/>
        </pc:sldMkLst>
        <pc:spChg chg="mod">
          <ac:chgData name="Camilla Mattsson" userId="b27aa45d-a194-4ef9-86d2-1020c5a52c72" providerId="ADAL" clId="{A3C78D98-238F-4441-BFEF-4599BA2544C8}" dt="2023-06-13T10:04:10.937" v="129" actId="20577"/>
          <ac:spMkLst>
            <pc:docMk/>
            <pc:sldMk cId="1348411152" sldId="8077"/>
            <ac:spMk id="2" creationId="{8A874407-5D83-4979-99CB-AE86649F22FB}"/>
          </ac:spMkLst>
        </pc:spChg>
        <pc:spChg chg="mod">
          <ac:chgData name="Camilla Mattsson" userId="b27aa45d-a194-4ef9-86d2-1020c5a52c72" providerId="ADAL" clId="{A3C78D98-238F-4441-BFEF-4599BA2544C8}" dt="2023-06-13T10:04:45.673" v="130"/>
          <ac:spMkLst>
            <pc:docMk/>
            <pc:sldMk cId="1348411152" sldId="8077"/>
            <ac:spMk id="3" creationId="{31169555-F9B9-4633-B9C6-6A2D8A8EF33B}"/>
          </ac:spMkLst>
        </pc:spChg>
      </pc:sldChg>
      <pc:sldChg chg="modSp mod">
        <pc:chgData name="Camilla Mattsson" userId="b27aa45d-a194-4ef9-86d2-1020c5a52c72" providerId="ADAL" clId="{A3C78D98-238F-4441-BFEF-4599BA2544C8}" dt="2023-06-13T10:08:29.334" v="138" actId="1076"/>
        <pc:sldMkLst>
          <pc:docMk/>
          <pc:sldMk cId="97499674" sldId="8078"/>
        </pc:sldMkLst>
        <pc:spChg chg="mod">
          <ac:chgData name="Camilla Mattsson" userId="b27aa45d-a194-4ef9-86d2-1020c5a52c72" providerId="ADAL" clId="{A3C78D98-238F-4441-BFEF-4599BA2544C8}" dt="2023-06-13T10:08:25.266" v="137" actId="1076"/>
          <ac:spMkLst>
            <pc:docMk/>
            <pc:sldMk cId="97499674" sldId="8078"/>
            <ac:spMk id="18" creationId="{1B93D573-AF2C-0284-8310-51F96EC63446}"/>
          </ac:spMkLst>
        </pc:spChg>
        <pc:spChg chg="mod">
          <ac:chgData name="Camilla Mattsson" userId="b27aa45d-a194-4ef9-86d2-1020c5a52c72" providerId="ADAL" clId="{A3C78D98-238F-4441-BFEF-4599BA2544C8}" dt="2023-06-13T10:08:29.334" v="138" actId="1076"/>
          <ac:spMkLst>
            <pc:docMk/>
            <pc:sldMk cId="97499674" sldId="8078"/>
            <ac:spMk id="23" creationId="{270B6E8C-EDA1-44ED-74ED-3C47FB3E1639}"/>
          </ac:spMkLst>
        </pc:spChg>
      </pc:sldChg>
      <pc:sldChg chg="modSp mod">
        <pc:chgData name="Camilla Mattsson" userId="b27aa45d-a194-4ef9-86d2-1020c5a52c72" providerId="ADAL" clId="{A3C78D98-238F-4441-BFEF-4599BA2544C8}" dt="2023-06-13T10:09:05.765" v="139" actId="14100"/>
        <pc:sldMkLst>
          <pc:docMk/>
          <pc:sldMk cId="2583694469" sldId="8079"/>
        </pc:sldMkLst>
        <pc:spChg chg="mod">
          <ac:chgData name="Camilla Mattsson" userId="b27aa45d-a194-4ef9-86d2-1020c5a52c72" providerId="ADAL" clId="{A3C78D98-238F-4441-BFEF-4599BA2544C8}" dt="2023-06-13T10:09:05.765" v="139" actId="14100"/>
          <ac:spMkLst>
            <pc:docMk/>
            <pc:sldMk cId="2583694469" sldId="8079"/>
            <ac:spMk id="6" creationId="{B13BE9CF-DB3A-B1D2-5124-4BFE1A468533}"/>
          </ac:spMkLst>
        </pc:spChg>
      </pc:sldChg>
      <pc:sldChg chg="modSp mod">
        <pc:chgData name="Camilla Mattsson" userId="b27aa45d-a194-4ef9-86d2-1020c5a52c72" providerId="ADAL" clId="{A3C78D98-238F-4441-BFEF-4599BA2544C8}" dt="2023-06-13T10:09:34.146" v="143" actId="14100"/>
        <pc:sldMkLst>
          <pc:docMk/>
          <pc:sldMk cId="3804207025" sldId="8081"/>
        </pc:sldMkLst>
        <pc:spChg chg="mod">
          <ac:chgData name="Camilla Mattsson" userId="b27aa45d-a194-4ef9-86d2-1020c5a52c72" providerId="ADAL" clId="{A3C78D98-238F-4441-BFEF-4599BA2544C8}" dt="2023-06-13T10:09:13.264" v="140" actId="20577"/>
          <ac:spMkLst>
            <pc:docMk/>
            <pc:sldMk cId="3804207025" sldId="8081"/>
            <ac:spMk id="2" creationId="{8A874407-5D83-4979-99CB-AE86649F22FB}"/>
          </ac:spMkLst>
        </pc:spChg>
        <pc:spChg chg="mod">
          <ac:chgData name="Camilla Mattsson" userId="b27aa45d-a194-4ef9-86d2-1020c5a52c72" providerId="ADAL" clId="{A3C78D98-238F-4441-BFEF-4599BA2544C8}" dt="2023-06-13T10:09:26.527" v="142" actId="1076"/>
          <ac:spMkLst>
            <pc:docMk/>
            <pc:sldMk cId="3804207025" sldId="8081"/>
            <ac:spMk id="8" creationId="{7AB257D4-8140-FB44-D092-711C2A7B2BCF}"/>
          </ac:spMkLst>
        </pc:spChg>
        <pc:spChg chg="mod">
          <ac:chgData name="Camilla Mattsson" userId="b27aa45d-a194-4ef9-86d2-1020c5a52c72" providerId="ADAL" clId="{A3C78D98-238F-4441-BFEF-4599BA2544C8}" dt="2023-06-13T10:09:34.146" v="143" actId="14100"/>
          <ac:spMkLst>
            <pc:docMk/>
            <pc:sldMk cId="3804207025" sldId="8081"/>
            <ac:spMk id="22" creationId="{BDED4E22-B1F2-6078-AEDE-B3BEC83044C4}"/>
          </ac:spMkLst>
        </pc:spChg>
      </pc:sldChg>
      <pc:sldChg chg="modSp mod">
        <pc:chgData name="Camilla Mattsson" userId="b27aa45d-a194-4ef9-86d2-1020c5a52c72" providerId="ADAL" clId="{A3C78D98-238F-4441-BFEF-4599BA2544C8}" dt="2023-06-13T10:09:53.037" v="146" actId="14100"/>
        <pc:sldMkLst>
          <pc:docMk/>
          <pc:sldMk cId="643463131" sldId="8083"/>
        </pc:sldMkLst>
        <pc:spChg chg="mod">
          <ac:chgData name="Camilla Mattsson" userId="b27aa45d-a194-4ef9-86d2-1020c5a52c72" providerId="ADAL" clId="{A3C78D98-238F-4441-BFEF-4599BA2544C8}" dt="2023-06-13T10:09:45.016" v="144" actId="1076"/>
          <ac:spMkLst>
            <pc:docMk/>
            <pc:sldMk cId="643463131" sldId="8083"/>
            <ac:spMk id="7" creationId="{D26E64C7-04F6-B7BD-6D06-0B4CCAA77356}"/>
          </ac:spMkLst>
        </pc:spChg>
        <pc:cxnChg chg="mod">
          <ac:chgData name="Camilla Mattsson" userId="b27aa45d-a194-4ef9-86d2-1020c5a52c72" providerId="ADAL" clId="{A3C78D98-238F-4441-BFEF-4599BA2544C8}" dt="2023-06-13T10:09:53.037" v="146" actId="14100"/>
          <ac:cxnSpMkLst>
            <pc:docMk/>
            <pc:sldMk cId="643463131" sldId="8083"/>
            <ac:cxnSpMk id="10" creationId="{910F3457-CB7F-B5E5-ED3E-A4868F0FB654}"/>
          </ac:cxnSpMkLst>
        </pc:cxnChg>
        <pc:cxnChg chg="mod">
          <ac:chgData name="Camilla Mattsson" userId="b27aa45d-a194-4ef9-86d2-1020c5a52c72" providerId="ADAL" clId="{A3C78D98-238F-4441-BFEF-4599BA2544C8}" dt="2023-06-13T10:09:50.242" v="145" actId="14100"/>
          <ac:cxnSpMkLst>
            <pc:docMk/>
            <pc:sldMk cId="643463131" sldId="8083"/>
            <ac:cxnSpMk id="13" creationId="{3E550FDB-0254-412F-E0F2-E0C73084AB90}"/>
          </ac:cxnSpMkLst>
        </pc:cxnChg>
      </pc:sldChg>
      <pc:sldChg chg="modSp mod">
        <pc:chgData name="Camilla Mattsson" userId="b27aa45d-a194-4ef9-86d2-1020c5a52c72" providerId="ADAL" clId="{A3C78D98-238F-4441-BFEF-4599BA2544C8}" dt="2023-06-13T10:11:25.413" v="149" actId="20577"/>
        <pc:sldMkLst>
          <pc:docMk/>
          <pc:sldMk cId="1602666134" sldId="8088"/>
        </pc:sldMkLst>
        <pc:spChg chg="mod">
          <ac:chgData name="Camilla Mattsson" userId="b27aa45d-a194-4ef9-86d2-1020c5a52c72" providerId="ADAL" clId="{A3C78D98-238F-4441-BFEF-4599BA2544C8}" dt="2023-06-13T10:11:25.413" v="149" actId="20577"/>
          <ac:spMkLst>
            <pc:docMk/>
            <pc:sldMk cId="1602666134" sldId="8088"/>
            <ac:spMk id="3" creationId="{31169555-F9B9-4633-B9C6-6A2D8A8EF33B}"/>
          </ac:spMkLst>
        </pc:spChg>
      </pc:sldChg>
      <pc:sldChg chg="modSp mod">
        <pc:chgData name="Camilla Mattsson" userId="b27aa45d-a194-4ef9-86d2-1020c5a52c72" providerId="ADAL" clId="{A3C78D98-238F-4441-BFEF-4599BA2544C8}" dt="2023-06-13T10:10:17.529" v="148" actId="14100"/>
        <pc:sldMkLst>
          <pc:docMk/>
          <pc:sldMk cId="1279129628" sldId="8092"/>
        </pc:sldMkLst>
        <pc:spChg chg="mod">
          <ac:chgData name="Camilla Mattsson" userId="b27aa45d-a194-4ef9-86d2-1020c5a52c72" providerId="ADAL" clId="{A3C78D98-238F-4441-BFEF-4599BA2544C8}" dt="2023-06-13T10:10:17.529" v="148" actId="14100"/>
          <ac:spMkLst>
            <pc:docMk/>
            <pc:sldMk cId="1279129628" sldId="8092"/>
            <ac:spMk id="3" creationId="{31169555-F9B9-4633-B9C6-6A2D8A8EF33B}"/>
          </ac:spMkLst>
        </pc:spChg>
      </pc:sldChg>
      <pc:sldChg chg="modSp mod">
        <pc:chgData name="Camilla Mattsson" userId="b27aa45d-a194-4ef9-86d2-1020c5a52c72" providerId="ADAL" clId="{A3C78D98-238F-4441-BFEF-4599BA2544C8}" dt="2023-06-13T10:16:53.656" v="151" actId="6549"/>
        <pc:sldMkLst>
          <pc:docMk/>
          <pc:sldMk cId="470005279" sldId="8101"/>
        </pc:sldMkLst>
        <pc:spChg chg="mod">
          <ac:chgData name="Camilla Mattsson" userId="b27aa45d-a194-4ef9-86d2-1020c5a52c72" providerId="ADAL" clId="{A3C78D98-238F-4441-BFEF-4599BA2544C8}" dt="2023-06-13T10:16:53.656" v="151" actId="6549"/>
          <ac:spMkLst>
            <pc:docMk/>
            <pc:sldMk cId="470005279" sldId="8101"/>
            <ac:spMk id="3" creationId="{31169555-F9B9-4633-B9C6-6A2D8A8EF33B}"/>
          </ac:spMkLst>
        </pc:spChg>
      </pc:sldChg>
      <pc:sldChg chg="modSp mod">
        <pc:chgData name="Camilla Mattsson" userId="b27aa45d-a194-4ef9-86d2-1020c5a52c72" providerId="ADAL" clId="{A3C78D98-238F-4441-BFEF-4599BA2544C8}" dt="2023-06-13T10:18:45.453" v="155" actId="14100"/>
        <pc:sldMkLst>
          <pc:docMk/>
          <pc:sldMk cId="2442353461" sldId="8116"/>
        </pc:sldMkLst>
        <pc:spChg chg="mod">
          <ac:chgData name="Camilla Mattsson" userId="b27aa45d-a194-4ef9-86d2-1020c5a52c72" providerId="ADAL" clId="{A3C78D98-238F-4441-BFEF-4599BA2544C8}" dt="2023-06-13T10:18:39.873" v="153" actId="14100"/>
          <ac:spMkLst>
            <pc:docMk/>
            <pc:sldMk cId="2442353461" sldId="8116"/>
            <ac:spMk id="10" creationId="{DF727860-D49D-3E92-58C1-E14734A10637}"/>
          </ac:spMkLst>
        </pc:spChg>
        <pc:spChg chg="mod">
          <ac:chgData name="Camilla Mattsson" userId="b27aa45d-a194-4ef9-86d2-1020c5a52c72" providerId="ADAL" clId="{A3C78D98-238F-4441-BFEF-4599BA2544C8}" dt="2023-06-13T10:18:45.453" v="155" actId="14100"/>
          <ac:spMkLst>
            <pc:docMk/>
            <pc:sldMk cId="2442353461" sldId="8116"/>
            <ac:spMk id="11" creationId="{D970DB02-3F6C-365D-240A-905F335451AD}"/>
          </ac:spMkLst>
        </pc:spChg>
      </pc:sldChg>
      <pc:sldChg chg="modSp mod">
        <pc:chgData name="Camilla Mattsson" userId="b27aa45d-a194-4ef9-86d2-1020c5a52c72" providerId="ADAL" clId="{A3C78D98-238F-4441-BFEF-4599BA2544C8}" dt="2023-06-13T10:19:00.937" v="157" actId="14100"/>
        <pc:sldMkLst>
          <pc:docMk/>
          <pc:sldMk cId="906625273" sldId="8120"/>
        </pc:sldMkLst>
        <pc:cxnChg chg="mod">
          <ac:chgData name="Camilla Mattsson" userId="b27aa45d-a194-4ef9-86d2-1020c5a52c72" providerId="ADAL" clId="{A3C78D98-238F-4441-BFEF-4599BA2544C8}" dt="2023-06-13T10:19:00.937" v="157" actId="14100"/>
          <ac:cxnSpMkLst>
            <pc:docMk/>
            <pc:sldMk cId="906625273" sldId="8120"/>
            <ac:cxnSpMk id="8" creationId="{2EB852BF-C220-006C-6852-765A7E8BAA68}"/>
          </ac:cxnSpMkLst>
        </pc:cxnChg>
        <pc:cxnChg chg="mod">
          <ac:chgData name="Camilla Mattsson" userId="b27aa45d-a194-4ef9-86d2-1020c5a52c72" providerId="ADAL" clId="{A3C78D98-238F-4441-BFEF-4599BA2544C8}" dt="2023-06-13T10:18:56.291" v="156" actId="14100"/>
          <ac:cxnSpMkLst>
            <pc:docMk/>
            <pc:sldMk cId="906625273" sldId="8120"/>
            <ac:cxnSpMk id="11" creationId="{27874CFF-B079-CCAC-F951-8EE6ECEEED2E}"/>
          </ac:cxnSpMkLst>
        </pc:cxnChg>
      </pc:sldChg>
      <pc:sldChg chg="modSp mod">
        <pc:chgData name="Camilla Mattsson" userId="b27aa45d-a194-4ef9-86d2-1020c5a52c72" providerId="ADAL" clId="{A3C78D98-238F-4441-BFEF-4599BA2544C8}" dt="2023-06-13T10:19:11.461" v="158" actId="14100"/>
        <pc:sldMkLst>
          <pc:docMk/>
          <pc:sldMk cId="3955022766" sldId="8121"/>
        </pc:sldMkLst>
        <pc:cxnChg chg="mod">
          <ac:chgData name="Camilla Mattsson" userId="b27aa45d-a194-4ef9-86d2-1020c5a52c72" providerId="ADAL" clId="{A3C78D98-238F-4441-BFEF-4599BA2544C8}" dt="2023-06-13T10:19:11.461" v="158" actId="14100"/>
          <ac:cxnSpMkLst>
            <pc:docMk/>
            <pc:sldMk cId="3955022766" sldId="8121"/>
            <ac:cxnSpMk id="15" creationId="{954FBA60-A3BF-9267-25F1-4489576A376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6/27/2023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1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0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2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1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1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68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20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57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9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65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61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74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71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84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79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05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96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54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77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7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11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63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762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6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0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0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2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0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needs to confirm the relation with OCPP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98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6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49725"/>
            <a:ext cx="5616575" cy="2087564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2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0: Title + Six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5B2290-A7EC-4C2B-823B-3C7038E4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9EA5915-E115-4E7F-811B-14FCCAA27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6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9E0009-2946-46D8-8AC8-98A2E48E99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52078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35910F-A67D-4D89-AED6-9451EB43BC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6170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BC50932-B40A-4483-B209-910B41A7AB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0262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C383889-1028-404B-98DC-B44BD085E1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84354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A22999-6DB7-46FE-BFE0-6E2602F538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28445" y="2708275"/>
            <a:ext cx="1655568" cy="3529013"/>
          </a:xfrm>
        </p:spPr>
        <p:txBody>
          <a:bodyPr lIns="0" tIns="0" rIns="0" bIns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6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1: Title + Eigh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4F64D9-83D8-4420-A160-63655E66D8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6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2770DF7-6D00-4143-B2FB-018C43E238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075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4850CF9-B7EB-4394-B373-E1803C0020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8164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79746FF-B437-4D0E-A401-D3DA3B5149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28253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4DC24E-593F-49D0-9BA2-57302549B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68342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C536652-8115-4B7F-B5AA-9DDFDE6F37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08431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8473CF-B26A-44A1-9F6B-4DECD08B06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48520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619346F-D84C-4B4F-A74C-FE7F8629B4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488611" y="2708275"/>
            <a:ext cx="1295402" cy="3529013"/>
          </a:xfrm>
        </p:spPr>
        <p:txBody>
          <a:bodyPr lIns="0" tIns="0" rIns="0" bIns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9CFA328-94C9-41CB-AE03-3C852F46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2: Titl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46C20B-9540-45A4-B2E4-08223191E7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8" y="0"/>
            <a:ext cx="6024562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94DEC4-72B6-4929-A8E2-6BE82276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4967287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36BF31A-4534-4708-9A77-5306B99AA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4967288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3: Title + Text +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1910A24-55AA-4DC8-BF8F-7376BCA12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7713" y="0"/>
            <a:ext cx="8904287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C8D83F0-7F26-4942-AF93-C8E5D8BD4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27352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DA1A7-1737-4E6C-A8A2-4B8D8D9F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2735262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89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4: Title + Text +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81AAC-8C9A-4986-A0CB-55439B9E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3527425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B727D16-BAB2-45C8-BFD2-C4AF3D348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3527426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8D91FCF-8CBE-45B6-A55A-1A5AFC7A27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08888" y="0"/>
            <a:ext cx="4583111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AF68461-59C9-4A7E-8FEE-06C646CB2A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7576" y="0"/>
            <a:ext cx="2736849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B71E211-0295-4D40-A071-9723312FD5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7576" y="3500438"/>
            <a:ext cx="2736849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91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5: 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3F2FFB8-BF10-40BF-85C1-2F201BC440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7713" y="0"/>
            <a:ext cx="5616575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F9CEC19-7453-43B9-94B4-D3F97F3DAC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28C01EE-6BAE-4EB1-90F0-474F0CDC2F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" y="3501008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805906F-23D2-4D2F-B549-CFFBBBECB5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48750" y="0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2A023B8-6816-4B41-9A2C-550CC758738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48750" y="3501008"/>
            <a:ext cx="3143250" cy="3357563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64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6: Six peo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59E8-9BC7-474C-9CA3-A4595B32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71" y="2725332"/>
            <a:ext cx="3363912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D18EED5A-1A6E-4D48-ADAE-7E48B0385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2998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26672184-650B-4534-A27A-EABC3160CF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00683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3B5EA17F-6FC5-4D93-8ADB-17D729E3B2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1057276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BCB1970D-86A5-4D41-A5A7-02181862DF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313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87A66FC-B295-4388-ADD7-2AC4D9B9BF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13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941FCE0D-8022-4C94-8D54-18827DFAE7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2998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FF8FA6C3-9706-4E86-AA7A-2979138DA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2998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9802F3D-4AE5-4EA0-AF7A-E63F876C1C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00683" y="2854326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FD5B8D6-5CE0-4F28-841A-F224F4496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0683" y="3072795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ADAC7C16-EA23-4689-B3DB-83C3B90BCFC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01694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534B3D6-ACCF-4800-9346-57956A3399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99379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2A92749E-F0B7-4140-97B7-EE51D3FE16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04009" y="3810290"/>
            <a:ext cx="1663983" cy="166398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C3556D1-245B-4086-9413-059F2DD07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4009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7C48B7D-907A-4CA7-B894-A124EB0980A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4009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4D7775C-AA37-4561-BFC8-F632A781CC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1694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132B1DF-E106-4D6E-997F-82217FC175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1694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C47A7BC-4956-498C-8853-566FE24630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9379" y="5607340"/>
            <a:ext cx="2162175" cy="192388"/>
          </a:xfr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B8D709D-91A8-40BA-8004-CDE7166482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99379" y="5825809"/>
            <a:ext cx="2162175" cy="40600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7: Two peo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74F4228F-DA83-4E29-B1D3-5FEA52428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2387336"/>
            <a:ext cx="2444708" cy="244470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D0E5EDC-3820-4C62-B598-F96086FE6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05313" y="4965110"/>
            <a:ext cx="3107617" cy="275625"/>
          </a:xfr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279F412-5ACB-4BEA-8004-605930E3A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13" y="5240736"/>
            <a:ext cx="3107617" cy="569514"/>
          </a:xfr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76A81-8F72-4984-B539-091A8A04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2725200"/>
            <a:ext cx="3362400" cy="1655763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92B4F949-DCA1-4AD5-BEBD-6EB12C13A1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6209" y="2387336"/>
            <a:ext cx="2444708" cy="2444709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441B7C3E-C7A5-4087-869A-CAC613A4C1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6209" y="4965110"/>
            <a:ext cx="3107617" cy="275625"/>
          </a:xfr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pl-PL"/>
              <a:t>Name Surname</a:t>
            </a:r>
            <a:endParaRPr lang="en-US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48F23A32-BF0D-49D2-9A27-A4192F5C59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6209" y="5240736"/>
            <a:ext cx="3107617" cy="569514"/>
          </a:xfr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pl-PL"/>
              <a:t>Position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8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19: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DCF4B799-8304-4607-AEE8-687B7D9019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2: Picture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68413"/>
            <a:ext cx="4968875" cy="4320827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4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7A8DB10-9BF6-4473-AAA1-9EA8F472E094}" type="datetime4">
              <a:rPr lang="en-US" smtClean="0"/>
              <a:t>June 27,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pl-PL" noProof="0"/>
              <a:t>Click to add subtitle</a:t>
            </a:r>
            <a:endParaRPr lang="en-US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016A11-4950-4F3F-938B-45DEE5F72969}" type="datetime4">
              <a:rPr lang="en-US" noProof="0" smtClean="0"/>
              <a:pPr/>
              <a:t>June 27, 2023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2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3: Picture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0" tIns="0" rIns="0" bIns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62" y="1268413"/>
            <a:ext cx="4968875" cy="4320827"/>
          </a:xfrm>
        </p:spPr>
        <p:txBody>
          <a:bodyPr lIns="0" tIns="0" rIns="0" b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A28DE06-A6A7-4F5C-97B3-D72AD83A4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39849" y="476672"/>
            <a:ext cx="4619625" cy="6858000"/>
          </a:xfrm>
        </p:spPr>
        <p:txBody>
          <a:bodyPr lIns="0" tIns="0" rIns="0" bIns="0" anchor="ctr"/>
          <a:lstStyle>
            <a:lvl1pPr algn="l">
              <a:defRPr sz="7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4: Text + Numbers + Backgrou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C1E8DC6-B959-4206-82F8-03DBB9091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01111" y="476672"/>
            <a:ext cx="4619625" cy="6858000"/>
          </a:xfrm>
        </p:spPr>
        <p:txBody>
          <a:bodyPr lIns="0" tIns="0" rIns="0" bIns="0" anchor="ctr"/>
          <a:lstStyle>
            <a:lvl1pPr algn="l">
              <a:defRPr sz="7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1</a:t>
            </a:r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C5E2514-3BCE-43ED-9E8B-E260AD697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126" y="620712"/>
            <a:ext cx="1300262" cy="5616575"/>
          </a:xfrm>
        </p:spPr>
        <p:txBody>
          <a:bodyPr lIns="0" tIns="0" rIns="0" bIns="0" anchor="ctr"/>
          <a:lstStyle>
            <a:lvl1pPr algn="r">
              <a:spcBef>
                <a:spcPts val="1800"/>
              </a:spcBef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pl-PL"/>
              <a:t>01.</a:t>
            </a:r>
          </a:p>
          <a:p>
            <a:pPr lvl="0"/>
            <a:r>
              <a:rPr lang="pl-PL"/>
              <a:t>02.</a:t>
            </a:r>
          </a:p>
          <a:p>
            <a:pPr lvl="0"/>
            <a:r>
              <a:rPr lang="pl-PL"/>
              <a:t>03.</a:t>
            </a:r>
          </a:p>
          <a:p>
            <a:pPr lvl="0"/>
            <a:r>
              <a:rPr lang="pl-PL"/>
              <a:t>04.</a:t>
            </a:r>
          </a:p>
          <a:p>
            <a:pPr lvl="0"/>
            <a:r>
              <a:rPr lang="pl-PL"/>
              <a:t>05.</a:t>
            </a:r>
          </a:p>
          <a:p>
            <a:pPr lvl="0"/>
            <a:r>
              <a:rPr lang="pl-PL"/>
              <a:t>06.</a:t>
            </a:r>
          </a:p>
          <a:p>
            <a:pPr lvl="0"/>
            <a:r>
              <a:rPr lang="pl-PL"/>
              <a:t>07.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6EB2B13-9309-45B7-BB56-31EA2A1BD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536" y="620713"/>
            <a:ext cx="8424614" cy="5616575"/>
          </a:xfrm>
        </p:spPr>
        <p:txBody>
          <a:bodyPr lIns="0" tIns="0" rIns="0" bIns="0" anchor="ctr"/>
          <a:lstStyle>
            <a:lvl1pPr marL="0" marR="0" indent="0" algn="l" defTabSz="914491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9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5: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0F7308-9015-463D-BAEC-5770C69EA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708275"/>
            <a:ext cx="11376644" cy="352903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5D19C-1BEC-4BCB-9DD0-3C3D7A11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4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6: Title +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0F7308-9015-463D-BAEC-5770C69EA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708275"/>
            <a:ext cx="11376644" cy="3529037"/>
          </a:xfrm>
        </p:spPr>
        <p:txBody>
          <a:bodyPr lIns="0" tIns="0" rIns="0" bIns="0" numCol="2" spcCol="72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D5D19C-1BEC-4BCB-9DD0-3C3D7A11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11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7: Tit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FB9F-3627-4CC2-BC1D-C3F99C98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77223-FA5D-4A4C-A589-94A17ED8A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2708275"/>
            <a:ext cx="5327974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8BF275-645A-460D-B90B-B83B1CE8F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657" y="2708275"/>
            <a:ext cx="5327975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8: Title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77223-FA5D-4A4C-A589-94A17ED8A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5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EA473-A88E-4FB6-8A38-49E94241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B11273-C20B-430B-95C8-3871129872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1999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BA04C2B-94A3-4A2A-8233-57C4DAF8B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6013" y="2708275"/>
            <a:ext cx="3528000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64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nation_9: Title +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8EBD8B0-311D-4AB7-ABE1-8A67D00BC9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5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FFA9611-85BA-4959-91F3-F276279462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0107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F2CADBF-8104-4F08-BF7B-1091CC83A3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2229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B322BA7-057A-4F30-8C93-9F240B5793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4350" y="2708275"/>
            <a:ext cx="2519663" cy="3529013"/>
          </a:xfr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9661C-7A32-45A7-88F7-97570267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9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07988" y="260350"/>
            <a:ext cx="11376644" cy="16557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988" y="2708275"/>
            <a:ext cx="11376644" cy="3529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32" r:id="rId3"/>
    <p:sldLayoutId id="2147483733" r:id="rId4"/>
    <p:sldLayoutId id="2147483713" r:id="rId5"/>
    <p:sldLayoutId id="2147483728" r:id="rId6"/>
    <p:sldLayoutId id="2147483725" r:id="rId7"/>
    <p:sldLayoutId id="2147483724" r:id="rId8"/>
    <p:sldLayoutId id="2147483721" r:id="rId9"/>
    <p:sldLayoutId id="2147483722" r:id="rId10"/>
    <p:sldLayoutId id="2147483720" r:id="rId11"/>
    <p:sldLayoutId id="2147483715" r:id="rId12"/>
    <p:sldLayoutId id="2147483716" r:id="rId13"/>
    <p:sldLayoutId id="2147483717" r:id="rId14"/>
    <p:sldLayoutId id="2147483719" r:id="rId15"/>
    <p:sldLayoutId id="2147483730" r:id="rId16"/>
    <p:sldLayoutId id="2147483731" r:id="rId17"/>
    <p:sldLayoutId id="2147483718" r:id="rId18"/>
    <p:sldLayoutId id="2147483726" r:id="rId19"/>
    <p:sldLayoutId id="2147483734" r:id="rId20"/>
    <p:sldLayoutId id="214748373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9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7" orient="horz" pos="1298" userDrawn="1">
          <p15:clr>
            <a:srgbClr val="F26B43"/>
          </p15:clr>
        </p15:guide>
        <p15:guide id="8" pos="2887" userDrawn="1">
          <p15:clr>
            <a:srgbClr val="F26B43"/>
          </p15:clr>
        </p15:guide>
        <p15:guide id="9" pos="1164" userDrawn="1">
          <p15:clr>
            <a:srgbClr val="F26B43"/>
          </p15:clr>
        </p15:guide>
        <p15:guide id="10" orient="horz" pos="300" userDrawn="1">
          <p15:clr>
            <a:srgbClr val="F26B43"/>
          </p15:clr>
        </p15:guide>
        <p15:guide id="11" orient="horz" pos="1207" userDrawn="1">
          <p15:clr>
            <a:srgbClr val="F26B43"/>
          </p15:clr>
        </p15:guide>
        <p15:guide id="12" pos="4702" userDrawn="1">
          <p15:clr>
            <a:srgbClr val="F26B43"/>
          </p15:clr>
        </p15:guide>
        <p15:guide id="13" pos="2978" userDrawn="1">
          <p15:clr>
            <a:srgbClr val="F26B43"/>
          </p15:clr>
        </p15:guide>
        <p15:guide id="14" pos="1073" userDrawn="1">
          <p15:clr>
            <a:srgbClr val="F26B43"/>
          </p15:clr>
        </p15:guide>
        <p15:guide id="15" pos="1980" userDrawn="1">
          <p15:clr>
            <a:srgbClr val="F26B43"/>
          </p15:clr>
        </p15:guide>
        <p15:guide id="16" pos="4793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609" userDrawn="1">
          <p15:clr>
            <a:srgbClr val="F26B43"/>
          </p15:clr>
        </p15:guide>
        <p15:guide id="19" pos="6607" userDrawn="1">
          <p15:clr>
            <a:srgbClr val="F26B43"/>
          </p15:clr>
        </p15:guide>
        <p15:guide id="20" pos="6516" userDrawn="1">
          <p15:clr>
            <a:srgbClr val="F26B43"/>
          </p15:clr>
        </p15:guide>
        <p15:guide id="21" pos="3795" userDrawn="1">
          <p15:clr>
            <a:srgbClr val="F26B43"/>
          </p15:clr>
        </p15:guide>
        <p15:guide id="22" pos="3885" userDrawn="1">
          <p15:clr>
            <a:srgbClr val="F26B43"/>
          </p15:clr>
        </p15:guide>
        <p15:guide id="23" pos="166" userDrawn="1">
          <p15:clr>
            <a:srgbClr val="F26B43"/>
          </p15:clr>
        </p15:guide>
        <p15:guide id="24" pos="7514" userDrawn="1">
          <p15:clr>
            <a:srgbClr val="F26B43"/>
          </p15:clr>
        </p15:guide>
        <p15:guide id="25" orient="horz" pos="3929" userDrawn="1">
          <p15:clr>
            <a:srgbClr val="F26B43"/>
          </p15:clr>
        </p15:guide>
        <p15:guide id="26" orient="horz" pos="3113" userDrawn="1">
          <p15:clr>
            <a:srgbClr val="F26B43"/>
          </p15:clr>
        </p15:guide>
        <p15:guide id="27" orient="horz" pos="3022" userDrawn="1">
          <p15:clr>
            <a:srgbClr val="F26B43"/>
          </p15:clr>
        </p15:guide>
        <p15:guide id="28" orient="horz" pos="2205" userDrawn="1">
          <p15:clr>
            <a:srgbClr val="F26B43"/>
          </p15:clr>
        </p15:guide>
        <p15:guide id="29" orient="horz" pos="2115" userDrawn="1">
          <p15:clr>
            <a:srgbClr val="F26B43"/>
          </p15:clr>
        </p15:guide>
        <p15:guide id="30" pos="665" userDrawn="1">
          <p15:clr>
            <a:srgbClr val="5ACBF0"/>
          </p15:clr>
        </p15:guide>
        <p15:guide id="31" pos="1572" userDrawn="1">
          <p15:clr>
            <a:srgbClr val="5ACBF0"/>
          </p15:clr>
        </p15:guide>
        <p15:guide id="32" pos="2479" userDrawn="1">
          <p15:clr>
            <a:srgbClr val="5ACBF0"/>
          </p15:clr>
        </p15:guide>
        <p15:guide id="33" pos="3386" userDrawn="1">
          <p15:clr>
            <a:srgbClr val="5ACBF0"/>
          </p15:clr>
        </p15:guide>
        <p15:guide id="34" pos="7015" userDrawn="1">
          <p15:clr>
            <a:srgbClr val="5ACBF0"/>
          </p15:clr>
        </p15:guide>
        <p15:guide id="35" pos="6108" userDrawn="1">
          <p15:clr>
            <a:srgbClr val="5ACBF0"/>
          </p15:clr>
        </p15:guide>
        <p15:guide id="36" pos="5201" userDrawn="1">
          <p15:clr>
            <a:srgbClr val="5ACBF0"/>
          </p15:clr>
        </p15:guide>
        <p15:guide id="37" pos="4294" userDrawn="1">
          <p15:clr>
            <a:srgbClr val="5ACBF0"/>
          </p15:clr>
        </p15:guide>
        <p15:guide id="38" orient="horz" pos="799" userDrawn="1">
          <p15:clr>
            <a:srgbClr val="5ACBF0"/>
          </p15:clr>
        </p15:guide>
        <p15:guide id="39" orient="horz" pos="3521" userDrawn="1">
          <p15:clr>
            <a:srgbClr val="5ACBF0"/>
          </p15:clr>
        </p15:guide>
        <p15:guide id="40" orient="horz" pos="2614" userDrawn="1">
          <p15:clr>
            <a:srgbClr val="5ACBF0"/>
          </p15:clr>
        </p15:guide>
        <p15:guide id="41" orient="horz" pos="1706" userDrawn="1">
          <p15:clr>
            <a:srgbClr val="5ACBF0"/>
          </p15:clr>
        </p15:guide>
        <p15:guide id="42" orient="horz" pos="16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sv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5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4.xml"/><Relationship Id="rId3" Type="http://schemas.openxmlformats.org/officeDocument/2006/relationships/image" Target="../media/image53.png"/><Relationship Id="rId7" Type="http://schemas.openxmlformats.org/officeDocument/2006/relationships/slide" Target="slide17.xml"/><Relationship Id="rId12" Type="http://schemas.openxmlformats.org/officeDocument/2006/relationships/slide" Target="slide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slide" Target="slide32.xml"/><Relationship Id="rId5" Type="http://schemas.openxmlformats.org/officeDocument/2006/relationships/slide" Target="slide14.xml"/><Relationship Id="rId10" Type="http://schemas.openxmlformats.org/officeDocument/2006/relationships/slide" Target="slide23.xml"/><Relationship Id="rId4" Type="http://schemas.openxmlformats.org/officeDocument/2006/relationships/slide" Target="slide12.xml"/><Relationship Id="rId9" Type="http://schemas.openxmlformats.org/officeDocument/2006/relationships/slide" Target="slide19.xml"/><Relationship Id="rId14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8.xml"/><Relationship Id="rId7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Relationship Id="rId9" Type="http://schemas.openxmlformats.org/officeDocument/2006/relationships/image" Target="../media/image6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chargingsupport@abb.com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wearing&#10;&#10;Description automatically generated">
            <a:extLst>
              <a:ext uri="{FF2B5EF4-FFF2-40B4-BE49-F238E27FC236}">
                <a16:creationId xmlns:a16="http://schemas.microsoft.com/office/drawing/2014/main" id="{82B83150-EB83-47F8-98C5-C240CB614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77581F1-C05E-4A74-970B-2D940BE5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777483"/>
            <a:ext cx="5616575" cy="1459806"/>
          </a:xfrm>
        </p:spPr>
        <p:txBody>
          <a:bodyPr lIns="0" tIns="0" rIns="0" bIns="0"/>
          <a:lstStyle/>
          <a:p>
            <a:r>
              <a:rPr lang="sv-SE" b="1">
                <a:solidFill>
                  <a:schemeClr val="bg2"/>
                </a:solidFill>
              </a:rPr>
              <a:t>—</a:t>
            </a:r>
            <a:br>
              <a:rPr lang="sv-SE" b="1"/>
            </a:br>
            <a:r>
              <a:rPr lang="sv-SE" b="1"/>
              <a:t>TerraConfig</a:t>
            </a:r>
            <a:r>
              <a:rPr lang="sv-SE" b="1">
                <a:solidFill>
                  <a:srgbClr val="000000"/>
                </a:solidFill>
              </a:rPr>
              <a:t> mobilapp</a:t>
            </a:r>
            <a:br>
              <a:rPr lang="sv-SE">
                <a:solidFill>
                  <a:srgbClr val="000000"/>
                </a:solidFill>
              </a:rPr>
            </a:br>
            <a:r>
              <a:rPr lang="sv-SE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Snabbguide v1.0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76B0446-E57D-4330-8346-2C820FCA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Personanpassa appen</a:t>
            </a:r>
            <a:br>
              <a:rPr lang="sv-SE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E4EF11E-0591-90BF-6DC0-7AA6FAD46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664493"/>
            <a:ext cx="4967288" cy="3529013"/>
          </a:xfrm>
        </p:spPr>
        <p:txBody>
          <a:bodyPr lIns="0" tIns="0" rIns="0" bIns="0"/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visa och hantera information relaterad till appkontot.</a:t>
            </a: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Bvoice"/>
              <a:ea typeface="ABBvoice"/>
              <a:cs typeface="ABBvoice"/>
            </a:endParaRP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Du kommer åt detta från Meny -&gt; Appinställningar</a:t>
            </a:r>
          </a:p>
          <a:p>
            <a:endParaRPr lang="en-US" dirty="0"/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Appen stöder flera språk</a:t>
            </a:r>
          </a:p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Danska, estniska, finska, franska, grekiska, hebreiska, italienska, japanska, koreanska, kroatiska, lettiska, litauiska, nederländska, norska, polska, portugisiska, rumänska, slovakiska, slovenska, spanska, svenska, tjeckiska, turkiska, tyska och ungerska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87619-B7A0-5081-1914-53AEE361DB06}"/>
              </a:ext>
            </a:extLst>
          </p:cNvPr>
          <p:cNvSpPr txBox="1"/>
          <p:nvPr/>
        </p:nvSpPr>
        <p:spPr bwMode="gray">
          <a:xfrm>
            <a:off x="9916886" y="389896"/>
            <a:ext cx="1534886" cy="5136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Exempel på mörkt läge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A02-4D89-428B-CBB0-8A0AAEE63900}"/>
              </a:ext>
            </a:extLst>
          </p:cNvPr>
          <p:cNvSpPr txBox="1"/>
          <p:nvPr/>
        </p:nvSpPr>
        <p:spPr bwMode="gray">
          <a:xfrm>
            <a:off x="7739744" y="1916113"/>
            <a:ext cx="511628" cy="304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Meny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26C5E-38B7-71A6-299D-3108A5BD022E}"/>
              </a:ext>
            </a:extLst>
          </p:cNvPr>
          <p:cNvSpPr txBox="1"/>
          <p:nvPr/>
        </p:nvSpPr>
        <p:spPr bwMode="gray">
          <a:xfrm>
            <a:off x="4588397" y="5236923"/>
            <a:ext cx="1137862" cy="684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Välj önskat språk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43601-C539-E566-C84C-B6E8FE2C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88" y="904655"/>
            <a:ext cx="3136204" cy="50486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4A9B59-8803-F4E9-9F2D-0DC40A45C4A1}"/>
              </a:ext>
            </a:extLst>
          </p:cNvPr>
          <p:cNvCxnSpPr>
            <a:cxnSpLocks/>
          </p:cNvCxnSpPr>
          <p:nvPr/>
        </p:nvCxnSpPr>
        <p:spPr bwMode="gray">
          <a:xfrm flipH="1">
            <a:off x="5034337" y="2947386"/>
            <a:ext cx="655451" cy="224612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2C0EFEB8-BE4F-4D79-BD09-217358FA5442" descr="IMG_0212.PNG">
            <a:extLst>
              <a:ext uri="{FF2B5EF4-FFF2-40B4-BE49-F238E27FC236}">
                <a16:creationId xmlns:a16="http://schemas.microsoft.com/office/drawing/2014/main" id="{F0610B6D-9760-CC3D-E8BD-4CA90BB1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9991" y="903550"/>
            <a:ext cx="2652051" cy="57392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Driftsätt en laddare</a:t>
            </a:r>
            <a:br>
              <a:rPr lang="sv-SE" dirty="0"/>
            </a:br>
            <a:r>
              <a:rPr lang="sv-SE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Grundläggande drift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4485" y="2708275"/>
            <a:ext cx="3657601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3200" dirty="0" err="1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TerraConfig-appen</a:t>
            </a:r>
            <a:r>
              <a:rPr lang="sv-SE" sz="32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 guidar dig genom konfigurering av en laddare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F1B73D-A604-452E-B8A2-D8BC37EE7FC1}"/>
              </a:ext>
            </a:extLst>
          </p:cNvPr>
          <p:cNvSpPr txBox="1">
            <a:spLocks/>
          </p:cNvSpPr>
          <p:nvPr/>
        </p:nvSpPr>
        <p:spPr bwMode="gray">
          <a:xfrm>
            <a:off x="152400" y="1398475"/>
            <a:ext cx="1861458" cy="4610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780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3" name="Picture Placeholder 12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841A13EA-3D62-02C7-907E-94568B572D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12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Välja en laddare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44747"/>
            <a:ext cx="4967288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Efter installationen av en laddare, väljer du en laddare för att konfigurera den. </a:t>
            </a:r>
            <a:endParaRPr lang="sv-SE" sz="2400">
              <a:latin typeface="ABBvoice Light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Välj Konfigurera en laddare på instrumentpanelen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Slå på telefonens Bluetooth, eftersom detta behövs för att </a:t>
            </a:r>
            <a:r>
              <a:rPr lang="sv-SE" sz="2400" dirty="0" err="1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appen</a:t>
            </a: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 ska kunna kommunicera med laddaren under driftsättning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Välj en laddare i listan med tillgängliga laddare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249C1-D059-007C-EA35-17BBD83A638C}"/>
              </a:ext>
            </a:extLst>
          </p:cNvPr>
          <p:cNvSpPr txBox="1"/>
          <p:nvPr/>
        </p:nvSpPr>
        <p:spPr bwMode="gray">
          <a:xfrm>
            <a:off x="7108372" y="457200"/>
            <a:ext cx="1077686" cy="4136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Börja här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3D573-AF2C-0284-8310-51F96EC63446}"/>
              </a:ext>
            </a:extLst>
          </p:cNvPr>
          <p:cNvSpPr txBox="1"/>
          <p:nvPr/>
        </p:nvSpPr>
        <p:spPr bwMode="gray">
          <a:xfrm>
            <a:off x="9277432" y="304801"/>
            <a:ext cx="1585724" cy="590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Välj ett serienummer för laddare i listan.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0B6E8C-EDA1-44ED-74ED-3C47FB3E1639}"/>
              </a:ext>
            </a:extLst>
          </p:cNvPr>
          <p:cNvSpPr txBox="1"/>
          <p:nvPr/>
        </p:nvSpPr>
        <p:spPr bwMode="gray">
          <a:xfrm>
            <a:off x="10922671" y="280302"/>
            <a:ext cx="985435" cy="590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Uppdatera listan över laddare</a:t>
            </a:r>
          </a:p>
        </p:txBody>
      </p:sp>
      <p:pic>
        <p:nvPicPr>
          <p:cNvPr id="6146" name="C1CA5CF2-B4C1-4748-B8BF-BC27331B9B5D" descr="IMG_0213.PNG">
            <a:extLst>
              <a:ext uri="{FF2B5EF4-FFF2-40B4-BE49-F238E27FC236}">
                <a16:creationId xmlns:a16="http://schemas.microsoft.com/office/drawing/2014/main" id="{2A567F61-4C49-050A-49E9-7A60C946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1746" y="1157094"/>
            <a:ext cx="2523770" cy="54723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4085B3-EF27-CAE5-49DA-DC4A3A1C2FAE}"/>
              </a:ext>
            </a:extLst>
          </p:cNvPr>
          <p:cNvCxnSpPr>
            <a:cxnSpLocks/>
          </p:cNvCxnSpPr>
          <p:nvPr/>
        </p:nvCxnSpPr>
        <p:spPr bwMode="gray">
          <a:xfrm flipV="1">
            <a:off x="11325885" y="895356"/>
            <a:ext cx="89504" cy="815749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A334A-11E6-AAF2-AFD9-44B3EA0BEFC5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10318448" y="970661"/>
            <a:ext cx="83984" cy="135608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68DD5806-81F2-4FFD-85E4-0F0C55EAFD55" descr="IMG_0244.PNG">
            <a:extLst>
              <a:ext uri="{FF2B5EF4-FFF2-40B4-BE49-F238E27FC236}">
                <a16:creationId xmlns:a16="http://schemas.microsoft.com/office/drawing/2014/main" id="{76EAF198-6561-0EC5-B895-9EB977D8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445" y="1157094"/>
            <a:ext cx="2523769" cy="54616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1CA43B-A5AC-380C-B7DF-AC501ECFFFFF}"/>
              </a:ext>
            </a:extLst>
          </p:cNvPr>
          <p:cNvCxnSpPr>
            <a:cxnSpLocks/>
          </p:cNvCxnSpPr>
          <p:nvPr/>
        </p:nvCxnSpPr>
        <p:spPr bwMode="gray">
          <a:xfrm flipV="1">
            <a:off x="7643227" y="870857"/>
            <a:ext cx="0" cy="2224681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Välja en laddare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664493"/>
            <a:ext cx="4967288" cy="3529013"/>
          </a:xfrm>
        </p:spPr>
        <p:txBody>
          <a:bodyPr lIns="0" tIns="0" rIns="0" bIns="0"/>
          <a:lstStyle/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också välja en laddare genom att skanna serienummerstreckkoden för en laddare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När du skannar ska du se till att du skannar laddarens serienummerstreckkod (den kan till exempel börja med TAC, men detta kan variera beroende på produktvarianter)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3D573-AF2C-0284-8310-51F96EC63446}"/>
              </a:ext>
            </a:extLst>
          </p:cNvPr>
          <p:cNvSpPr txBox="1"/>
          <p:nvPr/>
        </p:nvSpPr>
        <p:spPr bwMode="gray">
          <a:xfrm>
            <a:off x="6960094" y="366477"/>
            <a:ext cx="1221374" cy="4626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Klicka här för att skanna serienummer</a:t>
            </a:r>
          </a:p>
        </p:txBody>
      </p:sp>
      <p:pic>
        <p:nvPicPr>
          <p:cNvPr id="5122" name="C1CA5CF2-B4C1-4748-B8BF-BC27331B9B5D" descr="IMG_0213.PNG">
            <a:extLst>
              <a:ext uri="{FF2B5EF4-FFF2-40B4-BE49-F238E27FC236}">
                <a16:creationId xmlns:a16="http://schemas.microsoft.com/office/drawing/2014/main" id="{BFFA9B58-10D5-5941-0FEB-46A9934B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863" y="1176573"/>
            <a:ext cx="2491757" cy="54028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87EB7E-8C38-51EB-9715-AE6BF0AB8B06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612003" y="1020932"/>
            <a:ext cx="569465" cy="754602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3445DD58-F500-4266-AFDD-F166CC3ED518" descr="IMG_0214.PNG">
            <a:extLst>
              <a:ext uri="{FF2B5EF4-FFF2-40B4-BE49-F238E27FC236}">
                <a16:creationId xmlns:a16="http://schemas.microsoft.com/office/drawing/2014/main" id="{F92C2391-E44E-4D1B-4150-33304411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6196" y="1176573"/>
            <a:ext cx="2496625" cy="54028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Ansluta en laddare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664493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När du har valt en laddare att ansluta anger du PIN-koden.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också välja ”Börja från början” och bekräfta för att fortsätta nästa steg.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342900" marR="0" lvl="0" indent="-34290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>
                <a:solidFill>
                  <a:srgbClr val="000000"/>
                </a:solidFill>
                <a:latin typeface="ABBvoice"/>
                <a:ea typeface="ABBvoice"/>
                <a:cs typeface="ABBvoice"/>
              </a:rPr>
              <a:t>Telefon/mobilapp måste ha internetanslutning för PIN-validering</a:t>
            </a:r>
          </a:p>
          <a:p>
            <a:pPr marL="342900" marR="0" lvl="0" indent="-34290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När du går till nästa steg kommer appen att ange att inställningen kommer att konfigureras till laddaren i ett steg när konfigurationen bekräftas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6588D5-31AC-D874-D645-2F17C509FB92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638636" y="895357"/>
            <a:ext cx="1363850" cy="61775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3BE9CF-DB3A-B1D2-5124-4BFE1A468533}"/>
              </a:ext>
            </a:extLst>
          </p:cNvPr>
          <p:cNvSpPr txBox="1"/>
          <p:nvPr/>
        </p:nvSpPr>
        <p:spPr bwMode="gray">
          <a:xfrm>
            <a:off x="6677637" y="228452"/>
            <a:ext cx="1299272" cy="528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För konfiguration av ursprunglig installation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B176F-7C4B-7BA9-36EC-A1D8AF8A9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689" y="1664494"/>
            <a:ext cx="3277832" cy="3866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70" name="31AF3C1A-BF07-4E32-A3DA-791652423EFF" descr="IMG_0217.PNG">
            <a:extLst>
              <a:ext uri="{FF2B5EF4-FFF2-40B4-BE49-F238E27FC236}">
                <a16:creationId xmlns:a16="http://schemas.microsoft.com/office/drawing/2014/main" id="{D0DB05DD-B204-3587-243C-78276169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307" y="228452"/>
            <a:ext cx="2842814" cy="61551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Konfigurera </a:t>
            </a:r>
            <a:br>
              <a:rPr lang="sv-SE" b="1" dirty="0"/>
            </a:br>
            <a:r>
              <a:rPr lang="sv-SE" b="1" dirty="0"/>
              <a:t>inställningar</a:t>
            </a:r>
            <a:br>
              <a:rPr lang="sv-SE" b="1" dirty="0"/>
            </a:br>
            <a:br>
              <a:rPr lang="sv-SE" dirty="0"/>
            </a:b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BE9CF-DB3A-B1D2-5124-4BFE1A468533}"/>
              </a:ext>
            </a:extLst>
          </p:cNvPr>
          <p:cNvSpPr txBox="1"/>
          <p:nvPr/>
        </p:nvSpPr>
        <p:spPr bwMode="gray">
          <a:xfrm>
            <a:off x="4920342" y="621409"/>
            <a:ext cx="2329542" cy="377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Bluetooth måste vara anslutet, dvs. grönt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257D4-8140-FB44-D092-711C2A7B2BCF}"/>
              </a:ext>
            </a:extLst>
          </p:cNvPr>
          <p:cNvSpPr txBox="1"/>
          <p:nvPr/>
        </p:nvSpPr>
        <p:spPr bwMode="gray">
          <a:xfrm>
            <a:off x="3226934" y="1113471"/>
            <a:ext cx="4108110" cy="516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Efter att ha tryckt/bekräftat konfigurationen kommer anslutningssymbolen att vara grön enligt konfigurationen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E3677F-5934-B32B-D875-DA68BA9AA2BB}"/>
              </a:ext>
            </a:extLst>
          </p:cNvPr>
          <p:cNvCxnSpPr>
            <a:cxnSpLocks/>
          </p:cNvCxnSpPr>
          <p:nvPr/>
        </p:nvCxnSpPr>
        <p:spPr bwMode="gray">
          <a:xfrm flipH="1">
            <a:off x="7380513" y="1206475"/>
            <a:ext cx="1219944" cy="117511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ED4E22-B1F2-6078-AEDE-B3BEC83044C4}"/>
              </a:ext>
            </a:extLst>
          </p:cNvPr>
          <p:cNvSpPr txBox="1"/>
          <p:nvPr/>
        </p:nvSpPr>
        <p:spPr bwMode="gray">
          <a:xfrm>
            <a:off x="2362313" y="1808225"/>
            <a:ext cx="4967287" cy="516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Alternativ för att återanvända installationskonfigurationen för användning med olika laddare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743E44-FCC2-0396-3913-83FA58E1BA9B}"/>
              </a:ext>
            </a:extLst>
          </p:cNvPr>
          <p:cNvCxnSpPr>
            <a:cxnSpLocks/>
          </p:cNvCxnSpPr>
          <p:nvPr/>
        </p:nvCxnSpPr>
        <p:spPr bwMode="gray">
          <a:xfrm flipH="1">
            <a:off x="7402285" y="1893040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A8050A5-65F6-D574-B7C0-C37AB292AD5A}"/>
              </a:ext>
            </a:extLst>
          </p:cNvPr>
          <p:cNvSpPr txBox="1"/>
          <p:nvPr/>
        </p:nvSpPr>
        <p:spPr bwMode="gray">
          <a:xfrm>
            <a:off x="2155263" y="2336739"/>
            <a:ext cx="5196001" cy="516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 b="0" i="0" u="none" strike="noStrike" baseline="0" dirty="0">
                <a:latin typeface="ABBvoice-Regular"/>
              </a:rPr>
              <a:t>Intern laddningsgräns, dvs. absolut laddningskapacitet, utöver denna kan slutanvändaren inte öka laddningsströmmen 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B6D690-015A-8980-E4F5-4E54DC22C061}"/>
              </a:ext>
            </a:extLst>
          </p:cNvPr>
          <p:cNvCxnSpPr>
            <a:cxnSpLocks/>
          </p:cNvCxnSpPr>
          <p:nvPr/>
        </p:nvCxnSpPr>
        <p:spPr bwMode="gray">
          <a:xfrm flipH="1">
            <a:off x="7402285" y="2589410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7B6BD4-5535-1D8C-935C-F5D3BF6DA06B}"/>
              </a:ext>
            </a:extLst>
          </p:cNvPr>
          <p:cNvSpPr txBox="1"/>
          <p:nvPr/>
        </p:nvSpPr>
        <p:spPr bwMode="gray">
          <a:xfrm>
            <a:off x="2133600" y="3423784"/>
            <a:ext cx="5196001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Fasrotationsinformation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58D7DA-019F-3F00-80B2-10F646D4EBA2}"/>
              </a:ext>
            </a:extLst>
          </p:cNvPr>
          <p:cNvCxnSpPr>
            <a:cxnSpLocks/>
          </p:cNvCxnSpPr>
          <p:nvPr/>
        </p:nvCxnSpPr>
        <p:spPr bwMode="gray">
          <a:xfrm flipH="1">
            <a:off x="7424057" y="3537528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33BFD0-95FC-232B-EBE2-9F756065DC63}"/>
              </a:ext>
            </a:extLst>
          </p:cNvPr>
          <p:cNvSpPr txBox="1"/>
          <p:nvPr/>
        </p:nvSpPr>
        <p:spPr bwMode="gray">
          <a:xfrm>
            <a:off x="2090056" y="4340636"/>
            <a:ext cx="5196001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Placering av laddaren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80ECD1-8F51-E6FB-3E11-0A198D43AF56}"/>
              </a:ext>
            </a:extLst>
          </p:cNvPr>
          <p:cNvCxnSpPr>
            <a:cxnSpLocks/>
          </p:cNvCxnSpPr>
          <p:nvPr/>
        </p:nvCxnSpPr>
        <p:spPr bwMode="gray">
          <a:xfrm flipH="1">
            <a:off x="7380513" y="4454380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3E13516-9D7A-EC89-1926-5536CB85F240}"/>
              </a:ext>
            </a:extLst>
          </p:cNvPr>
          <p:cNvSpPr txBox="1"/>
          <p:nvPr/>
        </p:nvSpPr>
        <p:spPr bwMode="gray">
          <a:xfrm>
            <a:off x="2090056" y="5527179"/>
            <a:ext cx="5196001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Internetanslutning för en laddare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6764E5-47F7-2B34-7176-09F4809F2D34}"/>
              </a:ext>
            </a:extLst>
          </p:cNvPr>
          <p:cNvCxnSpPr>
            <a:cxnSpLocks/>
          </p:cNvCxnSpPr>
          <p:nvPr/>
        </p:nvCxnSpPr>
        <p:spPr bwMode="gray">
          <a:xfrm flipH="1">
            <a:off x="7380513" y="5640923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DBE4115-67E7-A8C9-09B1-D4428D6A79FA}"/>
              </a:ext>
            </a:extLst>
          </p:cNvPr>
          <p:cNvSpPr txBox="1"/>
          <p:nvPr/>
        </p:nvSpPr>
        <p:spPr bwMode="gray">
          <a:xfrm>
            <a:off x="2090056" y="5018156"/>
            <a:ext cx="5196001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Uppdatering av fast programvara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BAD5A8-117A-A6D0-21B2-28C747E3845E}"/>
              </a:ext>
            </a:extLst>
          </p:cNvPr>
          <p:cNvCxnSpPr>
            <a:cxnSpLocks/>
          </p:cNvCxnSpPr>
          <p:nvPr/>
        </p:nvCxnSpPr>
        <p:spPr bwMode="gray">
          <a:xfrm flipH="1">
            <a:off x="7380513" y="5131900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C1BC2B8-1CCA-6BB9-BA17-3393E47F9C58}"/>
              </a:ext>
            </a:extLst>
          </p:cNvPr>
          <p:cNvSpPr txBox="1"/>
          <p:nvPr/>
        </p:nvSpPr>
        <p:spPr bwMode="gray">
          <a:xfrm>
            <a:off x="2111828" y="6297762"/>
            <a:ext cx="5196001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Backoffice- eller OCPP-serveranslutning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BAF678-14FB-036F-DFC9-22AF4EFEC41A}"/>
              </a:ext>
            </a:extLst>
          </p:cNvPr>
          <p:cNvCxnSpPr>
            <a:cxnSpLocks/>
          </p:cNvCxnSpPr>
          <p:nvPr/>
        </p:nvCxnSpPr>
        <p:spPr bwMode="gray">
          <a:xfrm flipH="1">
            <a:off x="7402285" y="6411506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FA41951-223E-84CB-6E29-31D6E19F9DB0}"/>
              </a:ext>
            </a:extLst>
          </p:cNvPr>
          <p:cNvSpPr txBox="1"/>
          <p:nvPr/>
        </p:nvSpPr>
        <p:spPr bwMode="gray">
          <a:xfrm>
            <a:off x="4953000" y="346052"/>
            <a:ext cx="2329542" cy="377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Produktdetaljer, loggar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0CE34FC-7850-0FD3-7FCD-5B67B0A2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57" y="6441553"/>
            <a:ext cx="876300" cy="21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661203-841B-F6C0-3044-7CD7BF53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966" y="180332"/>
            <a:ext cx="3347277" cy="6540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9F4A49-A3CB-CDBA-7A70-EFBAF7E4EB5F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315200" y="525074"/>
            <a:ext cx="4199138" cy="122348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6C991C-1813-C7DC-5BEF-B21B5159882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380513" y="785343"/>
            <a:ext cx="3314621" cy="392775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Konfigurera inställningar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7B6BD4-5535-1D8C-935C-F5D3BF6DA06B}"/>
              </a:ext>
            </a:extLst>
          </p:cNvPr>
          <p:cNvSpPr txBox="1"/>
          <p:nvPr/>
        </p:nvSpPr>
        <p:spPr bwMode="gray">
          <a:xfrm>
            <a:off x="4362433" y="3036607"/>
            <a:ext cx="2967167" cy="7022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Lasthanteringstopologi och inställningar relaterade till smarta mätare/Modbus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58D7DA-019F-3F00-80B2-10F646D4EBA2}"/>
              </a:ext>
            </a:extLst>
          </p:cNvPr>
          <p:cNvCxnSpPr>
            <a:cxnSpLocks/>
          </p:cNvCxnSpPr>
          <p:nvPr/>
        </p:nvCxnSpPr>
        <p:spPr bwMode="gray">
          <a:xfrm flipH="1">
            <a:off x="7424057" y="3537528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33BFD0-95FC-232B-EBE2-9F756065DC63}"/>
              </a:ext>
            </a:extLst>
          </p:cNvPr>
          <p:cNvSpPr txBox="1"/>
          <p:nvPr/>
        </p:nvSpPr>
        <p:spPr bwMode="gray">
          <a:xfrm>
            <a:off x="4329776" y="3970522"/>
            <a:ext cx="2967167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Mekaniska kontakter/in- och utgångar för utökad användning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80ECD1-8F51-E6FB-3E11-0A198D43AF56}"/>
              </a:ext>
            </a:extLst>
          </p:cNvPr>
          <p:cNvCxnSpPr>
            <a:cxnSpLocks/>
          </p:cNvCxnSpPr>
          <p:nvPr/>
        </p:nvCxnSpPr>
        <p:spPr bwMode="gray">
          <a:xfrm flipH="1">
            <a:off x="7391399" y="4084266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3E13516-9D7A-EC89-1926-5536CB85F240}"/>
              </a:ext>
            </a:extLst>
          </p:cNvPr>
          <p:cNvSpPr txBox="1"/>
          <p:nvPr/>
        </p:nvSpPr>
        <p:spPr bwMode="gray">
          <a:xfrm>
            <a:off x="2111828" y="5200607"/>
            <a:ext cx="5196001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Landsspecifika laddningsscheman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6764E5-47F7-2B34-7176-09F4809F2D34}"/>
              </a:ext>
            </a:extLst>
          </p:cNvPr>
          <p:cNvCxnSpPr>
            <a:cxnSpLocks/>
          </p:cNvCxnSpPr>
          <p:nvPr/>
        </p:nvCxnSpPr>
        <p:spPr bwMode="gray">
          <a:xfrm flipH="1">
            <a:off x="7402285" y="5314351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DBE4115-67E7-A8C9-09B1-D4428D6A79FA}"/>
              </a:ext>
            </a:extLst>
          </p:cNvPr>
          <p:cNvSpPr txBox="1"/>
          <p:nvPr/>
        </p:nvSpPr>
        <p:spPr bwMode="gray">
          <a:xfrm>
            <a:off x="2100942" y="4637155"/>
            <a:ext cx="5196001" cy="3317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Styra RFID-laddningskort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EBAD5A8-117A-A6D0-21B2-28C747E3845E}"/>
              </a:ext>
            </a:extLst>
          </p:cNvPr>
          <p:cNvCxnSpPr>
            <a:cxnSpLocks/>
          </p:cNvCxnSpPr>
          <p:nvPr/>
        </p:nvCxnSpPr>
        <p:spPr bwMode="gray">
          <a:xfrm flipH="1">
            <a:off x="7391399" y="4750899"/>
            <a:ext cx="112197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C1BC2B8-1CCA-6BB9-BA17-3393E47F9C58}"/>
              </a:ext>
            </a:extLst>
          </p:cNvPr>
          <p:cNvSpPr txBox="1"/>
          <p:nvPr/>
        </p:nvSpPr>
        <p:spPr bwMode="gray">
          <a:xfrm>
            <a:off x="4362433" y="5867240"/>
            <a:ext cx="2956282" cy="471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Alla inställningar kommer att skickas en gång till laddaren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64C7-04F6-B7BD-6D06-0B4CCAA77356}"/>
              </a:ext>
            </a:extLst>
          </p:cNvPr>
          <p:cNvSpPr txBox="1"/>
          <p:nvPr/>
        </p:nvSpPr>
        <p:spPr bwMode="gray">
          <a:xfrm>
            <a:off x="689678" y="1452548"/>
            <a:ext cx="2844299" cy="1417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För inställningarna finns i allmänhet alternativet Spara/Avbryt när du anger dem. Observera att ändringar endast verkställs när processen har slutförts, inte efter varje gång du klickar på Spara.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F3457-CB7F-B5E5-ED3E-A4868F0FB654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2111428" y="3036606"/>
            <a:ext cx="1300813" cy="123165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550FDB-0254-412F-E0F2-E0C73084AB90}"/>
              </a:ext>
            </a:extLst>
          </p:cNvPr>
          <p:cNvCxnSpPr>
            <a:cxnSpLocks/>
          </p:cNvCxnSpPr>
          <p:nvPr/>
        </p:nvCxnSpPr>
        <p:spPr bwMode="gray">
          <a:xfrm flipV="1">
            <a:off x="904738" y="3036606"/>
            <a:ext cx="1206690" cy="123165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C674F7E5-249B-DBFF-DD6B-555AD565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027" y="3036606"/>
            <a:ext cx="876300" cy="21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DDC9B-FB5A-3B88-9897-E0E0A87D1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881" y="413746"/>
            <a:ext cx="3106856" cy="6030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C6162F-14AD-E1B3-EEC5-7E0F085EB0A3}"/>
              </a:ext>
            </a:extLst>
          </p:cNvPr>
          <p:cNvCxnSpPr>
            <a:cxnSpLocks/>
          </p:cNvCxnSpPr>
          <p:nvPr/>
        </p:nvCxnSpPr>
        <p:spPr bwMode="gray">
          <a:xfrm flipH="1">
            <a:off x="7413171" y="6030506"/>
            <a:ext cx="1556658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5553460-31C9-4C9A-BB61-63AF7CF6E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63" y="4349702"/>
            <a:ext cx="3311379" cy="2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Uppdatering av fast programvara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6" y="1884215"/>
            <a:ext cx="5481085" cy="3309291"/>
          </a:xfrm>
        </p:spPr>
        <p:txBody>
          <a:bodyPr lIns="0" tIns="0" rIns="0" bIns="0"/>
          <a:lstStyle/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Kontrollera versionen för den fasta programvaran. Uppdatera alltid den fasta programvaran till den senaste versionen.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 närvarande är uppdatering av fast programvara endast möjlig via Bluetooth med laddare under driftsättning. </a:t>
            </a:r>
            <a:r>
              <a:rPr lang="sv-SE" sz="2400" dirty="0" err="1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Appen</a:t>
            </a:r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guidar dig till att ladda ner rätt paket med fast programvara enligt produktvarianten.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8194" name="549F4F51-5BD8-4712-95CA-26F3DA305F91" descr="IMG_0222.PNG">
            <a:extLst>
              <a:ext uri="{FF2B5EF4-FFF2-40B4-BE49-F238E27FC236}">
                <a16:creationId xmlns:a16="http://schemas.microsoft.com/office/drawing/2014/main" id="{CDA7F68C-6419-2217-90BA-29FBC30B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997" y="86446"/>
            <a:ext cx="3089090" cy="66851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1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Nätverksanslutning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664493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Internetanslutning är valfri för laddare och denna måste konfigureras enligt kundens önskemål.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Appguider för att konfigurera Wi-Fi, 4G, LAN/Ethernet.</a:t>
            </a:r>
            <a:r>
              <a:rPr lang="sv-SE" sz="2400"/>
              <a:t>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solidFill>
                  <a:srgbClr val="000000"/>
                </a:solidFill>
                <a:latin typeface="ABBvoice"/>
                <a:ea typeface="ABBvoice"/>
                <a:cs typeface="ABBvoice"/>
              </a:rPr>
              <a:t>Terra AC laddbox fungerar med 2,4 GHz Wi-Fi-nätverk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solidFill>
                  <a:srgbClr val="000000"/>
                </a:solidFill>
                <a:latin typeface="ABBvoice"/>
                <a:ea typeface="ABBvoice"/>
                <a:cs typeface="ABBvoice"/>
              </a:rPr>
              <a:t>Platstjänst är inte nödvändigt för att upprätta en anslutning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9218" name="DA25B702-6C9F-4B27-B84A-F37553DB5BB1" descr="IMG_0223.PNG">
            <a:extLst>
              <a:ext uri="{FF2B5EF4-FFF2-40B4-BE49-F238E27FC236}">
                <a16:creationId xmlns:a16="http://schemas.microsoft.com/office/drawing/2014/main" id="{68932349-DB5D-10B8-E55A-FE20910D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8579" y="163800"/>
            <a:ext cx="3045040" cy="658977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OCPP-server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Standard – ABB-server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917893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Terra AC laddbox är som standard konfigurerad för att ansluta till ABB-servern.</a:t>
            </a:r>
          </a:p>
          <a:p>
            <a:endParaRPr lang="en-US" sz="2400" dirty="0">
              <a:solidFill>
                <a:srgbClr val="000000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solidFill>
                  <a:srgbClr val="00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Detta gör det möjligt för slutanvändaren att fjärrstyra laddaren via ChargerSync-mobilappen.</a:t>
            </a:r>
          </a:p>
          <a:p>
            <a:endParaRPr lang="en-US" dirty="0">
              <a:solidFill>
                <a:srgbClr val="000000"/>
              </a:solidFill>
              <a:latin typeface="ABBvoice"/>
              <a:ea typeface="ABBvoice"/>
              <a:cs typeface="ABBvoice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B07-5A1E-9162-1F0D-8FA40681E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488" y="2573230"/>
            <a:ext cx="1562100" cy="704850"/>
          </a:xfrm>
          <a:prstGeom prst="rect">
            <a:avLst/>
          </a:prstGeom>
        </p:spPr>
      </p:pic>
      <p:pic>
        <p:nvPicPr>
          <p:cNvPr id="10242" name="CE23C114-C372-4D55-8414-BC3DE7BC4ED8" descr="IMG_0224.PNG">
            <a:extLst>
              <a:ext uri="{FF2B5EF4-FFF2-40B4-BE49-F238E27FC236}">
                <a16:creationId xmlns:a16="http://schemas.microsoft.com/office/drawing/2014/main" id="{58BE1278-1F79-3765-5BC3-1705305AA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238" y="139713"/>
            <a:ext cx="3039863" cy="65785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0A1CF-45B3-2326-7A33-DD7B595C8A15}"/>
              </a:ext>
            </a:extLst>
          </p:cNvPr>
          <p:cNvSpPr txBox="1"/>
          <p:nvPr/>
        </p:nvSpPr>
        <p:spPr bwMode="gray">
          <a:xfrm>
            <a:off x="9151538" y="29256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72B00-6D71-7716-73F8-C37ED86C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487" y="2648024"/>
            <a:ext cx="1695451" cy="704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172EC-40FA-5314-55AD-80B1B6E3F1F0}"/>
              </a:ext>
            </a:extLst>
          </p:cNvPr>
          <p:cNvSpPr txBox="1"/>
          <p:nvPr/>
        </p:nvSpPr>
        <p:spPr bwMode="gray">
          <a:xfrm>
            <a:off x="9950502" y="2573230"/>
            <a:ext cx="914400" cy="7796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B5D12-F71D-46FB-B8CD-1328D1AA6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7138" y="2351539"/>
            <a:ext cx="1300262" cy="2337708"/>
          </a:xfrm>
        </p:spPr>
        <p:txBody>
          <a:bodyPr/>
          <a:lstStyle/>
          <a:p>
            <a:r>
              <a:rPr lang="sv-SE"/>
              <a:t>1.1.</a:t>
            </a:r>
          </a:p>
          <a:p>
            <a:r>
              <a:rPr lang="sv-SE"/>
              <a:t>1.2.</a:t>
            </a:r>
          </a:p>
          <a:p>
            <a:r>
              <a:rPr lang="sv-SE"/>
              <a:t>1.3.</a:t>
            </a:r>
          </a:p>
          <a:p>
            <a:r>
              <a:rPr lang="sv-SE"/>
              <a:t>1.4.</a:t>
            </a:r>
          </a:p>
          <a:p>
            <a:r>
              <a:rPr lang="sv-SE"/>
              <a:t>1.5.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DE-9F42-486B-B62B-AB75887EF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7878" y="2351538"/>
            <a:ext cx="5047321" cy="2337709"/>
          </a:xfrm>
        </p:spPr>
        <p:txBody>
          <a:bodyPr/>
          <a:lstStyle/>
          <a:p>
            <a:r>
              <a:rPr lang="sv-SE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Registrera dig</a:t>
            </a:r>
          </a:p>
          <a:p>
            <a:r>
              <a:rPr lang="sv-SE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Kontoinställning via ABB</a:t>
            </a:r>
          </a:p>
          <a:p>
            <a:r>
              <a:rPr lang="sv-SE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Logga in</a:t>
            </a:r>
          </a:p>
          <a:p>
            <a:r>
              <a:rPr lang="sv-SE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Appmenyöversikt</a:t>
            </a:r>
          </a:p>
          <a:p>
            <a:r>
              <a:rPr lang="sv-SE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Personanpassa appen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C31986B3-F0C3-9F93-54E6-FBA8FB1C7F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6897028"/>
                  </p:ext>
                </p:extLst>
              </p:nvPr>
            </p:nvGraphicFramePr>
            <p:xfrm>
              <a:off x="718457" y="2313896"/>
              <a:ext cx="4155924" cy="2337707"/>
            </p:xfrm>
            <a:graphic>
              <a:graphicData uri="http://schemas.microsoft.com/office/powerpoint/2016/slidezoom">
                <pslz:sldZm>
                  <pslz:sldZmObj sldId="8027" cId="2245702575">
                    <pslz:zmPr id="{5CB8539E-8717-4AA2-BB3A-6905BCB0CFA7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55924" cy="23377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C31986B3-F0C3-9F93-54E6-FBA8FB1C7F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457" y="2313896"/>
                <a:ext cx="4155924" cy="23377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OCPP-server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Extern backoffice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20907"/>
            <a:ext cx="4967288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Ny URL för OCPP:</a:t>
            </a:r>
            <a:b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</a:br>
            <a:endParaRPr lang="sv-SE" sz="2400" dirty="0">
              <a:latin typeface="ABBvoice Light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Om en OCPP-URL behöver bli synlig för installatörer i </a:t>
            </a:r>
            <a:r>
              <a:rPr lang="sv-SE" dirty="0" err="1"/>
              <a:t>TerraConfig-mobilappen</a:t>
            </a:r>
            <a:r>
              <a:rPr lang="sv-SE" dirty="0"/>
              <a:t>, kontaktar du först ABB:s lokala säljrepresentant för introduktionsprocessen för att säkerställa att Terra AC-</a:t>
            </a:r>
            <a:r>
              <a:rPr lang="sv-SE" dirty="0" err="1"/>
              <a:t>laddboxen</a:t>
            </a:r>
            <a:r>
              <a:rPr lang="sv-SE" dirty="0"/>
              <a:t> är kompatibel med OCPP-</a:t>
            </a:r>
            <a:r>
              <a:rPr lang="sv-SE" dirty="0" err="1"/>
              <a:t>backend</a:t>
            </a:r>
            <a:r>
              <a:rPr lang="sv-SE" dirty="0"/>
              <a:t>.</a:t>
            </a:r>
          </a:p>
          <a:p>
            <a:pPr marL="28575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Back end-leverantörer kan med stöd av ABB (i </a:t>
            </a:r>
            <a:r>
              <a:rPr lang="sv-SE" dirty="0" err="1"/>
              <a:t>TerraConfig</a:t>
            </a:r>
            <a:r>
              <a:rPr lang="sv-SE" dirty="0"/>
              <a:t>-portalen) besluta om de ska göra OCPP-URL synlig för alla </a:t>
            </a:r>
            <a:r>
              <a:rPr lang="sv-SE" dirty="0" err="1"/>
              <a:t>självregistrerade</a:t>
            </a:r>
            <a:r>
              <a:rPr lang="sv-SE" dirty="0"/>
              <a:t> användare (en del av ett självregistrerat företag) eller för specifika företagsanvändare som använder </a:t>
            </a:r>
            <a:r>
              <a:rPr lang="sv-SE" dirty="0" err="1"/>
              <a:t>TerraConfig</a:t>
            </a:r>
            <a:r>
              <a:rPr lang="sv-SE" dirty="0"/>
              <a:t>-portalen.  </a:t>
            </a:r>
            <a:r>
              <a:rPr lang="sv-SE" dirty="0">
                <a:solidFill>
                  <a:srgbClr val="000000"/>
                </a:solidFill>
                <a:latin typeface="ABBvoice"/>
              </a:rPr>
              <a:t>   </a:t>
            </a:r>
            <a:endParaRPr lang="sv-SE" dirty="0">
              <a:solidFill>
                <a:srgbClr val="000000"/>
              </a:solidFill>
              <a:latin typeface="ABBvoice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Befintlig OCPP-URL: </a:t>
            </a:r>
            <a:endParaRPr lang="sv-SE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ditt företag redan har OCPP-URL/konto i </a:t>
            </a:r>
            <a:r>
              <a:rPr lang="sv-SE" dirty="0" err="1"/>
              <a:t>TerraConfig</a:t>
            </a:r>
            <a:r>
              <a:rPr lang="sv-SE" dirty="0"/>
              <a:t>-portalen, kontaktar du ditt företags </a:t>
            </a:r>
            <a:r>
              <a:rPr lang="sv-SE" dirty="0" err="1"/>
              <a:t>TerraConfig</a:t>
            </a:r>
            <a:r>
              <a:rPr lang="sv-SE" dirty="0"/>
              <a:t>-portaladministratör. Om ditt </a:t>
            </a:r>
            <a:r>
              <a:rPr lang="sv-SE" dirty="0" err="1"/>
              <a:t>TerraConfig</a:t>
            </a:r>
            <a:r>
              <a:rPr lang="sv-SE" dirty="0"/>
              <a:t>-mobilkonto läggs till av ditt företag, kommer du att kunna se </a:t>
            </a:r>
            <a:r>
              <a:rPr lang="sv-SE" dirty="0" err="1"/>
              <a:t>OCPP-profilen</a:t>
            </a:r>
            <a:r>
              <a:rPr lang="sv-SE" dirty="0"/>
              <a:t> automatiskt.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37E4E-2906-249B-0145-D6A436743C71}"/>
              </a:ext>
            </a:extLst>
          </p:cNvPr>
          <p:cNvSpPr txBox="1"/>
          <p:nvPr/>
        </p:nvSpPr>
        <p:spPr bwMode="gray">
          <a:xfrm>
            <a:off x="5729558" y="3680822"/>
            <a:ext cx="1505743" cy="5774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Välj här för att konfigurera extern OCPP-server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65A0A-72B9-DBD3-0DFA-916ACA085FB6}"/>
              </a:ext>
            </a:extLst>
          </p:cNvPr>
          <p:cNvSpPr txBox="1"/>
          <p:nvPr/>
        </p:nvSpPr>
        <p:spPr bwMode="gray">
          <a:xfrm>
            <a:off x="5823856" y="4873785"/>
            <a:ext cx="1505743" cy="5774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Välj här för att se listan med servrar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A57871-14C5-FA62-CDE9-B1D6F4116C3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329600" y="5158090"/>
            <a:ext cx="260808" cy="4398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A9C9845-EEC7-398A-165B-0709786DF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902" y="2752725"/>
            <a:ext cx="1562100" cy="70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A62BF-4F04-6771-9FC8-E60702576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901" y="653743"/>
            <a:ext cx="4113313" cy="5863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E9B14-24A0-6D4D-3253-B94BDC9BD5B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235301" y="4116076"/>
            <a:ext cx="3746377" cy="464608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6E583C-9F30-B268-A7A0-74FFDBD5CD7B}"/>
              </a:ext>
            </a:extLst>
          </p:cNvPr>
          <p:cNvSpPr txBox="1"/>
          <p:nvPr/>
        </p:nvSpPr>
        <p:spPr bwMode="gray">
          <a:xfrm>
            <a:off x="8691418" y="368082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001AD2-DFD0-F423-7ED3-C2DB8B41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95" y="3411226"/>
            <a:ext cx="1562100" cy="704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343C40-BF4A-D43D-585A-98CDF96739E5}"/>
              </a:ext>
            </a:extLst>
          </p:cNvPr>
          <p:cNvSpPr txBox="1"/>
          <p:nvPr/>
        </p:nvSpPr>
        <p:spPr bwMode="gray">
          <a:xfrm>
            <a:off x="9334415" y="3329626"/>
            <a:ext cx="1749755" cy="9144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OCPP-server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Extern backoffice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917893"/>
            <a:ext cx="4967288" cy="3529013"/>
          </a:xfrm>
        </p:spPr>
        <p:txBody>
          <a:bodyPr lIns="0" tIns="0" rIns="0" b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Gå till ”Alla externa servrar”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Välj servern och ”Ladda ned”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Gå till ”Nedladdade servrar”, välj URL och ”Konfigurera”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ABBvoice"/>
                <a:ea typeface="ABBvoice"/>
                <a:cs typeface="ABBvoice"/>
              </a:rPr>
              <a:t>Appen stöder både </a:t>
            </a: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"/>
                <a:cs typeface="ABBvoice"/>
              </a:rPr>
              <a:t>oskyddad (Websocket) och skyddad (Websocket Secure) OCPP URL-som kan förkonfigureras av ett företag/CPO</a:t>
            </a:r>
          </a:p>
          <a:p>
            <a:pPr marL="285750" marR="0" lvl="0" indent="-28575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ABBvoice"/>
                <a:ea typeface="ABBvoice"/>
                <a:cs typeface="ABBvoice"/>
              </a:rPr>
              <a:t>Terra AC laddbox stöder OCPP1.6J-protokollet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84165-7D7C-0BF4-3094-DE412C54865E}"/>
              </a:ext>
            </a:extLst>
          </p:cNvPr>
          <p:cNvSpPr txBox="1"/>
          <p:nvPr/>
        </p:nvSpPr>
        <p:spPr bwMode="gray">
          <a:xfrm>
            <a:off x="6607634" y="239337"/>
            <a:ext cx="1899892" cy="522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Ladda ner här från listan med servrar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380DB-FF44-87D6-08C5-625F59FBF360}"/>
              </a:ext>
            </a:extLst>
          </p:cNvPr>
          <p:cNvSpPr txBox="1"/>
          <p:nvPr/>
        </p:nvSpPr>
        <p:spPr bwMode="gray">
          <a:xfrm>
            <a:off x="8741235" y="206682"/>
            <a:ext cx="1899892" cy="5226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Välj att konfigurera från den nedladdade</a:t>
            </a:r>
          </a:p>
        </p:txBody>
      </p:sp>
      <p:pic>
        <p:nvPicPr>
          <p:cNvPr id="11266" name="A976F68C-2696-47FD-A219-3FCBB524CBE3" descr="IMG_0225.PNG">
            <a:extLst>
              <a:ext uri="{FF2B5EF4-FFF2-40B4-BE49-F238E27FC236}">
                <a16:creationId xmlns:a16="http://schemas.microsoft.com/office/drawing/2014/main" id="{DB4F6C3C-58D1-A593-FDE6-5CBCB320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5731" y="1031508"/>
            <a:ext cx="2578895" cy="55774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F7B459-F01E-6B45-6480-35A6594C47F2}"/>
              </a:ext>
            </a:extLst>
          </p:cNvPr>
          <p:cNvCxnSpPr>
            <a:cxnSpLocks/>
          </p:cNvCxnSpPr>
          <p:nvPr/>
        </p:nvCxnSpPr>
        <p:spPr bwMode="gray">
          <a:xfrm flipV="1">
            <a:off x="9479565" y="751114"/>
            <a:ext cx="0" cy="134116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334AB6A2-6BC4-44CE-8D32-FAB671764B3E" descr="IMG_0226.PNG">
            <a:extLst>
              <a:ext uri="{FF2B5EF4-FFF2-40B4-BE49-F238E27FC236}">
                <a16:creationId xmlns:a16="http://schemas.microsoft.com/office/drawing/2014/main" id="{BB20841B-37B1-7E45-BADE-E6499AB5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975" y="1056333"/>
            <a:ext cx="2472363" cy="55774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AB848-E593-7F75-A6C0-A6703C2F0DF3}"/>
              </a:ext>
            </a:extLst>
          </p:cNvPr>
          <p:cNvSpPr txBox="1"/>
          <p:nvPr/>
        </p:nvSpPr>
        <p:spPr bwMode="gray">
          <a:xfrm>
            <a:off x="5273964" y="105633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D695FC-48A0-3E51-E238-7FEBC051A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818" y="5471731"/>
            <a:ext cx="2352675" cy="1162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4B7FB5-AF67-EF12-29B5-FACFC4D73928}"/>
              </a:ext>
            </a:extLst>
          </p:cNvPr>
          <p:cNvSpPr txBox="1"/>
          <p:nvPr/>
        </p:nvSpPr>
        <p:spPr bwMode="gray">
          <a:xfrm>
            <a:off x="7093527" y="31044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D2DC11-F709-2ECA-1BF3-76A330FF9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975" y="4036115"/>
            <a:ext cx="2371725" cy="1438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7492D3-A697-9F25-83D9-1CA4FAEF4CD7}"/>
              </a:ext>
            </a:extLst>
          </p:cNvPr>
          <p:cNvSpPr txBox="1"/>
          <p:nvPr/>
        </p:nvSpPr>
        <p:spPr bwMode="gray">
          <a:xfrm>
            <a:off x="6775063" y="274577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F1B958-64CB-6B58-9409-18A3FD3E5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975" y="2600693"/>
            <a:ext cx="2371725" cy="14382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484A1E-6F5D-0FAE-5D2A-6C27495A13AC}"/>
              </a:ext>
            </a:extLst>
          </p:cNvPr>
          <p:cNvCxnSpPr>
            <a:cxnSpLocks/>
          </p:cNvCxnSpPr>
          <p:nvPr/>
        </p:nvCxnSpPr>
        <p:spPr bwMode="gray">
          <a:xfrm flipV="1">
            <a:off x="7656682" y="751114"/>
            <a:ext cx="0" cy="134116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OCPP-server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Anpassad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917893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också direkt skriva in och konfigurera den osäkrade OCPP-serverns URL för att ansluta en laddare med vilken OCPP1.6J-protokollbackend som helst.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380DB-FF44-87D6-08C5-625F59FBF360}"/>
              </a:ext>
            </a:extLst>
          </p:cNvPr>
          <p:cNvSpPr txBox="1"/>
          <p:nvPr/>
        </p:nvSpPr>
        <p:spPr bwMode="gray">
          <a:xfrm>
            <a:off x="5551714" y="2752542"/>
            <a:ext cx="2104966" cy="6750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ws://example.com:portnummer/slutpunkt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C1DED1-91B3-44CE-4717-B28729CF0F5B}"/>
              </a:ext>
            </a:extLst>
          </p:cNvPr>
          <p:cNvCxnSpPr>
            <a:cxnSpLocks/>
          </p:cNvCxnSpPr>
          <p:nvPr/>
        </p:nvCxnSpPr>
        <p:spPr bwMode="gray">
          <a:xfrm flipH="1">
            <a:off x="7656680" y="3090064"/>
            <a:ext cx="736204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18F60955-288F-4302-AB64-1AA7E35EF602" descr="IMG_0227.PNG">
            <a:extLst>
              <a:ext uri="{FF2B5EF4-FFF2-40B4-BE49-F238E27FC236}">
                <a16:creationId xmlns:a16="http://schemas.microsoft.com/office/drawing/2014/main" id="{0F2E1FDD-2CAA-8B25-01E1-2F39A425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764" y="357812"/>
            <a:ext cx="2840106" cy="61423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Energihantering</a:t>
            </a:r>
            <a:br>
              <a:rPr lang="sv-SE" b="1" dirty="0"/>
            </a:br>
            <a:r>
              <a:rPr lang="sv-SE" dirty="0">
                <a:latin typeface="ABBvoice Light"/>
              </a:rPr>
              <a:t>Inställningar</a:t>
            </a:r>
            <a:br>
              <a:rPr lang="sv-SE" dirty="0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917893"/>
            <a:ext cx="4967288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Konfigurera de inställningar som är relaterade till el enligt platsens elanslutning.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21020-B9A3-1265-C0D3-0FE205562649}"/>
              </a:ext>
            </a:extLst>
          </p:cNvPr>
          <p:cNvSpPr txBox="1"/>
          <p:nvPr/>
        </p:nvSpPr>
        <p:spPr bwMode="gray">
          <a:xfrm>
            <a:off x="5511520" y="831029"/>
            <a:ext cx="2123220" cy="12024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b="0" i="0" u="none" strike="noStrike" baseline="0">
                <a:latin typeface="ABBvoice-Regular"/>
              </a:rPr>
              <a:t>Intern laddningsgräns, dvs. absolut laddningskapacitet, utöver denna kan slutanvändaren inte öka laddningsströmmen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186AA-0683-0C2A-9FD1-1896B0A90366}"/>
              </a:ext>
            </a:extLst>
          </p:cNvPr>
          <p:cNvCxnSpPr>
            <a:cxnSpLocks/>
          </p:cNvCxnSpPr>
          <p:nvPr/>
        </p:nvCxnSpPr>
        <p:spPr bwMode="gray">
          <a:xfrm flipH="1">
            <a:off x="7652657" y="1691865"/>
            <a:ext cx="639482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14D2C7-E8CA-7289-7200-63F329BCBF58}"/>
              </a:ext>
            </a:extLst>
          </p:cNvPr>
          <p:cNvSpPr txBox="1"/>
          <p:nvPr/>
        </p:nvSpPr>
        <p:spPr bwMode="gray">
          <a:xfrm>
            <a:off x="5511520" y="2433642"/>
            <a:ext cx="2123220" cy="625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Fasrotationsinformation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08C4F-31EF-175B-C26B-698D43DE147D}"/>
              </a:ext>
            </a:extLst>
          </p:cNvPr>
          <p:cNvCxnSpPr>
            <a:cxnSpLocks/>
          </p:cNvCxnSpPr>
          <p:nvPr/>
        </p:nvCxnSpPr>
        <p:spPr bwMode="gray">
          <a:xfrm flipH="1">
            <a:off x="7692684" y="2539014"/>
            <a:ext cx="599455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433CD86-3392-784B-6D2D-7BEA620BC786}"/>
              </a:ext>
            </a:extLst>
          </p:cNvPr>
          <p:cNvSpPr txBox="1"/>
          <p:nvPr/>
        </p:nvSpPr>
        <p:spPr bwMode="gray">
          <a:xfrm>
            <a:off x="5397392" y="3924062"/>
            <a:ext cx="2123220" cy="397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Information om jordningssystem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C3931-DA90-9D07-60CD-1B8028685ACC}"/>
              </a:ext>
            </a:extLst>
          </p:cNvPr>
          <p:cNvCxnSpPr>
            <a:cxnSpLocks/>
          </p:cNvCxnSpPr>
          <p:nvPr/>
        </p:nvCxnSpPr>
        <p:spPr bwMode="gray">
          <a:xfrm flipH="1">
            <a:off x="7538529" y="4163229"/>
            <a:ext cx="757126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01365A-B3FA-73E8-F55B-C7FDE87950CE}"/>
              </a:ext>
            </a:extLst>
          </p:cNvPr>
          <p:cNvSpPr txBox="1"/>
          <p:nvPr/>
        </p:nvSpPr>
        <p:spPr bwMode="gray">
          <a:xfrm>
            <a:off x="5353849" y="4751377"/>
            <a:ext cx="2123220" cy="397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Smart mätaranslutning med laddare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9005D1-7FDA-4114-3945-E28EA45B42D7}"/>
              </a:ext>
            </a:extLst>
          </p:cNvPr>
          <p:cNvCxnSpPr>
            <a:cxnSpLocks/>
          </p:cNvCxnSpPr>
          <p:nvPr/>
        </p:nvCxnSpPr>
        <p:spPr bwMode="gray">
          <a:xfrm flipH="1">
            <a:off x="7494986" y="4990544"/>
            <a:ext cx="757126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E2BBC486-256A-497F-A01D-B2B4E332777B" descr="IMG_0228.PNG">
            <a:extLst>
              <a:ext uri="{FF2B5EF4-FFF2-40B4-BE49-F238E27FC236}">
                <a16:creationId xmlns:a16="http://schemas.microsoft.com/office/drawing/2014/main" id="{4811D517-140A-F0C4-E323-7A1573EC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8175" y="121920"/>
            <a:ext cx="2974020" cy="64573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Energihantering</a:t>
            </a:r>
            <a:br>
              <a:rPr lang="sv-SE" b="1" dirty="0"/>
            </a:br>
            <a:r>
              <a:rPr lang="sv-SE" dirty="0">
                <a:latin typeface="ABBvoice Light"/>
              </a:rPr>
              <a:t>Smart mätarinställning</a:t>
            </a:r>
            <a:br>
              <a:rPr lang="sv-SE" dirty="0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917893"/>
            <a:ext cx="4967288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Smart mätare ansluts via </a:t>
            </a:r>
            <a:r>
              <a:rPr lang="sv-SE" sz="2400" dirty="0" err="1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Modbus</a:t>
            </a: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 och ansluts till laddare för lasthantering.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Det finns olika möjliga topologier för lasthantering som måste väljas i enlighet med platsens installation.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4D2C7-E8CA-7289-7200-63F329BCBF58}"/>
              </a:ext>
            </a:extLst>
          </p:cNvPr>
          <p:cNvSpPr txBox="1"/>
          <p:nvPr/>
        </p:nvSpPr>
        <p:spPr bwMode="gray">
          <a:xfrm>
            <a:off x="5981761" y="2824598"/>
            <a:ext cx="1707409" cy="62569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Smart mätare är direkt </a:t>
            </a: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anslutna till en laddare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33CD86-3392-784B-6D2D-7BEA620BC786}"/>
              </a:ext>
            </a:extLst>
          </p:cNvPr>
          <p:cNvSpPr txBox="1"/>
          <p:nvPr/>
        </p:nvSpPr>
        <p:spPr bwMode="gray">
          <a:xfrm>
            <a:off x="5877693" y="3943964"/>
            <a:ext cx="1811225" cy="11633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Flera laddare är anslutna till </a:t>
            </a:r>
            <a:r>
              <a:rPr lang="sv-SE" sz="1400" dirty="0" err="1">
                <a:ea typeface="ABBvoice Light" panose="020D0403020503020204" pitchFamily="34" charset="0"/>
                <a:cs typeface="ABBvoice Light" panose="020D0403020503020204" pitchFamily="34" charset="0"/>
              </a:rPr>
              <a:t>ABB-back</a:t>
            </a: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 end, genom att smart mätare är anslutna till en laddare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01365A-B3FA-73E8-F55B-C7FDE87950CE}"/>
              </a:ext>
            </a:extLst>
          </p:cNvPr>
          <p:cNvSpPr txBox="1"/>
          <p:nvPr/>
        </p:nvSpPr>
        <p:spPr bwMode="gray">
          <a:xfrm>
            <a:off x="5981508" y="5446906"/>
            <a:ext cx="1707410" cy="1023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Laddare ansluts via Modbus TCP eller RTU till ett externt styrsystem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9005D1-7FDA-4114-3945-E28EA45B42D7}"/>
              </a:ext>
            </a:extLst>
          </p:cNvPr>
          <p:cNvCxnSpPr>
            <a:cxnSpLocks/>
          </p:cNvCxnSpPr>
          <p:nvPr/>
        </p:nvCxnSpPr>
        <p:spPr bwMode="gray">
          <a:xfrm flipH="1">
            <a:off x="7688918" y="5851045"/>
            <a:ext cx="621226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C3931-DA90-9D07-60CD-1B8028685ACC}"/>
              </a:ext>
            </a:extLst>
          </p:cNvPr>
          <p:cNvCxnSpPr>
            <a:cxnSpLocks/>
          </p:cNvCxnSpPr>
          <p:nvPr/>
        </p:nvCxnSpPr>
        <p:spPr bwMode="gray">
          <a:xfrm flipH="1">
            <a:off x="7688918" y="4525647"/>
            <a:ext cx="61737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08C4F-31EF-175B-C26B-698D43DE147D}"/>
              </a:ext>
            </a:extLst>
          </p:cNvPr>
          <p:cNvCxnSpPr>
            <a:cxnSpLocks/>
          </p:cNvCxnSpPr>
          <p:nvPr/>
        </p:nvCxnSpPr>
        <p:spPr bwMode="gray">
          <a:xfrm flipH="1">
            <a:off x="7689170" y="3178298"/>
            <a:ext cx="642998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26AB21B8-9F40-4E29-A400-9F5811704AA4" descr="IMG_0229.PNG">
            <a:extLst>
              <a:ext uri="{FF2B5EF4-FFF2-40B4-BE49-F238E27FC236}">
                <a16:creationId xmlns:a16="http://schemas.microsoft.com/office/drawing/2014/main" id="{E7ADFAEF-CBAC-811E-3408-ED819ADB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625" y="90726"/>
            <a:ext cx="3059489" cy="66168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Energihantering</a:t>
            </a:r>
            <a:br>
              <a:rPr lang="sv-SE" b="1" dirty="0"/>
            </a:br>
            <a:r>
              <a:rPr lang="sv-SE" dirty="0">
                <a:latin typeface="ABBvoice Light"/>
              </a:rPr>
              <a:t>Smart mätare</a:t>
            </a:r>
            <a:r>
              <a:rPr lang="sv-SE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 som stöds</a:t>
            </a:r>
            <a:br>
              <a:rPr lang="sv-SE" dirty="0"/>
            </a:b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Laddare kompatibel med anslutning under smart mätare via Modbus RTU/RS485.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8196C-6B1A-1C45-6207-06783DF60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6" y="2945428"/>
            <a:ext cx="4027714" cy="3728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E10CA1-4ECE-8B80-A096-FB3655EC7370}"/>
              </a:ext>
            </a:extLst>
          </p:cNvPr>
          <p:cNvSpPr txBox="1"/>
          <p:nvPr/>
        </p:nvSpPr>
        <p:spPr bwMode="gray">
          <a:xfrm>
            <a:off x="7581961" y="162051"/>
            <a:ext cx="1707409" cy="625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Exempel på val av ABB-mätare</a:t>
            </a:r>
          </a:p>
        </p:txBody>
      </p:sp>
      <p:pic>
        <p:nvPicPr>
          <p:cNvPr id="15362" name="C456AA1A-7DAB-40FD-8AFC-F9F27F6B6965" descr="IMG_0230.PNG">
            <a:extLst>
              <a:ext uri="{FF2B5EF4-FFF2-40B4-BE49-F238E27FC236}">
                <a16:creationId xmlns:a16="http://schemas.microsoft.com/office/drawing/2014/main" id="{FCF293FB-A090-7919-E738-3AFB98882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562" y="968703"/>
            <a:ext cx="2648158" cy="5727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8C13D9-02D8-909D-D603-ED9CEA417AD3}"/>
              </a:ext>
            </a:extLst>
          </p:cNvPr>
          <p:cNvCxnSpPr>
            <a:cxnSpLocks/>
          </p:cNvCxnSpPr>
          <p:nvPr/>
        </p:nvCxnSpPr>
        <p:spPr bwMode="gray">
          <a:xfrm flipV="1">
            <a:off x="7204482" y="696686"/>
            <a:ext cx="731204" cy="2248742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44AD87CB-618C-450F-B359-5523C38FA90E" descr="IMG_0231.PNG">
            <a:extLst>
              <a:ext uri="{FF2B5EF4-FFF2-40B4-BE49-F238E27FC236}">
                <a16:creationId xmlns:a16="http://schemas.microsoft.com/office/drawing/2014/main" id="{09A7CE99-141B-CA4D-5E8B-A5E6F37A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847" y="946933"/>
            <a:ext cx="2637519" cy="572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74A89-FE1F-C04F-9909-2464811DF240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9029426" y="696686"/>
            <a:ext cx="2138683" cy="2809994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Energihantering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Modbus-inställningar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Efter att ha valt en mätare som ska anslutas konfigurerar appen automatiskt standardvärden som krävs för att upprätta kommunikation med mätaren.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Det går också att justera värden. Se mätarens manual och välj önskade inställningar, t.ex. baudhastighet.  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A5E86B7-E7F6-F763-EE44-DA9658A44455}"/>
              </a:ext>
            </a:extLst>
          </p:cNvPr>
          <p:cNvSpPr/>
          <p:nvPr/>
        </p:nvSpPr>
        <p:spPr bwMode="gray">
          <a:xfrm>
            <a:off x="7850776" y="1056333"/>
            <a:ext cx="437605" cy="280851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DFF36-81C2-43EF-3E81-3EEA9BEFDFAF}"/>
              </a:ext>
            </a:extLst>
          </p:cNvPr>
          <p:cNvSpPr txBox="1"/>
          <p:nvPr/>
        </p:nvSpPr>
        <p:spPr bwMode="gray">
          <a:xfrm>
            <a:off x="6143367" y="2147744"/>
            <a:ext cx="1707409" cy="6256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Kommunikationsrelaterade Modbus-inställningar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4D6A5-3C92-8608-68BB-469B2F87DAD8}"/>
              </a:ext>
            </a:extLst>
          </p:cNvPr>
          <p:cNvSpPr txBox="1"/>
          <p:nvPr/>
        </p:nvSpPr>
        <p:spPr bwMode="gray">
          <a:xfrm>
            <a:off x="6075902" y="3766458"/>
            <a:ext cx="1707409" cy="1056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Maxgräns för den nätanslutning för vilken</a:t>
            </a:r>
          </a:p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lastbalansering ska göras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7D5D7-03DF-C95C-BE24-F2B750405BED}"/>
              </a:ext>
            </a:extLst>
          </p:cNvPr>
          <p:cNvSpPr txBox="1"/>
          <p:nvPr/>
        </p:nvSpPr>
        <p:spPr bwMode="gray">
          <a:xfrm>
            <a:off x="6124858" y="4988734"/>
            <a:ext cx="1707410" cy="5182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För att möjliggöra fasobalans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B4E7D3-8177-CD9C-7477-99C21CD9AC05}"/>
              </a:ext>
            </a:extLst>
          </p:cNvPr>
          <p:cNvCxnSpPr>
            <a:cxnSpLocks/>
          </p:cNvCxnSpPr>
          <p:nvPr/>
        </p:nvCxnSpPr>
        <p:spPr bwMode="gray">
          <a:xfrm flipH="1">
            <a:off x="7850776" y="4343399"/>
            <a:ext cx="696686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7E2BAF-6EAC-E5D9-0C46-76E44101FC22}"/>
              </a:ext>
            </a:extLst>
          </p:cNvPr>
          <p:cNvCxnSpPr>
            <a:cxnSpLocks/>
          </p:cNvCxnSpPr>
          <p:nvPr/>
        </p:nvCxnSpPr>
        <p:spPr bwMode="gray">
          <a:xfrm flipH="1">
            <a:off x="7832268" y="5116285"/>
            <a:ext cx="696686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F5184E36-C89B-4CB5-BBB7-B255E7D4FDD2" descr="IMG_0232.PNG">
            <a:extLst>
              <a:ext uri="{FF2B5EF4-FFF2-40B4-BE49-F238E27FC236}">
                <a16:creationId xmlns:a16="http://schemas.microsoft.com/office/drawing/2014/main" id="{2F551CA3-0A96-0CD3-724E-E1C0D33C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7418" y="100448"/>
            <a:ext cx="3023351" cy="65386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8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5164595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Energihantering</a:t>
            </a:r>
            <a:br>
              <a:rPr lang="sv-SE" b="1" dirty="0"/>
            </a:br>
            <a:r>
              <a:rPr lang="sv-SE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Lokala lasthanteringsinställningar</a:t>
            </a:r>
            <a:br>
              <a:rPr lang="sv-SE" dirty="0"/>
            </a:b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364173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40D6A-059E-386F-AC22-CD4EE02E98B3}"/>
              </a:ext>
            </a:extLst>
          </p:cNvPr>
          <p:cNvSpPr txBox="1"/>
          <p:nvPr/>
        </p:nvSpPr>
        <p:spPr bwMode="gray">
          <a:xfrm>
            <a:off x="5601906" y="5425102"/>
            <a:ext cx="2543259" cy="9361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Laddarens uteffektsgräns när det </a:t>
            </a:r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inte finns något nätverk</a:t>
            </a:r>
          </a:p>
          <a:p>
            <a:pPr algn="ctr"/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Anslutning/mätaranslutning förlorad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F8557E-FB7C-3B3E-F29C-C6B68AF39A26}"/>
              </a:ext>
            </a:extLst>
          </p:cNvPr>
          <p:cNvCxnSpPr>
            <a:cxnSpLocks/>
          </p:cNvCxnSpPr>
          <p:nvPr/>
        </p:nvCxnSpPr>
        <p:spPr bwMode="gray">
          <a:xfrm flipH="1">
            <a:off x="8299279" y="5543469"/>
            <a:ext cx="50978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33349A-C3A3-13C5-F801-D3F1B9AE08E0}"/>
              </a:ext>
            </a:extLst>
          </p:cNvPr>
          <p:cNvSpPr txBox="1"/>
          <p:nvPr/>
        </p:nvSpPr>
        <p:spPr bwMode="gray">
          <a:xfrm>
            <a:off x="5595705" y="4093238"/>
            <a:ext cx="2586802" cy="8273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Gräns efter vilken laddaren kommer att</a:t>
            </a:r>
          </a:p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reagera genom att </a:t>
            </a:r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öka</a:t>
            </a: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 uteffekten med en </a:t>
            </a:r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betydande</a:t>
            </a:r>
          </a:p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mängd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BB09E-FB57-4149-99DE-2637454CD20A}"/>
              </a:ext>
            </a:extLst>
          </p:cNvPr>
          <p:cNvCxnSpPr>
            <a:cxnSpLocks/>
          </p:cNvCxnSpPr>
          <p:nvPr/>
        </p:nvCxnSpPr>
        <p:spPr bwMode="gray">
          <a:xfrm flipH="1">
            <a:off x="8299280" y="4213932"/>
            <a:ext cx="50978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B4A51-634D-A2C5-C99F-DD365F7D649C}"/>
              </a:ext>
            </a:extLst>
          </p:cNvPr>
          <p:cNvSpPr txBox="1"/>
          <p:nvPr/>
        </p:nvSpPr>
        <p:spPr bwMode="gray">
          <a:xfrm>
            <a:off x="5648665" y="2691759"/>
            <a:ext cx="2586802" cy="8926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Gräns efter vilken laddaren kommer att</a:t>
            </a:r>
          </a:p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reagera genom att </a:t>
            </a:r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minska</a:t>
            </a: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 uteffekten med en </a:t>
            </a:r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liten</a:t>
            </a:r>
          </a:p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mängd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6E09DA-39ED-E141-C40E-FFA4C61E699F}"/>
              </a:ext>
            </a:extLst>
          </p:cNvPr>
          <p:cNvCxnSpPr>
            <a:cxnSpLocks/>
          </p:cNvCxnSpPr>
          <p:nvPr/>
        </p:nvCxnSpPr>
        <p:spPr bwMode="gray">
          <a:xfrm flipH="1">
            <a:off x="8299280" y="3012489"/>
            <a:ext cx="50978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ECCCE9-6C28-2A6D-4585-4129CA060BEC}"/>
              </a:ext>
            </a:extLst>
          </p:cNvPr>
          <p:cNvSpPr txBox="1"/>
          <p:nvPr/>
        </p:nvSpPr>
        <p:spPr bwMode="gray">
          <a:xfrm>
            <a:off x="5595705" y="1352734"/>
            <a:ext cx="2586802" cy="772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Gräns efter vilken laddaren kommer att</a:t>
            </a:r>
          </a:p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reagera genom att </a:t>
            </a:r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minska</a:t>
            </a:r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 uteffekten med en </a:t>
            </a:r>
            <a:r>
              <a:rPr lang="sv-SE" sz="1400" b="1" dirty="0">
                <a:ea typeface="ABBvoice Light" panose="020D0403020503020204" pitchFamily="34" charset="0"/>
                <a:cs typeface="ABBvoice Light" panose="020D0403020503020204" pitchFamily="34" charset="0"/>
              </a:rPr>
              <a:t>betydande</a:t>
            </a:r>
          </a:p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mängd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BC08C2-D94D-3E23-449A-2833E15D9F2C}"/>
              </a:ext>
            </a:extLst>
          </p:cNvPr>
          <p:cNvCxnSpPr>
            <a:cxnSpLocks/>
          </p:cNvCxnSpPr>
          <p:nvPr/>
        </p:nvCxnSpPr>
        <p:spPr bwMode="gray">
          <a:xfrm flipH="1">
            <a:off x="8299280" y="1739179"/>
            <a:ext cx="509783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F9D6AB-A9A9-FBAB-654B-5E3F6BF9EFCE}"/>
              </a:ext>
            </a:extLst>
          </p:cNvPr>
          <p:cNvSpPr txBox="1"/>
          <p:nvPr/>
        </p:nvSpPr>
        <p:spPr bwMode="gray">
          <a:xfrm>
            <a:off x="465137" y="5214256"/>
            <a:ext cx="4853329" cy="1066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Avancerade lasthanteringsinställningar är valfria baserat på preferenser. Om den inte är konfigurerad fungerar laddaren baserat på standardvärdet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>
                <a:latin typeface="ABBvoice"/>
                <a:ea typeface="ABBvoice Light" panose="020D0403020503020204" pitchFamily="34" charset="0"/>
                <a:cs typeface="ABBvoice Light" panose="020D0403020503020204" pitchFamily="34" charset="0"/>
              </a:rPr>
              <a:t>I </a:t>
            </a:r>
            <a:r>
              <a:rPr lang="sv-SE" sz="1400">
                <a:solidFill>
                  <a:srgbClr val="000000"/>
                </a:solidFill>
                <a:latin typeface="ABBvoice"/>
                <a:ea typeface="ABBvoice"/>
                <a:cs typeface="ABBvoice"/>
              </a:rPr>
              <a:t>allmän</a:t>
            </a: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het finns väntetiden till i syfte att algoritmen ska kontrollera de värden som erhållits från extern mätare mot den definierade gränsen, dvs. validera och bekräfta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592C12-B857-0944-CFB0-30867A335F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1" y="2540832"/>
            <a:ext cx="5581304" cy="2303314"/>
          </a:xfrm>
          <a:prstGeom prst="rect">
            <a:avLst/>
          </a:prstGeom>
        </p:spPr>
      </p:pic>
      <p:pic>
        <p:nvPicPr>
          <p:cNvPr id="1026" name="356F29C1-6AA6-430B-AE71-1E3E92F0FE92" descr="IMG_0238.PNG">
            <a:extLst>
              <a:ext uri="{FF2B5EF4-FFF2-40B4-BE49-F238E27FC236}">
                <a16:creationId xmlns:a16="http://schemas.microsoft.com/office/drawing/2014/main" id="{35BB4C66-124A-1688-B835-17039136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692" y="0"/>
            <a:ext cx="3057040" cy="66157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0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8103F-E19B-449A-B572-718E33AF2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542F7-5782-440D-BEFF-2A35395D6D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7A8DB10-9BF6-4473-AAA1-9EA8F472E094}" type="datetime4">
              <a:rPr lang="en-US" smtClean="0"/>
              <a:t>June 27,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7BCC6-BE9A-410D-8B5F-9879E375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9942D-2D74-4A56-BD71-379BB10667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8D6442-2856-419E-93CF-9149E7B995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Terra AC </a:t>
            </a:r>
            <a:r>
              <a:rPr lang="en-US" err="1"/>
              <a:t>laddbox</a:t>
            </a:r>
            <a:r>
              <a:rPr lang="en-US"/>
              <a:t> </a:t>
            </a:r>
            <a:r>
              <a:rPr lang="en-US" err="1"/>
              <a:t>översikt</a:t>
            </a:r>
            <a:r>
              <a:rPr lang="en-US"/>
              <a:t> </a:t>
            </a:r>
            <a:r>
              <a:rPr lang="en-US" err="1"/>
              <a:t>anslutningar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F1F77D-261A-4EED-BAB0-508C28C033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2367" y="2317638"/>
            <a:ext cx="5643122" cy="359447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err="1"/>
              <a:t>Anslut</a:t>
            </a:r>
            <a:r>
              <a:rPr lang="en-US" sz="1200"/>
              <a:t> </a:t>
            </a:r>
            <a:r>
              <a:rPr lang="en-US" sz="1200" err="1"/>
              <a:t>kompatibel</a:t>
            </a:r>
            <a:r>
              <a:rPr lang="en-US" sz="1200"/>
              <a:t> extern </a:t>
            </a:r>
            <a:r>
              <a:rPr lang="en-US" sz="1200" err="1"/>
              <a:t>energimätare</a:t>
            </a:r>
            <a:r>
              <a:rPr lang="en-US" sz="1200"/>
              <a:t> med Modbus-</a:t>
            </a:r>
            <a:r>
              <a:rPr lang="en-US" sz="1200" err="1"/>
              <a:t>kommunikation</a:t>
            </a:r>
            <a:r>
              <a:rPr lang="en-US" sz="1200"/>
              <a:t> till </a:t>
            </a:r>
            <a:r>
              <a:rPr lang="en-US" sz="1200" err="1"/>
              <a:t>fastigheten</a:t>
            </a:r>
            <a:r>
              <a:rPr lang="en-US" sz="1200"/>
              <a:t> “</a:t>
            </a:r>
            <a:r>
              <a:rPr lang="en-US" sz="1200" err="1"/>
              <a:t>Exempel</a:t>
            </a:r>
            <a:r>
              <a:rPr lang="en-US" sz="1200"/>
              <a:t> B23” 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err="1"/>
              <a:t>Signalkabel</a:t>
            </a:r>
            <a:r>
              <a:rPr lang="en-US" sz="1200"/>
              <a:t> </a:t>
            </a:r>
            <a:r>
              <a:rPr lang="en-US" sz="1200" err="1"/>
              <a:t>från</a:t>
            </a:r>
            <a:r>
              <a:rPr lang="en-US" sz="1200"/>
              <a:t> </a:t>
            </a:r>
            <a:r>
              <a:rPr lang="en-US" sz="1200" err="1"/>
              <a:t>energimätaren</a:t>
            </a:r>
            <a:r>
              <a:rPr lang="en-US" sz="1200"/>
              <a:t> </a:t>
            </a:r>
            <a:r>
              <a:rPr lang="en-US" sz="1200" err="1"/>
              <a:t>kopplas</a:t>
            </a:r>
            <a:r>
              <a:rPr lang="en-US" sz="1200"/>
              <a:t> till </a:t>
            </a:r>
            <a:r>
              <a:rPr lang="en-US" sz="1200" err="1"/>
              <a:t>laddboxen</a:t>
            </a:r>
            <a:r>
              <a:rPr lang="en-US" sz="1200"/>
              <a:t> (se </a:t>
            </a:r>
            <a:r>
              <a:rPr lang="en-US" sz="1200" err="1"/>
              <a:t>bild</a:t>
            </a:r>
            <a:r>
              <a:rPr lang="en-US" sz="120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err="1"/>
              <a:t>Laddaren</a:t>
            </a:r>
            <a:r>
              <a:rPr lang="en-US" sz="1200"/>
              <a:t> tar </a:t>
            </a:r>
            <a:r>
              <a:rPr lang="en-US" sz="1200" err="1"/>
              <a:t>hänsyn</a:t>
            </a:r>
            <a:r>
              <a:rPr lang="en-US" sz="1200"/>
              <a:t> till </a:t>
            </a:r>
            <a:r>
              <a:rPr lang="en-US" sz="1200" err="1"/>
              <a:t>förbrukning</a:t>
            </a:r>
            <a:r>
              <a:rPr lang="en-US" sz="1200"/>
              <a:t> med </a:t>
            </a:r>
            <a:r>
              <a:rPr lang="en-US" sz="1200" err="1"/>
              <a:t>hjälp</a:t>
            </a:r>
            <a:r>
              <a:rPr lang="en-US" sz="1200"/>
              <a:t> av </a:t>
            </a:r>
            <a:r>
              <a:rPr lang="en-US" sz="1200" err="1"/>
              <a:t>mätvärden</a:t>
            </a:r>
            <a:r>
              <a:rPr lang="en-US" sz="1200"/>
              <a:t> </a:t>
            </a:r>
            <a:r>
              <a:rPr lang="en-US" sz="1200" err="1"/>
              <a:t>från</a:t>
            </a:r>
            <a:r>
              <a:rPr lang="en-US" sz="1200"/>
              <a:t> </a:t>
            </a:r>
            <a:r>
              <a:rPr lang="en-US" sz="1200" err="1"/>
              <a:t>energimätaren</a:t>
            </a:r>
            <a:r>
              <a:rPr lang="en-US" sz="1200"/>
              <a:t>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FD0D82CB-6E3C-4A22-8199-77F0DFA86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1400" y="587038"/>
            <a:ext cx="457200" cy="4572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39D384F-1F33-4ECA-8D3A-80F4EDBF9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5600" y="646301"/>
            <a:ext cx="342489" cy="34248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6C6743-5B15-4439-B622-F936FDABD3D9}"/>
              </a:ext>
            </a:extLst>
          </p:cNvPr>
          <p:cNvCxnSpPr>
            <a:cxnSpLocks/>
            <a:stCxn id="37" idx="1"/>
            <a:endCxn id="42" idx="3"/>
          </p:cNvCxnSpPr>
          <p:nvPr/>
        </p:nvCxnSpPr>
        <p:spPr bwMode="gray">
          <a:xfrm flipH="1">
            <a:off x="9543542" y="817546"/>
            <a:ext cx="182058" cy="4018"/>
          </a:xfrm>
          <a:prstGeom prst="line">
            <a:avLst/>
          </a:prstGeom>
          <a:ln w="19050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D876790-9DCC-484C-B352-9DE699616821}"/>
              </a:ext>
            </a:extLst>
          </p:cNvPr>
          <p:cNvCxnSpPr>
            <a:cxnSpLocks/>
            <a:stCxn id="36" idx="1"/>
            <a:endCxn id="37" idx="3"/>
          </p:cNvCxnSpPr>
          <p:nvPr/>
        </p:nvCxnSpPr>
        <p:spPr bwMode="gray">
          <a:xfrm flipH="1">
            <a:off x="10068089" y="815638"/>
            <a:ext cx="343311" cy="1908"/>
          </a:xfrm>
          <a:prstGeom prst="line">
            <a:avLst/>
          </a:prstGeom>
          <a:ln w="19050">
            <a:solidFill>
              <a:schemeClr val="bg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>
            <a:extLst>
              <a:ext uri="{FF2B5EF4-FFF2-40B4-BE49-F238E27FC236}">
                <a16:creationId xmlns:a16="http://schemas.microsoft.com/office/drawing/2014/main" id="{C54E0E54-61F1-4211-86DE-3B07C950FB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5664" y="473353"/>
            <a:ext cx="687600" cy="68760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86E28E-5CDC-42B0-B08F-CB117CF17249}"/>
              </a:ext>
            </a:extLst>
          </p:cNvPr>
          <p:cNvCxnSpPr>
            <a:cxnSpLocks/>
            <a:stCxn id="36" idx="3"/>
            <a:endCxn id="40" idx="1"/>
          </p:cNvCxnSpPr>
          <p:nvPr/>
        </p:nvCxnSpPr>
        <p:spPr bwMode="gray">
          <a:xfrm>
            <a:off x="10868600" y="815638"/>
            <a:ext cx="297064" cy="1515"/>
          </a:xfrm>
          <a:prstGeom prst="line">
            <a:avLst/>
          </a:prstGeom>
          <a:ln w="19050">
            <a:solidFill>
              <a:schemeClr val="bg2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>
            <a:extLst>
              <a:ext uri="{FF2B5EF4-FFF2-40B4-BE49-F238E27FC236}">
                <a16:creationId xmlns:a16="http://schemas.microsoft.com/office/drawing/2014/main" id="{ED35CD00-53FB-4FE6-91F4-8547C3EB6A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1542" y="515564"/>
            <a:ext cx="612000" cy="612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E8D21B-FC93-4E3E-A51A-A08E828F2751}"/>
              </a:ext>
            </a:extLst>
          </p:cNvPr>
          <p:cNvSpPr txBox="1"/>
          <p:nvPr/>
        </p:nvSpPr>
        <p:spPr bwMode="gray">
          <a:xfrm>
            <a:off x="6778124" y="289751"/>
            <a:ext cx="2062389" cy="326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sv-SE" sz="1200" dirty="0"/>
              <a:t>Dynamisk lastbalansering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15C9F4-591E-47FD-B719-43A94685321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522" y="2442094"/>
            <a:ext cx="5698112" cy="29924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A32FD6-CB70-4CA8-B50B-068ED7F9551A}"/>
              </a:ext>
            </a:extLst>
          </p:cNvPr>
          <p:cNvSpPr txBox="1"/>
          <p:nvPr/>
        </p:nvSpPr>
        <p:spPr bwMode="gray">
          <a:xfrm>
            <a:off x="6161522" y="4878252"/>
            <a:ext cx="1150620" cy="32663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>
            <a:noAutofit/>
          </a:bodyPr>
          <a:lstStyle/>
          <a:p>
            <a:r>
              <a:rPr lang="sv-SE" sz="900" b="1" err="1"/>
              <a:t>Energimätare</a:t>
            </a:r>
            <a:r>
              <a:rPr lang="sv-SE" sz="900" b="1"/>
              <a:t> (nätägarens)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82C3BF8-BBDA-45C5-ABAE-37597958B40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520" y="3546974"/>
            <a:ext cx="2930336" cy="24309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1C7C6AD-0001-4697-99AC-520F8F0E71DE}"/>
              </a:ext>
            </a:extLst>
          </p:cNvPr>
          <p:cNvSpPr txBox="1"/>
          <p:nvPr/>
        </p:nvSpPr>
        <p:spPr bwMode="gray">
          <a:xfrm>
            <a:off x="332366" y="5234639"/>
            <a:ext cx="2298121" cy="643653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050" i="1" err="1"/>
              <a:t>Öppna</a:t>
            </a:r>
            <a:r>
              <a:rPr lang="en-US" sz="1050" i="1"/>
              <a:t> </a:t>
            </a:r>
            <a:r>
              <a:rPr lang="en-US" sz="1050" i="1" err="1"/>
              <a:t>luckan</a:t>
            </a:r>
            <a:r>
              <a:rPr lang="en-US" sz="1050" i="1"/>
              <a:t> </a:t>
            </a:r>
            <a:r>
              <a:rPr lang="en-US" sz="1050" i="1" err="1"/>
              <a:t>på</a:t>
            </a:r>
            <a:r>
              <a:rPr lang="en-US" sz="1050" i="1"/>
              <a:t> </a:t>
            </a:r>
            <a:r>
              <a:rPr lang="en-US" sz="1050" i="1" err="1"/>
              <a:t>undersidan</a:t>
            </a:r>
            <a:r>
              <a:rPr lang="en-US" sz="1050" i="1"/>
              <a:t> av </a:t>
            </a:r>
            <a:br>
              <a:rPr lang="en-US" sz="1050" i="1"/>
            </a:br>
            <a:r>
              <a:rPr lang="en-US" sz="1050" i="1" err="1"/>
              <a:t>elmätaren</a:t>
            </a:r>
            <a:r>
              <a:rPr lang="en-US" sz="1050" i="1"/>
              <a:t> </a:t>
            </a:r>
            <a:r>
              <a:rPr lang="en-US" sz="1050" i="1" err="1"/>
              <a:t>för</a:t>
            </a:r>
            <a:r>
              <a:rPr lang="en-US" sz="1050" i="1"/>
              <a:t> </a:t>
            </a:r>
            <a:r>
              <a:rPr lang="en-US" sz="1050" i="1" err="1"/>
              <a:t>att</a:t>
            </a:r>
            <a:r>
              <a:rPr lang="en-US" sz="1050" i="1"/>
              <a:t> </a:t>
            </a:r>
            <a:r>
              <a:rPr lang="en-US" sz="1050" i="1" err="1"/>
              <a:t>hitta</a:t>
            </a:r>
            <a:r>
              <a:rPr lang="en-US" sz="1050" i="1"/>
              <a:t> </a:t>
            </a:r>
            <a:r>
              <a:rPr lang="en-US" sz="1050" i="1" err="1"/>
              <a:t>plinten</a:t>
            </a:r>
            <a:r>
              <a:rPr lang="en-US" sz="1050" i="1"/>
              <a:t> </a:t>
            </a:r>
            <a:r>
              <a:rPr lang="en-US" sz="1050" i="1" err="1"/>
              <a:t>för</a:t>
            </a:r>
            <a:r>
              <a:rPr lang="en-US" sz="1050" i="1"/>
              <a:t> </a:t>
            </a:r>
            <a:br>
              <a:rPr lang="en-US" sz="1050" i="1"/>
            </a:br>
            <a:r>
              <a:rPr lang="en-US" sz="1050" i="1"/>
              <a:t>Modbus.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229C09-F479-B4D1-CFC8-CCC557ECAFDC}"/>
              </a:ext>
            </a:extLst>
          </p:cNvPr>
          <p:cNvSpPr txBox="1">
            <a:spLocks/>
          </p:cNvSpPr>
          <p:nvPr/>
        </p:nvSpPr>
        <p:spPr bwMode="gray">
          <a:xfrm>
            <a:off x="553737" y="413258"/>
            <a:ext cx="5164595" cy="16557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Lasthantering </a:t>
            </a:r>
            <a:br>
              <a:rPr lang="sv-SE" b="1" dirty="0"/>
            </a:br>
            <a:r>
              <a:rPr lang="sv-SE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Dynamisk lasthantering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99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7955E3-2F6B-40B1-B6AD-2EC9FD9947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16A11-4950-4F3F-938B-45DEE5F72969}" type="datetime4">
              <a:rPr lang="en-US" noProof="0" smtClean="0"/>
              <a:pPr/>
              <a:t>June 27, 2023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0060A-DC6B-470A-AEB8-C821926D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29</a:t>
            </a:fld>
            <a:endParaRPr lang="en-US" noProof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349DB1-2404-4D9E-8B13-EDA4003C0DEE}"/>
              </a:ext>
            </a:extLst>
          </p:cNvPr>
          <p:cNvSpPr/>
          <p:nvPr/>
        </p:nvSpPr>
        <p:spPr bwMode="gray">
          <a:xfrm>
            <a:off x="951729" y="2399090"/>
            <a:ext cx="398899" cy="310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16C910-EE25-4006-BBDF-5908DF5B4364}"/>
              </a:ext>
            </a:extLst>
          </p:cNvPr>
          <p:cNvSpPr/>
          <p:nvPr/>
        </p:nvSpPr>
        <p:spPr bwMode="gray">
          <a:xfrm>
            <a:off x="1065402" y="2798366"/>
            <a:ext cx="398899" cy="1174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sv-SE" sz="1400">
              <a:solidFill>
                <a:schemeClr val="tx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54D9438-1399-4A87-9739-84B5F85E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25" y="151040"/>
            <a:ext cx="1991212" cy="25994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61AEFF2-B67B-4C30-8C18-4E461A415B95}"/>
              </a:ext>
            </a:extLst>
          </p:cNvPr>
          <p:cNvSpPr txBox="1"/>
          <p:nvPr/>
        </p:nvSpPr>
        <p:spPr bwMode="gray">
          <a:xfrm>
            <a:off x="152452" y="3159906"/>
            <a:ext cx="1363420" cy="1484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000" b="1" dirty="0"/>
              <a:t>E0900045, E0900047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E105DD-0A1C-4532-8161-2D719E3922A7}"/>
              </a:ext>
            </a:extLst>
          </p:cNvPr>
          <p:cNvSpPr txBox="1"/>
          <p:nvPr/>
        </p:nvSpPr>
        <p:spPr bwMode="gray">
          <a:xfrm>
            <a:off x="152452" y="3623845"/>
            <a:ext cx="1363420" cy="1484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000" b="1" dirty="0"/>
              <a:t>E0900037, E0900039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9AADA-45B2-4810-BB17-E29F3AD46BA5}"/>
              </a:ext>
            </a:extLst>
          </p:cNvPr>
          <p:cNvSpPr txBox="1"/>
          <p:nvPr/>
        </p:nvSpPr>
        <p:spPr bwMode="gray">
          <a:xfrm>
            <a:off x="264499" y="1851610"/>
            <a:ext cx="7021156" cy="1065706"/>
          </a:xfrm>
          <a:prstGeom prst="rect">
            <a:avLst/>
          </a:prstGeom>
          <a:noFill/>
        </p:spPr>
        <p:txBody>
          <a:bodyPr wrap="square" lIns="72000" tIns="72000" rIns="72000" bIns="72000" rtlCol="0" anchor="t">
            <a:noAutofit/>
          </a:bodyPr>
          <a:lstStyle/>
          <a:p>
            <a:r>
              <a:rPr lang="sv-SE" sz="1200" b="1" u="sng"/>
              <a:t>För kommunikation mellan mätare B23/B24  och laddare Terra AC, krävs följande inställningar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/>
              <a:t>Communication interface: </a:t>
            </a:r>
            <a:r>
              <a:rPr lang="sv-SE" sz="1200" b="1" err="1"/>
              <a:t>Modbus</a:t>
            </a:r>
            <a:endParaRPr lang="sv-SE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/>
              <a:t>Baudrate: </a:t>
            </a:r>
            <a:r>
              <a:rPr lang="sv-SE" sz="1200" b="1"/>
              <a:t>9600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/>
              <a:t>Adress: </a:t>
            </a:r>
            <a:r>
              <a:rPr lang="sv-SE" sz="1200" b="1"/>
              <a:t>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err="1"/>
              <a:t>Parity</a:t>
            </a:r>
            <a:r>
              <a:rPr lang="sv-SE" sz="1200"/>
              <a:t>: </a:t>
            </a:r>
            <a:r>
              <a:rPr lang="sv-SE" sz="1200" b="1" err="1"/>
              <a:t>None</a:t>
            </a:r>
            <a:endParaRPr lang="sv-SE" sz="1200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F4E762-4F6D-4A99-A857-6C7D4373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588" y="294421"/>
            <a:ext cx="1991212" cy="180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D8E21D-00F7-4EA6-9FD4-381592D3E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04" y="3122815"/>
            <a:ext cx="10472644" cy="3343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D249A-9E4C-2296-2AFB-BBCCD9E32F9A}"/>
              </a:ext>
            </a:extLst>
          </p:cNvPr>
          <p:cNvSpPr txBox="1">
            <a:spLocks/>
          </p:cNvSpPr>
          <p:nvPr/>
        </p:nvSpPr>
        <p:spPr bwMode="gray">
          <a:xfrm>
            <a:off x="553737" y="413258"/>
            <a:ext cx="6442681" cy="16557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Lasthantering </a:t>
            </a:r>
            <a:br>
              <a:rPr lang="sv-SE" b="1" dirty="0"/>
            </a:br>
            <a:r>
              <a:rPr lang="sv-SE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Inställningar i Elmätare B23/B24</a:t>
            </a:r>
          </a:p>
          <a:p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3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55B15D4D-609D-6518-644C-93672B4EAA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0236230"/>
                  </p:ext>
                </p:extLst>
              </p:nvPr>
            </p:nvGraphicFramePr>
            <p:xfrm>
              <a:off x="718457" y="2430009"/>
              <a:ext cx="4155924" cy="2337707"/>
            </p:xfrm>
            <a:graphic>
              <a:graphicData uri="http://schemas.microsoft.com/office/powerpoint/2016/slidezoom">
                <pslz:sldZm>
                  <pslz:sldZmObj sldId="8054" cId="3951255822">
                    <pslz:zmPr id="{5EE50DDA-3C33-483C-9E46-5FED29CE0006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55924" cy="233770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55B15D4D-609D-6518-644C-93672B4EAA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57" y="2430009"/>
                <a:ext cx="4155924" cy="233770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CCB7DB7-A61A-718C-1B5E-81E9B77DA625}"/>
              </a:ext>
            </a:extLst>
          </p:cNvPr>
          <p:cNvSpPr txBox="1">
            <a:spLocks/>
          </p:cNvSpPr>
          <p:nvPr/>
        </p:nvSpPr>
        <p:spPr bwMode="gray">
          <a:xfrm>
            <a:off x="5138057" y="2843666"/>
            <a:ext cx="729343" cy="21199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r" defTabSz="914491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/>
              <a:t>2.1.</a:t>
            </a:r>
          </a:p>
          <a:p>
            <a:pPr algn="l"/>
            <a:r>
              <a:rPr lang="sv-SE"/>
              <a:t>2.2.</a:t>
            </a:r>
          </a:p>
          <a:p>
            <a:pPr algn="l"/>
            <a:r>
              <a:rPr lang="sv-SE"/>
              <a:t>2.3.</a:t>
            </a:r>
          </a:p>
          <a:p>
            <a:pPr algn="l"/>
            <a:r>
              <a:rPr lang="sv-SE"/>
              <a:t>2.3.1</a:t>
            </a:r>
          </a:p>
          <a:p>
            <a:pPr algn="l"/>
            <a:r>
              <a:rPr lang="sv-SE"/>
              <a:t>2.3.2.</a:t>
            </a:r>
          </a:p>
          <a:p>
            <a:pPr algn="l"/>
            <a:r>
              <a:rPr lang="sv-SE"/>
              <a:t>2.3.3.</a:t>
            </a:r>
          </a:p>
          <a:p>
            <a:pPr algn="l"/>
            <a:r>
              <a:rPr lang="sv-SE"/>
              <a:t>2.3.4.</a:t>
            </a:r>
          </a:p>
          <a:p>
            <a:pPr algn="l"/>
            <a:r>
              <a:rPr lang="sv-SE"/>
              <a:t>2.3.5.</a:t>
            </a:r>
          </a:p>
          <a:p>
            <a:pPr algn="l"/>
            <a:r>
              <a:rPr lang="sv-SE"/>
              <a:t>2.3.6.</a:t>
            </a:r>
          </a:p>
          <a:p>
            <a:pPr algn="l"/>
            <a:r>
              <a:rPr lang="sv-SE"/>
              <a:t>2.3.7.</a:t>
            </a:r>
          </a:p>
          <a:p>
            <a:pPr algn="l"/>
            <a:r>
              <a:rPr lang="sv-SE"/>
              <a:t>2.3.8.</a:t>
            </a:r>
          </a:p>
          <a:p>
            <a:pPr algn="l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00CD016-42C9-019A-B8FE-8FF837F1E7C3}"/>
              </a:ext>
            </a:extLst>
          </p:cNvPr>
          <p:cNvSpPr txBox="1">
            <a:spLocks/>
          </p:cNvSpPr>
          <p:nvPr/>
        </p:nvSpPr>
        <p:spPr bwMode="gray">
          <a:xfrm>
            <a:off x="6077878" y="2843666"/>
            <a:ext cx="5047321" cy="21199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91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Välja en laddare</a:t>
            </a:r>
          </a:p>
          <a:p>
            <a:r>
              <a:rPr lang="sv-SE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Ansluta en laddare</a:t>
            </a:r>
          </a:p>
          <a:p>
            <a:r>
              <a:rPr lang="sv-SE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Konfigurera inställningar</a:t>
            </a:r>
          </a:p>
          <a:p>
            <a:r>
              <a:rPr lang="sv-SE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Uppdatering av fast programvara</a:t>
            </a:r>
          </a:p>
          <a:p>
            <a:r>
              <a:rPr lang="sv-SE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Nätverksanslutning</a:t>
            </a:r>
          </a:p>
          <a:p>
            <a:r>
              <a:rPr lang="sv-SE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OCPP-server</a:t>
            </a:r>
          </a:p>
          <a:p>
            <a:r>
              <a:rPr lang="sv-SE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Energihantering</a:t>
            </a:r>
          </a:p>
          <a:p>
            <a:r>
              <a:rPr lang="sv-SE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Ingång/utgång</a:t>
            </a:r>
          </a:p>
          <a:p>
            <a:r>
              <a:rPr lang="sv-SE"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Ladda RFID-kort</a:t>
            </a:r>
          </a:p>
          <a:p>
            <a:r>
              <a:rPr lang="sv-SE"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Scheman</a:t>
            </a:r>
          </a:p>
          <a:p>
            <a:r>
              <a:rPr lang="sv-SE"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Använda konfigurationen i en laddare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6" y="228452"/>
            <a:ext cx="5126700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Energihantering</a:t>
            </a:r>
            <a:br>
              <a:rPr lang="sv-SE" b="1" dirty="0"/>
            </a:br>
            <a:r>
              <a:rPr lang="sv-SE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Molnbelastningshantering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939629"/>
            <a:ext cx="4967288" cy="3529013"/>
          </a:xfrm>
        </p:spPr>
        <p:txBody>
          <a:bodyPr lIns="0" tIns="0" rIns="0" bIns="0"/>
          <a:lstStyle/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Appen stöder att endast konfigurera den mätarrelaterade konfiguration som är ansluten till en laddare.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Annan budget för molnbelastningshantering måste konfigureras och hanteras i ChargerSync-portalen.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1511A-C114-B450-9857-673AFBCCC653}"/>
              </a:ext>
            </a:extLst>
          </p:cNvPr>
          <p:cNvSpPr txBox="1"/>
          <p:nvPr/>
        </p:nvSpPr>
        <p:spPr bwMode="gray">
          <a:xfrm>
            <a:off x="6252224" y="324002"/>
            <a:ext cx="4383119" cy="4872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Välj topologi, ytterligare mätare som ska anslutas och dess modbusinställningar</a:t>
            </a:r>
          </a:p>
        </p:txBody>
      </p:sp>
      <p:pic>
        <p:nvPicPr>
          <p:cNvPr id="2050" name="EB0AEC62-AFAA-4EC4-A402-C60ABFB9156A" descr="IMG_0240.PNG">
            <a:extLst>
              <a:ext uri="{FF2B5EF4-FFF2-40B4-BE49-F238E27FC236}">
                <a16:creationId xmlns:a16="http://schemas.microsoft.com/office/drawing/2014/main" id="{1935853B-7594-4D93-E7F5-645153A2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161" y="855713"/>
            <a:ext cx="2672179" cy="578286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2C429E8D-9C13-467A-A752-77503144C970" descr="IMG_0239.PNG">
            <a:extLst>
              <a:ext uri="{FF2B5EF4-FFF2-40B4-BE49-F238E27FC236}">
                <a16:creationId xmlns:a16="http://schemas.microsoft.com/office/drawing/2014/main" id="{E5C7FF68-3990-79DC-5791-01C5365E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2403" y="855712"/>
            <a:ext cx="2672179" cy="578286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Energihantering</a:t>
            </a:r>
            <a:br>
              <a:rPr lang="sv-SE" b="1" dirty="0"/>
            </a:br>
            <a:r>
              <a:rPr lang="sv-SE" dirty="0">
                <a:latin typeface="ABBvoice Light"/>
              </a:rPr>
              <a:t>Via </a:t>
            </a:r>
            <a:r>
              <a:rPr lang="sv-SE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lokal styrenhet</a:t>
            </a:r>
            <a:br>
              <a:rPr lang="sv-SE" dirty="0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25606" name="Picture 6" descr="Image">
            <a:extLst>
              <a:ext uri="{FF2B5EF4-FFF2-40B4-BE49-F238E27FC236}">
                <a16:creationId xmlns:a16="http://schemas.microsoft.com/office/drawing/2014/main" id="{8668953B-A83A-EE28-A517-49D4E21F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55" y="1927485"/>
            <a:ext cx="2300963" cy="47020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55605D-744C-0551-140D-477996CE7401}"/>
              </a:ext>
            </a:extLst>
          </p:cNvPr>
          <p:cNvSpPr txBox="1"/>
          <p:nvPr/>
        </p:nvSpPr>
        <p:spPr bwMode="gray">
          <a:xfrm>
            <a:off x="2891631" y="4423614"/>
            <a:ext cx="2866912" cy="9361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Välj lokal styrenhet för att konfigurera laddaren så att den styrs via externt system baserat på Modbus RTU eller TCP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9FF8D9-3914-88AB-9F42-EDA03E412829}"/>
              </a:ext>
            </a:extLst>
          </p:cNvPr>
          <p:cNvCxnSpPr>
            <a:cxnSpLocks/>
          </p:cNvCxnSpPr>
          <p:nvPr/>
        </p:nvCxnSpPr>
        <p:spPr bwMode="gray">
          <a:xfrm>
            <a:off x="2503714" y="5029200"/>
            <a:ext cx="522515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841D971F-A922-40C5-AD9E-068E9B759977" descr="IMG_0241.PNG">
            <a:extLst>
              <a:ext uri="{FF2B5EF4-FFF2-40B4-BE49-F238E27FC236}">
                <a16:creationId xmlns:a16="http://schemas.microsoft.com/office/drawing/2014/main" id="{D9174AB3-51BC-979A-7329-C478E628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0811" y="388287"/>
            <a:ext cx="2810138" cy="60814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8E6F25A7-62D4-453B-867D-8404635AE871" descr="IMG_0242.PNG">
            <a:extLst>
              <a:ext uri="{FF2B5EF4-FFF2-40B4-BE49-F238E27FC236}">
                <a16:creationId xmlns:a16="http://schemas.microsoft.com/office/drawing/2014/main" id="{73FDDE2C-1C73-B853-AA30-C9724BF0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388287"/>
            <a:ext cx="2810138" cy="60814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Ingång/utgång</a:t>
            </a:r>
            <a:br>
              <a:rPr lang="sv-SE" b="1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Mekaniska kontakter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Du kan konfigurera extern ingång för att styra laddaren eller styra en extern utgång.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8EE1D-35F4-8E5D-DF31-0C4264A91CF8}"/>
              </a:ext>
            </a:extLst>
          </p:cNvPr>
          <p:cNvSpPr txBox="1"/>
          <p:nvPr/>
        </p:nvSpPr>
        <p:spPr bwMode="gray">
          <a:xfrm>
            <a:off x="2133603" y="4212770"/>
            <a:ext cx="195942" cy="566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EC142-C6CC-F198-6C17-9D9CBAEDB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19" y="3174000"/>
            <a:ext cx="2276475" cy="2190750"/>
          </a:xfrm>
          <a:prstGeom prst="rect">
            <a:avLst/>
          </a:prstGeom>
        </p:spPr>
      </p:pic>
      <p:pic>
        <p:nvPicPr>
          <p:cNvPr id="17410" name="D4A0F04C-951E-4598-A65D-64262108AAA8" descr="IMG_0233.PNG">
            <a:extLst>
              <a:ext uri="{FF2B5EF4-FFF2-40B4-BE49-F238E27FC236}">
                <a16:creationId xmlns:a16="http://schemas.microsoft.com/office/drawing/2014/main" id="{8855AA7E-C793-391D-24B2-26B415D2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730" y="228452"/>
            <a:ext cx="2916018" cy="63105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438EEED9-59A4-4534-9C87-3664C7F568A6" descr="IMG_0234.PNG">
            <a:extLst>
              <a:ext uri="{FF2B5EF4-FFF2-40B4-BE49-F238E27FC236}">
                <a16:creationId xmlns:a16="http://schemas.microsoft.com/office/drawing/2014/main" id="{8EF47DE6-CE73-DE21-3659-4B69A39B7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8161" y="228450"/>
            <a:ext cx="2916018" cy="63105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Ladda med RFID-kort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6520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RFID-kort används för att autentisera laddningssessioner, som start eller stopp. </a:t>
            </a: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Laddaren är kompatibel med ISO/IEC 14443A, MIFARE™ Classic, 1K och 4K minne.</a:t>
            </a: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Appen ger möjlighet att lägga till externa kort. EV-förare som kommer att använda ABB ChargerSync-mobilappen kan lägga till RFID-kort själva.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18434" name="1CB96095-A73E-4998-9075-93381E9259F7" descr="IMG_0235.PNG">
            <a:extLst>
              <a:ext uri="{FF2B5EF4-FFF2-40B4-BE49-F238E27FC236}">
                <a16:creationId xmlns:a16="http://schemas.microsoft.com/office/drawing/2014/main" id="{8884D6E4-CB37-DD87-250A-F3769A43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809" y="228451"/>
            <a:ext cx="2938508" cy="63753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Schema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47745"/>
            <a:ext cx="4967288" cy="3529013"/>
          </a:xfrm>
        </p:spPr>
        <p:txBody>
          <a:bodyPr lIns="0" tIns="0" rIns="0" bIns="0"/>
          <a:lstStyle/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Detta ger en möjlighet att skapa scheman för att begränsa laddningsströmmen under tider med hög taxa eller under ett föredraget tidsintervall.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19458" name="F9384696-295C-446A-BA55-0FDD593C36B9" descr="IMG_0236.PNG">
            <a:extLst>
              <a:ext uri="{FF2B5EF4-FFF2-40B4-BE49-F238E27FC236}">
                <a16:creationId xmlns:a16="http://schemas.microsoft.com/office/drawing/2014/main" id="{3CED4E31-3F62-531E-C3ED-7AF3BD1B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542" y="222605"/>
            <a:ext cx="2974019" cy="64524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Använda konfigurationen i en laddare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2214715"/>
            <a:ext cx="4967288" cy="3529013"/>
          </a:xfrm>
        </p:spPr>
        <p:txBody>
          <a:bodyPr lIns="0" tIns="0" rIns="0" bIns="0"/>
          <a:lstStyle/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När du har gjort alla nödvändiga konfigurationer/inställningar kommer ”Bekräfta konfiguration” att tillämpa all konfiguration på</a:t>
            </a:r>
          </a:p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laddaren.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BBvoice"/>
                <a:ea typeface="ABBvoice Light" panose="020D0403020503020204" pitchFamily="34" charset="0"/>
                <a:cs typeface="ABBvoice Light" panose="020D0403020503020204" pitchFamily="34" charset="0"/>
              </a:rPr>
              <a:t>Appen kommer att visa förloppet med grön/röd färg.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rgbClr val="000000"/>
                </a:solidFill>
                <a:latin typeface="ABBvoice"/>
                <a:ea typeface="ABBvoice Light" panose="020D0403020503020204" pitchFamily="34" charset="0"/>
                <a:cs typeface="ABBvoice Light" panose="020D0403020503020204" pitchFamily="34" charset="0"/>
              </a:rPr>
              <a:t>Om du ser något fel när du använder konfigurationen måste inställningarna korrigeras baserat på felmeddelandet. Bekräfta sedan konfigurationen igen.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146DC0-AE86-7ABA-820F-BBF86BAA623F}"/>
              </a:ext>
            </a:extLst>
          </p:cNvPr>
          <p:cNvCxnSpPr>
            <a:cxnSpLocks/>
          </p:cNvCxnSpPr>
          <p:nvPr/>
        </p:nvCxnSpPr>
        <p:spPr bwMode="gray">
          <a:xfrm flipH="1">
            <a:off x="5149259" y="6091984"/>
            <a:ext cx="685800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17807A17-9896-4104-913A-403553F06D8E" descr="IMG_0220.PNG">
            <a:extLst>
              <a:ext uri="{FF2B5EF4-FFF2-40B4-BE49-F238E27FC236}">
                <a16:creationId xmlns:a16="http://schemas.microsoft.com/office/drawing/2014/main" id="{C4FAE195-E462-D8A2-9168-878168EA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714" y="559902"/>
            <a:ext cx="2773314" cy="60017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E041D492-6D8A-4DB0-99EC-A44AD7FFC15E" descr="IMG_0237.PNG">
            <a:extLst>
              <a:ext uri="{FF2B5EF4-FFF2-40B4-BE49-F238E27FC236}">
                <a16:creationId xmlns:a16="http://schemas.microsoft.com/office/drawing/2014/main" id="{5E873FDC-54DA-00BA-AC62-476A92BF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0698" y="559902"/>
            <a:ext cx="2773314" cy="60017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7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Installationshantering</a:t>
            </a:r>
            <a:br>
              <a:rPr lang="sv-SE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Administrativa åtgärder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857" y="2866490"/>
            <a:ext cx="4010706" cy="3161928"/>
          </a:xfrm>
        </p:spPr>
        <p:txBody>
          <a:bodyPr lIns="0" tIns="0" rIns="0" bIns="0"/>
          <a:lstStyle/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Hantera enkelt dina installationsrelaterade aktiviteter och spara installationstid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F1B73D-A604-452E-B8A2-D8BC37EE7FC1}"/>
              </a:ext>
            </a:extLst>
          </p:cNvPr>
          <p:cNvSpPr txBox="1">
            <a:spLocks/>
          </p:cNvSpPr>
          <p:nvPr/>
        </p:nvSpPr>
        <p:spPr bwMode="gray">
          <a:xfrm>
            <a:off x="0" y="1463790"/>
            <a:ext cx="1393371" cy="46734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7800">
                <a:solidFill>
                  <a:schemeClr val="bg2"/>
                </a:solidFill>
              </a:rPr>
              <a:t>3</a:t>
            </a:r>
          </a:p>
        </p:txBody>
      </p:sp>
      <p:pic>
        <p:nvPicPr>
          <p:cNvPr id="7" name="Picture Placeholder 6" descr="A hand holding a card&#10;&#10;Description automatically generated with low confidence">
            <a:extLst>
              <a:ext uri="{FF2B5EF4-FFF2-40B4-BE49-F238E27FC236}">
                <a16:creationId xmlns:a16="http://schemas.microsoft.com/office/drawing/2014/main" id="{45A7FB04-5BFD-083E-9551-3C8187AB95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3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Överlåtelse till ägare</a:t>
            </a:r>
            <a:br>
              <a:rPr lang="sv-SE" b="1"/>
            </a:b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04202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När en laddare tagits i drift kan du välja en eller flera som ska överföras/överlåtas till ägaren.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Denna process kommer även att skicka ett e-postmeddelande till ägaren med PIN-koden för laddaren.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C738D-E837-47B1-FB72-B057FF41F7EC}"/>
              </a:ext>
            </a:extLst>
          </p:cNvPr>
          <p:cNvSpPr txBox="1"/>
          <p:nvPr/>
        </p:nvSpPr>
        <p:spPr bwMode="gray">
          <a:xfrm>
            <a:off x="3450771" y="4698497"/>
            <a:ext cx="1758988" cy="737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Klicka här för att välja laddare i installationslistan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875BF-F98E-6373-21B7-62264ABA0911}"/>
              </a:ext>
            </a:extLst>
          </p:cNvPr>
          <p:cNvSpPr txBox="1"/>
          <p:nvPr/>
        </p:nvSpPr>
        <p:spPr bwMode="gray">
          <a:xfrm>
            <a:off x="3603171" y="6007905"/>
            <a:ext cx="1758988" cy="589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Skicka ett e-postmeddelande till ägaren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494A4-C00F-8EAB-DFB7-4D777B449DC0}"/>
              </a:ext>
            </a:extLst>
          </p:cNvPr>
          <p:cNvSpPr txBox="1"/>
          <p:nvPr/>
        </p:nvSpPr>
        <p:spPr bwMode="gray">
          <a:xfrm>
            <a:off x="8971385" y="228451"/>
            <a:ext cx="2812627" cy="5117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Välj laddare som ska överföras från tillgängliga enheter</a:t>
            </a:r>
          </a:p>
        </p:txBody>
      </p:sp>
      <p:pic>
        <p:nvPicPr>
          <p:cNvPr id="4098" name="68DD5806-81F2-4FFD-85E4-0F0C55EAFD55" descr="IMG_0244.PNG">
            <a:extLst>
              <a:ext uri="{FF2B5EF4-FFF2-40B4-BE49-F238E27FC236}">
                <a16:creationId xmlns:a16="http://schemas.microsoft.com/office/drawing/2014/main" id="{DC5F32FC-D6FE-5783-95F7-D2C792A6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818437"/>
            <a:ext cx="2684016" cy="58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1BEB15-0BDC-0C94-1F68-5F1F9AF7A864}"/>
              </a:ext>
            </a:extLst>
          </p:cNvPr>
          <p:cNvCxnSpPr>
            <a:cxnSpLocks/>
          </p:cNvCxnSpPr>
          <p:nvPr/>
        </p:nvCxnSpPr>
        <p:spPr bwMode="gray">
          <a:xfrm flipH="1">
            <a:off x="5209759" y="5027342"/>
            <a:ext cx="88624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DA0D3474-9781-4FA7-94D1-6CC302BD9D55" descr="IMG_0246.PNG">
            <a:extLst>
              <a:ext uri="{FF2B5EF4-FFF2-40B4-BE49-F238E27FC236}">
                <a16:creationId xmlns:a16="http://schemas.microsoft.com/office/drawing/2014/main" id="{3BFA492D-F1CF-E3D2-84D7-1AF1BDFA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837" y="818437"/>
            <a:ext cx="2684017" cy="58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76875C-F5EC-D39B-0F28-43F3C922777D}"/>
              </a:ext>
            </a:extLst>
          </p:cNvPr>
          <p:cNvCxnSpPr>
            <a:cxnSpLocks/>
          </p:cNvCxnSpPr>
          <p:nvPr/>
        </p:nvCxnSpPr>
        <p:spPr bwMode="gray">
          <a:xfrm flipH="1">
            <a:off x="5362159" y="6240522"/>
            <a:ext cx="431524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4405C5-2C80-029D-935E-369120E7FF7A}"/>
              </a:ext>
            </a:extLst>
          </p:cNvPr>
          <p:cNvCxnSpPr>
            <a:cxnSpLocks/>
          </p:cNvCxnSpPr>
          <p:nvPr/>
        </p:nvCxnSpPr>
        <p:spPr bwMode="gray">
          <a:xfrm flipV="1">
            <a:off x="9269835" y="644187"/>
            <a:ext cx="407565" cy="1303349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1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Visa installationshistorik 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När laddaren har överlåtits kommer den att synas i arkivlistan.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B536C-7A75-A2AD-AD90-F1918218D870}"/>
              </a:ext>
            </a:extLst>
          </p:cNvPr>
          <p:cNvSpPr txBox="1"/>
          <p:nvPr/>
        </p:nvSpPr>
        <p:spPr bwMode="gray">
          <a:xfrm>
            <a:off x="6868886" y="2310786"/>
            <a:ext cx="1758988" cy="737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Status kommer att uppdateras efter överlåtelse till ägare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ACF72-1CC8-E4CA-E3AD-E21DA432CF3C}"/>
              </a:ext>
            </a:extLst>
          </p:cNvPr>
          <p:cNvSpPr txBox="1"/>
          <p:nvPr/>
        </p:nvSpPr>
        <p:spPr bwMode="gray">
          <a:xfrm>
            <a:off x="6868886" y="1621971"/>
            <a:ext cx="1758988" cy="468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Olika filtreringsalternativ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957311-E67F-878D-7D70-A5F7400AFB0D}"/>
              </a:ext>
            </a:extLst>
          </p:cNvPr>
          <p:cNvCxnSpPr>
            <a:cxnSpLocks/>
          </p:cNvCxnSpPr>
          <p:nvPr/>
        </p:nvCxnSpPr>
        <p:spPr bwMode="gray">
          <a:xfrm flipH="1">
            <a:off x="8627874" y="1733837"/>
            <a:ext cx="241911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D28235EA-D128-456D-8EE1-8C0F63FE9432" descr="IMG_0247.PNG">
            <a:extLst>
              <a:ext uri="{FF2B5EF4-FFF2-40B4-BE49-F238E27FC236}">
                <a16:creationId xmlns:a16="http://schemas.microsoft.com/office/drawing/2014/main" id="{71BF8609-E181-C9F2-D2B3-ABF783C3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742" y="541275"/>
            <a:ext cx="2792240" cy="60426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B3B854-CFA5-D51C-FCD3-8B1554327C2E}"/>
              </a:ext>
            </a:extLst>
          </p:cNvPr>
          <p:cNvCxnSpPr>
            <a:cxnSpLocks/>
          </p:cNvCxnSpPr>
          <p:nvPr/>
        </p:nvCxnSpPr>
        <p:spPr bwMode="gray">
          <a:xfrm flipH="1">
            <a:off x="8627874" y="2310786"/>
            <a:ext cx="2445594" cy="380994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B9E8D6B-3278-5327-F636-175996F5E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742" y="1550759"/>
            <a:ext cx="2792240" cy="2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Visa/ändra installerade laddarkonfigurationer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Information om den installerade laddaren och dess konfiguration kan visas även om du är långt från laddaren.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Om du är nära laddaren och kan ansluta till den med  Bluetooth kommer du att kunna modifiera ändringarna och uppdatera laddaren med reviderade konfigurationer.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2B852-223F-EF05-A87C-17A56CD5A5EA}"/>
              </a:ext>
            </a:extLst>
          </p:cNvPr>
          <p:cNvSpPr txBox="1"/>
          <p:nvPr/>
        </p:nvSpPr>
        <p:spPr bwMode="gray">
          <a:xfrm>
            <a:off x="5908166" y="5950682"/>
            <a:ext cx="1758988" cy="468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Klicka här för att visa/ändra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C6AC0-9D90-4E6A-6E42-F0DECFDA4B1C}"/>
              </a:ext>
            </a:extLst>
          </p:cNvPr>
          <p:cNvSpPr txBox="1"/>
          <p:nvPr/>
        </p:nvSpPr>
        <p:spPr bwMode="gray">
          <a:xfrm>
            <a:off x="9333253" y="1704303"/>
            <a:ext cx="1948541" cy="359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Klicka här för att visa/ändra</a:t>
            </a:r>
          </a:p>
        </p:txBody>
      </p:sp>
      <p:pic>
        <p:nvPicPr>
          <p:cNvPr id="8" name="68DD5806-81F2-4FFD-85E4-0F0C55EAFD55" descr="IMG_0244.PNG">
            <a:extLst>
              <a:ext uri="{FF2B5EF4-FFF2-40B4-BE49-F238E27FC236}">
                <a16:creationId xmlns:a16="http://schemas.microsoft.com/office/drawing/2014/main" id="{1ABBDEB5-F99D-98BA-FB82-81E8F36A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2505" y="506900"/>
            <a:ext cx="2316741" cy="50136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FE08D4-1FC9-2E93-79F8-0BBB87305433}"/>
              </a:ext>
            </a:extLst>
          </p:cNvPr>
          <p:cNvCxnSpPr>
            <a:cxnSpLocks/>
          </p:cNvCxnSpPr>
          <p:nvPr/>
        </p:nvCxnSpPr>
        <p:spPr bwMode="gray">
          <a:xfrm>
            <a:off x="6672943" y="4256314"/>
            <a:ext cx="0" cy="1665515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D82B1D6-7A19-A5BB-C9CA-66ADA4C488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229" y="275160"/>
            <a:ext cx="2316741" cy="13205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83A6D3-EB03-FA94-C010-2E3FC29A5CA2}"/>
              </a:ext>
            </a:extLst>
          </p:cNvPr>
          <p:cNvCxnSpPr>
            <a:cxnSpLocks/>
          </p:cNvCxnSpPr>
          <p:nvPr/>
        </p:nvCxnSpPr>
        <p:spPr bwMode="gray">
          <a:xfrm>
            <a:off x="10673632" y="1486932"/>
            <a:ext cx="0" cy="251353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7EAFB546-09DC-45E0-82C1-9F3C4F325099" descr="IMG_0248.PNG">
            <a:extLst>
              <a:ext uri="{FF2B5EF4-FFF2-40B4-BE49-F238E27FC236}">
                <a16:creationId xmlns:a16="http://schemas.microsoft.com/office/drawing/2014/main" id="{09515B4B-9346-2D57-68EC-A1B01FDCF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6229" y="2172756"/>
            <a:ext cx="2104556" cy="45544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362433-12D2-66DF-EE1D-C1D579DE7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230" y="834029"/>
            <a:ext cx="2316740" cy="3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B5D12-F71D-46FB-B8CD-1328D1AA6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5126" y="620712"/>
            <a:ext cx="975581" cy="5616575"/>
          </a:xfrm>
        </p:spPr>
        <p:txBody>
          <a:bodyPr/>
          <a:lstStyle/>
          <a:p>
            <a:r>
              <a:rPr lang="sv-SE"/>
              <a:t>3.1.</a:t>
            </a:r>
          </a:p>
          <a:p>
            <a:r>
              <a:rPr lang="sv-SE"/>
              <a:t>3.2.</a:t>
            </a:r>
          </a:p>
          <a:p>
            <a:r>
              <a:rPr lang="sv-SE"/>
              <a:t>3.3.</a:t>
            </a:r>
          </a:p>
          <a:p>
            <a:r>
              <a:rPr lang="sv-SE"/>
              <a:t>3.4.</a:t>
            </a:r>
          </a:p>
          <a:p>
            <a:r>
              <a:rPr lang="sv-SE"/>
              <a:t>3.5.</a:t>
            </a:r>
          </a:p>
          <a:p>
            <a:r>
              <a:rPr lang="sv-SE"/>
              <a:t>3.6.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DE-9F42-486B-B62B-AB75887EFE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620713"/>
            <a:ext cx="5943602" cy="5616575"/>
          </a:xfrm>
        </p:spPr>
        <p:txBody>
          <a:bodyPr/>
          <a:lstStyle/>
          <a:p>
            <a:endParaRPr lang="en-US" dirty="0"/>
          </a:p>
          <a:p>
            <a:r>
              <a:rPr lang="sv-SE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Överföring till ägare</a:t>
            </a:r>
          </a:p>
          <a:p>
            <a:r>
              <a:rPr lang="sv-SE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Visa installationshistorik</a:t>
            </a:r>
          </a:p>
          <a:p>
            <a:r>
              <a:rPr lang="sv-SE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Visa/ändra installerade laddarkonfigurationer</a:t>
            </a:r>
          </a:p>
          <a:p>
            <a:r>
              <a:rPr lang="sv-SE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Laddarlogg</a:t>
            </a:r>
          </a:p>
          <a:p>
            <a:r>
              <a:rPr lang="sv-SE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Återställa laddaren</a:t>
            </a:r>
          </a:p>
          <a:p>
            <a:r>
              <a:rPr lang="sv-SE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Driftsättning genom förkonfiguration</a:t>
            </a:r>
          </a:p>
          <a:p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E4FA6EE-E0E8-1B55-3A25-07ADB74A36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0130552"/>
                  </p:ext>
                </p:extLst>
              </p:nvPr>
            </p:nvGraphicFramePr>
            <p:xfrm>
              <a:off x="659189" y="2383971"/>
              <a:ext cx="4380894" cy="2464254"/>
            </p:xfrm>
            <a:graphic>
              <a:graphicData uri="http://schemas.microsoft.com/office/powerpoint/2016/slidezoom">
                <pslz:sldZm>
                  <pslz:sldZmObj sldId="8055" cId="775380002">
                    <pslz:zmPr id="{F6DCE607-59C7-47A6-84C0-00A5D9470F2A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0894" cy="246425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8E4FA6EE-E0E8-1B55-3A25-07ADB74A36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189" y="2383971"/>
                <a:ext cx="4380894" cy="246425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1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Laddarlogg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8F9AA-A063-0076-51C4-C091EE17A548}"/>
              </a:ext>
            </a:extLst>
          </p:cNvPr>
          <p:cNvSpPr txBox="1"/>
          <p:nvPr/>
        </p:nvSpPr>
        <p:spPr bwMode="gray">
          <a:xfrm>
            <a:off x="8110219" y="5966717"/>
            <a:ext cx="1120867" cy="468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Visa loggar härifrån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20B59-9F6E-42D4-F5AE-82E3125EAE0B}"/>
              </a:ext>
            </a:extLst>
          </p:cNvPr>
          <p:cNvSpPr txBox="1"/>
          <p:nvPr/>
        </p:nvSpPr>
        <p:spPr bwMode="gray">
          <a:xfrm>
            <a:off x="8071495" y="2042441"/>
            <a:ext cx="1120867" cy="1043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Om du ser något fel finns information i installationsmanualen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4B561-C9E1-0700-3F11-D769EF1091E1}"/>
              </a:ext>
            </a:extLst>
          </p:cNvPr>
          <p:cNvSpPr txBox="1"/>
          <p:nvPr/>
        </p:nvSpPr>
        <p:spPr bwMode="gray">
          <a:xfrm>
            <a:off x="3291702" y="3258090"/>
            <a:ext cx="1758988" cy="468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Klicka här för att visa produktinformation</a:t>
            </a:r>
          </a:p>
        </p:txBody>
      </p:sp>
      <p:pic>
        <p:nvPicPr>
          <p:cNvPr id="7170" name="7EAFB546-09DC-45E0-82C1-9F3C4F325099" descr="IMG_0248.PNG">
            <a:extLst>
              <a:ext uri="{FF2B5EF4-FFF2-40B4-BE49-F238E27FC236}">
                <a16:creationId xmlns:a16="http://schemas.microsoft.com/office/drawing/2014/main" id="{4EBB4E28-A09B-2D8D-E6AD-17F898FF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36" y="1311327"/>
            <a:ext cx="2457472" cy="53182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EBD226-4F44-043A-DA08-8A9397AE39F8}"/>
              </a:ext>
            </a:extLst>
          </p:cNvPr>
          <p:cNvCxnSpPr>
            <a:cxnSpLocks/>
          </p:cNvCxnSpPr>
          <p:nvPr/>
        </p:nvCxnSpPr>
        <p:spPr bwMode="gray">
          <a:xfrm>
            <a:off x="2650031" y="2133063"/>
            <a:ext cx="1406448" cy="1096174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C7A75CED-BF33-4E4D-843E-9FCB859EA384" descr="IMG_0249.PNG">
            <a:extLst>
              <a:ext uri="{FF2B5EF4-FFF2-40B4-BE49-F238E27FC236}">
                <a16:creationId xmlns:a16="http://schemas.microsoft.com/office/drawing/2014/main" id="{8C268E78-9289-7052-3EDE-048298E5B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643" y="629110"/>
            <a:ext cx="2798998" cy="60573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8101D3-AD98-BD24-4F37-00D0CCF9F533}"/>
              </a:ext>
            </a:extLst>
          </p:cNvPr>
          <p:cNvCxnSpPr>
            <a:cxnSpLocks/>
          </p:cNvCxnSpPr>
          <p:nvPr/>
        </p:nvCxnSpPr>
        <p:spPr bwMode="gray">
          <a:xfrm>
            <a:off x="5852341" y="5754848"/>
            <a:ext cx="2994656" cy="211869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54B19B21-657E-4889-8695-52E635BE001F" descr="IMG_0250.PNG">
            <a:extLst>
              <a:ext uri="{FF2B5EF4-FFF2-40B4-BE49-F238E27FC236}">
                <a16:creationId xmlns:a16="http://schemas.microsoft.com/office/drawing/2014/main" id="{3DB07ABC-A437-5A78-B99E-D3E26CC42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362" y="629110"/>
            <a:ext cx="2745170" cy="59408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5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Återställa laddaren</a:t>
            </a:r>
            <a:br>
              <a:rPr lang="sv-SE"/>
            </a:b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Detta är ett alternativ som tillhandahålls för att radera laddarinställningarna och återställa laddarna till fabriksinställningar, vilket även innefattar borttagning av ABB RFID-kort.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Var försiktig med att använda det här alternativet.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9B8A55-D86D-36F4-3765-271C446332D0}"/>
              </a:ext>
            </a:extLst>
          </p:cNvPr>
          <p:cNvCxnSpPr>
            <a:cxnSpLocks/>
          </p:cNvCxnSpPr>
          <p:nvPr/>
        </p:nvCxnSpPr>
        <p:spPr bwMode="gray">
          <a:xfrm flipH="1">
            <a:off x="8098971" y="6226629"/>
            <a:ext cx="647197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9C71ADB-885F-A631-FDB2-9D8D00BBBC2E}"/>
              </a:ext>
            </a:extLst>
          </p:cNvPr>
          <p:cNvSpPr txBox="1"/>
          <p:nvPr/>
        </p:nvSpPr>
        <p:spPr bwMode="gray">
          <a:xfrm rot="10800000" flipV="1">
            <a:off x="6596742" y="6052457"/>
            <a:ext cx="1502228" cy="348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Återställa laddaren</a:t>
            </a:r>
          </a:p>
        </p:txBody>
      </p:sp>
      <p:pic>
        <p:nvPicPr>
          <p:cNvPr id="8194" name="C02A14B7-AA0A-4D02-9451-13504A7646BA" descr="IMG_0251.PNG">
            <a:extLst>
              <a:ext uri="{FF2B5EF4-FFF2-40B4-BE49-F238E27FC236}">
                <a16:creationId xmlns:a16="http://schemas.microsoft.com/office/drawing/2014/main" id="{ED664576-2F56-945C-DAB1-50DD53CA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933" y="385894"/>
            <a:ext cx="2927319" cy="6335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Driftsättning genom förkonfiguration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798116"/>
            <a:ext cx="4967288" cy="3529013"/>
          </a:xfrm>
        </p:spPr>
        <p:txBody>
          <a:bodyPr lIns="0" tIns="0" rIns="0" bIns="0"/>
          <a:lstStyle/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Konfigurationsmallfiler hjälper till att förenkla installatörens arbete och minska driftsättningstiden på plats.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Ställ in en konfiguration en gång och spara den i filen, och återanvänd den för olika installationer.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 instrumentpanelen klickar du på Förkonfiguration för att ställa in.</a:t>
            </a:r>
          </a:p>
          <a:p>
            <a:r>
              <a:rPr lang="sv-SE"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BF45CD-400E-4B56-F419-DCA174CD31F0}"/>
              </a:ext>
            </a:extLst>
          </p:cNvPr>
          <p:cNvSpPr txBox="1"/>
          <p:nvPr/>
        </p:nvSpPr>
        <p:spPr bwMode="gray">
          <a:xfrm rot="10800000" flipV="1">
            <a:off x="4362174" y="4700934"/>
            <a:ext cx="1502228" cy="3483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 dirty="0">
                <a:ea typeface="ABBvoice Light" panose="020D0403020503020204" pitchFamily="34" charset="0"/>
                <a:cs typeface="ABBvoice Light" panose="020D0403020503020204" pitchFamily="34" charset="0"/>
              </a:rPr>
              <a:t>Appen vägleder dig till att skapa en mallfil steg för steg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5F131-5225-C97B-7E79-D53D385238B8}"/>
              </a:ext>
            </a:extLst>
          </p:cNvPr>
          <p:cNvSpPr txBox="1"/>
          <p:nvPr/>
        </p:nvSpPr>
        <p:spPr bwMode="gray">
          <a:xfrm rot="10800000" flipV="1">
            <a:off x="7750628" y="121364"/>
            <a:ext cx="4033383" cy="6406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Om du redan har en mallfil kan den importeras/användas som standardinställning för varje laddare/göras till en annan fil.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8773B329-7608-6A5F-63F8-B511A6F2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8058" y="1069303"/>
            <a:ext cx="2679141" cy="55377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BCD4B8-EECF-9E2F-696B-78D36B64EED8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10635343" y="762000"/>
            <a:ext cx="899259" cy="1807029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12F9CB18-DA21-42C2-91F9-8569B7574E04" descr="IMG_0252.PNG">
            <a:extLst>
              <a:ext uri="{FF2B5EF4-FFF2-40B4-BE49-F238E27FC236}">
                <a16:creationId xmlns:a16="http://schemas.microsoft.com/office/drawing/2014/main" id="{3230789A-CE7F-AED1-5D69-1EFE01C04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473" y="1069302"/>
            <a:ext cx="2558910" cy="55377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5FEB7F-3071-515D-073B-AE543588052C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5680655" y="5427677"/>
            <a:ext cx="1382875" cy="822121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5775098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Exempel på ny mallfil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3F4047-ABF7-BF79-5592-C9E74C9953AC}"/>
              </a:ext>
            </a:extLst>
          </p:cNvPr>
          <p:cNvGrpSpPr/>
          <p:nvPr/>
        </p:nvGrpSpPr>
        <p:grpSpPr>
          <a:xfrm>
            <a:off x="2854854" y="3383224"/>
            <a:ext cx="6702803" cy="2163418"/>
            <a:chOff x="2194053" y="2741877"/>
            <a:chExt cx="8710327" cy="3124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F94C08-0257-394D-0304-380698D510F4}"/>
                </a:ext>
              </a:extLst>
            </p:cNvPr>
            <p:cNvSpPr txBox="1"/>
            <p:nvPr/>
          </p:nvSpPr>
          <p:spPr bwMode="gray">
            <a:xfrm>
              <a:off x="2194053" y="2741877"/>
              <a:ext cx="1418779" cy="92595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sv-SE" sz="1400"/>
                <a:t>Lägg till laddarens serienummer och PIN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8EE57D-6798-A654-8025-F48C7432153E}"/>
                </a:ext>
              </a:extLst>
            </p:cNvPr>
            <p:cNvSpPr txBox="1"/>
            <p:nvPr/>
          </p:nvSpPr>
          <p:spPr bwMode="gray">
            <a:xfrm>
              <a:off x="3796594" y="2741878"/>
              <a:ext cx="1648066" cy="52433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sv-SE" sz="1400" dirty="0"/>
                <a:t>Inställningar för laddarens anslutning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27860-D49D-3E92-58C1-E14734A10637}"/>
                </a:ext>
              </a:extLst>
            </p:cNvPr>
            <p:cNvSpPr txBox="1"/>
            <p:nvPr/>
          </p:nvSpPr>
          <p:spPr bwMode="gray">
            <a:xfrm>
              <a:off x="4716212" y="4784081"/>
              <a:ext cx="1802897" cy="700819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sv-SE" sz="1400" dirty="0"/>
                <a:t>ABB/Extern URL från TC-portal/anpassad server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70DB02-3F6C-365D-240A-905F335451AD}"/>
                </a:ext>
              </a:extLst>
            </p:cNvPr>
            <p:cNvSpPr txBox="1"/>
            <p:nvPr/>
          </p:nvSpPr>
          <p:spPr bwMode="gray">
            <a:xfrm>
              <a:off x="6519106" y="4818408"/>
              <a:ext cx="1656516" cy="67571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sv-SE" sz="1400" dirty="0"/>
                <a:t>Elektrisk installation</a:t>
              </a:r>
            </a:p>
            <a:p>
              <a:pPr algn="ctr"/>
              <a:r>
                <a:rPr lang="sv-SE" sz="1400" dirty="0"/>
                <a:t>relaterad till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FEF05F-34B4-CDEF-68F7-9C3D8995912E}"/>
                </a:ext>
              </a:extLst>
            </p:cNvPr>
            <p:cNvSpPr txBox="1"/>
            <p:nvPr/>
          </p:nvSpPr>
          <p:spPr bwMode="gray">
            <a:xfrm>
              <a:off x="9032794" y="4784080"/>
              <a:ext cx="1871586" cy="1082126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sv-SE" sz="1400"/>
                <a:t>Landsspecifika regler eller begränsningar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0D6C165-A1AB-6CFD-ADEA-2828F8B1D657}"/>
              </a:ext>
            </a:extLst>
          </p:cNvPr>
          <p:cNvSpPr txBox="1"/>
          <p:nvPr/>
        </p:nvSpPr>
        <p:spPr bwMode="gray">
          <a:xfrm rot="10800000" flipV="1">
            <a:off x="3516085" y="1633263"/>
            <a:ext cx="4476897" cy="749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Appen vägleder dig steg för steg till att skapa en förkonfigurationsmallfil. Och konfigurationsdetaljerna är desamma som processen att konfigurera en laddare</a:t>
            </a:r>
          </a:p>
        </p:txBody>
      </p:sp>
      <p:pic>
        <p:nvPicPr>
          <p:cNvPr id="10242" name="169C80AA-E519-4708-9DF6-89FA11C5E96E" descr="IMG_0253.PNG">
            <a:extLst>
              <a:ext uri="{FF2B5EF4-FFF2-40B4-BE49-F238E27FC236}">
                <a16:creationId xmlns:a16="http://schemas.microsoft.com/office/drawing/2014/main" id="{A454659E-73AA-CADE-AAF7-8FC3CFE8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56" y="1784463"/>
            <a:ext cx="2070077" cy="447985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339BD-D7C9-287A-3D7B-CC56BB5E03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959" y="2580848"/>
            <a:ext cx="3879212" cy="7379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88B45-A4A3-C92B-ACC3-CF57A8DD15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273" y="3918889"/>
            <a:ext cx="3909073" cy="843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43" name="0F798423-7D4B-4C29-B83B-3DF6A475AE07" descr="IMG_0255.PNG">
            <a:extLst>
              <a:ext uri="{FF2B5EF4-FFF2-40B4-BE49-F238E27FC236}">
                <a16:creationId xmlns:a16="http://schemas.microsoft.com/office/drawing/2014/main" id="{9B9EE305-B8F2-0383-6020-BB7C4845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815" y="568711"/>
            <a:ext cx="2601091" cy="5629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Skapa mallfil från installationshistoriken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B15C1-781E-5ECD-0789-97953E2873A4}"/>
              </a:ext>
            </a:extLst>
          </p:cNvPr>
          <p:cNvSpPr txBox="1"/>
          <p:nvPr/>
        </p:nvSpPr>
        <p:spPr bwMode="gray">
          <a:xfrm rot="10800000" flipV="1">
            <a:off x="2990132" y="2689176"/>
            <a:ext cx="1634714" cy="179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När du konfigurerar en laddare eller visar den slutförda installationen (från installationshistoriken) kan konfigurationen sparas som en mallfil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684EB-434F-FEE8-86E7-9E19820EA014}"/>
              </a:ext>
            </a:extLst>
          </p:cNvPr>
          <p:cNvSpPr txBox="1"/>
          <p:nvPr/>
        </p:nvSpPr>
        <p:spPr bwMode="gray">
          <a:xfrm rot="10800000" flipV="1">
            <a:off x="7815943" y="2841576"/>
            <a:ext cx="1385926" cy="129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Ge mallfilen ett namn så är den klar att användas för installation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A5E45F-2463-1DE6-424B-9122ADF519A8}"/>
              </a:ext>
            </a:extLst>
          </p:cNvPr>
          <p:cNvSpPr txBox="1"/>
          <p:nvPr/>
        </p:nvSpPr>
        <p:spPr bwMode="gray">
          <a:xfrm rot="10800000" flipV="1">
            <a:off x="7739743" y="4621443"/>
            <a:ext cx="1625412" cy="1398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Eftersom mallfilen kan delas kommer den inte att lagra känsliga data, utan dessa måste anges/konfigureras under driftsättning</a:t>
            </a:r>
          </a:p>
        </p:txBody>
      </p:sp>
      <p:pic>
        <p:nvPicPr>
          <p:cNvPr id="11266" name="0566C24E-CBC4-4985-B6B4-6B8D7AF1E141" descr="IMG_0256.PNG">
            <a:extLst>
              <a:ext uri="{FF2B5EF4-FFF2-40B4-BE49-F238E27FC236}">
                <a16:creationId xmlns:a16="http://schemas.microsoft.com/office/drawing/2014/main" id="{4D1BFF6D-5519-A623-A0BE-9AA9CD6B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56" y="1884215"/>
            <a:ext cx="2252656" cy="48749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852BF-C220-006C-6852-765A7E8BAA68}"/>
              </a:ext>
            </a:extLst>
          </p:cNvPr>
          <p:cNvCxnSpPr>
            <a:cxnSpLocks/>
          </p:cNvCxnSpPr>
          <p:nvPr/>
        </p:nvCxnSpPr>
        <p:spPr bwMode="gray">
          <a:xfrm>
            <a:off x="1355417" y="3429000"/>
            <a:ext cx="1480062" cy="186655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A2B7FE76-ED55-4821-B5D3-D995B993FE33" descr="IMG_0257.PNG">
            <a:extLst>
              <a:ext uri="{FF2B5EF4-FFF2-40B4-BE49-F238E27FC236}">
                <a16:creationId xmlns:a16="http://schemas.microsoft.com/office/drawing/2014/main" id="{D5F5AA6D-7CE9-0D8C-28B5-3C402D88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719" y="1153092"/>
            <a:ext cx="2624637" cy="56799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874CFF-B079-CCAC-F951-8EE6ECEEED2E}"/>
              </a:ext>
            </a:extLst>
          </p:cNvPr>
          <p:cNvCxnSpPr>
            <a:cxnSpLocks/>
          </p:cNvCxnSpPr>
          <p:nvPr/>
        </p:nvCxnSpPr>
        <p:spPr bwMode="gray">
          <a:xfrm>
            <a:off x="6346371" y="4484913"/>
            <a:ext cx="1312778" cy="749817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E381DB44-8EA9-4EFB-849B-9319F8039DC2" descr="IMG_0258.PNG">
            <a:extLst>
              <a:ext uri="{FF2B5EF4-FFF2-40B4-BE49-F238E27FC236}">
                <a16:creationId xmlns:a16="http://schemas.microsoft.com/office/drawing/2014/main" id="{B61E3BDD-CFDA-7893-3EE5-877D276E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9456" y="1153092"/>
            <a:ext cx="2592107" cy="56095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4A6971-8FFB-D17F-2A08-1379E921A867}"/>
              </a:ext>
            </a:extLst>
          </p:cNvPr>
          <p:cNvCxnSpPr>
            <a:cxnSpLocks/>
          </p:cNvCxnSpPr>
          <p:nvPr/>
        </p:nvCxnSpPr>
        <p:spPr bwMode="gray">
          <a:xfrm flipH="1">
            <a:off x="9068405" y="3301818"/>
            <a:ext cx="802102" cy="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6395583" cy="1317319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Exempel på användning av mallfil för en installation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E79251D-AA0E-8F3C-88F3-1192989E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898" y="1884214"/>
            <a:ext cx="2289113" cy="47451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915FF0-E46C-5975-C63A-369914CB95A1}"/>
              </a:ext>
            </a:extLst>
          </p:cNvPr>
          <p:cNvSpPr txBox="1"/>
          <p:nvPr/>
        </p:nvSpPr>
        <p:spPr bwMode="gray">
          <a:xfrm rot="10800000" flipV="1">
            <a:off x="3951509" y="2835931"/>
            <a:ext cx="2131045" cy="21279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Välj en mallfil och granska konfigurationsinställningarna för en specifik installation</a:t>
            </a:r>
          </a:p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Det finns inget behov av att konfigurera inställningen varje gång/förbereda före installation och använda under installationen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2384A-6597-AE36-455A-B570C29D9540}"/>
              </a:ext>
            </a:extLst>
          </p:cNvPr>
          <p:cNvSpPr txBox="1"/>
          <p:nvPr/>
        </p:nvSpPr>
        <p:spPr bwMode="gray">
          <a:xfrm rot="10800000" flipV="1">
            <a:off x="5921827" y="1785665"/>
            <a:ext cx="1970315" cy="870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När mallen har valts anger appen vilken mallfil som används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DDBD3-44BD-2C4B-E475-342F71F46EE9}"/>
              </a:ext>
            </a:extLst>
          </p:cNvPr>
          <p:cNvSpPr txBox="1"/>
          <p:nvPr/>
        </p:nvSpPr>
        <p:spPr bwMode="gray">
          <a:xfrm rot="10800000" flipV="1">
            <a:off x="6803569" y="4201887"/>
            <a:ext cx="1970315" cy="1175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Den mallinformation som använts visas också i installationshistoriken efter konfiguration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4FBA60-A3BF-9267-25F1-4489576A3764}"/>
              </a:ext>
            </a:extLst>
          </p:cNvPr>
          <p:cNvCxnSpPr>
            <a:cxnSpLocks/>
          </p:cNvCxnSpPr>
          <p:nvPr/>
        </p:nvCxnSpPr>
        <p:spPr bwMode="gray">
          <a:xfrm flipH="1">
            <a:off x="7892142" y="3178629"/>
            <a:ext cx="1883229" cy="948754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34451221-ED49-4C1D-AB7E-63A8D0A6ACB8" descr="IMG_0259.PNG">
            <a:extLst>
              <a:ext uri="{FF2B5EF4-FFF2-40B4-BE49-F238E27FC236}">
                <a16:creationId xmlns:a16="http://schemas.microsoft.com/office/drawing/2014/main" id="{3E8C918D-746E-FA94-4212-758F11ED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36" y="1779867"/>
            <a:ext cx="2289114" cy="49538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B13743-AB3F-48F6-90BD-75A126C23D63}"/>
              </a:ext>
            </a:extLst>
          </p:cNvPr>
          <p:cNvCxnSpPr>
            <a:cxnSpLocks/>
          </p:cNvCxnSpPr>
          <p:nvPr/>
        </p:nvCxnSpPr>
        <p:spPr bwMode="gray">
          <a:xfrm flipV="1">
            <a:off x="2088859" y="2220890"/>
            <a:ext cx="3832968" cy="383720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824B89-300D-1E02-F74E-30A9C0881CC8}"/>
              </a:ext>
            </a:extLst>
          </p:cNvPr>
          <p:cNvCxnSpPr>
            <a:cxnSpLocks/>
          </p:cNvCxnSpPr>
          <p:nvPr/>
        </p:nvCxnSpPr>
        <p:spPr bwMode="gray">
          <a:xfrm>
            <a:off x="2416629" y="3249698"/>
            <a:ext cx="1534880" cy="650211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A87DA6-02EE-2960-51BE-583FD28B11B1}"/>
              </a:ext>
            </a:extLst>
          </p:cNvPr>
          <p:cNvSpPr txBox="1"/>
          <p:nvPr/>
        </p:nvSpPr>
        <p:spPr bwMode="gray">
          <a:xfrm>
            <a:off x="478465" y="5562232"/>
            <a:ext cx="11217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/>
              <a:t>Mejla oss på </a:t>
            </a:r>
            <a:r>
              <a:rPr lang="sv-SE" sz="18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chargingsupport@abb.com</a:t>
            </a:r>
            <a:r>
              <a:rPr lang="sv-SE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/>
              <a:t>för all support på TerraConfig-mobilappen </a:t>
            </a:r>
          </a:p>
        </p:txBody>
      </p:sp>
    </p:spTree>
    <p:extLst>
      <p:ext uri="{BB962C8B-B14F-4D97-AF65-F5344CB8AC3E}">
        <p14:creationId xmlns:p14="http://schemas.microsoft.com/office/powerpoint/2010/main" val="10362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5520201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Komma igång med TerraConfig</a:t>
            </a:r>
            <a:br>
              <a:rPr lang="sv-SE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Första inställning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599" y="2743200"/>
            <a:ext cx="3241675" cy="3494088"/>
          </a:xfrm>
        </p:spPr>
        <p:txBody>
          <a:bodyPr lIns="0" tIns="0" rIns="0" bIns="0"/>
          <a:lstStyle/>
          <a:p>
            <a:r>
              <a:rPr lang="sv-SE"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Få enkel tillgång till TerraConfig-appen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F1B73D-A604-452E-B8A2-D8BC37EE7FC1}"/>
              </a:ext>
            </a:extLst>
          </p:cNvPr>
          <p:cNvSpPr txBox="1">
            <a:spLocks/>
          </p:cNvSpPr>
          <p:nvPr/>
        </p:nvSpPr>
        <p:spPr bwMode="gray">
          <a:xfrm>
            <a:off x="102712" y="914178"/>
            <a:ext cx="2988831" cy="51056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7800">
                <a:solidFill>
                  <a:schemeClr val="bg2"/>
                </a:solidFill>
              </a:rPr>
              <a:t>1</a:t>
            </a:r>
          </a:p>
        </p:txBody>
      </p:sp>
      <p:pic>
        <p:nvPicPr>
          <p:cNvPr id="11" name="Picture Placeholder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F4A0C86-4442-9C6A-A905-72E03DBC73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5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Registrera dig </a:t>
            </a: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5275"/>
            <a:ext cx="4967288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Skapa ditt konto i </a:t>
            </a:r>
            <a:r>
              <a:rPr lang="sv-SE" sz="2400" dirty="0" err="1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TerraConfig</a:t>
            </a: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. Det kommer att vara till hjälp när du som installatör snabbt behöver driftsätta en laddare.</a:t>
            </a:r>
          </a:p>
          <a:p>
            <a:endParaRPr lang="sv-SE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Som installatör behöver du bekräfta att du är kvalificerad att utföra installationen och driftsättningen.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Registreringsprocessen guidar dig genom kontoaktivering via e-post.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redan har ett konto från den tidigare </a:t>
            </a:r>
            <a:r>
              <a:rPr lang="sv-SE" dirty="0" err="1"/>
              <a:t>TerraConfig-appen</a:t>
            </a:r>
            <a:r>
              <a:rPr lang="sv-SE" dirty="0"/>
              <a:t> behöver du inte registrera dig på nytt utan använder samma inloggning.</a:t>
            </a:r>
          </a:p>
          <a:p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4731B1E-1590-00BF-A16B-AD6CA6346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49" b="13049"/>
          <a:stretch/>
        </p:blipFill>
        <p:spPr>
          <a:xfrm>
            <a:off x="8969842" y="1839562"/>
            <a:ext cx="3002949" cy="34401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89506601-4107-437D-89F5-8B9D057E29BD" descr="IMG_0208.PNG">
            <a:extLst>
              <a:ext uri="{FF2B5EF4-FFF2-40B4-BE49-F238E27FC236}">
                <a16:creationId xmlns:a16="http://schemas.microsoft.com/office/drawing/2014/main" id="{97D3E7AD-62BD-19B0-0748-4E24FE94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385" y="562127"/>
            <a:ext cx="2790872" cy="60397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 dirty="0">
                <a:solidFill>
                  <a:srgbClr val="FF0000"/>
                </a:solidFill>
              </a:rPr>
              <a:t>—</a:t>
            </a:r>
            <a:br>
              <a:rPr lang="sv-SE" b="1" dirty="0"/>
            </a:br>
            <a:r>
              <a:rPr lang="sv-SE" b="1" dirty="0"/>
              <a:t>Skapa konto via ABB</a:t>
            </a:r>
            <a:r>
              <a:rPr lang="sv-SE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7" y="1565275"/>
            <a:ext cx="4967288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Om ditt företag redan har ett konto hos ABB i </a:t>
            </a:r>
            <a:r>
              <a:rPr lang="sv-SE" sz="2400" dirty="0" err="1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TerraConfig</a:t>
            </a: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-portalen och du behöver vara en del av det för att komma åt en specifik installationskonfiguration, kontaktar du ditt företags </a:t>
            </a:r>
            <a:r>
              <a:rPr lang="sv-SE" sz="2400" dirty="0" err="1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TerraConfig</a:t>
            </a: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-portaladministratör eller din lokala ABB-säljare.</a:t>
            </a:r>
          </a:p>
          <a:p>
            <a:endParaRPr lang="en-US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Efter att du har skapat ditt konto kommer du att få ett e-postmeddelande för att logga in på ditt konto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du redan har ett konto från den tidigare </a:t>
            </a:r>
            <a:r>
              <a:rPr lang="sv-SE" dirty="0" err="1"/>
              <a:t>TerraConfig-appen</a:t>
            </a:r>
            <a:r>
              <a:rPr lang="sv-SE" dirty="0"/>
              <a:t> behöver du inte registrera dig på nytt utan använder samma inloggning.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9413D-6F2A-5FD9-8819-6A6D61D6D8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972" y="2042292"/>
            <a:ext cx="5366656" cy="1304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35A86B-648F-A102-D9D7-58CE72F828B9}"/>
              </a:ext>
            </a:extLst>
          </p:cNvPr>
          <p:cNvSpPr txBox="1"/>
          <p:nvPr/>
        </p:nvSpPr>
        <p:spPr bwMode="gray">
          <a:xfrm>
            <a:off x="6683828" y="3428999"/>
            <a:ext cx="5257799" cy="1469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v-SE" sz="1400" i="0">
                <a:solidFill>
                  <a:srgbClr val="1F1F1F"/>
                </a:solidFill>
                <a:latin typeface="ABBvoice" panose="020D0603020503020204" pitchFamily="34" charset="0"/>
              </a:rPr>
              <a:t>....</a:t>
            </a:r>
          </a:p>
          <a:p>
            <a:pPr algn="l"/>
            <a:endParaRPr lang="en-US" sz="1400" b="1" dirty="0">
              <a:solidFill>
                <a:srgbClr val="1F1F1F"/>
              </a:solidFill>
              <a:latin typeface="ABBvoice" panose="020D0603020503020204" pitchFamily="34" charset="0"/>
            </a:endParaRPr>
          </a:p>
          <a:p>
            <a:pPr algn="l"/>
            <a:r>
              <a:rPr lang="sv-SE" sz="1400" b="1" i="0">
                <a:solidFill>
                  <a:srgbClr val="1F1F1F"/>
                </a:solidFill>
                <a:latin typeface="ABBvoice" panose="020D0603020503020204" pitchFamily="34" charset="0"/>
              </a:rPr>
              <a:t>Dina kontouppgifter är:</a:t>
            </a:r>
          </a:p>
          <a:p>
            <a:pPr algn="l"/>
            <a:r>
              <a:rPr lang="sv-SE" sz="1400" b="0" i="0">
                <a:solidFill>
                  <a:srgbClr val="1F1F1F"/>
                </a:solidFill>
                <a:latin typeface="ABBvoice" panose="020D0603020503020204" pitchFamily="34" charset="0"/>
              </a:rPr>
              <a:t>Användarnamn: xxx..</a:t>
            </a:r>
          </a:p>
          <a:p>
            <a:pPr algn="l"/>
            <a:r>
              <a:rPr lang="sv-SE" sz="1400" b="0" i="0">
                <a:solidFill>
                  <a:srgbClr val="1F1F1F"/>
                </a:solidFill>
                <a:latin typeface="ABBvoice" panose="020D0603020503020204" pitchFamily="34" charset="0"/>
              </a:rPr>
              <a:t>Lösenord  ååå..</a:t>
            </a:r>
          </a:p>
          <a:p>
            <a:pPr algn="l"/>
            <a:endParaRPr lang="en-US" sz="1400" dirty="0">
              <a:solidFill>
                <a:srgbClr val="1F1F1F"/>
              </a:solidFill>
              <a:latin typeface="ABBvoice" panose="020D0603020503020204" pitchFamily="34" charset="0"/>
            </a:endParaRPr>
          </a:p>
          <a:p>
            <a:pPr algn="l"/>
            <a:r>
              <a:rPr lang="sv-SE" sz="1400" b="0" i="0">
                <a:solidFill>
                  <a:srgbClr val="1F1F1F"/>
                </a:solidFill>
                <a:latin typeface="ABBvoice" panose="020D0603020503020204" pitchFamily="34" charset="0"/>
              </a:rPr>
              <a:t>*till exempel syfte</a:t>
            </a:r>
          </a:p>
          <a:p>
            <a:pPr algn="l">
              <a:spcBef>
                <a:spcPts val="600"/>
              </a:spcBef>
            </a:pPr>
            <a:endParaRPr lang="en-US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28452"/>
            <a:ext cx="4967287" cy="1655763"/>
          </a:xfrm>
        </p:spPr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Logga in</a:t>
            </a: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9555-F9B9-4633-B9C6-6A2D8A8E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664493"/>
            <a:ext cx="4967288" cy="35290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Logga in med dina kontouppgifter. </a:t>
            </a:r>
            <a:endParaRPr lang="sv-SE" sz="2400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endParaRPr lang="en-US" dirty="0"/>
          </a:p>
          <a:p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Om du redan har ett konto från den tidigare </a:t>
            </a:r>
            <a:r>
              <a:rPr lang="sv-SE" sz="2400" dirty="0" err="1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TerraConfig-appen</a:t>
            </a:r>
            <a:r>
              <a:rPr lang="sv-SE" sz="2400" dirty="0">
                <a:latin typeface="ABBvoice Light"/>
                <a:ea typeface="ABBvoice Light" panose="020D0403020503020204" pitchFamily="34" charset="0"/>
                <a:cs typeface="ABBvoice Light" panose="020D0403020503020204" pitchFamily="34" charset="0"/>
              </a:rPr>
              <a:t>  kan du enkelt logga in med samma inloggningsuppgifter.</a:t>
            </a:r>
          </a:p>
          <a:p>
            <a:endParaRPr lang="en-US" dirty="0"/>
          </a:p>
        </p:txBody>
      </p:sp>
      <p:pic>
        <p:nvPicPr>
          <p:cNvPr id="4" name="49EC437A-F9CD-4F5A-BD9D-5291B5B31380" descr="IMG_0207.PNG">
            <a:extLst>
              <a:ext uri="{FF2B5EF4-FFF2-40B4-BE49-F238E27FC236}">
                <a16:creationId xmlns:a16="http://schemas.microsoft.com/office/drawing/2014/main" id="{BD48C0D1-A2C8-50F5-3E0E-43E3F424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822" y="228452"/>
            <a:ext cx="2873504" cy="62185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4407-5D83-4979-99CB-AE86649F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sv-SE" b="1">
                <a:solidFill>
                  <a:srgbClr val="FF0000"/>
                </a:solidFill>
              </a:rPr>
              <a:t>—</a:t>
            </a:r>
            <a:br>
              <a:rPr lang="sv-SE" b="1"/>
            </a:br>
            <a:r>
              <a:rPr lang="sv-SE" b="1"/>
              <a:t>Appmenyöversikt</a:t>
            </a:r>
            <a:br>
              <a:rPr lang="sv-SE"/>
            </a:br>
            <a:r>
              <a:rPr lang="sv-SE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Navigering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302EC-1A26-AB1E-B4FA-230849E6012D}"/>
              </a:ext>
            </a:extLst>
          </p:cNvPr>
          <p:cNvSpPr txBox="1"/>
          <p:nvPr/>
        </p:nvSpPr>
        <p:spPr bwMode="gray">
          <a:xfrm>
            <a:off x="7739744" y="1916113"/>
            <a:ext cx="511628" cy="304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sv-SE" sz="1400">
                <a:ea typeface="ABBvoice Light" panose="020D0403020503020204" pitchFamily="34" charset="0"/>
                <a:cs typeface="ABBvoice Light" panose="020D0403020503020204" pitchFamily="34" charset="0"/>
              </a:rPr>
              <a:t>Meny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78587-CFFC-4D8A-4305-029AB6A3B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181" y="978008"/>
            <a:ext cx="2947637" cy="3963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4737E3-7289-80C8-ABD7-0436AEA07F9E}"/>
              </a:ext>
            </a:extLst>
          </p:cNvPr>
          <p:cNvCxnSpPr>
            <a:cxnSpLocks/>
          </p:cNvCxnSpPr>
          <p:nvPr/>
        </p:nvCxnSpPr>
        <p:spPr bwMode="gray">
          <a:xfrm>
            <a:off x="4985657" y="1099457"/>
            <a:ext cx="2754086" cy="707572"/>
          </a:xfrm>
          <a:prstGeom prst="line">
            <a:avLst/>
          </a:prstGeom>
          <a:ln w="12700" cap="rnd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6FBA36C2-18E9-4FB3-8612-480ABC9D4142" descr="IMG_0210.PNG">
            <a:extLst>
              <a:ext uri="{FF2B5EF4-FFF2-40B4-BE49-F238E27FC236}">
                <a16:creationId xmlns:a16="http://schemas.microsoft.com/office/drawing/2014/main" id="{41DB4900-1652-83EA-AFF2-8F907F1A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1756" y="481106"/>
            <a:ext cx="2724357" cy="58957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2EB36-6E25-513D-C19D-798F66E848FA}"/>
              </a:ext>
            </a:extLst>
          </p:cNvPr>
          <p:cNvSpPr txBox="1"/>
          <p:nvPr/>
        </p:nvSpPr>
        <p:spPr bwMode="gray">
          <a:xfrm>
            <a:off x="8573549" y="136740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endParaRPr lang="sv-SE" sz="1400" dirty="0"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0AE12-F498-DBEA-C7C5-01D6FB4CAF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681" y="1057513"/>
            <a:ext cx="1130397" cy="6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cination_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FF000F"/>
      </a:hlink>
      <a:folHlink>
        <a:srgbClr val="A9A9A9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>
          <a:noFill/>
        </a:ln>
      </a:spPr>
      <a:bodyPr lIns="180000" tIns="180000" rIns="180000" bIns="180000" rtlCol="0" anchor="t"/>
      <a:lstStyle>
        <a:defPPr algn="l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 lIns="0" tIns="0" rIns="0" bIns="0"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>
            <a:ea typeface="ABBvoice Light" panose="020D0403020503020204" pitchFamily="34" charset="0"/>
            <a:cs typeface="ABBvoice Light" panose="020D0403020503020204" pitchFamily="34" charset="0"/>
          </a:defRPr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1" id="{8FFDCB79-C545-4DA6-9621-78744770FFD4}" vid="{A32D6D54-D40E-4625-A6A4-25C097883C74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3D3DA13019345937EA846E5632996" ma:contentTypeVersion="16" ma:contentTypeDescription="Create a new document." ma:contentTypeScope="" ma:versionID="372ffdf17329ee1928aaf3d871fe77c1">
  <xsd:schema xmlns:xsd="http://www.w3.org/2001/XMLSchema" xmlns:xs="http://www.w3.org/2001/XMLSchema" xmlns:p="http://schemas.microsoft.com/office/2006/metadata/properties" xmlns:ns2="7293f65d-f0bb-434e-806b-88d8e8928be8" xmlns:ns3="6a2fd4ae-3c1f-4207-b7f0-4eade09ff640" xmlns:ns4="71d29222-2c5f-45ad-9aa5-4c2d15fddbe9" targetNamespace="http://schemas.microsoft.com/office/2006/metadata/properties" ma:root="true" ma:fieldsID="b1377bb3b21e36ca3ee6c355eab5cb89" ns2:_="" ns3:_="" ns4:_="">
    <xsd:import namespace="7293f65d-f0bb-434e-806b-88d8e8928be8"/>
    <xsd:import namespace="6a2fd4ae-3c1f-4207-b7f0-4eade09ff640"/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3f65d-f0bb-434e-806b-88d8e8928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3e722c5-bebe-4801-a6ac-67aa35eba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2fd4ae-3c1f-4207-b7f0-4eade09ff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242049b-de90-4069-955f-300b2af28ad7}" ma:internalName="TaxCatchAll" ma:showField="CatchAllData" ma:web="6a2fd4ae-3c1f-4207-b7f0-4eade09ff6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93f65d-f0bb-434e-806b-88d8e8928be8">
      <Terms xmlns="http://schemas.microsoft.com/office/infopath/2007/PartnerControls"/>
    </lcf76f155ced4ddcb4097134ff3c332f>
    <TaxCatchAll xmlns="71d29222-2c5f-45ad-9aa5-4c2d15fddbe9" xsi:nil="true"/>
    <SharedWithUsers xmlns="6a2fd4ae-3c1f-4207-b7f0-4eade09ff640">
      <UserInfo>
        <DisplayName>Loredana Negriu</DisplayName>
        <AccountId>299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A27A034-643F-4D65-B6E8-D712212294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3f65d-f0bb-434e-806b-88d8e8928be8"/>
    <ds:schemaRef ds:uri="6a2fd4ae-3c1f-4207-b7f0-4eade09ff640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A35E56-B7A6-4FCC-99DA-8EBAECADF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9DF50-17E2-408D-B069-B792333B219D}">
  <ds:schemaRefs>
    <ds:schemaRef ds:uri="0e4202c0-8b46-47c0-9aa7-f3ca1cdf5373"/>
    <ds:schemaRef ds:uri="71d29222-2c5f-45ad-9aa5-4c2d15fddbe9"/>
    <ds:schemaRef ds:uri="d162c722-d2d4-4b3b-86ac-d507adc9b805"/>
    <ds:schemaRef ds:uri="http://schemas.microsoft.com/office/2006/metadata/properties"/>
    <ds:schemaRef ds:uri="http://schemas.microsoft.com/office/infopath/2007/PartnerControls"/>
    <ds:schemaRef ds:uri="7293f65d-f0bb-434e-806b-88d8e8928be8"/>
    <ds:schemaRef ds:uri="6a2fd4ae-3c1f-4207-b7f0-4eade09ff64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 Fascination PPT Template</Template>
  <TotalTime>498</TotalTime>
  <Words>2356</Words>
  <Application>Microsoft Office PowerPoint</Application>
  <PresentationFormat>Widescreen</PresentationFormat>
  <Paragraphs>340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ABBvoice</vt:lpstr>
      <vt:lpstr>ABBvoice Light</vt:lpstr>
      <vt:lpstr>ABBvoiceOffice</vt:lpstr>
      <vt:lpstr>ABBvoice-Regular</vt:lpstr>
      <vt:lpstr>Arial</vt:lpstr>
      <vt:lpstr>Calibri</vt:lpstr>
      <vt:lpstr>Fascination_ABB Master</vt:lpstr>
      <vt:lpstr>— TerraConfig mobilapp Snabbguide v1.0</vt:lpstr>
      <vt:lpstr>PowerPoint Presentation</vt:lpstr>
      <vt:lpstr>PowerPoint Presentation</vt:lpstr>
      <vt:lpstr>PowerPoint Presentation</vt:lpstr>
      <vt:lpstr>— Komma igång med TerraConfig Första inställning</vt:lpstr>
      <vt:lpstr>— Registrera dig  </vt:lpstr>
      <vt:lpstr>— Skapa konto via ABB </vt:lpstr>
      <vt:lpstr>— Logga in </vt:lpstr>
      <vt:lpstr>— Appmenyöversikt Navigering </vt:lpstr>
      <vt:lpstr>— Personanpassa appen  </vt:lpstr>
      <vt:lpstr>— Driftsätt en laddare Grundläggande drift</vt:lpstr>
      <vt:lpstr>— Välja en laddare  </vt:lpstr>
      <vt:lpstr>— Välja en laddare  </vt:lpstr>
      <vt:lpstr>— Ansluta en laddare  </vt:lpstr>
      <vt:lpstr>— Konfigurera  inställningar  </vt:lpstr>
      <vt:lpstr>— Konfigurera inställningar  </vt:lpstr>
      <vt:lpstr>— Uppdatering av fast programvara  </vt:lpstr>
      <vt:lpstr>— Nätverksanslutning  </vt:lpstr>
      <vt:lpstr>— OCPP-server Standard – ABB-server </vt:lpstr>
      <vt:lpstr>— OCPP-server Extern backoffice </vt:lpstr>
      <vt:lpstr>— OCPP-server Extern backoffice </vt:lpstr>
      <vt:lpstr>— OCPP-server Anpassad </vt:lpstr>
      <vt:lpstr>— Energihantering Inställningar </vt:lpstr>
      <vt:lpstr>— Energihantering Smart mätarinställning </vt:lpstr>
      <vt:lpstr>— Energihantering Smart mätare som stöds </vt:lpstr>
      <vt:lpstr>— Energihantering Modbus-inställningar </vt:lpstr>
      <vt:lpstr>— Energihantering Lokala lasthanteringsinställningar </vt:lpstr>
      <vt:lpstr>PowerPoint Presentation</vt:lpstr>
      <vt:lpstr>PowerPoint Presentation</vt:lpstr>
      <vt:lpstr>— Energihantering Molnbelastningshantering </vt:lpstr>
      <vt:lpstr>— Energihantering Via lokal styrenhet </vt:lpstr>
      <vt:lpstr>— Ingång/utgång Mekaniska kontakter </vt:lpstr>
      <vt:lpstr>— Ladda med RFID-kort</vt:lpstr>
      <vt:lpstr>— Schema </vt:lpstr>
      <vt:lpstr>— Använda konfigurationen i en laddare </vt:lpstr>
      <vt:lpstr>— Installationshantering Administrativa åtgärder  </vt:lpstr>
      <vt:lpstr>— Överlåtelse till ägare  </vt:lpstr>
      <vt:lpstr>— Visa installationshistorik  </vt:lpstr>
      <vt:lpstr>— Visa/ändra installerade laddarkonfigurationer </vt:lpstr>
      <vt:lpstr>— Laddarlogg </vt:lpstr>
      <vt:lpstr>— Återställa laddaren </vt:lpstr>
      <vt:lpstr>— Driftsättning genom förkonfiguration</vt:lpstr>
      <vt:lpstr>— Exempel på ny mallfil</vt:lpstr>
      <vt:lpstr>— Skapa mallfil från installationshistoriken </vt:lpstr>
      <vt:lpstr>— Exempel på användning av mallfil för en installation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 Date or other information – this line is not obligatory Presentation title can have more than one line Subtitle</dc:title>
  <dc:creator>Natalie Hodges</dc:creator>
  <cp:lastModifiedBy>Camilla Mattsson</cp:lastModifiedBy>
  <cp:revision>46</cp:revision>
  <dcterms:created xsi:type="dcterms:W3CDTF">2022-11-08T15:17:52Z</dcterms:created>
  <dcterms:modified xsi:type="dcterms:W3CDTF">2023-06-27T08:11:28Z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0x01010010D3D3DA13019345937EA846E5632996</vt:lpwstr>
  </property>
  <property fmtid="{D5CDD505-2E9C-101B-9397-08002B2CF9AE}" pid="3" name="MediaServiceImageTags">
    <vt:lpwstr/>
  </property>
</Properties>
</file>