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85" r:id="rId5"/>
    <p:sldId id="270" r:id="rId6"/>
    <p:sldId id="271" r:id="rId7"/>
    <p:sldId id="272" r:id="rId8"/>
    <p:sldId id="273" r:id="rId9"/>
    <p:sldId id="287" r:id="rId10"/>
    <p:sldId id="284" r:id="rId11"/>
    <p:sldId id="286" r:id="rId12"/>
    <p:sldId id="288" r:id="rId13"/>
    <p:sldId id="277" r:id="rId14"/>
    <p:sldId id="278"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EF8749-81DF-762D-77C3-6BE53BDC58AA}" name="Olha Tsymbaliuk" initials="OT" userId="S::olha.tsymbaliuk@fi.abb.com::dc901cb9-628d-476f-89ff-8a108f9205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DC6FD-D366-45FD-AB5F-F3D365074898}" v="7" dt="2023-04-13T11:12:13.314"/>
    <p1510:client id="{45B05FE9-FC69-4663-AB86-3B0128873976}" v="10" dt="2023-04-13T13:50:56.054"/>
    <p1510:client id="{5E444584-8D94-4E9C-9760-F6A2D60B5052}" v="5" dt="2023-04-13T11:09:43.590"/>
    <p1510:client id="{CADFE836-80D8-4BE6-9B0D-CDCCA187FD9F}" v="13" dt="2023-04-13T15:05:21.933"/>
    <p1510:client id="{D7357B4F-87F5-4348-B359-F1E33D9E646F}" v="16" dt="2023-06-06T13:27:08.474"/>
  </p1510:revLst>
</p1510:revInfo>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ha Tsymbaliuk" userId="S::olha.tsymbaliuk@fi.abb.com::dc901cb9-628d-476f-89ff-8a108f9205f4" providerId="AD" clId="Web-{5E444584-8D94-4E9C-9760-F6A2D60B5052}"/>
    <pc:docChg chg="modSld">
      <pc:chgData name="Olha Tsymbaliuk" userId="S::olha.tsymbaliuk@fi.abb.com::dc901cb9-628d-476f-89ff-8a108f9205f4" providerId="AD" clId="Web-{5E444584-8D94-4E9C-9760-F6A2D60B5052}" dt="2023-04-13T11:09:43.590" v="4" actId="14100"/>
      <pc:docMkLst>
        <pc:docMk/>
      </pc:docMkLst>
      <pc:sldChg chg="modSp">
        <pc:chgData name="Olha Tsymbaliuk" userId="S::olha.tsymbaliuk@fi.abb.com::dc901cb9-628d-476f-89ff-8a108f9205f4" providerId="AD" clId="Web-{5E444584-8D94-4E9C-9760-F6A2D60B5052}" dt="2023-04-13T11:09:43.590" v="4" actId="14100"/>
        <pc:sldMkLst>
          <pc:docMk/>
          <pc:sldMk cId="1657072995" sldId="288"/>
        </pc:sldMkLst>
        <pc:picChg chg="mod modCrop">
          <ac:chgData name="Olha Tsymbaliuk" userId="S::olha.tsymbaliuk@fi.abb.com::dc901cb9-628d-476f-89ff-8a108f9205f4" providerId="AD" clId="Web-{5E444584-8D94-4E9C-9760-F6A2D60B5052}" dt="2023-04-13T11:09:43.590" v="4" actId="14100"/>
          <ac:picMkLst>
            <pc:docMk/>
            <pc:sldMk cId="1657072995" sldId="288"/>
            <ac:picMk id="9" creationId="{25FE9510-AF15-64F7-A333-9F3DA5F3BC49}"/>
          </ac:picMkLst>
        </pc:picChg>
      </pc:sldChg>
    </pc:docChg>
  </pc:docChgLst>
  <pc:docChgLst>
    <pc:chgData name="Giada Volpin" userId="1c71b5bb-1d96-4884-8fc0-f97ca7f37f45" providerId="ADAL" clId="{C1369B9F-E3E2-4579-882F-5511C14C142A}"/>
    <pc:docChg chg="undo custSel addSld delSld modSld">
      <pc:chgData name="Giada Volpin" userId="1c71b5bb-1d96-4884-8fc0-f97ca7f37f45" providerId="ADAL" clId="{C1369B9F-E3E2-4579-882F-5511C14C142A}" dt="2022-12-21T10:36:49.557" v="119"/>
      <pc:docMkLst>
        <pc:docMk/>
      </pc:docMkLst>
      <pc:sldChg chg="addSp delSp modSp mod">
        <pc:chgData name="Giada Volpin" userId="1c71b5bb-1d96-4884-8fc0-f97ca7f37f45" providerId="ADAL" clId="{C1369B9F-E3E2-4579-882F-5511C14C142A}" dt="2022-11-09T09:57:54.709" v="60" actId="20577"/>
        <pc:sldMkLst>
          <pc:docMk/>
          <pc:sldMk cId="1664912682" sldId="272"/>
        </pc:sldMkLst>
        <pc:spChg chg="mod">
          <ac:chgData name="Giada Volpin" userId="1c71b5bb-1d96-4884-8fc0-f97ca7f37f45" providerId="ADAL" clId="{C1369B9F-E3E2-4579-882F-5511C14C142A}" dt="2022-11-09T09:57:54.709" v="60" actId="20577"/>
          <ac:spMkLst>
            <pc:docMk/>
            <pc:sldMk cId="1664912682" sldId="272"/>
            <ac:spMk id="4" creationId="{C8523FCE-00C6-4F98-BD67-9730D4B54F68}"/>
          </ac:spMkLst>
        </pc:spChg>
        <pc:spChg chg="mod">
          <ac:chgData name="Giada Volpin" userId="1c71b5bb-1d96-4884-8fc0-f97ca7f37f45" providerId="ADAL" clId="{C1369B9F-E3E2-4579-882F-5511C14C142A}" dt="2022-11-09T09:54:22.561" v="23" actId="1076"/>
          <ac:spMkLst>
            <pc:docMk/>
            <pc:sldMk cId="1664912682" sldId="272"/>
            <ac:spMk id="6" creationId="{95E86636-8176-4E06-8992-DCACB7F20332}"/>
          </ac:spMkLst>
        </pc:spChg>
        <pc:spChg chg="mod">
          <ac:chgData name="Giada Volpin" userId="1c71b5bb-1d96-4884-8fc0-f97ca7f37f45" providerId="ADAL" clId="{C1369B9F-E3E2-4579-882F-5511C14C142A}" dt="2022-11-09T09:54:17.140" v="21"/>
          <ac:spMkLst>
            <pc:docMk/>
            <pc:sldMk cId="1664912682" sldId="272"/>
            <ac:spMk id="10" creationId="{CB3D612D-7054-47A7-B84A-B67D81688B27}"/>
          </ac:spMkLst>
        </pc:spChg>
        <pc:spChg chg="mod">
          <ac:chgData name="Giada Volpin" userId="1c71b5bb-1d96-4884-8fc0-f97ca7f37f45" providerId="ADAL" clId="{C1369B9F-E3E2-4579-882F-5511C14C142A}" dt="2022-11-09T09:54:17.140" v="21"/>
          <ac:spMkLst>
            <pc:docMk/>
            <pc:sldMk cId="1664912682" sldId="272"/>
            <ac:spMk id="12" creationId="{834E5262-F1D4-4164-871A-C71CFE26BFD1}"/>
          </ac:spMkLst>
        </pc:spChg>
        <pc:spChg chg="mod">
          <ac:chgData name="Giada Volpin" userId="1c71b5bb-1d96-4884-8fc0-f97ca7f37f45" providerId="ADAL" clId="{C1369B9F-E3E2-4579-882F-5511C14C142A}" dt="2022-11-09T09:54:17.140" v="21"/>
          <ac:spMkLst>
            <pc:docMk/>
            <pc:sldMk cId="1664912682" sldId="272"/>
            <ac:spMk id="13" creationId="{4A4184E9-E5D3-42F6-8D5D-84641D3DAC75}"/>
          </ac:spMkLst>
        </pc:spChg>
        <pc:spChg chg="mod">
          <ac:chgData name="Giada Volpin" userId="1c71b5bb-1d96-4884-8fc0-f97ca7f37f45" providerId="ADAL" clId="{C1369B9F-E3E2-4579-882F-5511C14C142A}" dt="2022-11-09T09:54:17.140" v="21"/>
          <ac:spMkLst>
            <pc:docMk/>
            <pc:sldMk cId="1664912682" sldId="272"/>
            <ac:spMk id="14" creationId="{41B257AA-795B-4C16-AB6E-12F5FC37F9CD}"/>
          </ac:spMkLst>
        </pc:spChg>
        <pc:spChg chg="mod">
          <ac:chgData name="Giada Volpin" userId="1c71b5bb-1d96-4884-8fc0-f97ca7f37f45" providerId="ADAL" clId="{C1369B9F-E3E2-4579-882F-5511C14C142A}" dt="2022-11-09T09:54:17.140" v="21"/>
          <ac:spMkLst>
            <pc:docMk/>
            <pc:sldMk cId="1664912682" sldId="272"/>
            <ac:spMk id="15" creationId="{04D086C8-31EA-4ED6-A05F-9A4E2891FE66}"/>
          </ac:spMkLst>
        </pc:spChg>
        <pc:spChg chg="mod">
          <ac:chgData name="Giada Volpin" userId="1c71b5bb-1d96-4884-8fc0-f97ca7f37f45" providerId="ADAL" clId="{C1369B9F-E3E2-4579-882F-5511C14C142A}" dt="2022-11-09T09:54:17.140" v="21"/>
          <ac:spMkLst>
            <pc:docMk/>
            <pc:sldMk cId="1664912682" sldId="272"/>
            <ac:spMk id="16" creationId="{97F21307-B37B-4102-95DD-7447F6BAD014}"/>
          </ac:spMkLst>
        </pc:spChg>
        <pc:spChg chg="mod">
          <ac:chgData name="Giada Volpin" userId="1c71b5bb-1d96-4884-8fc0-f97ca7f37f45" providerId="ADAL" clId="{C1369B9F-E3E2-4579-882F-5511C14C142A}" dt="2022-11-09T09:54:17.140" v="21"/>
          <ac:spMkLst>
            <pc:docMk/>
            <pc:sldMk cId="1664912682" sldId="272"/>
            <ac:spMk id="17" creationId="{38B2037A-518B-4607-AEBD-034709917B4A}"/>
          </ac:spMkLst>
        </pc:spChg>
        <pc:spChg chg="mod">
          <ac:chgData name="Giada Volpin" userId="1c71b5bb-1d96-4884-8fc0-f97ca7f37f45" providerId="ADAL" clId="{C1369B9F-E3E2-4579-882F-5511C14C142A}" dt="2022-11-09T09:54:17.140" v="21"/>
          <ac:spMkLst>
            <pc:docMk/>
            <pc:sldMk cId="1664912682" sldId="272"/>
            <ac:spMk id="18" creationId="{8477E529-051A-4A53-800E-6AF0123770BA}"/>
          </ac:spMkLst>
        </pc:spChg>
        <pc:spChg chg="mod">
          <ac:chgData name="Giada Volpin" userId="1c71b5bb-1d96-4884-8fc0-f97ca7f37f45" providerId="ADAL" clId="{C1369B9F-E3E2-4579-882F-5511C14C142A}" dt="2022-11-09T09:54:17.140" v="21"/>
          <ac:spMkLst>
            <pc:docMk/>
            <pc:sldMk cId="1664912682" sldId="272"/>
            <ac:spMk id="19" creationId="{783D5427-DD78-489B-ABAF-1528952C808D}"/>
          </ac:spMkLst>
        </pc:spChg>
        <pc:spChg chg="mod">
          <ac:chgData name="Giada Volpin" userId="1c71b5bb-1d96-4884-8fc0-f97ca7f37f45" providerId="ADAL" clId="{C1369B9F-E3E2-4579-882F-5511C14C142A}" dt="2022-11-09T09:54:17.140" v="21"/>
          <ac:spMkLst>
            <pc:docMk/>
            <pc:sldMk cId="1664912682" sldId="272"/>
            <ac:spMk id="20" creationId="{2134B64C-3914-4A28-B572-C3F5F150040F}"/>
          </ac:spMkLst>
        </pc:spChg>
        <pc:spChg chg="mod">
          <ac:chgData name="Giada Volpin" userId="1c71b5bb-1d96-4884-8fc0-f97ca7f37f45" providerId="ADAL" clId="{C1369B9F-E3E2-4579-882F-5511C14C142A}" dt="2022-11-09T09:54:17.140" v="21"/>
          <ac:spMkLst>
            <pc:docMk/>
            <pc:sldMk cId="1664912682" sldId="272"/>
            <ac:spMk id="21" creationId="{21B60BCB-02A9-440E-A31F-042309DFF9BB}"/>
          </ac:spMkLst>
        </pc:spChg>
        <pc:spChg chg="mod">
          <ac:chgData name="Giada Volpin" userId="1c71b5bb-1d96-4884-8fc0-f97ca7f37f45" providerId="ADAL" clId="{C1369B9F-E3E2-4579-882F-5511C14C142A}" dt="2022-11-09T09:54:17.140" v="21"/>
          <ac:spMkLst>
            <pc:docMk/>
            <pc:sldMk cId="1664912682" sldId="272"/>
            <ac:spMk id="22" creationId="{49F969D9-AF16-41BD-BDF6-F2AEC8407769}"/>
          </ac:spMkLst>
        </pc:spChg>
        <pc:spChg chg="mod">
          <ac:chgData name="Giada Volpin" userId="1c71b5bb-1d96-4884-8fc0-f97ca7f37f45" providerId="ADAL" clId="{C1369B9F-E3E2-4579-882F-5511C14C142A}" dt="2022-11-09T09:54:17.140" v="21"/>
          <ac:spMkLst>
            <pc:docMk/>
            <pc:sldMk cId="1664912682" sldId="272"/>
            <ac:spMk id="23" creationId="{059FCE8E-ED2E-4914-917C-7865132AB9DB}"/>
          </ac:spMkLst>
        </pc:spChg>
        <pc:spChg chg="mod">
          <ac:chgData name="Giada Volpin" userId="1c71b5bb-1d96-4884-8fc0-f97ca7f37f45" providerId="ADAL" clId="{C1369B9F-E3E2-4579-882F-5511C14C142A}" dt="2022-11-09T09:54:17.140" v="21"/>
          <ac:spMkLst>
            <pc:docMk/>
            <pc:sldMk cId="1664912682" sldId="272"/>
            <ac:spMk id="24" creationId="{B5B39552-A796-49FD-9836-D3A35A46352A}"/>
          </ac:spMkLst>
        </pc:spChg>
        <pc:spChg chg="mod">
          <ac:chgData name="Giada Volpin" userId="1c71b5bb-1d96-4884-8fc0-f97ca7f37f45" providerId="ADAL" clId="{C1369B9F-E3E2-4579-882F-5511C14C142A}" dt="2022-11-09T09:54:17.140" v="21"/>
          <ac:spMkLst>
            <pc:docMk/>
            <pc:sldMk cId="1664912682" sldId="272"/>
            <ac:spMk id="25" creationId="{55B09412-B3C5-45BF-8F8B-E46713215FF7}"/>
          </ac:spMkLst>
        </pc:spChg>
        <pc:spChg chg="mod">
          <ac:chgData name="Giada Volpin" userId="1c71b5bb-1d96-4884-8fc0-f97ca7f37f45" providerId="ADAL" clId="{C1369B9F-E3E2-4579-882F-5511C14C142A}" dt="2022-11-09T09:54:17.140" v="21"/>
          <ac:spMkLst>
            <pc:docMk/>
            <pc:sldMk cId="1664912682" sldId="272"/>
            <ac:spMk id="26" creationId="{BB1B39E5-C204-4607-82C9-AE99393899E1}"/>
          </ac:spMkLst>
        </pc:spChg>
        <pc:spChg chg="mod">
          <ac:chgData name="Giada Volpin" userId="1c71b5bb-1d96-4884-8fc0-f97ca7f37f45" providerId="ADAL" clId="{C1369B9F-E3E2-4579-882F-5511C14C142A}" dt="2022-11-09T09:54:17.140" v="21"/>
          <ac:spMkLst>
            <pc:docMk/>
            <pc:sldMk cId="1664912682" sldId="272"/>
            <ac:spMk id="27" creationId="{74822D0B-FA7A-4B39-A881-DCA91194E882}"/>
          </ac:spMkLst>
        </pc:spChg>
        <pc:spChg chg="mod">
          <ac:chgData name="Giada Volpin" userId="1c71b5bb-1d96-4884-8fc0-f97ca7f37f45" providerId="ADAL" clId="{C1369B9F-E3E2-4579-882F-5511C14C142A}" dt="2022-11-09T09:54:17.140" v="21"/>
          <ac:spMkLst>
            <pc:docMk/>
            <pc:sldMk cId="1664912682" sldId="272"/>
            <ac:spMk id="28" creationId="{ABE3A39A-240A-4F73-A085-BE00C088E2CC}"/>
          </ac:spMkLst>
        </pc:spChg>
        <pc:spChg chg="mod">
          <ac:chgData name="Giada Volpin" userId="1c71b5bb-1d96-4884-8fc0-f97ca7f37f45" providerId="ADAL" clId="{C1369B9F-E3E2-4579-882F-5511C14C142A}" dt="2022-11-09T09:54:17.140" v="21"/>
          <ac:spMkLst>
            <pc:docMk/>
            <pc:sldMk cId="1664912682" sldId="272"/>
            <ac:spMk id="29" creationId="{828174A1-FD46-4B5C-8707-DDC868D4DB3A}"/>
          </ac:spMkLst>
        </pc:spChg>
        <pc:spChg chg="mod">
          <ac:chgData name="Giada Volpin" userId="1c71b5bb-1d96-4884-8fc0-f97ca7f37f45" providerId="ADAL" clId="{C1369B9F-E3E2-4579-882F-5511C14C142A}" dt="2022-11-09T09:54:17.140" v="21"/>
          <ac:spMkLst>
            <pc:docMk/>
            <pc:sldMk cId="1664912682" sldId="272"/>
            <ac:spMk id="30" creationId="{3F26B70F-3B5E-4F31-8C33-01472ABF73AC}"/>
          </ac:spMkLst>
        </pc:spChg>
        <pc:spChg chg="mod">
          <ac:chgData name="Giada Volpin" userId="1c71b5bb-1d96-4884-8fc0-f97ca7f37f45" providerId="ADAL" clId="{C1369B9F-E3E2-4579-882F-5511C14C142A}" dt="2022-11-09T09:54:17.140" v="21"/>
          <ac:spMkLst>
            <pc:docMk/>
            <pc:sldMk cId="1664912682" sldId="272"/>
            <ac:spMk id="31" creationId="{0D1AC63C-0EB4-4654-B566-38C016612F2D}"/>
          </ac:spMkLst>
        </pc:spChg>
        <pc:spChg chg="mod">
          <ac:chgData name="Giada Volpin" userId="1c71b5bb-1d96-4884-8fc0-f97ca7f37f45" providerId="ADAL" clId="{C1369B9F-E3E2-4579-882F-5511C14C142A}" dt="2022-11-09T09:54:17.140" v="21"/>
          <ac:spMkLst>
            <pc:docMk/>
            <pc:sldMk cId="1664912682" sldId="272"/>
            <ac:spMk id="32" creationId="{532DAFF3-8CAD-4F69-B013-1B454D4AAB1B}"/>
          </ac:spMkLst>
        </pc:spChg>
        <pc:spChg chg="mod">
          <ac:chgData name="Giada Volpin" userId="1c71b5bb-1d96-4884-8fc0-f97ca7f37f45" providerId="ADAL" clId="{C1369B9F-E3E2-4579-882F-5511C14C142A}" dt="2022-11-09T09:54:17.140" v="21"/>
          <ac:spMkLst>
            <pc:docMk/>
            <pc:sldMk cId="1664912682" sldId="272"/>
            <ac:spMk id="33" creationId="{B1ACAA30-E98B-4710-88DC-4D13EC467245}"/>
          </ac:spMkLst>
        </pc:spChg>
        <pc:spChg chg="mod">
          <ac:chgData name="Giada Volpin" userId="1c71b5bb-1d96-4884-8fc0-f97ca7f37f45" providerId="ADAL" clId="{C1369B9F-E3E2-4579-882F-5511C14C142A}" dt="2022-11-09T09:54:17.140" v="21"/>
          <ac:spMkLst>
            <pc:docMk/>
            <pc:sldMk cId="1664912682" sldId="272"/>
            <ac:spMk id="34" creationId="{F77FFA07-AEC0-47A8-8864-B558508A71EF}"/>
          </ac:spMkLst>
        </pc:spChg>
        <pc:spChg chg="mod">
          <ac:chgData name="Giada Volpin" userId="1c71b5bb-1d96-4884-8fc0-f97ca7f37f45" providerId="ADAL" clId="{C1369B9F-E3E2-4579-882F-5511C14C142A}" dt="2022-11-09T09:54:17.140" v="21"/>
          <ac:spMkLst>
            <pc:docMk/>
            <pc:sldMk cId="1664912682" sldId="272"/>
            <ac:spMk id="35" creationId="{CD6A3CC7-ADF3-42EC-A852-53203BF10583}"/>
          </ac:spMkLst>
        </pc:spChg>
        <pc:spChg chg="mod">
          <ac:chgData name="Giada Volpin" userId="1c71b5bb-1d96-4884-8fc0-f97ca7f37f45" providerId="ADAL" clId="{C1369B9F-E3E2-4579-882F-5511C14C142A}" dt="2022-11-09T09:54:17.140" v="21"/>
          <ac:spMkLst>
            <pc:docMk/>
            <pc:sldMk cId="1664912682" sldId="272"/>
            <ac:spMk id="36" creationId="{5760FB1D-B7BF-4B1D-A962-B68CDB9D4E98}"/>
          </ac:spMkLst>
        </pc:spChg>
        <pc:spChg chg="mod">
          <ac:chgData name="Giada Volpin" userId="1c71b5bb-1d96-4884-8fc0-f97ca7f37f45" providerId="ADAL" clId="{C1369B9F-E3E2-4579-882F-5511C14C142A}" dt="2022-11-09T09:54:17.140" v="21"/>
          <ac:spMkLst>
            <pc:docMk/>
            <pc:sldMk cId="1664912682" sldId="272"/>
            <ac:spMk id="37" creationId="{F0BB9B05-FA67-42CA-82A9-18E2927142BA}"/>
          </ac:spMkLst>
        </pc:spChg>
        <pc:spChg chg="mod">
          <ac:chgData name="Giada Volpin" userId="1c71b5bb-1d96-4884-8fc0-f97ca7f37f45" providerId="ADAL" clId="{C1369B9F-E3E2-4579-882F-5511C14C142A}" dt="2022-11-09T09:54:17.140" v="21"/>
          <ac:spMkLst>
            <pc:docMk/>
            <pc:sldMk cId="1664912682" sldId="272"/>
            <ac:spMk id="38" creationId="{17F98D21-AE19-4B0D-B56A-D9DC5A676319}"/>
          </ac:spMkLst>
        </pc:spChg>
        <pc:spChg chg="mod">
          <ac:chgData name="Giada Volpin" userId="1c71b5bb-1d96-4884-8fc0-f97ca7f37f45" providerId="ADAL" clId="{C1369B9F-E3E2-4579-882F-5511C14C142A}" dt="2022-11-09T09:54:17.140" v="21"/>
          <ac:spMkLst>
            <pc:docMk/>
            <pc:sldMk cId="1664912682" sldId="272"/>
            <ac:spMk id="56" creationId="{D8471331-24FD-4687-A676-4A153F8AF97B}"/>
          </ac:spMkLst>
        </pc:spChg>
        <pc:spChg chg="mod">
          <ac:chgData name="Giada Volpin" userId="1c71b5bb-1d96-4884-8fc0-f97ca7f37f45" providerId="ADAL" clId="{C1369B9F-E3E2-4579-882F-5511C14C142A}" dt="2022-11-09T09:54:17.140" v="21"/>
          <ac:spMkLst>
            <pc:docMk/>
            <pc:sldMk cId="1664912682" sldId="272"/>
            <ac:spMk id="57" creationId="{1B418F50-0F71-4291-9E19-DAC049F3A7C6}"/>
          </ac:spMkLst>
        </pc:spChg>
        <pc:spChg chg="mod">
          <ac:chgData name="Giada Volpin" userId="1c71b5bb-1d96-4884-8fc0-f97ca7f37f45" providerId="ADAL" clId="{C1369B9F-E3E2-4579-882F-5511C14C142A}" dt="2022-11-09T09:54:17.140" v="21"/>
          <ac:spMkLst>
            <pc:docMk/>
            <pc:sldMk cId="1664912682" sldId="272"/>
            <ac:spMk id="58" creationId="{670E9BE0-5F42-4B2A-9E84-A01596BBFF1F}"/>
          </ac:spMkLst>
        </pc:spChg>
        <pc:spChg chg="mod">
          <ac:chgData name="Giada Volpin" userId="1c71b5bb-1d96-4884-8fc0-f97ca7f37f45" providerId="ADAL" clId="{C1369B9F-E3E2-4579-882F-5511C14C142A}" dt="2022-11-09T09:54:17.140" v="21"/>
          <ac:spMkLst>
            <pc:docMk/>
            <pc:sldMk cId="1664912682" sldId="272"/>
            <ac:spMk id="59" creationId="{04F3EDC2-F6C0-43AA-A109-85C632613C9C}"/>
          </ac:spMkLst>
        </pc:spChg>
        <pc:spChg chg="mod">
          <ac:chgData name="Giada Volpin" userId="1c71b5bb-1d96-4884-8fc0-f97ca7f37f45" providerId="ADAL" clId="{C1369B9F-E3E2-4579-882F-5511C14C142A}" dt="2022-11-09T09:54:17.140" v="21"/>
          <ac:spMkLst>
            <pc:docMk/>
            <pc:sldMk cId="1664912682" sldId="272"/>
            <ac:spMk id="60" creationId="{8D4C0468-8921-4C62-A22A-C472D0E545BE}"/>
          </ac:spMkLst>
        </pc:spChg>
        <pc:spChg chg="mod">
          <ac:chgData name="Giada Volpin" userId="1c71b5bb-1d96-4884-8fc0-f97ca7f37f45" providerId="ADAL" clId="{C1369B9F-E3E2-4579-882F-5511C14C142A}" dt="2022-11-09T09:54:17.140" v="21"/>
          <ac:spMkLst>
            <pc:docMk/>
            <pc:sldMk cId="1664912682" sldId="272"/>
            <ac:spMk id="62" creationId="{5D88CCD6-CB2F-4954-AA7C-EB072B562DB2}"/>
          </ac:spMkLst>
        </pc:spChg>
        <pc:spChg chg="mod">
          <ac:chgData name="Giada Volpin" userId="1c71b5bb-1d96-4884-8fc0-f97ca7f37f45" providerId="ADAL" clId="{C1369B9F-E3E2-4579-882F-5511C14C142A}" dt="2022-11-09T09:54:17.140" v="21"/>
          <ac:spMkLst>
            <pc:docMk/>
            <pc:sldMk cId="1664912682" sldId="272"/>
            <ac:spMk id="63" creationId="{4DCABD74-DB43-40BA-B2DC-C1E640063388}"/>
          </ac:spMkLst>
        </pc:spChg>
        <pc:spChg chg="mod">
          <ac:chgData name="Giada Volpin" userId="1c71b5bb-1d96-4884-8fc0-f97ca7f37f45" providerId="ADAL" clId="{C1369B9F-E3E2-4579-882F-5511C14C142A}" dt="2022-11-09T09:54:17.140" v="21"/>
          <ac:spMkLst>
            <pc:docMk/>
            <pc:sldMk cId="1664912682" sldId="272"/>
            <ac:spMk id="64" creationId="{ED28F5A1-F221-43CC-8DC9-06A86ABE1364}"/>
          </ac:spMkLst>
        </pc:spChg>
        <pc:spChg chg="mod">
          <ac:chgData name="Giada Volpin" userId="1c71b5bb-1d96-4884-8fc0-f97ca7f37f45" providerId="ADAL" clId="{C1369B9F-E3E2-4579-882F-5511C14C142A}" dt="2022-11-09T09:54:17.140" v="21"/>
          <ac:spMkLst>
            <pc:docMk/>
            <pc:sldMk cId="1664912682" sldId="272"/>
            <ac:spMk id="65" creationId="{001C221A-D035-4E73-82F4-8CF6C86DB2D6}"/>
          </ac:spMkLst>
        </pc:spChg>
        <pc:spChg chg="mod">
          <ac:chgData name="Giada Volpin" userId="1c71b5bb-1d96-4884-8fc0-f97ca7f37f45" providerId="ADAL" clId="{C1369B9F-E3E2-4579-882F-5511C14C142A}" dt="2022-11-09T09:54:48.617" v="28"/>
          <ac:spMkLst>
            <pc:docMk/>
            <pc:sldMk cId="1664912682" sldId="272"/>
            <ac:spMk id="67" creationId="{7459DE6D-1DD6-4F2C-8DBA-AD6CD7C12741}"/>
          </ac:spMkLst>
        </pc:spChg>
        <pc:spChg chg="mod">
          <ac:chgData name="Giada Volpin" userId="1c71b5bb-1d96-4884-8fc0-f97ca7f37f45" providerId="ADAL" clId="{C1369B9F-E3E2-4579-882F-5511C14C142A}" dt="2022-11-09T09:54:48.617" v="28"/>
          <ac:spMkLst>
            <pc:docMk/>
            <pc:sldMk cId="1664912682" sldId="272"/>
            <ac:spMk id="68" creationId="{870C9CAE-E243-42C9-9237-E94F41F2670C}"/>
          </ac:spMkLst>
        </pc:spChg>
        <pc:spChg chg="mod">
          <ac:chgData name="Giada Volpin" userId="1c71b5bb-1d96-4884-8fc0-f97ca7f37f45" providerId="ADAL" clId="{C1369B9F-E3E2-4579-882F-5511C14C142A}" dt="2022-11-09T09:54:48.617" v="28"/>
          <ac:spMkLst>
            <pc:docMk/>
            <pc:sldMk cId="1664912682" sldId="272"/>
            <ac:spMk id="69" creationId="{30508E27-D069-4036-8BE5-D007781AE7B7}"/>
          </ac:spMkLst>
        </pc:spChg>
        <pc:spChg chg="mod">
          <ac:chgData name="Giada Volpin" userId="1c71b5bb-1d96-4884-8fc0-f97ca7f37f45" providerId="ADAL" clId="{C1369B9F-E3E2-4579-882F-5511C14C142A}" dt="2022-11-09T09:54:48.617" v="28"/>
          <ac:spMkLst>
            <pc:docMk/>
            <pc:sldMk cId="1664912682" sldId="272"/>
            <ac:spMk id="70" creationId="{DE421421-3844-40CC-8FCF-3588213D1107}"/>
          </ac:spMkLst>
        </pc:spChg>
        <pc:spChg chg="mod">
          <ac:chgData name="Giada Volpin" userId="1c71b5bb-1d96-4884-8fc0-f97ca7f37f45" providerId="ADAL" clId="{C1369B9F-E3E2-4579-882F-5511C14C142A}" dt="2022-11-09T09:54:48.617" v="28"/>
          <ac:spMkLst>
            <pc:docMk/>
            <pc:sldMk cId="1664912682" sldId="272"/>
            <ac:spMk id="71" creationId="{CCD4BCB2-BF74-49B5-8851-256CF10548F0}"/>
          </ac:spMkLst>
        </pc:spChg>
        <pc:spChg chg="mod">
          <ac:chgData name="Giada Volpin" userId="1c71b5bb-1d96-4884-8fc0-f97ca7f37f45" providerId="ADAL" clId="{C1369B9F-E3E2-4579-882F-5511C14C142A}" dt="2022-11-09T09:54:48.617" v="28"/>
          <ac:spMkLst>
            <pc:docMk/>
            <pc:sldMk cId="1664912682" sldId="272"/>
            <ac:spMk id="72" creationId="{3278A691-9F52-443C-8FFC-471FB3ADDB7D}"/>
          </ac:spMkLst>
        </pc:spChg>
        <pc:spChg chg="mod">
          <ac:chgData name="Giada Volpin" userId="1c71b5bb-1d96-4884-8fc0-f97ca7f37f45" providerId="ADAL" clId="{C1369B9F-E3E2-4579-882F-5511C14C142A}" dt="2022-11-09T09:54:48.617" v="28"/>
          <ac:spMkLst>
            <pc:docMk/>
            <pc:sldMk cId="1664912682" sldId="272"/>
            <ac:spMk id="73" creationId="{56074889-A070-4446-B23F-FDBD7A7A44CC}"/>
          </ac:spMkLst>
        </pc:spChg>
        <pc:spChg chg="mod">
          <ac:chgData name="Giada Volpin" userId="1c71b5bb-1d96-4884-8fc0-f97ca7f37f45" providerId="ADAL" clId="{C1369B9F-E3E2-4579-882F-5511C14C142A}" dt="2022-11-09T09:54:48.617" v="28"/>
          <ac:spMkLst>
            <pc:docMk/>
            <pc:sldMk cId="1664912682" sldId="272"/>
            <ac:spMk id="74" creationId="{A43DB6E5-0532-4E72-8DCC-E8B3FB291338}"/>
          </ac:spMkLst>
        </pc:spChg>
        <pc:spChg chg="mod">
          <ac:chgData name="Giada Volpin" userId="1c71b5bb-1d96-4884-8fc0-f97ca7f37f45" providerId="ADAL" clId="{C1369B9F-E3E2-4579-882F-5511C14C142A}" dt="2022-11-09T09:54:48.617" v="28"/>
          <ac:spMkLst>
            <pc:docMk/>
            <pc:sldMk cId="1664912682" sldId="272"/>
            <ac:spMk id="75" creationId="{6BEDA3EB-80A9-4B90-8B73-C62167944735}"/>
          </ac:spMkLst>
        </pc:spChg>
        <pc:spChg chg="mod">
          <ac:chgData name="Giada Volpin" userId="1c71b5bb-1d96-4884-8fc0-f97ca7f37f45" providerId="ADAL" clId="{C1369B9F-E3E2-4579-882F-5511C14C142A}" dt="2022-11-09T09:54:48.617" v="28"/>
          <ac:spMkLst>
            <pc:docMk/>
            <pc:sldMk cId="1664912682" sldId="272"/>
            <ac:spMk id="76" creationId="{27B20239-EF33-481F-805D-B17034B5B884}"/>
          </ac:spMkLst>
        </pc:spChg>
        <pc:spChg chg="mod">
          <ac:chgData name="Giada Volpin" userId="1c71b5bb-1d96-4884-8fc0-f97ca7f37f45" providerId="ADAL" clId="{C1369B9F-E3E2-4579-882F-5511C14C142A}" dt="2022-11-09T09:54:48.617" v="28"/>
          <ac:spMkLst>
            <pc:docMk/>
            <pc:sldMk cId="1664912682" sldId="272"/>
            <ac:spMk id="77" creationId="{E1F10ED6-10A3-4EF8-B5AD-96C6772ADB92}"/>
          </ac:spMkLst>
        </pc:spChg>
        <pc:spChg chg="mod">
          <ac:chgData name="Giada Volpin" userId="1c71b5bb-1d96-4884-8fc0-f97ca7f37f45" providerId="ADAL" clId="{C1369B9F-E3E2-4579-882F-5511C14C142A}" dt="2022-11-09T09:54:48.617" v="28"/>
          <ac:spMkLst>
            <pc:docMk/>
            <pc:sldMk cId="1664912682" sldId="272"/>
            <ac:spMk id="78" creationId="{6F99F96C-CA6D-4472-826B-DE0D567543A5}"/>
          </ac:spMkLst>
        </pc:spChg>
        <pc:spChg chg="mod">
          <ac:chgData name="Giada Volpin" userId="1c71b5bb-1d96-4884-8fc0-f97ca7f37f45" providerId="ADAL" clId="{C1369B9F-E3E2-4579-882F-5511C14C142A}" dt="2022-11-09T09:55:12.865" v="33" actId="1076"/>
          <ac:spMkLst>
            <pc:docMk/>
            <pc:sldMk cId="1664912682" sldId="272"/>
            <ac:spMk id="79" creationId="{237ADF4A-B56A-41D6-A41D-4AEDC11EB08A}"/>
          </ac:spMkLst>
        </pc:spChg>
        <pc:spChg chg="mod">
          <ac:chgData name="Giada Volpin" userId="1c71b5bb-1d96-4884-8fc0-f97ca7f37f45" providerId="ADAL" clId="{C1369B9F-E3E2-4579-882F-5511C14C142A}" dt="2022-11-09T09:55:07.718" v="32" actId="1076"/>
          <ac:spMkLst>
            <pc:docMk/>
            <pc:sldMk cId="1664912682" sldId="272"/>
            <ac:spMk id="80" creationId="{44984998-81E4-4ADE-A844-409DB7438D94}"/>
          </ac:spMkLst>
        </pc:spChg>
        <pc:spChg chg="mod">
          <ac:chgData name="Giada Volpin" userId="1c71b5bb-1d96-4884-8fc0-f97ca7f37f45" providerId="ADAL" clId="{C1369B9F-E3E2-4579-882F-5511C14C142A}" dt="2022-11-09T09:54:48.617" v="28"/>
          <ac:spMkLst>
            <pc:docMk/>
            <pc:sldMk cId="1664912682" sldId="272"/>
            <ac:spMk id="81" creationId="{C6504512-4FE7-49DD-9A0E-7B43BB735C80}"/>
          </ac:spMkLst>
        </pc:spChg>
        <pc:spChg chg="mod">
          <ac:chgData name="Giada Volpin" userId="1c71b5bb-1d96-4884-8fc0-f97ca7f37f45" providerId="ADAL" clId="{C1369B9F-E3E2-4579-882F-5511C14C142A}" dt="2022-11-09T09:54:48.617" v="28"/>
          <ac:spMkLst>
            <pc:docMk/>
            <pc:sldMk cId="1664912682" sldId="272"/>
            <ac:spMk id="82" creationId="{E9415487-C870-452C-894B-9DFA44C17AA1}"/>
          </ac:spMkLst>
        </pc:spChg>
        <pc:spChg chg="mod">
          <ac:chgData name="Giada Volpin" userId="1c71b5bb-1d96-4884-8fc0-f97ca7f37f45" providerId="ADAL" clId="{C1369B9F-E3E2-4579-882F-5511C14C142A}" dt="2022-11-09T09:54:48.617" v="28"/>
          <ac:spMkLst>
            <pc:docMk/>
            <pc:sldMk cId="1664912682" sldId="272"/>
            <ac:spMk id="83" creationId="{282BB81C-B8DC-4763-8E35-936450A85E49}"/>
          </ac:spMkLst>
        </pc:spChg>
        <pc:spChg chg="mod">
          <ac:chgData name="Giada Volpin" userId="1c71b5bb-1d96-4884-8fc0-f97ca7f37f45" providerId="ADAL" clId="{C1369B9F-E3E2-4579-882F-5511C14C142A}" dt="2022-11-09T09:55:23.966" v="35" actId="1076"/>
          <ac:spMkLst>
            <pc:docMk/>
            <pc:sldMk cId="1664912682" sldId="272"/>
            <ac:spMk id="84" creationId="{E253D79F-1156-4C9C-ABFE-A3E12D47EED6}"/>
          </ac:spMkLst>
        </pc:spChg>
        <pc:spChg chg="mod">
          <ac:chgData name="Giada Volpin" userId="1c71b5bb-1d96-4884-8fc0-f97ca7f37f45" providerId="ADAL" clId="{C1369B9F-E3E2-4579-882F-5511C14C142A}" dt="2022-11-09T09:55:20.030" v="34" actId="1076"/>
          <ac:spMkLst>
            <pc:docMk/>
            <pc:sldMk cId="1664912682" sldId="272"/>
            <ac:spMk id="85" creationId="{154650DD-8ACF-4384-BE2B-86B67E75B536}"/>
          </ac:spMkLst>
        </pc:spChg>
        <pc:spChg chg="mod">
          <ac:chgData name="Giada Volpin" userId="1c71b5bb-1d96-4884-8fc0-f97ca7f37f45" providerId="ADAL" clId="{C1369B9F-E3E2-4579-882F-5511C14C142A}" dt="2022-11-09T09:55:28.806" v="36" actId="14100"/>
          <ac:spMkLst>
            <pc:docMk/>
            <pc:sldMk cId="1664912682" sldId="272"/>
            <ac:spMk id="86" creationId="{E91E8D75-7805-4DA1-BB28-657B695D20C1}"/>
          </ac:spMkLst>
        </pc:spChg>
        <pc:spChg chg="mod">
          <ac:chgData name="Giada Volpin" userId="1c71b5bb-1d96-4884-8fc0-f97ca7f37f45" providerId="ADAL" clId="{C1369B9F-E3E2-4579-882F-5511C14C142A}" dt="2022-11-09T09:54:48.617" v="28"/>
          <ac:spMkLst>
            <pc:docMk/>
            <pc:sldMk cId="1664912682" sldId="272"/>
            <ac:spMk id="87" creationId="{7C05979A-BD5F-43A2-A010-6C78D2857AC5}"/>
          </ac:spMkLst>
        </pc:spChg>
        <pc:spChg chg="mod">
          <ac:chgData name="Giada Volpin" userId="1c71b5bb-1d96-4884-8fc0-f97ca7f37f45" providerId="ADAL" clId="{C1369B9F-E3E2-4579-882F-5511C14C142A}" dt="2022-11-09T09:54:48.617" v="28"/>
          <ac:spMkLst>
            <pc:docMk/>
            <pc:sldMk cId="1664912682" sldId="272"/>
            <ac:spMk id="88" creationId="{E3EB053B-2E6C-4931-8CD9-14E1D3017899}"/>
          </ac:spMkLst>
        </pc:spChg>
        <pc:spChg chg="mod">
          <ac:chgData name="Giada Volpin" userId="1c71b5bb-1d96-4884-8fc0-f97ca7f37f45" providerId="ADAL" clId="{C1369B9F-E3E2-4579-882F-5511C14C142A}" dt="2022-11-09T09:54:48.617" v="28"/>
          <ac:spMkLst>
            <pc:docMk/>
            <pc:sldMk cId="1664912682" sldId="272"/>
            <ac:spMk id="89" creationId="{66FB5335-7EEB-46E1-A0D2-72EF1C75A246}"/>
          </ac:spMkLst>
        </pc:spChg>
        <pc:spChg chg="mod">
          <ac:chgData name="Giada Volpin" userId="1c71b5bb-1d96-4884-8fc0-f97ca7f37f45" providerId="ADAL" clId="{C1369B9F-E3E2-4579-882F-5511C14C142A}" dt="2022-11-09T09:54:48.617" v="28"/>
          <ac:spMkLst>
            <pc:docMk/>
            <pc:sldMk cId="1664912682" sldId="272"/>
            <ac:spMk id="90" creationId="{C1A0AEDC-A524-47CA-B7E2-6BF133A2CFB4}"/>
          </ac:spMkLst>
        </pc:spChg>
        <pc:spChg chg="mod">
          <ac:chgData name="Giada Volpin" userId="1c71b5bb-1d96-4884-8fc0-f97ca7f37f45" providerId="ADAL" clId="{C1369B9F-E3E2-4579-882F-5511C14C142A}" dt="2022-11-09T09:54:48.617" v="28"/>
          <ac:spMkLst>
            <pc:docMk/>
            <pc:sldMk cId="1664912682" sldId="272"/>
            <ac:spMk id="91" creationId="{1EE60AFB-34BF-4916-909F-B5C668854FB1}"/>
          </ac:spMkLst>
        </pc:spChg>
        <pc:spChg chg="mod">
          <ac:chgData name="Giada Volpin" userId="1c71b5bb-1d96-4884-8fc0-f97ca7f37f45" providerId="ADAL" clId="{C1369B9F-E3E2-4579-882F-5511C14C142A}" dt="2022-11-09T09:54:48.617" v="28"/>
          <ac:spMkLst>
            <pc:docMk/>
            <pc:sldMk cId="1664912682" sldId="272"/>
            <ac:spMk id="92" creationId="{6767B6CF-6A26-44F9-8C20-A85B4B43262C}"/>
          </ac:spMkLst>
        </pc:spChg>
        <pc:spChg chg="mod">
          <ac:chgData name="Giada Volpin" userId="1c71b5bb-1d96-4884-8fc0-f97ca7f37f45" providerId="ADAL" clId="{C1369B9F-E3E2-4579-882F-5511C14C142A}" dt="2022-11-09T09:54:48.617" v="28"/>
          <ac:spMkLst>
            <pc:docMk/>
            <pc:sldMk cId="1664912682" sldId="272"/>
            <ac:spMk id="93" creationId="{F4F58347-DC55-4093-A7AA-FC9AFED6EA61}"/>
          </ac:spMkLst>
        </pc:spChg>
        <pc:spChg chg="mod">
          <ac:chgData name="Giada Volpin" userId="1c71b5bb-1d96-4884-8fc0-f97ca7f37f45" providerId="ADAL" clId="{C1369B9F-E3E2-4579-882F-5511C14C142A}" dt="2022-11-09T09:54:48.617" v="28"/>
          <ac:spMkLst>
            <pc:docMk/>
            <pc:sldMk cId="1664912682" sldId="272"/>
            <ac:spMk id="94" creationId="{AB76D8F7-3DFB-4AE4-A093-E76F5257AE25}"/>
          </ac:spMkLst>
        </pc:spChg>
        <pc:spChg chg="mod">
          <ac:chgData name="Giada Volpin" userId="1c71b5bb-1d96-4884-8fc0-f97ca7f37f45" providerId="ADAL" clId="{C1369B9F-E3E2-4579-882F-5511C14C142A}" dt="2022-11-09T09:54:48.617" v="28"/>
          <ac:spMkLst>
            <pc:docMk/>
            <pc:sldMk cId="1664912682" sldId="272"/>
            <ac:spMk id="112" creationId="{84688510-B459-4BD1-AA15-8576353E038B}"/>
          </ac:spMkLst>
        </pc:spChg>
        <pc:spChg chg="mod">
          <ac:chgData name="Giada Volpin" userId="1c71b5bb-1d96-4884-8fc0-f97ca7f37f45" providerId="ADAL" clId="{C1369B9F-E3E2-4579-882F-5511C14C142A}" dt="2022-11-09T09:54:48.617" v="28"/>
          <ac:spMkLst>
            <pc:docMk/>
            <pc:sldMk cId="1664912682" sldId="272"/>
            <ac:spMk id="113" creationId="{3FE2FE7B-97CE-4CA1-B2B8-F3C473663A27}"/>
          </ac:spMkLst>
        </pc:spChg>
        <pc:spChg chg="mod">
          <ac:chgData name="Giada Volpin" userId="1c71b5bb-1d96-4884-8fc0-f97ca7f37f45" providerId="ADAL" clId="{C1369B9F-E3E2-4579-882F-5511C14C142A}" dt="2022-11-09T09:54:48.617" v="28"/>
          <ac:spMkLst>
            <pc:docMk/>
            <pc:sldMk cId="1664912682" sldId="272"/>
            <ac:spMk id="114" creationId="{6BFF47DF-0E3B-4346-ACF3-09B06E083AE8}"/>
          </ac:spMkLst>
        </pc:spChg>
        <pc:spChg chg="mod">
          <ac:chgData name="Giada Volpin" userId="1c71b5bb-1d96-4884-8fc0-f97ca7f37f45" providerId="ADAL" clId="{C1369B9F-E3E2-4579-882F-5511C14C142A}" dt="2022-11-09T09:54:48.617" v="28"/>
          <ac:spMkLst>
            <pc:docMk/>
            <pc:sldMk cId="1664912682" sldId="272"/>
            <ac:spMk id="115" creationId="{86D2B354-D77D-4C28-B35E-05D6A0873445}"/>
          </ac:spMkLst>
        </pc:spChg>
        <pc:spChg chg="mod">
          <ac:chgData name="Giada Volpin" userId="1c71b5bb-1d96-4884-8fc0-f97ca7f37f45" providerId="ADAL" clId="{C1369B9F-E3E2-4579-882F-5511C14C142A}" dt="2022-11-09T09:54:48.617" v="28"/>
          <ac:spMkLst>
            <pc:docMk/>
            <pc:sldMk cId="1664912682" sldId="272"/>
            <ac:spMk id="116" creationId="{A5784185-64F3-409A-AA40-89E77B85B075}"/>
          </ac:spMkLst>
        </pc:spChg>
        <pc:spChg chg="mod">
          <ac:chgData name="Giada Volpin" userId="1c71b5bb-1d96-4884-8fc0-f97ca7f37f45" providerId="ADAL" clId="{C1369B9F-E3E2-4579-882F-5511C14C142A}" dt="2022-11-09T09:54:48.617" v="28"/>
          <ac:spMkLst>
            <pc:docMk/>
            <pc:sldMk cId="1664912682" sldId="272"/>
            <ac:spMk id="118" creationId="{111DD13F-0A2C-4F73-B11D-0095B62CEA7A}"/>
          </ac:spMkLst>
        </pc:spChg>
        <pc:spChg chg="mod">
          <ac:chgData name="Giada Volpin" userId="1c71b5bb-1d96-4884-8fc0-f97ca7f37f45" providerId="ADAL" clId="{C1369B9F-E3E2-4579-882F-5511C14C142A}" dt="2022-11-09T09:54:48.617" v="28"/>
          <ac:spMkLst>
            <pc:docMk/>
            <pc:sldMk cId="1664912682" sldId="272"/>
            <ac:spMk id="119" creationId="{8F39A7B1-D962-4EC8-A251-CEC0C1D4EB24}"/>
          </ac:spMkLst>
        </pc:spChg>
        <pc:spChg chg="mod">
          <ac:chgData name="Giada Volpin" userId="1c71b5bb-1d96-4884-8fc0-f97ca7f37f45" providerId="ADAL" clId="{C1369B9F-E3E2-4579-882F-5511C14C142A}" dt="2022-11-09T09:54:48.617" v="28"/>
          <ac:spMkLst>
            <pc:docMk/>
            <pc:sldMk cId="1664912682" sldId="272"/>
            <ac:spMk id="120" creationId="{F510065A-74C0-4E5D-8CE1-9BB7A6015103}"/>
          </ac:spMkLst>
        </pc:spChg>
        <pc:spChg chg="mod">
          <ac:chgData name="Giada Volpin" userId="1c71b5bb-1d96-4884-8fc0-f97ca7f37f45" providerId="ADAL" clId="{C1369B9F-E3E2-4579-882F-5511C14C142A}" dt="2022-11-09T09:55:50.186" v="37" actId="14100"/>
          <ac:spMkLst>
            <pc:docMk/>
            <pc:sldMk cId="1664912682" sldId="272"/>
            <ac:spMk id="121" creationId="{5CF5FA7E-FA78-45F9-9D4C-87582D74B8BC}"/>
          </ac:spMkLst>
        </pc:spChg>
        <pc:spChg chg="mod">
          <ac:chgData name="Giada Volpin" userId="1c71b5bb-1d96-4884-8fc0-f97ca7f37f45" providerId="ADAL" clId="{C1369B9F-E3E2-4579-882F-5511C14C142A}" dt="2022-11-09T09:56:07.663" v="39"/>
          <ac:spMkLst>
            <pc:docMk/>
            <pc:sldMk cId="1664912682" sldId="272"/>
            <ac:spMk id="123" creationId="{79CF3F39-4159-4E0B-8515-20DFD2B9D16F}"/>
          </ac:spMkLst>
        </pc:spChg>
        <pc:spChg chg="mod">
          <ac:chgData name="Giada Volpin" userId="1c71b5bb-1d96-4884-8fc0-f97ca7f37f45" providerId="ADAL" clId="{C1369B9F-E3E2-4579-882F-5511C14C142A}" dt="2022-11-09T09:56:07.663" v="39"/>
          <ac:spMkLst>
            <pc:docMk/>
            <pc:sldMk cId="1664912682" sldId="272"/>
            <ac:spMk id="124" creationId="{D3408AC7-C0A2-4B26-8ECD-622434FAFFA2}"/>
          </ac:spMkLst>
        </pc:spChg>
        <pc:spChg chg="mod">
          <ac:chgData name="Giada Volpin" userId="1c71b5bb-1d96-4884-8fc0-f97ca7f37f45" providerId="ADAL" clId="{C1369B9F-E3E2-4579-882F-5511C14C142A}" dt="2022-11-09T09:56:07.663" v="39"/>
          <ac:spMkLst>
            <pc:docMk/>
            <pc:sldMk cId="1664912682" sldId="272"/>
            <ac:spMk id="125" creationId="{C597B640-8669-4668-9D03-087C88D034DF}"/>
          </ac:spMkLst>
        </pc:spChg>
        <pc:spChg chg="mod">
          <ac:chgData name="Giada Volpin" userId="1c71b5bb-1d96-4884-8fc0-f97ca7f37f45" providerId="ADAL" clId="{C1369B9F-E3E2-4579-882F-5511C14C142A}" dt="2022-11-09T09:56:07.663" v="39"/>
          <ac:spMkLst>
            <pc:docMk/>
            <pc:sldMk cId="1664912682" sldId="272"/>
            <ac:spMk id="126" creationId="{00B3EB66-9026-4630-B743-1DF7F94DABDA}"/>
          </ac:spMkLst>
        </pc:spChg>
        <pc:spChg chg="mod">
          <ac:chgData name="Giada Volpin" userId="1c71b5bb-1d96-4884-8fc0-f97ca7f37f45" providerId="ADAL" clId="{C1369B9F-E3E2-4579-882F-5511C14C142A}" dt="2022-11-09T09:56:07.663" v="39"/>
          <ac:spMkLst>
            <pc:docMk/>
            <pc:sldMk cId="1664912682" sldId="272"/>
            <ac:spMk id="127" creationId="{42D779B9-5519-4A51-80D4-BFBDB2F3942C}"/>
          </ac:spMkLst>
        </pc:spChg>
        <pc:spChg chg="mod">
          <ac:chgData name="Giada Volpin" userId="1c71b5bb-1d96-4884-8fc0-f97ca7f37f45" providerId="ADAL" clId="{C1369B9F-E3E2-4579-882F-5511C14C142A}" dt="2022-11-09T09:56:07.663" v="39"/>
          <ac:spMkLst>
            <pc:docMk/>
            <pc:sldMk cId="1664912682" sldId="272"/>
            <ac:spMk id="128" creationId="{E27AB105-E9D2-49CE-852C-593354E7BC20}"/>
          </ac:spMkLst>
        </pc:spChg>
        <pc:spChg chg="mod">
          <ac:chgData name="Giada Volpin" userId="1c71b5bb-1d96-4884-8fc0-f97ca7f37f45" providerId="ADAL" clId="{C1369B9F-E3E2-4579-882F-5511C14C142A}" dt="2022-11-09T09:56:07.663" v="39"/>
          <ac:spMkLst>
            <pc:docMk/>
            <pc:sldMk cId="1664912682" sldId="272"/>
            <ac:spMk id="129" creationId="{DA3E9BC4-332A-42CD-BCE6-52715DA75764}"/>
          </ac:spMkLst>
        </pc:spChg>
        <pc:spChg chg="mod">
          <ac:chgData name="Giada Volpin" userId="1c71b5bb-1d96-4884-8fc0-f97ca7f37f45" providerId="ADAL" clId="{C1369B9F-E3E2-4579-882F-5511C14C142A}" dt="2022-11-09T09:56:07.663" v="39"/>
          <ac:spMkLst>
            <pc:docMk/>
            <pc:sldMk cId="1664912682" sldId="272"/>
            <ac:spMk id="130" creationId="{73312EE3-FE37-4966-92BE-A04C903C1198}"/>
          </ac:spMkLst>
        </pc:spChg>
        <pc:spChg chg="mod">
          <ac:chgData name="Giada Volpin" userId="1c71b5bb-1d96-4884-8fc0-f97ca7f37f45" providerId="ADAL" clId="{C1369B9F-E3E2-4579-882F-5511C14C142A}" dt="2022-11-09T09:56:07.663" v="39"/>
          <ac:spMkLst>
            <pc:docMk/>
            <pc:sldMk cId="1664912682" sldId="272"/>
            <ac:spMk id="131" creationId="{073A6FFE-CA1E-4867-B93C-19F448266933}"/>
          </ac:spMkLst>
        </pc:spChg>
        <pc:spChg chg="mod">
          <ac:chgData name="Giada Volpin" userId="1c71b5bb-1d96-4884-8fc0-f97ca7f37f45" providerId="ADAL" clId="{C1369B9F-E3E2-4579-882F-5511C14C142A}" dt="2022-11-09T09:56:07.663" v="39"/>
          <ac:spMkLst>
            <pc:docMk/>
            <pc:sldMk cId="1664912682" sldId="272"/>
            <ac:spMk id="132" creationId="{77BDAE2F-8ABF-44CA-8A3E-ADFCD0E80E3B}"/>
          </ac:spMkLst>
        </pc:spChg>
        <pc:spChg chg="mod">
          <ac:chgData name="Giada Volpin" userId="1c71b5bb-1d96-4884-8fc0-f97ca7f37f45" providerId="ADAL" clId="{C1369B9F-E3E2-4579-882F-5511C14C142A}" dt="2022-11-09T09:56:07.663" v="39"/>
          <ac:spMkLst>
            <pc:docMk/>
            <pc:sldMk cId="1664912682" sldId="272"/>
            <ac:spMk id="133" creationId="{C8DE4F73-C3AB-4FD3-B134-555C471C9B54}"/>
          </ac:spMkLst>
        </pc:spChg>
        <pc:spChg chg="mod">
          <ac:chgData name="Giada Volpin" userId="1c71b5bb-1d96-4884-8fc0-f97ca7f37f45" providerId="ADAL" clId="{C1369B9F-E3E2-4579-882F-5511C14C142A}" dt="2022-11-09T09:56:07.663" v="39"/>
          <ac:spMkLst>
            <pc:docMk/>
            <pc:sldMk cId="1664912682" sldId="272"/>
            <ac:spMk id="134" creationId="{FF6DB31D-1410-475C-894E-C61B2358C004}"/>
          </ac:spMkLst>
        </pc:spChg>
        <pc:spChg chg="mod">
          <ac:chgData name="Giada Volpin" userId="1c71b5bb-1d96-4884-8fc0-f97ca7f37f45" providerId="ADAL" clId="{C1369B9F-E3E2-4579-882F-5511C14C142A}" dt="2022-11-09T09:56:07.663" v="39"/>
          <ac:spMkLst>
            <pc:docMk/>
            <pc:sldMk cId="1664912682" sldId="272"/>
            <ac:spMk id="135" creationId="{86B19A22-DF09-48DB-988E-5683FFC3AE34}"/>
          </ac:spMkLst>
        </pc:spChg>
        <pc:spChg chg="mod">
          <ac:chgData name="Giada Volpin" userId="1c71b5bb-1d96-4884-8fc0-f97ca7f37f45" providerId="ADAL" clId="{C1369B9F-E3E2-4579-882F-5511C14C142A}" dt="2022-11-09T09:56:07.663" v="39"/>
          <ac:spMkLst>
            <pc:docMk/>
            <pc:sldMk cId="1664912682" sldId="272"/>
            <ac:spMk id="136" creationId="{0306BDF5-DBCD-46A6-9D66-98C9B7314687}"/>
          </ac:spMkLst>
        </pc:spChg>
        <pc:spChg chg="mod">
          <ac:chgData name="Giada Volpin" userId="1c71b5bb-1d96-4884-8fc0-f97ca7f37f45" providerId="ADAL" clId="{C1369B9F-E3E2-4579-882F-5511C14C142A}" dt="2022-11-09T09:56:07.663" v="39"/>
          <ac:spMkLst>
            <pc:docMk/>
            <pc:sldMk cId="1664912682" sldId="272"/>
            <ac:spMk id="137" creationId="{4F293740-3EDF-42C5-B88B-E00A69D89309}"/>
          </ac:spMkLst>
        </pc:spChg>
        <pc:spChg chg="mod">
          <ac:chgData name="Giada Volpin" userId="1c71b5bb-1d96-4884-8fc0-f97ca7f37f45" providerId="ADAL" clId="{C1369B9F-E3E2-4579-882F-5511C14C142A}" dt="2022-11-09T09:56:07.663" v="39"/>
          <ac:spMkLst>
            <pc:docMk/>
            <pc:sldMk cId="1664912682" sldId="272"/>
            <ac:spMk id="138" creationId="{F5748A81-A4B5-48C0-970B-071604A29D60}"/>
          </ac:spMkLst>
        </pc:spChg>
        <pc:spChg chg="mod">
          <ac:chgData name="Giada Volpin" userId="1c71b5bb-1d96-4884-8fc0-f97ca7f37f45" providerId="ADAL" clId="{C1369B9F-E3E2-4579-882F-5511C14C142A}" dt="2022-11-09T09:56:07.663" v="39"/>
          <ac:spMkLst>
            <pc:docMk/>
            <pc:sldMk cId="1664912682" sldId="272"/>
            <ac:spMk id="139" creationId="{9C089A46-287D-4B9E-8F41-F0D4CC2F10A4}"/>
          </ac:spMkLst>
        </pc:spChg>
        <pc:spChg chg="mod">
          <ac:chgData name="Giada Volpin" userId="1c71b5bb-1d96-4884-8fc0-f97ca7f37f45" providerId="ADAL" clId="{C1369B9F-E3E2-4579-882F-5511C14C142A}" dt="2022-11-09T09:56:07.663" v="39"/>
          <ac:spMkLst>
            <pc:docMk/>
            <pc:sldMk cId="1664912682" sldId="272"/>
            <ac:spMk id="140" creationId="{17A24FC4-3DFA-4669-9416-4510F02BC9B8}"/>
          </ac:spMkLst>
        </pc:spChg>
        <pc:spChg chg="mod">
          <ac:chgData name="Giada Volpin" userId="1c71b5bb-1d96-4884-8fc0-f97ca7f37f45" providerId="ADAL" clId="{C1369B9F-E3E2-4579-882F-5511C14C142A}" dt="2022-11-09T09:56:07.663" v="39"/>
          <ac:spMkLst>
            <pc:docMk/>
            <pc:sldMk cId="1664912682" sldId="272"/>
            <ac:spMk id="141" creationId="{3237EA8A-C467-4992-A361-83224635A265}"/>
          </ac:spMkLst>
        </pc:spChg>
        <pc:spChg chg="mod">
          <ac:chgData name="Giada Volpin" userId="1c71b5bb-1d96-4884-8fc0-f97ca7f37f45" providerId="ADAL" clId="{C1369B9F-E3E2-4579-882F-5511C14C142A}" dt="2022-11-09T09:56:07.663" v="39"/>
          <ac:spMkLst>
            <pc:docMk/>
            <pc:sldMk cId="1664912682" sldId="272"/>
            <ac:spMk id="142" creationId="{3D5FA16C-BCE6-4FA5-9A5D-7FDF41318495}"/>
          </ac:spMkLst>
        </pc:spChg>
        <pc:spChg chg="mod">
          <ac:chgData name="Giada Volpin" userId="1c71b5bb-1d96-4884-8fc0-f97ca7f37f45" providerId="ADAL" clId="{C1369B9F-E3E2-4579-882F-5511C14C142A}" dt="2022-11-09T09:56:07.663" v="39"/>
          <ac:spMkLst>
            <pc:docMk/>
            <pc:sldMk cId="1664912682" sldId="272"/>
            <ac:spMk id="143" creationId="{972557F8-6059-4AB7-84A0-03661B17C293}"/>
          </ac:spMkLst>
        </pc:spChg>
        <pc:spChg chg="mod">
          <ac:chgData name="Giada Volpin" userId="1c71b5bb-1d96-4884-8fc0-f97ca7f37f45" providerId="ADAL" clId="{C1369B9F-E3E2-4579-882F-5511C14C142A}" dt="2022-11-09T09:56:07.663" v="39"/>
          <ac:spMkLst>
            <pc:docMk/>
            <pc:sldMk cId="1664912682" sldId="272"/>
            <ac:spMk id="144" creationId="{D710856E-B80B-4947-A9CD-6C23B7D12EBF}"/>
          </ac:spMkLst>
        </pc:spChg>
        <pc:spChg chg="mod">
          <ac:chgData name="Giada Volpin" userId="1c71b5bb-1d96-4884-8fc0-f97ca7f37f45" providerId="ADAL" clId="{C1369B9F-E3E2-4579-882F-5511C14C142A}" dt="2022-11-09T09:56:07.663" v="39"/>
          <ac:spMkLst>
            <pc:docMk/>
            <pc:sldMk cId="1664912682" sldId="272"/>
            <ac:spMk id="145" creationId="{59A490F1-8AD1-4C6F-9742-82F679FBD7ED}"/>
          </ac:spMkLst>
        </pc:spChg>
        <pc:spChg chg="mod">
          <ac:chgData name="Giada Volpin" userId="1c71b5bb-1d96-4884-8fc0-f97ca7f37f45" providerId="ADAL" clId="{C1369B9F-E3E2-4579-882F-5511C14C142A}" dt="2022-11-09T09:56:07.663" v="39"/>
          <ac:spMkLst>
            <pc:docMk/>
            <pc:sldMk cId="1664912682" sldId="272"/>
            <ac:spMk id="146" creationId="{16426416-C892-4F8C-A7CD-5C349A7F50B1}"/>
          </ac:spMkLst>
        </pc:spChg>
        <pc:spChg chg="mod">
          <ac:chgData name="Giada Volpin" userId="1c71b5bb-1d96-4884-8fc0-f97ca7f37f45" providerId="ADAL" clId="{C1369B9F-E3E2-4579-882F-5511C14C142A}" dt="2022-11-09T09:56:07.663" v="39"/>
          <ac:spMkLst>
            <pc:docMk/>
            <pc:sldMk cId="1664912682" sldId="272"/>
            <ac:spMk id="147" creationId="{CABF0B23-BB56-4910-9A1D-CF982FC8BE38}"/>
          </ac:spMkLst>
        </pc:spChg>
        <pc:spChg chg="mod">
          <ac:chgData name="Giada Volpin" userId="1c71b5bb-1d96-4884-8fc0-f97ca7f37f45" providerId="ADAL" clId="{C1369B9F-E3E2-4579-882F-5511C14C142A}" dt="2022-11-09T09:56:07.663" v="39"/>
          <ac:spMkLst>
            <pc:docMk/>
            <pc:sldMk cId="1664912682" sldId="272"/>
            <ac:spMk id="148" creationId="{B5136D1C-89FE-49A0-A741-E4E24EB4C49E}"/>
          </ac:spMkLst>
        </pc:spChg>
        <pc:spChg chg="mod">
          <ac:chgData name="Giada Volpin" userId="1c71b5bb-1d96-4884-8fc0-f97ca7f37f45" providerId="ADAL" clId="{C1369B9F-E3E2-4579-882F-5511C14C142A}" dt="2022-11-09T09:56:07.663" v="39"/>
          <ac:spMkLst>
            <pc:docMk/>
            <pc:sldMk cId="1664912682" sldId="272"/>
            <ac:spMk id="149" creationId="{5EE6A226-1BDD-4EC7-94A6-BEBA11EF8C24}"/>
          </ac:spMkLst>
        </pc:spChg>
        <pc:spChg chg="mod">
          <ac:chgData name="Giada Volpin" userId="1c71b5bb-1d96-4884-8fc0-f97ca7f37f45" providerId="ADAL" clId="{C1369B9F-E3E2-4579-882F-5511C14C142A}" dt="2022-11-09T09:56:07.663" v="39"/>
          <ac:spMkLst>
            <pc:docMk/>
            <pc:sldMk cId="1664912682" sldId="272"/>
            <ac:spMk id="150" creationId="{665A6160-7F50-40D4-BBE9-781160ED08BE}"/>
          </ac:spMkLst>
        </pc:spChg>
        <pc:spChg chg="mod">
          <ac:chgData name="Giada Volpin" userId="1c71b5bb-1d96-4884-8fc0-f97ca7f37f45" providerId="ADAL" clId="{C1369B9F-E3E2-4579-882F-5511C14C142A}" dt="2022-11-09T09:56:07.663" v="39"/>
          <ac:spMkLst>
            <pc:docMk/>
            <pc:sldMk cId="1664912682" sldId="272"/>
            <ac:spMk id="168" creationId="{B573771A-97A3-4B01-820F-13C3F2F63C53}"/>
          </ac:spMkLst>
        </pc:spChg>
        <pc:spChg chg="mod">
          <ac:chgData name="Giada Volpin" userId="1c71b5bb-1d96-4884-8fc0-f97ca7f37f45" providerId="ADAL" clId="{C1369B9F-E3E2-4579-882F-5511C14C142A}" dt="2022-11-09T09:56:07.663" v="39"/>
          <ac:spMkLst>
            <pc:docMk/>
            <pc:sldMk cId="1664912682" sldId="272"/>
            <ac:spMk id="169" creationId="{BA218C14-FE24-48A5-86A4-4CB6F4BE96DF}"/>
          </ac:spMkLst>
        </pc:spChg>
        <pc:spChg chg="mod">
          <ac:chgData name="Giada Volpin" userId="1c71b5bb-1d96-4884-8fc0-f97ca7f37f45" providerId="ADAL" clId="{C1369B9F-E3E2-4579-882F-5511C14C142A}" dt="2022-11-09T09:56:07.663" v="39"/>
          <ac:spMkLst>
            <pc:docMk/>
            <pc:sldMk cId="1664912682" sldId="272"/>
            <ac:spMk id="170" creationId="{3A89F99D-0E7E-4194-AE18-3CD1A9A01559}"/>
          </ac:spMkLst>
        </pc:spChg>
        <pc:spChg chg="mod">
          <ac:chgData name="Giada Volpin" userId="1c71b5bb-1d96-4884-8fc0-f97ca7f37f45" providerId="ADAL" clId="{C1369B9F-E3E2-4579-882F-5511C14C142A}" dt="2022-11-09T09:56:07.663" v="39"/>
          <ac:spMkLst>
            <pc:docMk/>
            <pc:sldMk cId="1664912682" sldId="272"/>
            <ac:spMk id="171" creationId="{85257587-3EAB-4270-8896-EFD7C43031E8}"/>
          </ac:spMkLst>
        </pc:spChg>
        <pc:spChg chg="mod">
          <ac:chgData name="Giada Volpin" userId="1c71b5bb-1d96-4884-8fc0-f97ca7f37f45" providerId="ADAL" clId="{C1369B9F-E3E2-4579-882F-5511C14C142A}" dt="2022-11-09T09:56:07.663" v="39"/>
          <ac:spMkLst>
            <pc:docMk/>
            <pc:sldMk cId="1664912682" sldId="272"/>
            <ac:spMk id="172" creationId="{EFE02308-E769-4F75-BE04-506FFC51FB49}"/>
          </ac:spMkLst>
        </pc:spChg>
        <pc:spChg chg="mod">
          <ac:chgData name="Giada Volpin" userId="1c71b5bb-1d96-4884-8fc0-f97ca7f37f45" providerId="ADAL" clId="{C1369B9F-E3E2-4579-882F-5511C14C142A}" dt="2022-11-09T09:56:07.663" v="39"/>
          <ac:spMkLst>
            <pc:docMk/>
            <pc:sldMk cId="1664912682" sldId="272"/>
            <ac:spMk id="174" creationId="{E9EBBBCA-1E90-43DB-A6A2-009136A628BA}"/>
          </ac:spMkLst>
        </pc:spChg>
        <pc:spChg chg="mod">
          <ac:chgData name="Giada Volpin" userId="1c71b5bb-1d96-4884-8fc0-f97ca7f37f45" providerId="ADAL" clId="{C1369B9F-E3E2-4579-882F-5511C14C142A}" dt="2022-11-09T09:56:07.663" v="39"/>
          <ac:spMkLst>
            <pc:docMk/>
            <pc:sldMk cId="1664912682" sldId="272"/>
            <ac:spMk id="175" creationId="{C4BDDF00-CF2A-47FA-A6E8-8E0A0B96E0DB}"/>
          </ac:spMkLst>
        </pc:spChg>
        <pc:spChg chg="mod">
          <ac:chgData name="Giada Volpin" userId="1c71b5bb-1d96-4884-8fc0-f97ca7f37f45" providerId="ADAL" clId="{C1369B9F-E3E2-4579-882F-5511C14C142A}" dt="2022-11-09T09:56:07.663" v="39"/>
          <ac:spMkLst>
            <pc:docMk/>
            <pc:sldMk cId="1664912682" sldId="272"/>
            <ac:spMk id="176" creationId="{D0A335E6-1CE1-43B9-AEEB-7833BFC49929}"/>
          </ac:spMkLst>
        </pc:spChg>
        <pc:spChg chg="mod">
          <ac:chgData name="Giada Volpin" userId="1c71b5bb-1d96-4884-8fc0-f97ca7f37f45" providerId="ADAL" clId="{C1369B9F-E3E2-4579-882F-5511C14C142A}" dt="2022-11-09T09:56:07.663" v="39"/>
          <ac:spMkLst>
            <pc:docMk/>
            <pc:sldMk cId="1664912682" sldId="272"/>
            <ac:spMk id="177" creationId="{11CFEEC1-D538-46EB-84C4-5108F85BDC5D}"/>
          </ac:spMkLst>
        </pc:spChg>
        <pc:spChg chg="mod">
          <ac:chgData name="Giada Volpin" userId="1c71b5bb-1d96-4884-8fc0-f97ca7f37f45" providerId="ADAL" clId="{C1369B9F-E3E2-4579-882F-5511C14C142A}" dt="2022-11-09T09:57:21.978" v="48"/>
          <ac:spMkLst>
            <pc:docMk/>
            <pc:sldMk cId="1664912682" sldId="272"/>
            <ac:spMk id="179" creationId="{A7320367-5304-4638-9B3D-B95E653EDD11}"/>
          </ac:spMkLst>
        </pc:spChg>
        <pc:spChg chg="mod">
          <ac:chgData name="Giada Volpin" userId="1c71b5bb-1d96-4884-8fc0-f97ca7f37f45" providerId="ADAL" clId="{C1369B9F-E3E2-4579-882F-5511C14C142A}" dt="2022-11-09T09:57:21.978" v="48"/>
          <ac:spMkLst>
            <pc:docMk/>
            <pc:sldMk cId="1664912682" sldId="272"/>
            <ac:spMk id="180" creationId="{7B2A0624-4E5B-47E9-A5D3-58B057670FA5}"/>
          </ac:spMkLst>
        </pc:spChg>
        <pc:spChg chg="mod">
          <ac:chgData name="Giada Volpin" userId="1c71b5bb-1d96-4884-8fc0-f97ca7f37f45" providerId="ADAL" clId="{C1369B9F-E3E2-4579-882F-5511C14C142A}" dt="2022-11-09T09:57:21.978" v="48"/>
          <ac:spMkLst>
            <pc:docMk/>
            <pc:sldMk cId="1664912682" sldId="272"/>
            <ac:spMk id="181" creationId="{C4471EDF-B9CA-441D-A71F-9AFEC101BFF3}"/>
          </ac:spMkLst>
        </pc:spChg>
        <pc:spChg chg="mod">
          <ac:chgData name="Giada Volpin" userId="1c71b5bb-1d96-4884-8fc0-f97ca7f37f45" providerId="ADAL" clId="{C1369B9F-E3E2-4579-882F-5511C14C142A}" dt="2022-11-09T09:57:21.978" v="48"/>
          <ac:spMkLst>
            <pc:docMk/>
            <pc:sldMk cId="1664912682" sldId="272"/>
            <ac:spMk id="182" creationId="{5DE651F0-0185-49AE-A231-8F7FC8F3F5E5}"/>
          </ac:spMkLst>
        </pc:spChg>
        <pc:spChg chg="mod">
          <ac:chgData name="Giada Volpin" userId="1c71b5bb-1d96-4884-8fc0-f97ca7f37f45" providerId="ADAL" clId="{C1369B9F-E3E2-4579-882F-5511C14C142A}" dt="2022-11-09T09:57:21.978" v="48"/>
          <ac:spMkLst>
            <pc:docMk/>
            <pc:sldMk cId="1664912682" sldId="272"/>
            <ac:spMk id="183" creationId="{3C82908E-F096-41CB-ACA6-7CC5136AA8EF}"/>
          </ac:spMkLst>
        </pc:spChg>
        <pc:spChg chg="mod">
          <ac:chgData name="Giada Volpin" userId="1c71b5bb-1d96-4884-8fc0-f97ca7f37f45" providerId="ADAL" clId="{C1369B9F-E3E2-4579-882F-5511C14C142A}" dt="2022-11-09T09:57:21.978" v="48"/>
          <ac:spMkLst>
            <pc:docMk/>
            <pc:sldMk cId="1664912682" sldId="272"/>
            <ac:spMk id="184" creationId="{71459D7A-E727-4607-8919-8E2F0083C4EC}"/>
          </ac:spMkLst>
        </pc:spChg>
        <pc:spChg chg="mod">
          <ac:chgData name="Giada Volpin" userId="1c71b5bb-1d96-4884-8fc0-f97ca7f37f45" providerId="ADAL" clId="{C1369B9F-E3E2-4579-882F-5511C14C142A}" dt="2022-11-09T09:57:21.978" v="48"/>
          <ac:spMkLst>
            <pc:docMk/>
            <pc:sldMk cId="1664912682" sldId="272"/>
            <ac:spMk id="185" creationId="{D578DCA9-1ACF-43C6-9B90-92B503F4A734}"/>
          </ac:spMkLst>
        </pc:spChg>
        <pc:spChg chg="mod">
          <ac:chgData name="Giada Volpin" userId="1c71b5bb-1d96-4884-8fc0-f97ca7f37f45" providerId="ADAL" clId="{C1369B9F-E3E2-4579-882F-5511C14C142A}" dt="2022-11-09T09:57:21.978" v="48"/>
          <ac:spMkLst>
            <pc:docMk/>
            <pc:sldMk cId="1664912682" sldId="272"/>
            <ac:spMk id="186" creationId="{E0FD449A-1F0C-45FC-ACD6-B8A6955FE50B}"/>
          </ac:spMkLst>
        </pc:spChg>
        <pc:spChg chg="mod">
          <ac:chgData name="Giada Volpin" userId="1c71b5bb-1d96-4884-8fc0-f97ca7f37f45" providerId="ADAL" clId="{C1369B9F-E3E2-4579-882F-5511C14C142A}" dt="2022-11-09T09:57:21.978" v="48"/>
          <ac:spMkLst>
            <pc:docMk/>
            <pc:sldMk cId="1664912682" sldId="272"/>
            <ac:spMk id="187" creationId="{7A44DB37-EDD5-400A-8365-5923ACCDE933}"/>
          </ac:spMkLst>
        </pc:spChg>
        <pc:spChg chg="mod">
          <ac:chgData name="Giada Volpin" userId="1c71b5bb-1d96-4884-8fc0-f97ca7f37f45" providerId="ADAL" clId="{C1369B9F-E3E2-4579-882F-5511C14C142A}" dt="2022-11-09T09:57:21.978" v="48"/>
          <ac:spMkLst>
            <pc:docMk/>
            <pc:sldMk cId="1664912682" sldId="272"/>
            <ac:spMk id="188" creationId="{98F7C189-B38E-479A-A4DB-E90D0499A6B2}"/>
          </ac:spMkLst>
        </pc:spChg>
        <pc:spChg chg="mod">
          <ac:chgData name="Giada Volpin" userId="1c71b5bb-1d96-4884-8fc0-f97ca7f37f45" providerId="ADAL" clId="{C1369B9F-E3E2-4579-882F-5511C14C142A}" dt="2022-11-09T09:57:21.978" v="48"/>
          <ac:spMkLst>
            <pc:docMk/>
            <pc:sldMk cId="1664912682" sldId="272"/>
            <ac:spMk id="189" creationId="{4C50FF8C-FD8F-4207-A0A4-705E604D9F95}"/>
          </ac:spMkLst>
        </pc:spChg>
        <pc:spChg chg="mod">
          <ac:chgData name="Giada Volpin" userId="1c71b5bb-1d96-4884-8fc0-f97ca7f37f45" providerId="ADAL" clId="{C1369B9F-E3E2-4579-882F-5511C14C142A}" dt="2022-11-09T09:57:21.978" v="48"/>
          <ac:spMkLst>
            <pc:docMk/>
            <pc:sldMk cId="1664912682" sldId="272"/>
            <ac:spMk id="190" creationId="{BCADEBD4-94F0-4299-AAE0-6D5830CE84AC}"/>
          </ac:spMkLst>
        </pc:spChg>
        <pc:spChg chg="mod">
          <ac:chgData name="Giada Volpin" userId="1c71b5bb-1d96-4884-8fc0-f97ca7f37f45" providerId="ADAL" clId="{C1369B9F-E3E2-4579-882F-5511C14C142A}" dt="2022-11-09T09:57:21.978" v="48"/>
          <ac:spMkLst>
            <pc:docMk/>
            <pc:sldMk cId="1664912682" sldId="272"/>
            <ac:spMk id="191" creationId="{5ED5DE18-5BF9-48C3-948D-C28E78622C7C}"/>
          </ac:spMkLst>
        </pc:spChg>
        <pc:spChg chg="mod">
          <ac:chgData name="Giada Volpin" userId="1c71b5bb-1d96-4884-8fc0-f97ca7f37f45" providerId="ADAL" clId="{C1369B9F-E3E2-4579-882F-5511C14C142A}" dt="2022-11-09T09:57:21.978" v="48"/>
          <ac:spMkLst>
            <pc:docMk/>
            <pc:sldMk cId="1664912682" sldId="272"/>
            <ac:spMk id="192" creationId="{FA461734-B919-4431-95E7-EC3B7E8EF692}"/>
          </ac:spMkLst>
        </pc:spChg>
        <pc:spChg chg="mod">
          <ac:chgData name="Giada Volpin" userId="1c71b5bb-1d96-4884-8fc0-f97ca7f37f45" providerId="ADAL" clId="{C1369B9F-E3E2-4579-882F-5511C14C142A}" dt="2022-11-09T09:57:21.978" v="48"/>
          <ac:spMkLst>
            <pc:docMk/>
            <pc:sldMk cId="1664912682" sldId="272"/>
            <ac:spMk id="193" creationId="{9BFC83AD-6EB6-459B-A74E-E19F824315FB}"/>
          </ac:spMkLst>
        </pc:spChg>
        <pc:spChg chg="mod">
          <ac:chgData name="Giada Volpin" userId="1c71b5bb-1d96-4884-8fc0-f97ca7f37f45" providerId="ADAL" clId="{C1369B9F-E3E2-4579-882F-5511C14C142A}" dt="2022-11-09T09:57:21.978" v="48"/>
          <ac:spMkLst>
            <pc:docMk/>
            <pc:sldMk cId="1664912682" sldId="272"/>
            <ac:spMk id="194" creationId="{F5A72381-EF35-4D3A-9A4A-FE16F0C9EF0A}"/>
          </ac:spMkLst>
        </pc:spChg>
        <pc:spChg chg="mod">
          <ac:chgData name="Giada Volpin" userId="1c71b5bb-1d96-4884-8fc0-f97ca7f37f45" providerId="ADAL" clId="{C1369B9F-E3E2-4579-882F-5511C14C142A}" dt="2022-11-09T09:57:21.978" v="48"/>
          <ac:spMkLst>
            <pc:docMk/>
            <pc:sldMk cId="1664912682" sldId="272"/>
            <ac:spMk id="195" creationId="{8EFFD7DB-FF17-4DAE-BD00-69A61C63F4CC}"/>
          </ac:spMkLst>
        </pc:spChg>
        <pc:spChg chg="mod">
          <ac:chgData name="Giada Volpin" userId="1c71b5bb-1d96-4884-8fc0-f97ca7f37f45" providerId="ADAL" clId="{C1369B9F-E3E2-4579-882F-5511C14C142A}" dt="2022-11-09T09:57:21.978" v="48"/>
          <ac:spMkLst>
            <pc:docMk/>
            <pc:sldMk cId="1664912682" sldId="272"/>
            <ac:spMk id="196" creationId="{4BA6DD56-A9FA-485B-9202-329FFD9C0299}"/>
          </ac:spMkLst>
        </pc:spChg>
        <pc:spChg chg="mod">
          <ac:chgData name="Giada Volpin" userId="1c71b5bb-1d96-4884-8fc0-f97ca7f37f45" providerId="ADAL" clId="{C1369B9F-E3E2-4579-882F-5511C14C142A}" dt="2022-11-09T09:57:21.978" v="48"/>
          <ac:spMkLst>
            <pc:docMk/>
            <pc:sldMk cId="1664912682" sldId="272"/>
            <ac:spMk id="197" creationId="{4E56AE22-0AA3-44E8-ACA4-F5874E7FA7D2}"/>
          </ac:spMkLst>
        </pc:spChg>
        <pc:spChg chg="mod">
          <ac:chgData name="Giada Volpin" userId="1c71b5bb-1d96-4884-8fc0-f97ca7f37f45" providerId="ADAL" clId="{C1369B9F-E3E2-4579-882F-5511C14C142A}" dt="2022-11-09T09:57:21.978" v="48"/>
          <ac:spMkLst>
            <pc:docMk/>
            <pc:sldMk cId="1664912682" sldId="272"/>
            <ac:spMk id="198" creationId="{544C89AB-64C0-4F49-8A73-2B1D474C40A3}"/>
          </ac:spMkLst>
        </pc:spChg>
        <pc:spChg chg="mod">
          <ac:chgData name="Giada Volpin" userId="1c71b5bb-1d96-4884-8fc0-f97ca7f37f45" providerId="ADAL" clId="{C1369B9F-E3E2-4579-882F-5511C14C142A}" dt="2022-11-09T09:57:21.978" v="48"/>
          <ac:spMkLst>
            <pc:docMk/>
            <pc:sldMk cId="1664912682" sldId="272"/>
            <ac:spMk id="199" creationId="{BE5EEDF1-EDA9-41B6-8B99-8E11C40614AE}"/>
          </ac:spMkLst>
        </pc:spChg>
        <pc:spChg chg="mod">
          <ac:chgData name="Giada Volpin" userId="1c71b5bb-1d96-4884-8fc0-f97ca7f37f45" providerId="ADAL" clId="{C1369B9F-E3E2-4579-882F-5511C14C142A}" dt="2022-11-09T09:57:21.978" v="48"/>
          <ac:spMkLst>
            <pc:docMk/>
            <pc:sldMk cId="1664912682" sldId="272"/>
            <ac:spMk id="200" creationId="{DA9AE3C2-3367-4365-B31F-870D827A7DF7}"/>
          </ac:spMkLst>
        </pc:spChg>
        <pc:spChg chg="mod">
          <ac:chgData name="Giada Volpin" userId="1c71b5bb-1d96-4884-8fc0-f97ca7f37f45" providerId="ADAL" clId="{C1369B9F-E3E2-4579-882F-5511C14C142A}" dt="2022-11-09T09:57:21.978" v="48"/>
          <ac:spMkLst>
            <pc:docMk/>
            <pc:sldMk cId="1664912682" sldId="272"/>
            <ac:spMk id="201" creationId="{B6E95A01-5CEC-4AC8-9419-CE616C0C0CB6}"/>
          </ac:spMkLst>
        </pc:spChg>
        <pc:spChg chg="mod">
          <ac:chgData name="Giada Volpin" userId="1c71b5bb-1d96-4884-8fc0-f97ca7f37f45" providerId="ADAL" clId="{C1369B9F-E3E2-4579-882F-5511C14C142A}" dt="2022-11-09T09:57:21.978" v="48"/>
          <ac:spMkLst>
            <pc:docMk/>
            <pc:sldMk cId="1664912682" sldId="272"/>
            <ac:spMk id="202" creationId="{E4C82CFA-8672-44A5-B1DB-9345B349434B}"/>
          </ac:spMkLst>
        </pc:spChg>
        <pc:spChg chg="mod">
          <ac:chgData name="Giada Volpin" userId="1c71b5bb-1d96-4884-8fc0-f97ca7f37f45" providerId="ADAL" clId="{C1369B9F-E3E2-4579-882F-5511C14C142A}" dt="2022-11-09T09:57:21.978" v="48"/>
          <ac:spMkLst>
            <pc:docMk/>
            <pc:sldMk cId="1664912682" sldId="272"/>
            <ac:spMk id="203" creationId="{6F6BCAA8-A11E-4EDD-B7C0-4DC7A091FFED}"/>
          </ac:spMkLst>
        </pc:spChg>
        <pc:spChg chg="mod">
          <ac:chgData name="Giada Volpin" userId="1c71b5bb-1d96-4884-8fc0-f97ca7f37f45" providerId="ADAL" clId="{C1369B9F-E3E2-4579-882F-5511C14C142A}" dt="2022-11-09T09:57:21.978" v="48"/>
          <ac:spMkLst>
            <pc:docMk/>
            <pc:sldMk cId="1664912682" sldId="272"/>
            <ac:spMk id="204" creationId="{76122777-C8CA-4E45-8DD4-AD8A9174C837}"/>
          </ac:spMkLst>
        </pc:spChg>
        <pc:spChg chg="mod">
          <ac:chgData name="Giada Volpin" userId="1c71b5bb-1d96-4884-8fc0-f97ca7f37f45" providerId="ADAL" clId="{C1369B9F-E3E2-4579-882F-5511C14C142A}" dt="2022-11-09T09:57:21.978" v="48"/>
          <ac:spMkLst>
            <pc:docMk/>
            <pc:sldMk cId="1664912682" sldId="272"/>
            <ac:spMk id="205" creationId="{60F25D4F-BAC1-4A51-AEC4-A636C5849E80}"/>
          </ac:spMkLst>
        </pc:spChg>
        <pc:spChg chg="mod">
          <ac:chgData name="Giada Volpin" userId="1c71b5bb-1d96-4884-8fc0-f97ca7f37f45" providerId="ADAL" clId="{C1369B9F-E3E2-4579-882F-5511C14C142A}" dt="2022-11-09T09:57:21.978" v="48"/>
          <ac:spMkLst>
            <pc:docMk/>
            <pc:sldMk cId="1664912682" sldId="272"/>
            <ac:spMk id="206" creationId="{756B7FAB-FECF-47AF-AC6D-525F0037EBA5}"/>
          </ac:spMkLst>
        </pc:spChg>
        <pc:spChg chg="mod">
          <ac:chgData name="Giada Volpin" userId="1c71b5bb-1d96-4884-8fc0-f97ca7f37f45" providerId="ADAL" clId="{C1369B9F-E3E2-4579-882F-5511C14C142A}" dt="2022-11-09T09:57:21.978" v="48"/>
          <ac:spMkLst>
            <pc:docMk/>
            <pc:sldMk cId="1664912682" sldId="272"/>
            <ac:spMk id="224" creationId="{2F0D6F10-FF33-44B6-9ACE-665EFA1F1B90}"/>
          </ac:spMkLst>
        </pc:spChg>
        <pc:spChg chg="mod">
          <ac:chgData name="Giada Volpin" userId="1c71b5bb-1d96-4884-8fc0-f97ca7f37f45" providerId="ADAL" clId="{C1369B9F-E3E2-4579-882F-5511C14C142A}" dt="2022-11-09T09:57:21.978" v="48"/>
          <ac:spMkLst>
            <pc:docMk/>
            <pc:sldMk cId="1664912682" sldId="272"/>
            <ac:spMk id="225" creationId="{17FE3879-8F20-46D6-9EF3-A18C1731867E}"/>
          </ac:spMkLst>
        </pc:spChg>
        <pc:spChg chg="mod">
          <ac:chgData name="Giada Volpin" userId="1c71b5bb-1d96-4884-8fc0-f97ca7f37f45" providerId="ADAL" clId="{C1369B9F-E3E2-4579-882F-5511C14C142A}" dt="2022-11-09T09:57:21.978" v="48"/>
          <ac:spMkLst>
            <pc:docMk/>
            <pc:sldMk cId="1664912682" sldId="272"/>
            <ac:spMk id="226" creationId="{DA6F44BF-8463-4536-B197-23D630DFB990}"/>
          </ac:spMkLst>
        </pc:spChg>
        <pc:spChg chg="mod">
          <ac:chgData name="Giada Volpin" userId="1c71b5bb-1d96-4884-8fc0-f97ca7f37f45" providerId="ADAL" clId="{C1369B9F-E3E2-4579-882F-5511C14C142A}" dt="2022-11-09T09:57:21.978" v="48"/>
          <ac:spMkLst>
            <pc:docMk/>
            <pc:sldMk cId="1664912682" sldId="272"/>
            <ac:spMk id="227" creationId="{87E0E4C2-0583-4BD8-ACE6-6929DD80361B}"/>
          </ac:spMkLst>
        </pc:spChg>
        <pc:spChg chg="mod">
          <ac:chgData name="Giada Volpin" userId="1c71b5bb-1d96-4884-8fc0-f97ca7f37f45" providerId="ADAL" clId="{C1369B9F-E3E2-4579-882F-5511C14C142A}" dt="2022-11-09T09:57:21.978" v="48"/>
          <ac:spMkLst>
            <pc:docMk/>
            <pc:sldMk cId="1664912682" sldId="272"/>
            <ac:spMk id="228" creationId="{B69405CB-3367-434F-BF43-7D3CF12F0958}"/>
          </ac:spMkLst>
        </pc:spChg>
        <pc:spChg chg="mod">
          <ac:chgData name="Giada Volpin" userId="1c71b5bb-1d96-4884-8fc0-f97ca7f37f45" providerId="ADAL" clId="{C1369B9F-E3E2-4579-882F-5511C14C142A}" dt="2022-11-09T09:57:21.978" v="48"/>
          <ac:spMkLst>
            <pc:docMk/>
            <pc:sldMk cId="1664912682" sldId="272"/>
            <ac:spMk id="230" creationId="{16D39E2D-0037-4312-AB1D-4E91EDA1E159}"/>
          </ac:spMkLst>
        </pc:spChg>
        <pc:spChg chg="mod">
          <ac:chgData name="Giada Volpin" userId="1c71b5bb-1d96-4884-8fc0-f97ca7f37f45" providerId="ADAL" clId="{C1369B9F-E3E2-4579-882F-5511C14C142A}" dt="2022-11-09T09:57:21.978" v="48"/>
          <ac:spMkLst>
            <pc:docMk/>
            <pc:sldMk cId="1664912682" sldId="272"/>
            <ac:spMk id="231" creationId="{1BE07279-BF2C-4994-B8E1-142701D77958}"/>
          </ac:spMkLst>
        </pc:spChg>
        <pc:spChg chg="mod">
          <ac:chgData name="Giada Volpin" userId="1c71b5bb-1d96-4884-8fc0-f97ca7f37f45" providerId="ADAL" clId="{C1369B9F-E3E2-4579-882F-5511C14C142A}" dt="2022-11-09T09:57:21.978" v="48"/>
          <ac:spMkLst>
            <pc:docMk/>
            <pc:sldMk cId="1664912682" sldId="272"/>
            <ac:spMk id="232" creationId="{A5D9BB24-B012-4534-AC4D-239888F9A0DC}"/>
          </ac:spMkLst>
        </pc:spChg>
        <pc:spChg chg="mod">
          <ac:chgData name="Giada Volpin" userId="1c71b5bb-1d96-4884-8fc0-f97ca7f37f45" providerId="ADAL" clId="{C1369B9F-E3E2-4579-882F-5511C14C142A}" dt="2022-11-09T09:57:21.978" v="48"/>
          <ac:spMkLst>
            <pc:docMk/>
            <pc:sldMk cId="1664912682" sldId="272"/>
            <ac:spMk id="233" creationId="{E8E23224-553A-414F-BDD4-2FFA39D5C866}"/>
          </ac:spMkLst>
        </pc:spChg>
        <pc:grpChg chg="add del mod">
          <ac:chgData name="Giada Volpin" userId="1c71b5bb-1d96-4884-8fc0-f97ca7f37f45" providerId="ADAL" clId="{C1369B9F-E3E2-4579-882F-5511C14C142A}" dt="2022-11-09T09:54:47.855" v="27" actId="478"/>
          <ac:grpSpMkLst>
            <pc:docMk/>
            <pc:sldMk cId="1664912682" sldId="272"/>
            <ac:grpSpMk id="9" creationId="{69C2B59E-45BA-4F7C-9145-D8F6DBACADFE}"/>
          </ac:grpSpMkLst>
        </pc:grpChg>
        <pc:grpChg chg="add del mod">
          <ac:chgData name="Giada Volpin" userId="1c71b5bb-1d96-4884-8fc0-f97ca7f37f45" providerId="ADAL" clId="{C1369B9F-E3E2-4579-882F-5511C14C142A}" dt="2022-11-09T09:55:53.999" v="38" actId="478"/>
          <ac:grpSpMkLst>
            <pc:docMk/>
            <pc:sldMk cId="1664912682" sldId="272"/>
            <ac:grpSpMk id="66" creationId="{9DFBA4B3-0EB6-47BD-AC41-2449B948BE5A}"/>
          </ac:grpSpMkLst>
        </pc:grpChg>
        <pc:grpChg chg="add del mod">
          <ac:chgData name="Giada Volpin" userId="1c71b5bb-1d96-4884-8fc0-f97ca7f37f45" providerId="ADAL" clId="{C1369B9F-E3E2-4579-882F-5511C14C142A}" dt="2022-11-09T09:56:10.080" v="42"/>
          <ac:grpSpMkLst>
            <pc:docMk/>
            <pc:sldMk cId="1664912682" sldId="272"/>
            <ac:grpSpMk id="122" creationId="{341F5C50-CDDA-45CB-8710-401B89F90614}"/>
          </ac:grpSpMkLst>
        </pc:grpChg>
        <pc:grpChg chg="add del mod">
          <ac:chgData name="Giada Volpin" userId="1c71b5bb-1d96-4884-8fc0-f97ca7f37f45" providerId="ADAL" clId="{C1369B9F-E3E2-4579-882F-5511C14C142A}" dt="2022-11-09T09:57:24.686" v="51"/>
          <ac:grpSpMkLst>
            <pc:docMk/>
            <pc:sldMk cId="1664912682" sldId="272"/>
            <ac:grpSpMk id="178" creationId="{6AA780C6-56FE-4326-9BC6-723B529F1E16}"/>
          </ac:grpSpMkLst>
        </pc:grpChg>
        <pc:picChg chg="add del mod">
          <ac:chgData name="Giada Volpin" userId="1c71b5bb-1d96-4884-8fc0-f97ca7f37f45" providerId="ADAL" clId="{C1369B9F-E3E2-4579-882F-5511C14C142A}" dt="2022-11-09T09:57:20.839" v="47" actId="478"/>
          <ac:picMkLst>
            <pc:docMk/>
            <pc:sldMk cId="1664912682" sldId="272"/>
            <ac:picMk id="8" creationId="{B01D3130-0F5C-43EB-8E76-5058BEE3822D}"/>
          </ac:picMkLst>
        </pc:picChg>
        <pc:picChg chg="del">
          <ac:chgData name="Giada Volpin" userId="1c71b5bb-1d96-4884-8fc0-f97ca7f37f45" providerId="ADAL" clId="{C1369B9F-E3E2-4579-882F-5511C14C142A}" dt="2022-11-09T09:54:16.561" v="20" actId="478"/>
          <ac:picMkLst>
            <pc:docMk/>
            <pc:sldMk cId="1664912682" sldId="272"/>
            <ac:picMk id="11" creationId="{9007C2A3-32AE-4DB3-BF2B-9F49E66D954A}"/>
          </ac:picMkLst>
        </pc:picChg>
        <pc:picChg chg="add mod">
          <ac:chgData name="Giada Volpin" userId="1c71b5bb-1d96-4884-8fc0-f97ca7f37f45" providerId="ADAL" clId="{C1369B9F-E3E2-4579-882F-5511C14C142A}" dt="2022-11-09T09:57:34.978" v="56" actId="1076"/>
          <ac:picMkLst>
            <pc:docMk/>
            <pc:sldMk cId="1664912682" sldId="272"/>
            <ac:picMk id="234" creationId="{E812BE2F-C9F7-42E2-BFC2-622C43FE53EA}"/>
          </ac:picMkLst>
        </pc:picChg>
        <pc:cxnChg chg="mod">
          <ac:chgData name="Giada Volpin" userId="1c71b5bb-1d96-4884-8fc0-f97ca7f37f45" providerId="ADAL" clId="{C1369B9F-E3E2-4579-882F-5511C14C142A}" dt="2022-11-09T09:54:17.140" v="21"/>
          <ac:cxnSpMkLst>
            <pc:docMk/>
            <pc:sldMk cId="1664912682" sldId="272"/>
            <ac:cxnSpMk id="39" creationId="{0A0CC95E-9783-4B28-A925-8D5AC4CB840D}"/>
          </ac:cxnSpMkLst>
        </pc:cxnChg>
        <pc:cxnChg chg="mod">
          <ac:chgData name="Giada Volpin" userId="1c71b5bb-1d96-4884-8fc0-f97ca7f37f45" providerId="ADAL" clId="{C1369B9F-E3E2-4579-882F-5511C14C142A}" dt="2022-11-09T09:54:17.140" v="21"/>
          <ac:cxnSpMkLst>
            <pc:docMk/>
            <pc:sldMk cId="1664912682" sldId="272"/>
            <ac:cxnSpMk id="40" creationId="{52667BE2-7934-47D4-B426-1414C010D2A9}"/>
          </ac:cxnSpMkLst>
        </pc:cxnChg>
        <pc:cxnChg chg="mod">
          <ac:chgData name="Giada Volpin" userId="1c71b5bb-1d96-4884-8fc0-f97ca7f37f45" providerId="ADAL" clId="{C1369B9F-E3E2-4579-882F-5511C14C142A}" dt="2022-11-09T09:54:17.140" v="21"/>
          <ac:cxnSpMkLst>
            <pc:docMk/>
            <pc:sldMk cId="1664912682" sldId="272"/>
            <ac:cxnSpMk id="41" creationId="{B13465E8-6206-4C75-A9D9-6A2A9A214C27}"/>
          </ac:cxnSpMkLst>
        </pc:cxnChg>
        <pc:cxnChg chg="mod">
          <ac:chgData name="Giada Volpin" userId="1c71b5bb-1d96-4884-8fc0-f97ca7f37f45" providerId="ADAL" clId="{C1369B9F-E3E2-4579-882F-5511C14C142A}" dt="2022-11-09T09:54:17.140" v="21"/>
          <ac:cxnSpMkLst>
            <pc:docMk/>
            <pc:sldMk cId="1664912682" sldId="272"/>
            <ac:cxnSpMk id="42" creationId="{028D45AD-9EB6-42A8-92CD-5C8189FA4D5B}"/>
          </ac:cxnSpMkLst>
        </pc:cxnChg>
        <pc:cxnChg chg="mod">
          <ac:chgData name="Giada Volpin" userId="1c71b5bb-1d96-4884-8fc0-f97ca7f37f45" providerId="ADAL" clId="{C1369B9F-E3E2-4579-882F-5511C14C142A}" dt="2022-11-09T09:54:17.140" v="21"/>
          <ac:cxnSpMkLst>
            <pc:docMk/>
            <pc:sldMk cId="1664912682" sldId="272"/>
            <ac:cxnSpMk id="43" creationId="{9AD60E0F-FF63-43F2-9B70-86770D8DBF93}"/>
          </ac:cxnSpMkLst>
        </pc:cxnChg>
        <pc:cxnChg chg="mod">
          <ac:chgData name="Giada Volpin" userId="1c71b5bb-1d96-4884-8fc0-f97ca7f37f45" providerId="ADAL" clId="{C1369B9F-E3E2-4579-882F-5511C14C142A}" dt="2022-11-09T09:54:17.140" v="21"/>
          <ac:cxnSpMkLst>
            <pc:docMk/>
            <pc:sldMk cId="1664912682" sldId="272"/>
            <ac:cxnSpMk id="44" creationId="{6895EDB5-6750-438B-8F9E-A7637B3ADCA9}"/>
          </ac:cxnSpMkLst>
        </pc:cxnChg>
        <pc:cxnChg chg="mod">
          <ac:chgData name="Giada Volpin" userId="1c71b5bb-1d96-4884-8fc0-f97ca7f37f45" providerId="ADAL" clId="{C1369B9F-E3E2-4579-882F-5511C14C142A}" dt="2022-11-09T09:54:17.140" v="21"/>
          <ac:cxnSpMkLst>
            <pc:docMk/>
            <pc:sldMk cId="1664912682" sldId="272"/>
            <ac:cxnSpMk id="45" creationId="{2855B4DB-529B-4707-88D8-F5C1603D7489}"/>
          </ac:cxnSpMkLst>
        </pc:cxnChg>
        <pc:cxnChg chg="mod">
          <ac:chgData name="Giada Volpin" userId="1c71b5bb-1d96-4884-8fc0-f97ca7f37f45" providerId="ADAL" clId="{C1369B9F-E3E2-4579-882F-5511C14C142A}" dt="2022-11-09T09:54:17.140" v="21"/>
          <ac:cxnSpMkLst>
            <pc:docMk/>
            <pc:sldMk cId="1664912682" sldId="272"/>
            <ac:cxnSpMk id="46" creationId="{26F717C7-C1EB-41BE-B5D7-690D1E6742F5}"/>
          </ac:cxnSpMkLst>
        </pc:cxnChg>
        <pc:cxnChg chg="mod">
          <ac:chgData name="Giada Volpin" userId="1c71b5bb-1d96-4884-8fc0-f97ca7f37f45" providerId="ADAL" clId="{C1369B9F-E3E2-4579-882F-5511C14C142A}" dt="2022-11-09T09:54:17.140" v="21"/>
          <ac:cxnSpMkLst>
            <pc:docMk/>
            <pc:sldMk cId="1664912682" sldId="272"/>
            <ac:cxnSpMk id="47" creationId="{785984F0-32A3-454F-A80C-3EE1D4FF938F}"/>
          </ac:cxnSpMkLst>
        </pc:cxnChg>
        <pc:cxnChg chg="mod">
          <ac:chgData name="Giada Volpin" userId="1c71b5bb-1d96-4884-8fc0-f97ca7f37f45" providerId="ADAL" clId="{C1369B9F-E3E2-4579-882F-5511C14C142A}" dt="2022-11-09T09:54:17.140" v="21"/>
          <ac:cxnSpMkLst>
            <pc:docMk/>
            <pc:sldMk cId="1664912682" sldId="272"/>
            <ac:cxnSpMk id="48" creationId="{68C347F7-FB2B-4F3D-B670-6B04CE99321F}"/>
          </ac:cxnSpMkLst>
        </pc:cxnChg>
        <pc:cxnChg chg="mod">
          <ac:chgData name="Giada Volpin" userId="1c71b5bb-1d96-4884-8fc0-f97ca7f37f45" providerId="ADAL" clId="{C1369B9F-E3E2-4579-882F-5511C14C142A}" dt="2022-11-09T09:54:17.140" v="21"/>
          <ac:cxnSpMkLst>
            <pc:docMk/>
            <pc:sldMk cId="1664912682" sldId="272"/>
            <ac:cxnSpMk id="49" creationId="{3014C595-074D-4A75-B938-D7A43EF2CA83}"/>
          </ac:cxnSpMkLst>
        </pc:cxnChg>
        <pc:cxnChg chg="mod">
          <ac:chgData name="Giada Volpin" userId="1c71b5bb-1d96-4884-8fc0-f97ca7f37f45" providerId="ADAL" clId="{C1369B9F-E3E2-4579-882F-5511C14C142A}" dt="2022-11-09T09:54:17.140" v="21"/>
          <ac:cxnSpMkLst>
            <pc:docMk/>
            <pc:sldMk cId="1664912682" sldId="272"/>
            <ac:cxnSpMk id="50" creationId="{A9C3B781-5405-4985-8F76-BE27F5AB4AB1}"/>
          </ac:cxnSpMkLst>
        </pc:cxnChg>
        <pc:cxnChg chg="mod">
          <ac:chgData name="Giada Volpin" userId="1c71b5bb-1d96-4884-8fc0-f97ca7f37f45" providerId="ADAL" clId="{C1369B9F-E3E2-4579-882F-5511C14C142A}" dt="2022-11-09T09:54:17.140" v="21"/>
          <ac:cxnSpMkLst>
            <pc:docMk/>
            <pc:sldMk cId="1664912682" sldId="272"/>
            <ac:cxnSpMk id="51" creationId="{85D85A58-4973-4644-B0B9-83369D1F716C}"/>
          </ac:cxnSpMkLst>
        </pc:cxnChg>
        <pc:cxnChg chg="mod">
          <ac:chgData name="Giada Volpin" userId="1c71b5bb-1d96-4884-8fc0-f97ca7f37f45" providerId="ADAL" clId="{C1369B9F-E3E2-4579-882F-5511C14C142A}" dt="2022-11-09T09:54:17.140" v="21"/>
          <ac:cxnSpMkLst>
            <pc:docMk/>
            <pc:sldMk cId="1664912682" sldId="272"/>
            <ac:cxnSpMk id="52" creationId="{974C0CFD-28BA-4D66-9A38-3DD224370FE7}"/>
          </ac:cxnSpMkLst>
        </pc:cxnChg>
        <pc:cxnChg chg="mod">
          <ac:chgData name="Giada Volpin" userId="1c71b5bb-1d96-4884-8fc0-f97ca7f37f45" providerId="ADAL" clId="{C1369B9F-E3E2-4579-882F-5511C14C142A}" dt="2022-11-09T09:54:17.140" v="21"/>
          <ac:cxnSpMkLst>
            <pc:docMk/>
            <pc:sldMk cId="1664912682" sldId="272"/>
            <ac:cxnSpMk id="53" creationId="{D820CC8A-EA4C-4172-98CF-540AAE8FC53A}"/>
          </ac:cxnSpMkLst>
        </pc:cxnChg>
        <pc:cxnChg chg="mod">
          <ac:chgData name="Giada Volpin" userId="1c71b5bb-1d96-4884-8fc0-f97ca7f37f45" providerId="ADAL" clId="{C1369B9F-E3E2-4579-882F-5511C14C142A}" dt="2022-11-09T09:54:17.140" v="21"/>
          <ac:cxnSpMkLst>
            <pc:docMk/>
            <pc:sldMk cId="1664912682" sldId="272"/>
            <ac:cxnSpMk id="54" creationId="{0C271C23-5231-476E-A8EE-1ECFA5A328A1}"/>
          </ac:cxnSpMkLst>
        </pc:cxnChg>
        <pc:cxnChg chg="mod">
          <ac:chgData name="Giada Volpin" userId="1c71b5bb-1d96-4884-8fc0-f97ca7f37f45" providerId="ADAL" clId="{C1369B9F-E3E2-4579-882F-5511C14C142A}" dt="2022-11-09T09:54:17.140" v="21"/>
          <ac:cxnSpMkLst>
            <pc:docMk/>
            <pc:sldMk cId="1664912682" sldId="272"/>
            <ac:cxnSpMk id="55" creationId="{E7CA7D90-94A7-4A66-BE17-014781FD7DA7}"/>
          </ac:cxnSpMkLst>
        </pc:cxnChg>
        <pc:cxnChg chg="mod">
          <ac:chgData name="Giada Volpin" userId="1c71b5bb-1d96-4884-8fc0-f97ca7f37f45" providerId="ADAL" clId="{C1369B9F-E3E2-4579-882F-5511C14C142A}" dt="2022-11-09T09:54:17.140" v="21"/>
          <ac:cxnSpMkLst>
            <pc:docMk/>
            <pc:sldMk cId="1664912682" sldId="272"/>
            <ac:cxnSpMk id="61" creationId="{355A3422-4BEE-4DF2-8E2B-271475B6BB0D}"/>
          </ac:cxnSpMkLst>
        </pc:cxnChg>
        <pc:cxnChg chg="mod">
          <ac:chgData name="Giada Volpin" userId="1c71b5bb-1d96-4884-8fc0-f97ca7f37f45" providerId="ADAL" clId="{C1369B9F-E3E2-4579-882F-5511C14C142A}" dt="2022-11-09T09:54:48.617" v="28"/>
          <ac:cxnSpMkLst>
            <pc:docMk/>
            <pc:sldMk cId="1664912682" sldId="272"/>
            <ac:cxnSpMk id="95" creationId="{68754C5A-F112-475D-A0A7-A3B3462BBD5C}"/>
          </ac:cxnSpMkLst>
        </pc:cxnChg>
        <pc:cxnChg chg="mod">
          <ac:chgData name="Giada Volpin" userId="1c71b5bb-1d96-4884-8fc0-f97ca7f37f45" providerId="ADAL" clId="{C1369B9F-E3E2-4579-882F-5511C14C142A}" dt="2022-11-09T09:54:48.617" v="28"/>
          <ac:cxnSpMkLst>
            <pc:docMk/>
            <pc:sldMk cId="1664912682" sldId="272"/>
            <ac:cxnSpMk id="96" creationId="{9847DCE8-33A4-4C16-9D0E-1619AA622A28}"/>
          </ac:cxnSpMkLst>
        </pc:cxnChg>
        <pc:cxnChg chg="mod">
          <ac:chgData name="Giada Volpin" userId="1c71b5bb-1d96-4884-8fc0-f97ca7f37f45" providerId="ADAL" clId="{C1369B9F-E3E2-4579-882F-5511C14C142A}" dt="2022-11-09T09:54:48.617" v="28"/>
          <ac:cxnSpMkLst>
            <pc:docMk/>
            <pc:sldMk cId="1664912682" sldId="272"/>
            <ac:cxnSpMk id="97" creationId="{BB62FBC9-50A3-4165-BE9E-1E2DC02203EC}"/>
          </ac:cxnSpMkLst>
        </pc:cxnChg>
        <pc:cxnChg chg="mod">
          <ac:chgData name="Giada Volpin" userId="1c71b5bb-1d96-4884-8fc0-f97ca7f37f45" providerId="ADAL" clId="{C1369B9F-E3E2-4579-882F-5511C14C142A}" dt="2022-11-09T09:54:48.617" v="28"/>
          <ac:cxnSpMkLst>
            <pc:docMk/>
            <pc:sldMk cId="1664912682" sldId="272"/>
            <ac:cxnSpMk id="98" creationId="{A0BA71E3-4FE6-4116-B9B6-03734714BF2A}"/>
          </ac:cxnSpMkLst>
        </pc:cxnChg>
        <pc:cxnChg chg="mod">
          <ac:chgData name="Giada Volpin" userId="1c71b5bb-1d96-4884-8fc0-f97ca7f37f45" providerId="ADAL" clId="{C1369B9F-E3E2-4579-882F-5511C14C142A}" dt="2022-11-09T09:54:48.617" v="28"/>
          <ac:cxnSpMkLst>
            <pc:docMk/>
            <pc:sldMk cId="1664912682" sldId="272"/>
            <ac:cxnSpMk id="99" creationId="{8BCA4212-9538-47BC-8876-AFF4B3FEC393}"/>
          </ac:cxnSpMkLst>
        </pc:cxnChg>
        <pc:cxnChg chg="mod">
          <ac:chgData name="Giada Volpin" userId="1c71b5bb-1d96-4884-8fc0-f97ca7f37f45" providerId="ADAL" clId="{C1369B9F-E3E2-4579-882F-5511C14C142A}" dt="2022-11-09T09:54:48.617" v="28"/>
          <ac:cxnSpMkLst>
            <pc:docMk/>
            <pc:sldMk cId="1664912682" sldId="272"/>
            <ac:cxnSpMk id="100" creationId="{A0380329-8468-47A7-8C51-4298F18169A2}"/>
          </ac:cxnSpMkLst>
        </pc:cxnChg>
        <pc:cxnChg chg="mod">
          <ac:chgData name="Giada Volpin" userId="1c71b5bb-1d96-4884-8fc0-f97ca7f37f45" providerId="ADAL" clId="{C1369B9F-E3E2-4579-882F-5511C14C142A}" dt="2022-11-09T09:54:48.617" v="28"/>
          <ac:cxnSpMkLst>
            <pc:docMk/>
            <pc:sldMk cId="1664912682" sldId="272"/>
            <ac:cxnSpMk id="101" creationId="{AFC720C3-EB34-4762-8B13-5F7511AC650E}"/>
          </ac:cxnSpMkLst>
        </pc:cxnChg>
        <pc:cxnChg chg="mod">
          <ac:chgData name="Giada Volpin" userId="1c71b5bb-1d96-4884-8fc0-f97ca7f37f45" providerId="ADAL" clId="{C1369B9F-E3E2-4579-882F-5511C14C142A}" dt="2022-11-09T09:54:48.617" v="28"/>
          <ac:cxnSpMkLst>
            <pc:docMk/>
            <pc:sldMk cId="1664912682" sldId="272"/>
            <ac:cxnSpMk id="102" creationId="{B67DB36C-1F17-4E65-9CE8-E18802B02259}"/>
          </ac:cxnSpMkLst>
        </pc:cxnChg>
        <pc:cxnChg chg="mod">
          <ac:chgData name="Giada Volpin" userId="1c71b5bb-1d96-4884-8fc0-f97ca7f37f45" providerId="ADAL" clId="{C1369B9F-E3E2-4579-882F-5511C14C142A}" dt="2022-11-09T09:54:48.617" v="28"/>
          <ac:cxnSpMkLst>
            <pc:docMk/>
            <pc:sldMk cId="1664912682" sldId="272"/>
            <ac:cxnSpMk id="103" creationId="{CEC7E7B1-3B0C-4A00-A5A8-9611D3ADFC56}"/>
          </ac:cxnSpMkLst>
        </pc:cxnChg>
        <pc:cxnChg chg="mod">
          <ac:chgData name="Giada Volpin" userId="1c71b5bb-1d96-4884-8fc0-f97ca7f37f45" providerId="ADAL" clId="{C1369B9F-E3E2-4579-882F-5511C14C142A}" dt="2022-11-09T09:54:48.617" v="28"/>
          <ac:cxnSpMkLst>
            <pc:docMk/>
            <pc:sldMk cId="1664912682" sldId="272"/>
            <ac:cxnSpMk id="104" creationId="{ECA9A101-8C11-472D-8AA9-DC82AD61F173}"/>
          </ac:cxnSpMkLst>
        </pc:cxnChg>
        <pc:cxnChg chg="mod">
          <ac:chgData name="Giada Volpin" userId="1c71b5bb-1d96-4884-8fc0-f97ca7f37f45" providerId="ADAL" clId="{C1369B9F-E3E2-4579-882F-5511C14C142A}" dt="2022-11-09T09:54:48.617" v="28"/>
          <ac:cxnSpMkLst>
            <pc:docMk/>
            <pc:sldMk cId="1664912682" sldId="272"/>
            <ac:cxnSpMk id="105" creationId="{5661CFA1-E39D-4B7A-A0EE-ACCC0B0521E2}"/>
          </ac:cxnSpMkLst>
        </pc:cxnChg>
        <pc:cxnChg chg="mod">
          <ac:chgData name="Giada Volpin" userId="1c71b5bb-1d96-4884-8fc0-f97ca7f37f45" providerId="ADAL" clId="{C1369B9F-E3E2-4579-882F-5511C14C142A}" dt="2022-11-09T09:54:48.617" v="28"/>
          <ac:cxnSpMkLst>
            <pc:docMk/>
            <pc:sldMk cId="1664912682" sldId="272"/>
            <ac:cxnSpMk id="106" creationId="{5CF49142-76D9-4E4F-B7FF-8278C95425A3}"/>
          </ac:cxnSpMkLst>
        </pc:cxnChg>
        <pc:cxnChg chg="mod">
          <ac:chgData name="Giada Volpin" userId="1c71b5bb-1d96-4884-8fc0-f97ca7f37f45" providerId="ADAL" clId="{C1369B9F-E3E2-4579-882F-5511C14C142A}" dt="2022-11-09T09:54:48.617" v="28"/>
          <ac:cxnSpMkLst>
            <pc:docMk/>
            <pc:sldMk cId="1664912682" sldId="272"/>
            <ac:cxnSpMk id="107" creationId="{D89B99FF-0791-4436-8D80-1BC89BD46E53}"/>
          </ac:cxnSpMkLst>
        </pc:cxnChg>
        <pc:cxnChg chg="mod">
          <ac:chgData name="Giada Volpin" userId="1c71b5bb-1d96-4884-8fc0-f97ca7f37f45" providerId="ADAL" clId="{C1369B9F-E3E2-4579-882F-5511C14C142A}" dt="2022-11-09T09:54:48.617" v="28"/>
          <ac:cxnSpMkLst>
            <pc:docMk/>
            <pc:sldMk cId="1664912682" sldId="272"/>
            <ac:cxnSpMk id="108" creationId="{A3315977-6478-4846-967F-4E066DD77CA3}"/>
          </ac:cxnSpMkLst>
        </pc:cxnChg>
        <pc:cxnChg chg="mod">
          <ac:chgData name="Giada Volpin" userId="1c71b5bb-1d96-4884-8fc0-f97ca7f37f45" providerId="ADAL" clId="{C1369B9F-E3E2-4579-882F-5511C14C142A}" dt="2022-11-09T09:54:48.617" v="28"/>
          <ac:cxnSpMkLst>
            <pc:docMk/>
            <pc:sldMk cId="1664912682" sldId="272"/>
            <ac:cxnSpMk id="109" creationId="{D0E49460-15BA-4D0C-9084-CA3CEF37201C}"/>
          </ac:cxnSpMkLst>
        </pc:cxnChg>
        <pc:cxnChg chg="mod">
          <ac:chgData name="Giada Volpin" userId="1c71b5bb-1d96-4884-8fc0-f97ca7f37f45" providerId="ADAL" clId="{C1369B9F-E3E2-4579-882F-5511C14C142A}" dt="2022-11-09T09:54:48.617" v="28"/>
          <ac:cxnSpMkLst>
            <pc:docMk/>
            <pc:sldMk cId="1664912682" sldId="272"/>
            <ac:cxnSpMk id="110" creationId="{348556FE-FE6A-44D4-876A-D2F3C710A21E}"/>
          </ac:cxnSpMkLst>
        </pc:cxnChg>
        <pc:cxnChg chg="mod">
          <ac:chgData name="Giada Volpin" userId="1c71b5bb-1d96-4884-8fc0-f97ca7f37f45" providerId="ADAL" clId="{C1369B9F-E3E2-4579-882F-5511C14C142A}" dt="2022-11-09T09:54:48.617" v="28"/>
          <ac:cxnSpMkLst>
            <pc:docMk/>
            <pc:sldMk cId="1664912682" sldId="272"/>
            <ac:cxnSpMk id="111" creationId="{EC22D210-842D-4A42-8A30-F5AD9F3FA2B4}"/>
          </ac:cxnSpMkLst>
        </pc:cxnChg>
        <pc:cxnChg chg="mod">
          <ac:chgData name="Giada Volpin" userId="1c71b5bb-1d96-4884-8fc0-f97ca7f37f45" providerId="ADAL" clId="{C1369B9F-E3E2-4579-882F-5511C14C142A}" dt="2022-11-09T09:54:48.617" v="28"/>
          <ac:cxnSpMkLst>
            <pc:docMk/>
            <pc:sldMk cId="1664912682" sldId="272"/>
            <ac:cxnSpMk id="117" creationId="{40E17070-0E67-4907-8270-87921219FFBA}"/>
          </ac:cxnSpMkLst>
        </pc:cxnChg>
        <pc:cxnChg chg="mod">
          <ac:chgData name="Giada Volpin" userId="1c71b5bb-1d96-4884-8fc0-f97ca7f37f45" providerId="ADAL" clId="{C1369B9F-E3E2-4579-882F-5511C14C142A}" dt="2022-11-09T09:56:07.663" v="39"/>
          <ac:cxnSpMkLst>
            <pc:docMk/>
            <pc:sldMk cId="1664912682" sldId="272"/>
            <ac:cxnSpMk id="151" creationId="{3CF1D049-AD75-413F-A62B-D7FD597DA2D7}"/>
          </ac:cxnSpMkLst>
        </pc:cxnChg>
        <pc:cxnChg chg="mod">
          <ac:chgData name="Giada Volpin" userId="1c71b5bb-1d96-4884-8fc0-f97ca7f37f45" providerId="ADAL" clId="{C1369B9F-E3E2-4579-882F-5511C14C142A}" dt="2022-11-09T09:56:07.663" v="39"/>
          <ac:cxnSpMkLst>
            <pc:docMk/>
            <pc:sldMk cId="1664912682" sldId="272"/>
            <ac:cxnSpMk id="152" creationId="{BDA8B10D-4C42-4283-BEF0-B1EEAD26D3B9}"/>
          </ac:cxnSpMkLst>
        </pc:cxnChg>
        <pc:cxnChg chg="mod">
          <ac:chgData name="Giada Volpin" userId="1c71b5bb-1d96-4884-8fc0-f97ca7f37f45" providerId="ADAL" clId="{C1369B9F-E3E2-4579-882F-5511C14C142A}" dt="2022-11-09T09:56:07.663" v="39"/>
          <ac:cxnSpMkLst>
            <pc:docMk/>
            <pc:sldMk cId="1664912682" sldId="272"/>
            <ac:cxnSpMk id="153" creationId="{166BB064-1FC3-441D-9152-8A140E522F9E}"/>
          </ac:cxnSpMkLst>
        </pc:cxnChg>
        <pc:cxnChg chg="mod">
          <ac:chgData name="Giada Volpin" userId="1c71b5bb-1d96-4884-8fc0-f97ca7f37f45" providerId="ADAL" clId="{C1369B9F-E3E2-4579-882F-5511C14C142A}" dt="2022-11-09T09:56:07.663" v="39"/>
          <ac:cxnSpMkLst>
            <pc:docMk/>
            <pc:sldMk cId="1664912682" sldId="272"/>
            <ac:cxnSpMk id="154" creationId="{48A412B9-31CF-4241-8460-B277F65B272F}"/>
          </ac:cxnSpMkLst>
        </pc:cxnChg>
        <pc:cxnChg chg="mod">
          <ac:chgData name="Giada Volpin" userId="1c71b5bb-1d96-4884-8fc0-f97ca7f37f45" providerId="ADAL" clId="{C1369B9F-E3E2-4579-882F-5511C14C142A}" dt="2022-11-09T09:56:07.663" v="39"/>
          <ac:cxnSpMkLst>
            <pc:docMk/>
            <pc:sldMk cId="1664912682" sldId="272"/>
            <ac:cxnSpMk id="155" creationId="{3DCF8A04-D4AF-42D1-849F-7DF48C52B8B7}"/>
          </ac:cxnSpMkLst>
        </pc:cxnChg>
        <pc:cxnChg chg="mod">
          <ac:chgData name="Giada Volpin" userId="1c71b5bb-1d96-4884-8fc0-f97ca7f37f45" providerId="ADAL" clId="{C1369B9F-E3E2-4579-882F-5511C14C142A}" dt="2022-11-09T09:56:07.663" v="39"/>
          <ac:cxnSpMkLst>
            <pc:docMk/>
            <pc:sldMk cId="1664912682" sldId="272"/>
            <ac:cxnSpMk id="156" creationId="{FB32E7D0-CB99-4F76-AE6E-C5EC2ACD0203}"/>
          </ac:cxnSpMkLst>
        </pc:cxnChg>
        <pc:cxnChg chg="mod">
          <ac:chgData name="Giada Volpin" userId="1c71b5bb-1d96-4884-8fc0-f97ca7f37f45" providerId="ADAL" clId="{C1369B9F-E3E2-4579-882F-5511C14C142A}" dt="2022-11-09T09:56:07.663" v="39"/>
          <ac:cxnSpMkLst>
            <pc:docMk/>
            <pc:sldMk cId="1664912682" sldId="272"/>
            <ac:cxnSpMk id="157" creationId="{92873CBE-D829-4F4C-B976-5FF58F0485E1}"/>
          </ac:cxnSpMkLst>
        </pc:cxnChg>
        <pc:cxnChg chg="mod">
          <ac:chgData name="Giada Volpin" userId="1c71b5bb-1d96-4884-8fc0-f97ca7f37f45" providerId="ADAL" clId="{C1369B9F-E3E2-4579-882F-5511C14C142A}" dt="2022-11-09T09:56:07.663" v="39"/>
          <ac:cxnSpMkLst>
            <pc:docMk/>
            <pc:sldMk cId="1664912682" sldId="272"/>
            <ac:cxnSpMk id="158" creationId="{304F19BE-80ED-47DB-A74E-C98609B5055E}"/>
          </ac:cxnSpMkLst>
        </pc:cxnChg>
        <pc:cxnChg chg="mod">
          <ac:chgData name="Giada Volpin" userId="1c71b5bb-1d96-4884-8fc0-f97ca7f37f45" providerId="ADAL" clId="{C1369B9F-E3E2-4579-882F-5511C14C142A}" dt="2022-11-09T09:56:07.663" v="39"/>
          <ac:cxnSpMkLst>
            <pc:docMk/>
            <pc:sldMk cId="1664912682" sldId="272"/>
            <ac:cxnSpMk id="159" creationId="{96DE770C-5087-4687-BB4B-0012DC1CEC5D}"/>
          </ac:cxnSpMkLst>
        </pc:cxnChg>
        <pc:cxnChg chg="mod">
          <ac:chgData name="Giada Volpin" userId="1c71b5bb-1d96-4884-8fc0-f97ca7f37f45" providerId="ADAL" clId="{C1369B9F-E3E2-4579-882F-5511C14C142A}" dt="2022-11-09T09:56:07.663" v="39"/>
          <ac:cxnSpMkLst>
            <pc:docMk/>
            <pc:sldMk cId="1664912682" sldId="272"/>
            <ac:cxnSpMk id="160" creationId="{35A856A9-1709-43E2-AEB2-3256881EED6D}"/>
          </ac:cxnSpMkLst>
        </pc:cxnChg>
        <pc:cxnChg chg="mod">
          <ac:chgData name="Giada Volpin" userId="1c71b5bb-1d96-4884-8fc0-f97ca7f37f45" providerId="ADAL" clId="{C1369B9F-E3E2-4579-882F-5511C14C142A}" dt="2022-11-09T09:56:07.663" v="39"/>
          <ac:cxnSpMkLst>
            <pc:docMk/>
            <pc:sldMk cId="1664912682" sldId="272"/>
            <ac:cxnSpMk id="161" creationId="{1EF5D3C2-AD7D-4CCF-8376-716C2BD557A7}"/>
          </ac:cxnSpMkLst>
        </pc:cxnChg>
        <pc:cxnChg chg="mod">
          <ac:chgData name="Giada Volpin" userId="1c71b5bb-1d96-4884-8fc0-f97ca7f37f45" providerId="ADAL" clId="{C1369B9F-E3E2-4579-882F-5511C14C142A}" dt="2022-11-09T09:56:07.663" v="39"/>
          <ac:cxnSpMkLst>
            <pc:docMk/>
            <pc:sldMk cId="1664912682" sldId="272"/>
            <ac:cxnSpMk id="162" creationId="{AC68B433-0AE1-4F75-874A-04653BEC335A}"/>
          </ac:cxnSpMkLst>
        </pc:cxnChg>
        <pc:cxnChg chg="mod">
          <ac:chgData name="Giada Volpin" userId="1c71b5bb-1d96-4884-8fc0-f97ca7f37f45" providerId="ADAL" clId="{C1369B9F-E3E2-4579-882F-5511C14C142A}" dt="2022-11-09T09:56:07.663" v="39"/>
          <ac:cxnSpMkLst>
            <pc:docMk/>
            <pc:sldMk cId="1664912682" sldId="272"/>
            <ac:cxnSpMk id="163" creationId="{7FE0CB08-E7EF-4FCD-9F56-9C01301031AE}"/>
          </ac:cxnSpMkLst>
        </pc:cxnChg>
        <pc:cxnChg chg="mod">
          <ac:chgData name="Giada Volpin" userId="1c71b5bb-1d96-4884-8fc0-f97ca7f37f45" providerId="ADAL" clId="{C1369B9F-E3E2-4579-882F-5511C14C142A}" dt="2022-11-09T09:56:07.663" v="39"/>
          <ac:cxnSpMkLst>
            <pc:docMk/>
            <pc:sldMk cId="1664912682" sldId="272"/>
            <ac:cxnSpMk id="164" creationId="{6398C210-05BC-4E0D-BC59-A3258D4E4430}"/>
          </ac:cxnSpMkLst>
        </pc:cxnChg>
        <pc:cxnChg chg="mod">
          <ac:chgData name="Giada Volpin" userId="1c71b5bb-1d96-4884-8fc0-f97ca7f37f45" providerId="ADAL" clId="{C1369B9F-E3E2-4579-882F-5511C14C142A}" dt="2022-11-09T09:56:07.663" v="39"/>
          <ac:cxnSpMkLst>
            <pc:docMk/>
            <pc:sldMk cId="1664912682" sldId="272"/>
            <ac:cxnSpMk id="165" creationId="{5A9DA947-BC82-4DEF-AE09-751C4D2AA98B}"/>
          </ac:cxnSpMkLst>
        </pc:cxnChg>
        <pc:cxnChg chg="mod">
          <ac:chgData name="Giada Volpin" userId="1c71b5bb-1d96-4884-8fc0-f97ca7f37f45" providerId="ADAL" clId="{C1369B9F-E3E2-4579-882F-5511C14C142A}" dt="2022-11-09T09:56:07.663" v="39"/>
          <ac:cxnSpMkLst>
            <pc:docMk/>
            <pc:sldMk cId="1664912682" sldId="272"/>
            <ac:cxnSpMk id="166" creationId="{AFD74A3B-BCA9-43BF-A370-0A9FF0CA90EE}"/>
          </ac:cxnSpMkLst>
        </pc:cxnChg>
        <pc:cxnChg chg="mod">
          <ac:chgData name="Giada Volpin" userId="1c71b5bb-1d96-4884-8fc0-f97ca7f37f45" providerId="ADAL" clId="{C1369B9F-E3E2-4579-882F-5511C14C142A}" dt="2022-11-09T09:56:07.663" v="39"/>
          <ac:cxnSpMkLst>
            <pc:docMk/>
            <pc:sldMk cId="1664912682" sldId="272"/>
            <ac:cxnSpMk id="167" creationId="{2C132E45-A3C9-4BA6-9CD6-2753EDB2E878}"/>
          </ac:cxnSpMkLst>
        </pc:cxnChg>
        <pc:cxnChg chg="mod">
          <ac:chgData name="Giada Volpin" userId="1c71b5bb-1d96-4884-8fc0-f97ca7f37f45" providerId="ADAL" clId="{C1369B9F-E3E2-4579-882F-5511C14C142A}" dt="2022-11-09T09:56:07.663" v="39"/>
          <ac:cxnSpMkLst>
            <pc:docMk/>
            <pc:sldMk cId="1664912682" sldId="272"/>
            <ac:cxnSpMk id="173" creationId="{C7C8F929-36E7-4F03-878A-DE5FA9C14E0B}"/>
          </ac:cxnSpMkLst>
        </pc:cxnChg>
        <pc:cxnChg chg="mod">
          <ac:chgData name="Giada Volpin" userId="1c71b5bb-1d96-4884-8fc0-f97ca7f37f45" providerId="ADAL" clId="{C1369B9F-E3E2-4579-882F-5511C14C142A}" dt="2022-11-09T09:57:21.978" v="48"/>
          <ac:cxnSpMkLst>
            <pc:docMk/>
            <pc:sldMk cId="1664912682" sldId="272"/>
            <ac:cxnSpMk id="207" creationId="{BB48E972-C485-4EAF-819E-1A873E3E452A}"/>
          </ac:cxnSpMkLst>
        </pc:cxnChg>
        <pc:cxnChg chg="mod">
          <ac:chgData name="Giada Volpin" userId="1c71b5bb-1d96-4884-8fc0-f97ca7f37f45" providerId="ADAL" clId="{C1369B9F-E3E2-4579-882F-5511C14C142A}" dt="2022-11-09T09:57:21.978" v="48"/>
          <ac:cxnSpMkLst>
            <pc:docMk/>
            <pc:sldMk cId="1664912682" sldId="272"/>
            <ac:cxnSpMk id="208" creationId="{4B17BEB7-37A6-41B1-9F4A-5A8B0E86C36B}"/>
          </ac:cxnSpMkLst>
        </pc:cxnChg>
        <pc:cxnChg chg="mod">
          <ac:chgData name="Giada Volpin" userId="1c71b5bb-1d96-4884-8fc0-f97ca7f37f45" providerId="ADAL" clId="{C1369B9F-E3E2-4579-882F-5511C14C142A}" dt="2022-11-09T09:57:21.978" v="48"/>
          <ac:cxnSpMkLst>
            <pc:docMk/>
            <pc:sldMk cId="1664912682" sldId="272"/>
            <ac:cxnSpMk id="209" creationId="{DE0B73EA-AA4F-413F-98B8-4CE12EB1B365}"/>
          </ac:cxnSpMkLst>
        </pc:cxnChg>
        <pc:cxnChg chg="mod">
          <ac:chgData name="Giada Volpin" userId="1c71b5bb-1d96-4884-8fc0-f97ca7f37f45" providerId="ADAL" clId="{C1369B9F-E3E2-4579-882F-5511C14C142A}" dt="2022-11-09T09:57:21.978" v="48"/>
          <ac:cxnSpMkLst>
            <pc:docMk/>
            <pc:sldMk cId="1664912682" sldId="272"/>
            <ac:cxnSpMk id="210" creationId="{4135C494-F0E3-4C16-ADE1-0ACBFF9691F3}"/>
          </ac:cxnSpMkLst>
        </pc:cxnChg>
        <pc:cxnChg chg="mod">
          <ac:chgData name="Giada Volpin" userId="1c71b5bb-1d96-4884-8fc0-f97ca7f37f45" providerId="ADAL" clId="{C1369B9F-E3E2-4579-882F-5511C14C142A}" dt="2022-11-09T09:57:21.978" v="48"/>
          <ac:cxnSpMkLst>
            <pc:docMk/>
            <pc:sldMk cId="1664912682" sldId="272"/>
            <ac:cxnSpMk id="211" creationId="{6696DAEC-8989-4849-903B-3F615F91E19D}"/>
          </ac:cxnSpMkLst>
        </pc:cxnChg>
        <pc:cxnChg chg="mod">
          <ac:chgData name="Giada Volpin" userId="1c71b5bb-1d96-4884-8fc0-f97ca7f37f45" providerId="ADAL" clId="{C1369B9F-E3E2-4579-882F-5511C14C142A}" dt="2022-11-09T09:57:21.978" v="48"/>
          <ac:cxnSpMkLst>
            <pc:docMk/>
            <pc:sldMk cId="1664912682" sldId="272"/>
            <ac:cxnSpMk id="212" creationId="{EB15592D-1959-4893-9C79-74FF58C3D351}"/>
          </ac:cxnSpMkLst>
        </pc:cxnChg>
        <pc:cxnChg chg="mod">
          <ac:chgData name="Giada Volpin" userId="1c71b5bb-1d96-4884-8fc0-f97ca7f37f45" providerId="ADAL" clId="{C1369B9F-E3E2-4579-882F-5511C14C142A}" dt="2022-11-09T09:57:21.978" v="48"/>
          <ac:cxnSpMkLst>
            <pc:docMk/>
            <pc:sldMk cId="1664912682" sldId="272"/>
            <ac:cxnSpMk id="213" creationId="{E975E649-A8BA-41DC-9AA3-427CA3BB72EC}"/>
          </ac:cxnSpMkLst>
        </pc:cxnChg>
        <pc:cxnChg chg="mod">
          <ac:chgData name="Giada Volpin" userId="1c71b5bb-1d96-4884-8fc0-f97ca7f37f45" providerId="ADAL" clId="{C1369B9F-E3E2-4579-882F-5511C14C142A}" dt="2022-11-09T09:57:21.978" v="48"/>
          <ac:cxnSpMkLst>
            <pc:docMk/>
            <pc:sldMk cId="1664912682" sldId="272"/>
            <ac:cxnSpMk id="214" creationId="{D76203D8-21C4-4C66-9823-1002D78EC6C4}"/>
          </ac:cxnSpMkLst>
        </pc:cxnChg>
        <pc:cxnChg chg="mod">
          <ac:chgData name="Giada Volpin" userId="1c71b5bb-1d96-4884-8fc0-f97ca7f37f45" providerId="ADAL" clId="{C1369B9F-E3E2-4579-882F-5511C14C142A}" dt="2022-11-09T09:57:21.978" v="48"/>
          <ac:cxnSpMkLst>
            <pc:docMk/>
            <pc:sldMk cId="1664912682" sldId="272"/>
            <ac:cxnSpMk id="215" creationId="{C31E8D3D-8DDD-4334-BE14-A241CAAC4F4F}"/>
          </ac:cxnSpMkLst>
        </pc:cxnChg>
        <pc:cxnChg chg="mod">
          <ac:chgData name="Giada Volpin" userId="1c71b5bb-1d96-4884-8fc0-f97ca7f37f45" providerId="ADAL" clId="{C1369B9F-E3E2-4579-882F-5511C14C142A}" dt="2022-11-09T09:57:21.978" v="48"/>
          <ac:cxnSpMkLst>
            <pc:docMk/>
            <pc:sldMk cId="1664912682" sldId="272"/>
            <ac:cxnSpMk id="216" creationId="{D29CAE38-FB99-4BDB-A229-B4AEE5795704}"/>
          </ac:cxnSpMkLst>
        </pc:cxnChg>
        <pc:cxnChg chg="mod">
          <ac:chgData name="Giada Volpin" userId="1c71b5bb-1d96-4884-8fc0-f97ca7f37f45" providerId="ADAL" clId="{C1369B9F-E3E2-4579-882F-5511C14C142A}" dt="2022-11-09T09:57:21.978" v="48"/>
          <ac:cxnSpMkLst>
            <pc:docMk/>
            <pc:sldMk cId="1664912682" sldId="272"/>
            <ac:cxnSpMk id="217" creationId="{D53BDD65-2B8E-4C8A-9809-A7F3082553FF}"/>
          </ac:cxnSpMkLst>
        </pc:cxnChg>
        <pc:cxnChg chg="mod">
          <ac:chgData name="Giada Volpin" userId="1c71b5bb-1d96-4884-8fc0-f97ca7f37f45" providerId="ADAL" clId="{C1369B9F-E3E2-4579-882F-5511C14C142A}" dt="2022-11-09T09:57:21.978" v="48"/>
          <ac:cxnSpMkLst>
            <pc:docMk/>
            <pc:sldMk cId="1664912682" sldId="272"/>
            <ac:cxnSpMk id="218" creationId="{E5A35AFD-8C5A-4DB6-B942-A6350163656B}"/>
          </ac:cxnSpMkLst>
        </pc:cxnChg>
        <pc:cxnChg chg="mod">
          <ac:chgData name="Giada Volpin" userId="1c71b5bb-1d96-4884-8fc0-f97ca7f37f45" providerId="ADAL" clId="{C1369B9F-E3E2-4579-882F-5511C14C142A}" dt="2022-11-09T09:57:21.978" v="48"/>
          <ac:cxnSpMkLst>
            <pc:docMk/>
            <pc:sldMk cId="1664912682" sldId="272"/>
            <ac:cxnSpMk id="219" creationId="{B82E57D5-C243-4AD0-B5EF-F6FE00F9DFC4}"/>
          </ac:cxnSpMkLst>
        </pc:cxnChg>
        <pc:cxnChg chg="mod">
          <ac:chgData name="Giada Volpin" userId="1c71b5bb-1d96-4884-8fc0-f97ca7f37f45" providerId="ADAL" clId="{C1369B9F-E3E2-4579-882F-5511C14C142A}" dt="2022-11-09T09:57:21.978" v="48"/>
          <ac:cxnSpMkLst>
            <pc:docMk/>
            <pc:sldMk cId="1664912682" sldId="272"/>
            <ac:cxnSpMk id="220" creationId="{D32A3A48-D4B2-4601-B93B-2C32CB10432D}"/>
          </ac:cxnSpMkLst>
        </pc:cxnChg>
        <pc:cxnChg chg="mod">
          <ac:chgData name="Giada Volpin" userId="1c71b5bb-1d96-4884-8fc0-f97ca7f37f45" providerId="ADAL" clId="{C1369B9F-E3E2-4579-882F-5511C14C142A}" dt="2022-11-09T09:57:21.978" v="48"/>
          <ac:cxnSpMkLst>
            <pc:docMk/>
            <pc:sldMk cId="1664912682" sldId="272"/>
            <ac:cxnSpMk id="221" creationId="{8B7D0E68-050C-4EAD-B378-4976912B25B1}"/>
          </ac:cxnSpMkLst>
        </pc:cxnChg>
        <pc:cxnChg chg="mod">
          <ac:chgData name="Giada Volpin" userId="1c71b5bb-1d96-4884-8fc0-f97ca7f37f45" providerId="ADAL" clId="{C1369B9F-E3E2-4579-882F-5511C14C142A}" dt="2022-11-09T09:57:21.978" v="48"/>
          <ac:cxnSpMkLst>
            <pc:docMk/>
            <pc:sldMk cId="1664912682" sldId="272"/>
            <ac:cxnSpMk id="222" creationId="{19DF7715-1343-4BC5-82A0-C5361ED926D3}"/>
          </ac:cxnSpMkLst>
        </pc:cxnChg>
        <pc:cxnChg chg="mod">
          <ac:chgData name="Giada Volpin" userId="1c71b5bb-1d96-4884-8fc0-f97ca7f37f45" providerId="ADAL" clId="{C1369B9F-E3E2-4579-882F-5511C14C142A}" dt="2022-11-09T09:57:21.978" v="48"/>
          <ac:cxnSpMkLst>
            <pc:docMk/>
            <pc:sldMk cId="1664912682" sldId="272"/>
            <ac:cxnSpMk id="223" creationId="{FDC8ABDE-D6C1-4ECF-BAC1-D7E6F60103CB}"/>
          </ac:cxnSpMkLst>
        </pc:cxnChg>
        <pc:cxnChg chg="mod">
          <ac:chgData name="Giada Volpin" userId="1c71b5bb-1d96-4884-8fc0-f97ca7f37f45" providerId="ADAL" clId="{C1369B9F-E3E2-4579-882F-5511C14C142A}" dt="2022-11-09T09:57:21.978" v="48"/>
          <ac:cxnSpMkLst>
            <pc:docMk/>
            <pc:sldMk cId="1664912682" sldId="272"/>
            <ac:cxnSpMk id="229" creationId="{BC6736F9-17CE-423A-BF7B-0E9498C72A05}"/>
          </ac:cxnSpMkLst>
        </pc:cxnChg>
      </pc:sldChg>
      <pc:sldChg chg="addSp delSp modSp del mod">
        <pc:chgData name="Giada Volpin" userId="1c71b5bb-1d96-4884-8fc0-f97ca7f37f45" providerId="ADAL" clId="{C1369B9F-E3E2-4579-882F-5511C14C142A}" dt="2022-11-09T11:31:57.335" v="62" actId="2696"/>
        <pc:sldMkLst>
          <pc:docMk/>
          <pc:sldMk cId="2845436003" sldId="275"/>
        </pc:sldMkLst>
        <pc:spChg chg="mod">
          <ac:chgData name="Giada Volpin" userId="1c71b5bb-1d96-4884-8fc0-f97ca7f37f45" providerId="ADAL" clId="{C1369B9F-E3E2-4579-882F-5511C14C142A}" dt="2022-11-09T09:52:36.670" v="1"/>
          <ac:spMkLst>
            <pc:docMk/>
            <pc:sldMk cId="2845436003" sldId="275"/>
            <ac:spMk id="11" creationId="{7BC5AA2A-DA77-479A-ADBE-AF6074F4D969}"/>
          </ac:spMkLst>
        </pc:spChg>
        <pc:spChg chg="mod">
          <ac:chgData name="Giada Volpin" userId="1c71b5bb-1d96-4884-8fc0-f97ca7f37f45" providerId="ADAL" clId="{C1369B9F-E3E2-4579-882F-5511C14C142A}" dt="2022-11-09T09:52:36.670" v="1"/>
          <ac:spMkLst>
            <pc:docMk/>
            <pc:sldMk cId="2845436003" sldId="275"/>
            <ac:spMk id="12" creationId="{334BCF8C-4B66-4A59-BBD3-CFA4844ADB33}"/>
          </ac:spMkLst>
        </pc:spChg>
        <pc:spChg chg="mod">
          <ac:chgData name="Giada Volpin" userId="1c71b5bb-1d96-4884-8fc0-f97ca7f37f45" providerId="ADAL" clId="{C1369B9F-E3E2-4579-882F-5511C14C142A}" dt="2022-11-09T09:52:36.670" v="1"/>
          <ac:spMkLst>
            <pc:docMk/>
            <pc:sldMk cId="2845436003" sldId="275"/>
            <ac:spMk id="13" creationId="{BB31406F-BB7C-44EF-97ED-926544FEEF23}"/>
          </ac:spMkLst>
        </pc:spChg>
        <pc:spChg chg="mod">
          <ac:chgData name="Giada Volpin" userId="1c71b5bb-1d96-4884-8fc0-f97ca7f37f45" providerId="ADAL" clId="{C1369B9F-E3E2-4579-882F-5511C14C142A}" dt="2022-11-09T09:52:36.670" v="1"/>
          <ac:spMkLst>
            <pc:docMk/>
            <pc:sldMk cId="2845436003" sldId="275"/>
            <ac:spMk id="14" creationId="{778D84C3-8029-4BF8-A252-DB7EFAB9CB95}"/>
          </ac:spMkLst>
        </pc:spChg>
        <pc:spChg chg="mod">
          <ac:chgData name="Giada Volpin" userId="1c71b5bb-1d96-4884-8fc0-f97ca7f37f45" providerId="ADAL" clId="{C1369B9F-E3E2-4579-882F-5511C14C142A}" dt="2022-11-09T09:52:36.670" v="1"/>
          <ac:spMkLst>
            <pc:docMk/>
            <pc:sldMk cId="2845436003" sldId="275"/>
            <ac:spMk id="15" creationId="{8ABA7B91-C37A-4667-AA04-FF3EBAC69FC3}"/>
          </ac:spMkLst>
        </pc:spChg>
        <pc:spChg chg="mod">
          <ac:chgData name="Giada Volpin" userId="1c71b5bb-1d96-4884-8fc0-f97ca7f37f45" providerId="ADAL" clId="{C1369B9F-E3E2-4579-882F-5511C14C142A}" dt="2022-11-09T09:52:36.670" v="1"/>
          <ac:spMkLst>
            <pc:docMk/>
            <pc:sldMk cId="2845436003" sldId="275"/>
            <ac:spMk id="16" creationId="{7F91832B-F820-4AFD-BC08-1D3525D6A1FB}"/>
          </ac:spMkLst>
        </pc:spChg>
        <pc:spChg chg="mod">
          <ac:chgData name="Giada Volpin" userId="1c71b5bb-1d96-4884-8fc0-f97ca7f37f45" providerId="ADAL" clId="{C1369B9F-E3E2-4579-882F-5511C14C142A}" dt="2022-11-09T09:52:36.670" v="1"/>
          <ac:spMkLst>
            <pc:docMk/>
            <pc:sldMk cId="2845436003" sldId="275"/>
            <ac:spMk id="17" creationId="{1B98FA7F-2D8E-4D85-9F08-7CECDE3AF111}"/>
          </ac:spMkLst>
        </pc:spChg>
        <pc:spChg chg="mod">
          <ac:chgData name="Giada Volpin" userId="1c71b5bb-1d96-4884-8fc0-f97ca7f37f45" providerId="ADAL" clId="{C1369B9F-E3E2-4579-882F-5511C14C142A}" dt="2022-11-09T09:52:36.670" v="1"/>
          <ac:spMkLst>
            <pc:docMk/>
            <pc:sldMk cId="2845436003" sldId="275"/>
            <ac:spMk id="18" creationId="{27562D41-3730-4DB2-AB15-6F91C2010139}"/>
          </ac:spMkLst>
        </pc:spChg>
        <pc:spChg chg="mod">
          <ac:chgData name="Giada Volpin" userId="1c71b5bb-1d96-4884-8fc0-f97ca7f37f45" providerId="ADAL" clId="{C1369B9F-E3E2-4579-882F-5511C14C142A}" dt="2022-11-09T09:52:36.670" v="1"/>
          <ac:spMkLst>
            <pc:docMk/>
            <pc:sldMk cId="2845436003" sldId="275"/>
            <ac:spMk id="19" creationId="{D3A03F45-AB1C-4C80-A719-E98400935E6F}"/>
          </ac:spMkLst>
        </pc:spChg>
        <pc:spChg chg="mod">
          <ac:chgData name="Giada Volpin" userId="1c71b5bb-1d96-4884-8fc0-f97ca7f37f45" providerId="ADAL" clId="{C1369B9F-E3E2-4579-882F-5511C14C142A}" dt="2022-11-09T09:52:36.670" v="1"/>
          <ac:spMkLst>
            <pc:docMk/>
            <pc:sldMk cId="2845436003" sldId="275"/>
            <ac:spMk id="20" creationId="{971C54F0-DF78-40AC-94C1-C1C670C39872}"/>
          </ac:spMkLst>
        </pc:spChg>
        <pc:spChg chg="mod">
          <ac:chgData name="Giada Volpin" userId="1c71b5bb-1d96-4884-8fc0-f97ca7f37f45" providerId="ADAL" clId="{C1369B9F-E3E2-4579-882F-5511C14C142A}" dt="2022-11-09T09:52:36.670" v="1"/>
          <ac:spMkLst>
            <pc:docMk/>
            <pc:sldMk cId="2845436003" sldId="275"/>
            <ac:spMk id="22" creationId="{4A09A772-221F-44BF-8C6C-EE98C6DFDCCD}"/>
          </ac:spMkLst>
        </pc:spChg>
        <pc:spChg chg="mod">
          <ac:chgData name="Giada Volpin" userId="1c71b5bb-1d96-4884-8fc0-f97ca7f37f45" providerId="ADAL" clId="{C1369B9F-E3E2-4579-882F-5511C14C142A}" dt="2022-11-09T09:52:36.670" v="1"/>
          <ac:spMkLst>
            <pc:docMk/>
            <pc:sldMk cId="2845436003" sldId="275"/>
            <ac:spMk id="24" creationId="{51E90DA5-0F67-443B-849E-BDA1DC808E2D}"/>
          </ac:spMkLst>
        </pc:spChg>
        <pc:spChg chg="mod">
          <ac:chgData name="Giada Volpin" userId="1c71b5bb-1d96-4884-8fc0-f97ca7f37f45" providerId="ADAL" clId="{C1369B9F-E3E2-4579-882F-5511C14C142A}" dt="2022-11-09T09:52:36.670" v="1"/>
          <ac:spMkLst>
            <pc:docMk/>
            <pc:sldMk cId="2845436003" sldId="275"/>
            <ac:spMk id="38" creationId="{F36557EE-02D1-4B2C-AC4C-1C748D735F87}"/>
          </ac:spMkLst>
        </pc:spChg>
        <pc:spChg chg="mod">
          <ac:chgData name="Giada Volpin" userId="1c71b5bb-1d96-4884-8fc0-f97ca7f37f45" providerId="ADAL" clId="{C1369B9F-E3E2-4579-882F-5511C14C142A}" dt="2022-11-09T09:52:36.670" v="1"/>
          <ac:spMkLst>
            <pc:docMk/>
            <pc:sldMk cId="2845436003" sldId="275"/>
            <ac:spMk id="39" creationId="{83E97ADB-F633-4D73-BC20-2D537F65E9F2}"/>
          </ac:spMkLst>
        </pc:spChg>
        <pc:spChg chg="mod">
          <ac:chgData name="Giada Volpin" userId="1c71b5bb-1d96-4884-8fc0-f97ca7f37f45" providerId="ADAL" clId="{C1369B9F-E3E2-4579-882F-5511C14C142A}" dt="2022-11-09T09:52:36.670" v="1"/>
          <ac:spMkLst>
            <pc:docMk/>
            <pc:sldMk cId="2845436003" sldId="275"/>
            <ac:spMk id="40" creationId="{BC1115C0-ED7D-4853-B5A0-4FCF3F7D76BD}"/>
          </ac:spMkLst>
        </pc:spChg>
        <pc:spChg chg="mod">
          <ac:chgData name="Giada Volpin" userId="1c71b5bb-1d96-4884-8fc0-f97ca7f37f45" providerId="ADAL" clId="{C1369B9F-E3E2-4579-882F-5511C14C142A}" dt="2022-11-09T09:52:36.670" v="1"/>
          <ac:spMkLst>
            <pc:docMk/>
            <pc:sldMk cId="2845436003" sldId="275"/>
            <ac:spMk id="41" creationId="{895F1843-1D3B-468C-B798-8BB222E45CC1}"/>
          </ac:spMkLst>
        </pc:spChg>
        <pc:spChg chg="mod">
          <ac:chgData name="Giada Volpin" userId="1c71b5bb-1d96-4884-8fc0-f97ca7f37f45" providerId="ADAL" clId="{C1369B9F-E3E2-4579-882F-5511C14C142A}" dt="2022-11-09T09:52:36.670" v="1"/>
          <ac:spMkLst>
            <pc:docMk/>
            <pc:sldMk cId="2845436003" sldId="275"/>
            <ac:spMk id="42" creationId="{A502873E-E0C5-4599-9CB4-A620ED8B0037}"/>
          </ac:spMkLst>
        </pc:spChg>
        <pc:spChg chg="mod">
          <ac:chgData name="Giada Volpin" userId="1c71b5bb-1d96-4884-8fc0-f97ca7f37f45" providerId="ADAL" clId="{C1369B9F-E3E2-4579-882F-5511C14C142A}" dt="2022-11-09T09:52:36.670" v="1"/>
          <ac:spMkLst>
            <pc:docMk/>
            <pc:sldMk cId="2845436003" sldId="275"/>
            <ac:spMk id="43" creationId="{872AC82F-D71D-4B20-97D3-396D02F0E898}"/>
          </ac:spMkLst>
        </pc:spChg>
        <pc:spChg chg="mod">
          <ac:chgData name="Giada Volpin" userId="1c71b5bb-1d96-4884-8fc0-f97ca7f37f45" providerId="ADAL" clId="{C1369B9F-E3E2-4579-882F-5511C14C142A}" dt="2022-11-09T09:52:36.670" v="1"/>
          <ac:spMkLst>
            <pc:docMk/>
            <pc:sldMk cId="2845436003" sldId="275"/>
            <ac:spMk id="44" creationId="{24F29BB2-30F1-44A0-B9EA-6B1BBA945049}"/>
          </ac:spMkLst>
        </pc:spChg>
        <pc:spChg chg="mod">
          <ac:chgData name="Giada Volpin" userId="1c71b5bb-1d96-4884-8fc0-f97ca7f37f45" providerId="ADAL" clId="{C1369B9F-E3E2-4579-882F-5511C14C142A}" dt="2022-11-09T09:52:36.670" v="1"/>
          <ac:spMkLst>
            <pc:docMk/>
            <pc:sldMk cId="2845436003" sldId="275"/>
            <ac:spMk id="45" creationId="{89D62FE7-51AD-433E-A380-39EB22503655}"/>
          </ac:spMkLst>
        </pc:spChg>
        <pc:grpChg chg="add del mod">
          <ac:chgData name="Giada Volpin" userId="1c71b5bb-1d96-4884-8fc0-f97ca7f37f45" providerId="ADAL" clId="{C1369B9F-E3E2-4579-882F-5511C14C142A}" dt="2022-11-09T09:52:58.107" v="19" actId="1035"/>
          <ac:grpSpMkLst>
            <pc:docMk/>
            <pc:sldMk cId="2845436003" sldId="275"/>
            <ac:grpSpMk id="9" creationId="{827F2465-5D8C-4D83-B9C5-857F1B06EF55}"/>
          </ac:grpSpMkLst>
        </pc:grpChg>
        <pc:grpChg chg="mod">
          <ac:chgData name="Giada Volpin" userId="1c71b5bb-1d96-4884-8fc0-f97ca7f37f45" providerId="ADAL" clId="{C1369B9F-E3E2-4579-882F-5511C14C142A}" dt="2022-11-09T09:52:36.670" v="1"/>
          <ac:grpSpMkLst>
            <pc:docMk/>
            <pc:sldMk cId="2845436003" sldId="275"/>
            <ac:grpSpMk id="21" creationId="{5E58CA17-AED4-49C8-A201-39391106BCBB}"/>
          </ac:grpSpMkLst>
        </pc:grpChg>
        <pc:grpChg chg="mod">
          <ac:chgData name="Giada Volpin" userId="1c71b5bb-1d96-4884-8fc0-f97ca7f37f45" providerId="ADAL" clId="{C1369B9F-E3E2-4579-882F-5511C14C142A}" dt="2022-11-09T09:52:36.670" v="1"/>
          <ac:grpSpMkLst>
            <pc:docMk/>
            <pc:sldMk cId="2845436003" sldId="275"/>
            <ac:grpSpMk id="23" creationId="{3E0004C5-FD10-4118-837F-726EB91ED834}"/>
          </ac:grpSpMkLst>
        </pc:grpChg>
        <pc:picChg chg="del">
          <ac:chgData name="Giada Volpin" userId="1c71b5bb-1d96-4884-8fc0-f97ca7f37f45" providerId="ADAL" clId="{C1369B9F-E3E2-4579-882F-5511C14C142A}" dt="2022-11-09T09:52:36.018" v="0" actId="478"/>
          <ac:picMkLst>
            <pc:docMk/>
            <pc:sldMk cId="2845436003" sldId="275"/>
            <ac:picMk id="10" creationId="{906760A6-C7BE-1E2A-4B8A-DC84A49462F6}"/>
          </ac:picMkLst>
        </pc:picChg>
        <pc:cxnChg chg="mod">
          <ac:chgData name="Giada Volpin" userId="1c71b5bb-1d96-4884-8fc0-f97ca7f37f45" providerId="ADAL" clId="{C1369B9F-E3E2-4579-882F-5511C14C142A}" dt="2022-11-09T09:52:36.670" v="1"/>
          <ac:cxnSpMkLst>
            <pc:docMk/>
            <pc:sldMk cId="2845436003" sldId="275"/>
            <ac:cxnSpMk id="25" creationId="{F129693E-3424-4AF3-B1F5-64C38ED89375}"/>
          </ac:cxnSpMkLst>
        </pc:cxnChg>
        <pc:cxnChg chg="mod">
          <ac:chgData name="Giada Volpin" userId="1c71b5bb-1d96-4884-8fc0-f97ca7f37f45" providerId="ADAL" clId="{C1369B9F-E3E2-4579-882F-5511C14C142A}" dt="2022-11-09T09:52:36.670" v="1"/>
          <ac:cxnSpMkLst>
            <pc:docMk/>
            <pc:sldMk cId="2845436003" sldId="275"/>
            <ac:cxnSpMk id="26" creationId="{FB875DDF-6D3D-49F4-867B-19CA39286043}"/>
          </ac:cxnSpMkLst>
        </pc:cxnChg>
        <pc:cxnChg chg="mod">
          <ac:chgData name="Giada Volpin" userId="1c71b5bb-1d96-4884-8fc0-f97ca7f37f45" providerId="ADAL" clId="{C1369B9F-E3E2-4579-882F-5511C14C142A}" dt="2022-11-09T09:52:36.670" v="1"/>
          <ac:cxnSpMkLst>
            <pc:docMk/>
            <pc:sldMk cId="2845436003" sldId="275"/>
            <ac:cxnSpMk id="27" creationId="{2DB80A4F-D7B1-4FD8-A673-5C1429592D83}"/>
          </ac:cxnSpMkLst>
        </pc:cxnChg>
        <pc:cxnChg chg="mod">
          <ac:chgData name="Giada Volpin" userId="1c71b5bb-1d96-4884-8fc0-f97ca7f37f45" providerId="ADAL" clId="{C1369B9F-E3E2-4579-882F-5511C14C142A}" dt="2022-11-09T09:52:36.670" v="1"/>
          <ac:cxnSpMkLst>
            <pc:docMk/>
            <pc:sldMk cId="2845436003" sldId="275"/>
            <ac:cxnSpMk id="28" creationId="{C1CB6A3C-852F-4CF4-B2EA-215F6402135B}"/>
          </ac:cxnSpMkLst>
        </pc:cxnChg>
        <pc:cxnChg chg="mod">
          <ac:chgData name="Giada Volpin" userId="1c71b5bb-1d96-4884-8fc0-f97ca7f37f45" providerId="ADAL" clId="{C1369B9F-E3E2-4579-882F-5511C14C142A}" dt="2022-11-09T09:52:36.670" v="1"/>
          <ac:cxnSpMkLst>
            <pc:docMk/>
            <pc:sldMk cId="2845436003" sldId="275"/>
            <ac:cxnSpMk id="29" creationId="{985F632E-D34F-4A28-B5C4-61936C089541}"/>
          </ac:cxnSpMkLst>
        </pc:cxnChg>
        <pc:cxnChg chg="mod">
          <ac:chgData name="Giada Volpin" userId="1c71b5bb-1d96-4884-8fc0-f97ca7f37f45" providerId="ADAL" clId="{C1369B9F-E3E2-4579-882F-5511C14C142A}" dt="2022-11-09T09:52:36.670" v="1"/>
          <ac:cxnSpMkLst>
            <pc:docMk/>
            <pc:sldMk cId="2845436003" sldId="275"/>
            <ac:cxnSpMk id="30" creationId="{1AB1FE22-E3E2-45B1-9EE6-0C29860B9ADB}"/>
          </ac:cxnSpMkLst>
        </pc:cxnChg>
        <pc:cxnChg chg="mod">
          <ac:chgData name="Giada Volpin" userId="1c71b5bb-1d96-4884-8fc0-f97ca7f37f45" providerId="ADAL" clId="{C1369B9F-E3E2-4579-882F-5511C14C142A}" dt="2022-11-09T09:52:36.670" v="1"/>
          <ac:cxnSpMkLst>
            <pc:docMk/>
            <pc:sldMk cId="2845436003" sldId="275"/>
            <ac:cxnSpMk id="31" creationId="{949828D3-7312-4B0A-A1D0-186152809573}"/>
          </ac:cxnSpMkLst>
        </pc:cxnChg>
        <pc:cxnChg chg="mod">
          <ac:chgData name="Giada Volpin" userId="1c71b5bb-1d96-4884-8fc0-f97ca7f37f45" providerId="ADAL" clId="{C1369B9F-E3E2-4579-882F-5511C14C142A}" dt="2022-11-09T09:52:36.670" v="1"/>
          <ac:cxnSpMkLst>
            <pc:docMk/>
            <pc:sldMk cId="2845436003" sldId="275"/>
            <ac:cxnSpMk id="32" creationId="{5D912A41-340C-490E-B505-B4C2610067A4}"/>
          </ac:cxnSpMkLst>
        </pc:cxnChg>
        <pc:cxnChg chg="mod">
          <ac:chgData name="Giada Volpin" userId="1c71b5bb-1d96-4884-8fc0-f97ca7f37f45" providerId="ADAL" clId="{C1369B9F-E3E2-4579-882F-5511C14C142A}" dt="2022-11-09T09:52:36.670" v="1"/>
          <ac:cxnSpMkLst>
            <pc:docMk/>
            <pc:sldMk cId="2845436003" sldId="275"/>
            <ac:cxnSpMk id="33" creationId="{70430CF0-1CE2-4DD8-9BA1-4F5847F74CFB}"/>
          </ac:cxnSpMkLst>
        </pc:cxnChg>
        <pc:cxnChg chg="mod">
          <ac:chgData name="Giada Volpin" userId="1c71b5bb-1d96-4884-8fc0-f97ca7f37f45" providerId="ADAL" clId="{C1369B9F-E3E2-4579-882F-5511C14C142A}" dt="2022-11-09T09:52:36.670" v="1"/>
          <ac:cxnSpMkLst>
            <pc:docMk/>
            <pc:sldMk cId="2845436003" sldId="275"/>
            <ac:cxnSpMk id="34" creationId="{A32F8B31-1066-4768-9658-9FF9F1D0A701}"/>
          </ac:cxnSpMkLst>
        </pc:cxnChg>
        <pc:cxnChg chg="mod">
          <ac:chgData name="Giada Volpin" userId="1c71b5bb-1d96-4884-8fc0-f97ca7f37f45" providerId="ADAL" clId="{C1369B9F-E3E2-4579-882F-5511C14C142A}" dt="2022-11-09T09:52:36.670" v="1"/>
          <ac:cxnSpMkLst>
            <pc:docMk/>
            <pc:sldMk cId="2845436003" sldId="275"/>
            <ac:cxnSpMk id="35" creationId="{251502F9-CF50-4769-A622-6C635A6501BD}"/>
          </ac:cxnSpMkLst>
        </pc:cxnChg>
        <pc:cxnChg chg="mod">
          <ac:chgData name="Giada Volpin" userId="1c71b5bb-1d96-4884-8fc0-f97ca7f37f45" providerId="ADAL" clId="{C1369B9F-E3E2-4579-882F-5511C14C142A}" dt="2022-11-09T09:52:36.670" v="1"/>
          <ac:cxnSpMkLst>
            <pc:docMk/>
            <pc:sldMk cId="2845436003" sldId="275"/>
            <ac:cxnSpMk id="36" creationId="{E7B1AFF3-B864-4A02-B843-C892101E771A}"/>
          </ac:cxnSpMkLst>
        </pc:cxnChg>
        <pc:cxnChg chg="mod">
          <ac:chgData name="Giada Volpin" userId="1c71b5bb-1d96-4884-8fc0-f97ca7f37f45" providerId="ADAL" clId="{C1369B9F-E3E2-4579-882F-5511C14C142A}" dt="2022-11-09T09:52:36.670" v="1"/>
          <ac:cxnSpMkLst>
            <pc:docMk/>
            <pc:sldMk cId="2845436003" sldId="275"/>
            <ac:cxnSpMk id="37" creationId="{BB975EB8-5086-48B6-95C2-407344412557}"/>
          </ac:cxnSpMkLst>
        </pc:cxnChg>
      </pc:sldChg>
      <pc:sldChg chg="addSp delSp modSp mod">
        <pc:chgData name="Giada Volpin" userId="1c71b5bb-1d96-4884-8fc0-f97ca7f37f45" providerId="ADAL" clId="{C1369B9F-E3E2-4579-882F-5511C14C142A}" dt="2022-11-10T10:13:24.098" v="111" actId="478"/>
        <pc:sldMkLst>
          <pc:docMk/>
          <pc:sldMk cId="3594295029" sldId="276"/>
        </pc:sldMkLst>
        <pc:spChg chg="mod">
          <ac:chgData name="Giada Volpin" userId="1c71b5bb-1d96-4884-8fc0-f97ca7f37f45" providerId="ADAL" clId="{C1369B9F-E3E2-4579-882F-5511C14C142A}" dt="2022-11-10T10:12:52.211" v="105"/>
          <ac:spMkLst>
            <pc:docMk/>
            <pc:sldMk cId="3594295029" sldId="276"/>
            <ac:spMk id="11" creationId="{6E092DF9-D164-49E0-8359-22B614168A99}"/>
          </ac:spMkLst>
        </pc:spChg>
        <pc:spChg chg="mod">
          <ac:chgData name="Giada Volpin" userId="1c71b5bb-1d96-4884-8fc0-f97ca7f37f45" providerId="ADAL" clId="{C1369B9F-E3E2-4579-882F-5511C14C142A}" dt="2022-11-10T10:12:52.211" v="105"/>
          <ac:spMkLst>
            <pc:docMk/>
            <pc:sldMk cId="3594295029" sldId="276"/>
            <ac:spMk id="13" creationId="{D280DC37-D226-4708-801F-EEDB61BA3F05}"/>
          </ac:spMkLst>
        </pc:spChg>
        <pc:spChg chg="mod">
          <ac:chgData name="Giada Volpin" userId="1c71b5bb-1d96-4884-8fc0-f97ca7f37f45" providerId="ADAL" clId="{C1369B9F-E3E2-4579-882F-5511C14C142A}" dt="2022-11-10T10:12:52.211" v="105"/>
          <ac:spMkLst>
            <pc:docMk/>
            <pc:sldMk cId="3594295029" sldId="276"/>
            <ac:spMk id="14" creationId="{0DF9AAA9-019E-4FAF-80C0-5675C0FC2AAD}"/>
          </ac:spMkLst>
        </pc:spChg>
        <pc:spChg chg="mod">
          <ac:chgData name="Giada Volpin" userId="1c71b5bb-1d96-4884-8fc0-f97ca7f37f45" providerId="ADAL" clId="{C1369B9F-E3E2-4579-882F-5511C14C142A}" dt="2022-11-10T10:12:52.211" v="105"/>
          <ac:spMkLst>
            <pc:docMk/>
            <pc:sldMk cId="3594295029" sldId="276"/>
            <ac:spMk id="15" creationId="{D56024C5-75A7-4DEE-A8E5-104B9050C134}"/>
          </ac:spMkLst>
        </pc:spChg>
        <pc:spChg chg="mod">
          <ac:chgData name="Giada Volpin" userId="1c71b5bb-1d96-4884-8fc0-f97ca7f37f45" providerId="ADAL" clId="{C1369B9F-E3E2-4579-882F-5511C14C142A}" dt="2022-11-10T10:12:52.211" v="105"/>
          <ac:spMkLst>
            <pc:docMk/>
            <pc:sldMk cId="3594295029" sldId="276"/>
            <ac:spMk id="16" creationId="{4538C070-B290-437B-8CAF-8F9AC9A6D240}"/>
          </ac:spMkLst>
        </pc:spChg>
        <pc:spChg chg="mod">
          <ac:chgData name="Giada Volpin" userId="1c71b5bb-1d96-4884-8fc0-f97ca7f37f45" providerId="ADAL" clId="{C1369B9F-E3E2-4579-882F-5511C14C142A}" dt="2022-11-10T10:12:52.211" v="105"/>
          <ac:spMkLst>
            <pc:docMk/>
            <pc:sldMk cId="3594295029" sldId="276"/>
            <ac:spMk id="17" creationId="{60E94522-FEBF-4D34-8D6D-0D0D1BF0C795}"/>
          </ac:spMkLst>
        </pc:spChg>
        <pc:spChg chg="mod">
          <ac:chgData name="Giada Volpin" userId="1c71b5bb-1d96-4884-8fc0-f97ca7f37f45" providerId="ADAL" clId="{C1369B9F-E3E2-4579-882F-5511C14C142A}" dt="2022-11-10T10:12:52.211" v="105"/>
          <ac:spMkLst>
            <pc:docMk/>
            <pc:sldMk cId="3594295029" sldId="276"/>
            <ac:spMk id="24" creationId="{14773993-0C71-4399-B0AB-90337F1B38F0}"/>
          </ac:spMkLst>
        </pc:spChg>
        <pc:spChg chg="mod">
          <ac:chgData name="Giada Volpin" userId="1c71b5bb-1d96-4884-8fc0-f97ca7f37f45" providerId="ADAL" clId="{C1369B9F-E3E2-4579-882F-5511C14C142A}" dt="2022-11-10T10:12:52.211" v="105"/>
          <ac:spMkLst>
            <pc:docMk/>
            <pc:sldMk cId="3594295029" sldId="276"/>
            <ac:spMk id="29" creationId="{1FEC4E4B-F94F-4648-B9D2-69705FAADCF6}"/>
          </ac:spMkLst>
        </pc:spChg>
        <pc:spChg chg="mod">
          <ac:chgData name="Giada Volpin" userId="1c71b5bb-1d96-4884-8fc0-f97ca7f37f45" providerId="ADAL" clId="{C1369B9F-E3E2-4579-882F-5511C14C142A}" dt="2022-11-10T10:12:52.211" v="105"/>
          <ac:spMkLst>
            <pc:docMk/>
            <pc:sldMk cId="3594295029" sldId="276"/>
            <ac:spMk id="30" creationId="{9E0E4837-F365-4D00-A990-A0A16BC3A84C}"/>
          </ac:spMkLst>
        </pc:spChg>
        <pc:spChg chg="mod">
          <ac:chgData name="Giada Volpin" userId="1c71b5bb-1d96-4884-8fc0-f97ca7f37f45" providerId="ADAL" clId="{C1369B9F-E3E2-4579-882F-5511C14C142A}" dt="2022-11-10T10:12:52.211" v="105"/>
          <ac:spMkLst>
            <pc:docMk/>
            <pc:sldMk cId="3594295029" sldId="276"/>
            <ac:spMk id="31" creationId="{AD333001-12DF-4175-B9BB-CEC83716EDE5}"/>
          </ac:spMkLst>
        </pc:spChg>
        <pc:spChg chg="mod">
          <ac:chgData name="Giada Volpin" userId="1c71b5bb-1d96-4884-8fc0-f97ca7f37f45" providerId="ADAL" clId="{C1369B9F-E3E2-4579-882F-5511C14C142A}" dt="2022-11-10T10:12:52.211" v="105"/>
          <ac:spMkLst>
            <pc:docMk/>
            <pc:sldMk cId="3594295029" sldId="276"/>
            <ac:spMk id="32" creationId="{56BE0E1E-5011-4D60-BE70-C160C05BB484}"/>
          </ac:spMkLst>
        </pc:spChg>
        <pc:spChg chg="mod">
          <ac:chgData name="Giada Volpin" userId="1c71b5bb-1d96-4884-8fc0-f97ca7f37f45" providerId="ADAL" clId="{C1369B9F-E3E2-4579-882F-5511C14C142A}" dt="2022-11-10T10:12:52.211" v="105"/>
          <ac:spMkLst>
            <pc:docMk/>
            <pc:sldMk cId="3594295029" sldId="276"/>
            <ac:spMk id="33" creationId="{82C57A63-6E79-44C3-9CF8-711EC224706F}"/>
          </ac:spMkLst>
        </pc:spChg>
        <pc:spChg chg="mod">
          <ac:chgData name="Giada Volpin" userId="1c71b5bb-1d96-4884-8fc0-f97ca7f37f45" providerId="ADAL" clId="{C1369B9F-E3E2-4579-882F-5511C14C142A}" dt="2022-11-10T10:12:52.211" v="105"/>
          <ac:spMkLst>
            <pc:docMk/>
            <pc:sldMk cId="3594295029" sldId="276"/>
            <ac:spMk id="34" creationId="{494B4E51-7BF2-4A73-B3BA-CDCD14C94293}"/>
          </ac:spMkLst>
        </pc:spChg>
        <pc:spChg chg="mod">
          <ac:chgData name="Giada Volpin" userId="1c71b5bb-1d96-4884-8fc0-f97ca7f37f45" providerId="ADAL" clId="{C1369B9F-E3E2-4579-882F-5511C14C142A}" dt="2022-11-10T10:12:52.211" v="105"/>
          <ac:spMkLst>
            <pc:docMk/>
            <pc:sldMk cId="3594295029" sldId="276"/>
            <ac:spMk id="35" creationId="{9AC28E71-96AD-4E75-A499-D71FA5C40FB4}"/>
          </ac:spMkLst>
        </pc:spChg>
        <pc:spChg chg="mod">
          <ac:chgData name="Giada Volpin" userId="1c71b5bb-1d96-4884-8fc0-f97ca7f37f45" providerId="ADAL" clId="{C1369B9F-E3E2-4579-882F-5511C14C142A}" dt="2022-11-10T10:12:52.211" v="105"/>
          <ac:spMkLst>
            <pc:docMk/>
            <pc:sldMk cId="3594295029" sldId="276"/>
            <ac:spMk id="36" creationId="{7BCBC143-668B-40CB-B271-7120C73B3304}"/>
          </ac:spMkLst>
        </pc:spChg>
        <pc:spChg chg="mod">
          <ac:chgData name="Giada Volpin" userId="1c71b5bb-1d96-4884-8fc0-f97ca7f37f45" providerId="ADAL" clId="{C1369B9F-E3E2-4579-882F-5511C14C142A}" dt="2022-11-10T10:12:52.211" v="105"/>
          <ac:spMkLst>
            <pc:docMk/>
            <pc:sldMk cId="3594295029" sldId="276"/>
            <ac:spMk id="37" creationId="{846776C2-E06F-4B76-B95F-B1950E8D176F}"/>
          </ac:spMkLst>
        </pc:spChg>
        <pc:spChg chg="mod">
          <ac:chgData name="Giada Volpin" userId="1c71b5bb-1d96-4884-8fc0-f97ca7f37f45" providerId="ADAL" clId="{C1369B9F-E3E2-4579-882F-5511C14C142A}" dt="2022-11-10T10:12:52.211" v="105"/>
          <ac:spMkLst>
            <pc:docMk/>
            <pc:sldMk cId="3594295029" sldId="276"/>
            <ac:spMk id="38" creationId="{A011607E-BEDC-4480-B442-33E59EEBB273}"/>
          </ac:spMkLst>
        </pc:spChg>
        <pc:spChg chg="mod">
          <ac:chgData name="Giada Volpin" userId="1c71b5bb-1d96-4884-8fc0-f97ca7f37f45" providerId="ADAL" clId="{C1369B9F-E3E2-4579-882F-5511C14C142A}" dt="2022-11-10T10:12:52.211" v="105"/>
          <ac:spMkLst>
            <pc:docMk/>
            <pc:sldMk cId="3594295029" sldId="276"/>
            <ac:spMk id="39" creationId="{2B6FCD43-2832-435E-8D30-3F381691DB3D}"/>
          </ac:spMkLst>
        </pc:spChg>
        <pc:spChg chg="mod">
          <ac:chgData name="Giada Volpin" userId="1c71b5bb-1d96-4884-8fc0-f97ca7f37f45" providerId="ADAL" clId="{C1369B9F-E3E2-4579-882F-5511C14C142A}" dt="2022-11-10T10:12:52.211" v="105"/>
          <ac:spMkLst>
            <pc:docMk/>
            <pc:sldMk cId="3594295029" sldId="276"/>
            <ac:spMk id="40" creationId="{E8FBFB42-D904-4068-A8DF-D5E7D5848748}"/>
          </ac:spMkLst>
        </pc:spChg>
        <pc:spChg chg="mod">
          <ac:chgData name="Giada Volpin" userId="1c71b5bb-1d96-4884-8fc0-f97ca7f37f45" providerId="ADAL" clId="{C1369B9F-E3E2-4579-882F-5511C14C142A}" dt="2022-11-10T10:12:52.211" v="105"/>
          <ac:spMkLst>
            <pc:docMk/>
            <pc:sldMk cId="3594295029" sldId="276"/>
            <ac:spMk id="41" creationId="{D735B36B-2091-49B8-B42D-0E92DF504F28}"/>
          </ac:spMkLst>
        </pc:spChg>
        <pc:spChg chg="mod">
          <ac:chgData name="Giada Volpin" userId="1c71b5bb-1d96-4884-8fc0-f97ca7f37f45" providerId="ADAL" clId="{C1369B9F-E3E2-4579-882F-5511C14C142A}" dt="2022-11-10T10:12:52.211" v="105"/>
          <ac:spMkLst>
            <pc:docMk/>
            <pc:sldMk cId="3594295029" sldId="276"/>
            <ac:spMk id="42" creationId="{49C8FFE1-04AC-4D62-884E-62BFE5688A49}"/>
          </ac:spMkLst>
        </pc:spChg>
        <pc:spChg chg="mod">
          <ac:chgData name="Giada Volpin" userId="1c71b5bb-1d96-4884-8fc0-f97ca7f37f45" providerId="ADAL" clId="{C1369B9F-E3E2-4579-882F-5511C14C142A}" dt="2022-11-10T10:12:52.211" v="105"/>
          <ac:spMkLst>
            <pc:docMk/>
            <pc:sldMk cId="3594295029" sldId="276"/>
            <ac:spMk id="43" creationId="{EEA981E7-96EF-405C-9FC6-F3D954CEFCB6}"/>
          </ac:spMkLst>
        </pc:spChg>
        <pc:spChg chg="mod">
          <ac:chgData name="Giada Volpin" userId="1c71b5bb-1d96-4884-8fc0-f97ca7f37f45" providerId="ADAL" clId="{C1369B9F-E3E2-4579-882F-5511C14C142A}" dt="2022-11-10T10:12:52.211" v="105"/>
          <ac:spMkLst>
            <pc:docMk/>
            <pc:sldMk cId="3594295029" sldId="276"/>
            <ac:spMk id="44" creationId="{9C863A6C-8E86-4D1F-8C4D-2DFBD25866C7}"/>
          </ac:spMkLst>
        </pc:spChg>
        <pc:spChg chg="mod">
          <ac:chgData name="Giada Volpin" userId="1c71b5bb-1d96-4884-8fc0-f97ca7f37f45" providerId="ADAL" clId="{C1369B9F-E3E2-4579-882F-5511C14C142A}" dt="2022-11-10T10:12:52.211" v="105"/>
          <ac:spMkLst>
            <pc:docMk/>
            <pc:sldMk cId="3594295029" sldId="276"/>
            <ac:spMk id="45" creationId="{DBC04A07-103E-47CA-858B-24D50D6F7F53}"/>
          </ac:spMkLst>
        </pc:spChg>
        <pc:spChg chg="mod">
          <ac:chgData name="Giada Volpin" userId="1c71b5bb-1d96-4884-8fc0-f97ca7f37f45" providerId="ADAL" clId="{C1369B9F-E3E2-4579-882F-5511C14C142A}" dt="2022-11-10T10:12:52.211" v="105"/>
          <ac:spMkLst>
            <pc:docMk/>
            <pc:sldMk cId="3594295029" sldId="276"/>
            <ac:spMk id="46" creationId="{962D176A-D0EB-4DFD-82DE-D86384E4E051}"/>
          </ac:spMkLst>
        </pc:spChg>
        <pc:spChg chg="mod">
          <ac:chgData name="Giada Volpin" userId="1c71b5bb-1d96-4884-8fc0-f97ca7f37f45" providerId="ADAL" clId="{C1369B9F-E3E2-4579-882F-5511C14C142A}" dt="2022-11-10T10:12:52.211" v="105"/>
          <ac:spMkLst>
            <pc:docMk/>
            <pc:sldMk cId="3594295029" sldId="276"/>
            <ac:spMk id="47" creationId="{9D716CB2-FCDC-47D2-8777-51C892477E50}"/>
          </ac:spMkLst>
        </pc:spChg>
        <pc:spChg chg="mod">
          <ac:chgData name="Giada Volpin" userId="1c71b5bb-1d96-4884-8fc0-f97ca7f37f45" providerId="ADAL" clId="{C1369B9F-E3E2-4579-882F-5511C14C142A}" dt="2022-11-10T10:12:52.211" v="105"/>
          <ac:spMkLst>
            <pc:docMk/>
            <pc:sldMk cId="3594295029" sldId="276"/>
            <ac:spMk id="48" creationId="{3B102F2D-BDCC-4290-A301-4FDD545F4249}"/>
          </ac:spMkLst>
        </pc:spChg>
        <pc:spChg chg="mod">
          <ac:chgData name="Giada Volpin" userId="1c71b5bb-1d96-4884-8fc0-f97ca7f37f45" providerId="ADAL" clId="{C1369B9F-E3E2-4579-882F-5511C14C142A}" dt="2022-11-10T10:12:52.211" v="105"/>
          <ac:spMkLst>
            <pc:docMk/>
            <pc:sldMk cId="3594295029" sldId="276"/>
            <ac:spMk id="49" creationId="{4D7FA2C0-15B9-4CF4-A959-B7F631B64E74}"/>
          </ac:spMkLst>
        </pc:spChg>
        <pc:spChg chg="mod">
          <ac:chgData name="Giada Volpin" userId="1c71b5bb-1d96-4884-8fc0-f97ca7f37f45" providerId="ADAL" clId="{C1369B9F-E3E2-4579-882F-5511C14C142A}" dt="2022-11-10T10:12:52.211" v="105"/>
          <ac:spMkLst>
            <pc:docMk/>
            <pc:sldMk cId="3594295029" sldId="276"/>
            <ac:spMk id="50" creationId="{9BDFE5E2-0C71-4477-BDAB-95DBCA6DC74E}"/>
          </ac:spMkLst>
        </pc:spChg>
        <pc:spChg chg="mod">
          <ac:chgData name="Giada Volpin" userId="1c71b5bb-1d96-4884-8fc0-f97ca7f37f45" providerId="ADAL" clId="{C1369B9F-E3E2-4579-882F-5511C14C142A}" dt="2022-11-10T10:12:52.211" v="105"/>
          <ac:spMkLst>
            <pc:docMk/>
            <pc:sldMk cId="3594295029" sldId="276"/>
            <ac:spMk id="51" creationId="{EC96A23D-4767-4FAE-BCB7-91FA0A5EEB45}"/>
          </ac:spMkLst>
        </pc:spChg>
        <pc:spChg chg="mod">
          <ac:chgData name="Giada Volpin" userId="1c71b5bb-1d96-4884-8fc0-f97ca7f37f45" providerId="ADAL" clId="{C1369B9F-E3E2-4579-882F-5511C14C142A}" dt="2022-11-10T10:12:52.211" v="105"/>
          <ac:spMkLst>
            <pc:docMk/>
            <pc:sldMk cId="3594295029" sldId="276"/>
            <ac:spMk id="52" creationId="{C7877E86-7B46-4C2B-83D1-B868FB89F74A}"/>
          </ac:spMkLst>
        </pc:spChg>
        <pc:spChg chg="mod">
          <ac:chgData name="Giada Volpin" userId="1c71b5bb-1d96-4884-8fc0-f97ca7f37f45" providerId="ADAL" clId="{C1369B9F-E3E2-4579-882F-5511C14C142A}" dt="2022-11-10T10:12:52.211" v="105"/>
          <ac:spMkLst>
            <pc:docMk/>
            <pc:sldMk cId="3594295029" sldId="276"/>
            <ac:spMk id="53" creationId="{2D40E9A7-59C0-4E6F-BB0B-58EBD1FDF0D8}"/>
          </ac:spMkLst>
        </pc:spChg>
        <pc:spChg chg="mod">
          <ac:chgData name="Giada Volpin" userId="1c71b5bb-1d96-4884-8fc0-f97ca7f37f45" providerId="ADAL" clId="{C1369B9F-E3E2-4579-882F-5511C14C142A}" dt="2022-11-10T10:12:52.211" v="105"/>
          <ac:spMkLst>
            <pc:docMk/>
            <pc:sldMk cId="3594295029" sldId="276"/>
            <ac:spMk id="54" creationId="{71C3F197-213F-4CB3-B75B-9A2F749F820C}"/>
          </ac:spMkLst>
        </pc:spChg>
        <pc:spChg chg="mod">
          <ac:chgData name="Giada Volpin" userId="1c71b5bb-1d96-4884-8fc0-f97ca7f37f45" providerId="ADAL" clId="{C1369B9F-E3E2-4579-882F-5511C14C142A}" dt="2022-11-10T10:12:52.211" v="105"/>
          <ac:spMkLst>
            <pc:docMk/>
            <pc:sldMk cId="3594295029" sldId="276"/>
            <ac:spMk id="55" creationId="{1C03CE3A-6104-499A-A09B-3866294116D8}"/>
          </ac:spMkLst>
        </pc:spChg>
        <pc:spChg chg="mod">
          <ac:chgData name="Giada Volpin" userId="1c71b5bb-1d96-4884-8fc0-f97ca7f37f45" providerId="ADAL" clId="{C1369B9F-E3E2-4579-882F-5511C14C142A}" dt="2022-11-10T10:12:52.211" v="105"/>
          <ac:spMkLst>
            <pc:docMk/>
            <pc:sldMk cId="3594295029" sldId="276"/>
            <ac:spMk id="56" creationId="{01437AEC-E825-40A0-AB1A-9A04DD22BA21}"/>
          </ac:spMkLst>
        </pc:spChg>
        <pc:spChg chg="mod">
          <ac:chgData name="Giada Volpin" userId="1c71b5bb-1d96-4884-8fc0-f97ca7f37f45" providerId="ADAL" clId="{C1369B9F-E3E2-4579-882F-5511C14C142A}" dt="2022-11-10T10:12:52.211" v="105"/>
          <ac:spMkLst>
            <pc:docMk/>
            <pc:sldMk cId="3594295029" sldId="276"/>
            <ac:spMk id="57" creationId="{F85F9C94-FC09-4FF9-A186-05D5A6E38A03}"/>
          </ac:spMkLst>
        </pc:spChg>
        <pc:spChg chg="mod">
          <ac:chgData name="Giada Volpin" userId="1c71b5bb-1d96-4884-8fc0-f97ca7f37f45" providerId="ADAL" clId="{C1369B9F-E3E2-4579-882F-5511C14C142A}" dt="2022-11-10T10:12:52.211" v="105"/>
          <ac:spMkLst>
            <pc:docMk/>
            <pc:sldMk cId="3594295029" sldId="276"/>
            <ac:spMk id="58" creationId="{F8C9A54E-C3F9-4B78-BA59-15D9FE1B0F9A}"/>
          </ac:spMkLst>
        </pc:spChg>
        <pc:spChg chg="mod">
          <ac:chgData name="Giada Volpin" userId="1c71b5bb-1d96-4884-8fc0-f97ca7f37f45" providerId="ADAL" clId="{C1369B9F-E3E2-4579-882F-5511C14C142A}" dt="2022-11-10T10:12:52.211" v="105"/>
          <ac:spMkLst>
            <pc:docMk/>
            <pc:sldMk cId="3594295029" sldId="276"/>
            <ac:spMk id="59" creationId="{C0C8A8B7-142E-4465-A4E4-DBB91C7B0393}"/>
          </ac:spMkLst>
        </pc:spChg>
        <pc:spChg chg="mod">
          <ac:chgData name="Giada Volpin" userId="1c71b5bb-1d96-4884-8fc0-f97ca7f37f45" providerId="ADAL" clId="{C1369B9F-E3E2-4579-882F-5511C14C142A}" dt="2022-11-10T10:12:52.211" v="105"/>
          <ac:spMkLst>
            <pc:docMk/>
            <pc:sldMk cId="3594295029" sldId="276"/>
            <ac:spMk id="60" creationId="{D929CE08-3CEE-46D1-A16A-CB62C2A95141}"/>
          </ac:spMkLst>
        </pc:spChg>
        <pc:spChg chg="mod">
          <ac:chgData name="Giada Volpin" userId="1c71b5bb-1d96-4884-8fc0-f97ca7f37f45" providerId="ADAL" clId="{C1369B9F-E3E2-4579-882F-5511C14C142A}" dt="2022-11-10T10:12:52.211" v="105"/>
          <ac:spMkLst>
            <pc:docMk/>
            <pc:sldMk cId="3594295029" sldId="276"/>
            <ac:spMk id="61" creationId="{0FFCD741-9FCD-49E9-B70A-26510997714C}"/>
          </ac:spMkLst>
        </pc:spChg>
        <pc:spChg chg="mod">
          <ac:chgData name="Giada Volpin" userId="1c71b5bb-1d96-4884-8fc0-f97ca7f37f45" providerId="ADAL" clId="{C1369B9F-E3E2-4579-882F-5511C14C142A}" dt="2022-11-10T10:12:52.211" v="105"/>
          <ac:spMkLst>
            <pc:docMk/>
            <pc:sldMk cId="3594295029" sldId="276"/>
            <ac:spMk id="62" creationId="{2AF986C0-2E03-498C-B8C3-E1687F7E1AF3}"/>
          </ac:spMkLst>
        </pc:spChg>
        <pc:spChg chg="mod">
          <ac:chgData name="Giada Volpin" userId="1c71b5bb-1d96-4884-8fc0-f97ca7f37f45" providerId="ADAL" clId="{C1369B9F-E3E2-4579-882F-5511C14C142A}" dt="2022-11-10T10:12:52.211" v="105"/>
          <ac:spMkLst>
            <pc:docMk/>
            <pc:sldMk cId="3594295029" sldId="276"/>
            <ac:spMk id="63" creationId="{707C5571-BDB5-44CD-BF08-1E7B08C25983}"/>
          </ac:spMkLst>
        </pc:spChg>
        <pc:spChg chg="mod">
          <ac:chgData name="Giada Volpin" userId="1c71b5bb-1d96-4884-8fc0-f97ca7f37f45" providerId="ADAL" clId="{C1369B9F-E3E2-4579-882F-5511C14C142A}" dt="2022-11-10T10:12:52.211" v="105"/>
          <ac:spMkLst>
            <pc:docMk/>
            <pc:sldMk cId="3594295029" sldId="276"/>
            <ac:spMk id="64" creationId="{407BB6C5-A9A4-4910-A4D7-F21B6728990F}"/>
          </ac:spMkLst>
        </pc:spChg>
        <pc:spChg chg="mod">
          <ac:chgData name="Giada Volpin" userId="1c71b5bb-1d96-4884-8fc0-f97ca7f37f45" providerId="ADAL" clId="{C1369B9F-E3E2-4579-882F-5511C14C142A}" dt="2022-11-10T10:12:52.211" v="105"/>
          <ac:spMkLst>
            <pc:docMk/>
            <pc:sldMk cId="3594295029" sldId="276"/>
            <ac:spMk id="65" creationId="{212FBBA4-2976-484D-AEE8-F471DB201453}"/>
          </ac:spMkLst>
        </pc:spChg>
        <pc:spChg chg="mod">
          <ac:chgData name="Giada Volpin" userId="1c71b5bb-1d96-4884-8fc0-f97ca7f37f45" providerId="ADAL" clId="{C1369B9F-E3E2-4579-882F-5511C14C142A}" dt="2022-11-10T10:12:52.211" v="105"/>
          <ac:spMkLst>
            <pc:docMk/>
            <pc:sldMk cId="3594295029" sldId="276"/>
            <ac:spMk id="66" creationId="{BE93CDE3-2B63-4413-8E72-5B9D2A86CF45}"/>
          </ac:spMkLst>
        </pc:spChg>
        <pc:spChg chg="mod">
          <ac:chgData name="Giada Volpin" userId="1c71b5bb-1d96-4884-8fc0-f97ca7f37f45" providerId="ADAL" clId="{C1369B9F-E3E2-4579-882F-5511C14C142A}" dt="2022-11-10T10:12:52.211" v="105"/>
          <ac:spMkLst>
            <pc:docMk/>
            <pc:sldMk cId="3594295029" sldId="276"/>
            <ac:spMk id="67" creationId="{47E2221F-D794-40D1-B942-FC6CF09498D0}"/>
          </ac:spMkLst>
        </pc:spChg>
        <pc:spChg chg="mod">
          <ac:chgData name="Giada Volpin" userId="1c71b5bb-1d96-4884-8fc0-f97ca7f37f45" providerId="ADAL" clId="{C1369B9F-E3E2-4579-882F-5511C14C142A}" dt="2022-11-10T10:12:52.211" v="105"/>
          <ac:spMkLst>
            <pc:docMk/>
            <pc:sldMk cId="3594295029" sldId="276"/>
            <ac:spMk id="68" creationId="{FE3870D0-FA71-4F9E-9B2B-0BDAC65DD91A}"/>
          </ac:spMkLst>
        </pc:spChg>
        <pc:spChg chg="mod">
          <ac:chgData name="Giada Volpin" userId="1c71b5bb-1d96-4884-8fc0-f97ca7f37f45" providerId="ADAL" clId="{C1369B9F-E3E2-4579-882F-5511C14C142A}" dt="2022-11-10T10:12:52.211" v="105"/>
          <ac:spMkLst>
            <pc:docMk/>
            <pc:sldMk cId="3594295029" sldId="276"/>
            <ac:spMk id="69" creationId="{8D5DAC66-5C2E-47B1-9E84-3EECA3CB484B}"/>
          </ac:spMkLst>
        </pc:spChg>
        <pc:spChg chg="mod">
          <ac:chgData name="Giada Volpin" userId="1c71b5bb-1d96-4884-8fc0-f97ca7f37f45" providerId="ADAL" clId="{C1369B9F-E3E2-4579-882F-5511C14C142A}" dt="2022-11-10T10:12:52.211" v="105"/>
          <ac:spMkLst>
            <pc:docMk/>
            <pc:sldMk cId="3594295029" sldId="276"/>
            <ac:spMk id="70" creationId="{37B20D87-AB78-4494-9C7D-14B37B72EE7C}"/>
          </ac:spMkLst>
        </pc:spChg>
        <pc:spChg chg="mod">
          <ac:chgData name="Giada Volpin" userId="1c71b5bb-1d96-4884-8fc0-f97ca7f37f45" providerId="ADAL" clId="{C1369B9F-E3E2-4579-882F-5511C14C142A}" dt="2022-11-10T10:12:52.211" v="105"/>
          <ac:spMkLst>
            <pc:docMk/>
            <pc:sldMk cId="3594295029" sldId="276"/>
            <ac:spMk id="71" creationId="{1C4457AD-2A17-4358-BD4E-4C778302AB80}"/>
          </ac:spMkLst>
        </pc:spChg>
        <pc:spChg chg="mod">
          <ac:chgData name="Giada Volpin" userId="1c71b5bb-1d96-4884-8fc0-f97ca7f37f45" providerId="ADAL" clId="{C1369B9F-E3E2-4579-882F-5511C14C142A}" dt="2022-11-10T10:12:52.211" v="105"/>
          <ac:spMkLst>
            <pc:docMk/>
            <pc:sldMk cId="3594295029" sldId="276"/>
            <ac:spMk id="72" creationId="{E911A2C0-7658-4554-990F-1EA4672585CD}"/>
          </ac:spMkLst>
        </pc:spChg>
        <pc:spChg chg="mod">
          <ac:chgData name="Giada Volpin" userId="1c71b5bb-1d96-4884-8fc0-f97ca7f37f45" providerId="ADAL" clId="{C1369B9F-E3E2-4579-882F-5511C14C142A}" dt="2022-11-10T10:12:52.211" v="105"/>
          <ac:spMkLst>
            <pc:docMk/>
            <pc:sldMk cId="3594295029" sldId="276"/>
            <ac:spMk id="73" creationId="{334BE62A-CC03-44FF-86A5-CD88D3B4CB96}"/>
          </ac:spMkLst>
        </pc:spChg>
        <pc:spChg chg="mod">
          <ac:chgData name="Giada Volpin" userId="1c71b5bb-1d96-4884-8fc0-f97ca7f37f45" providerId="ADAL" clId="{C1369B9F-E3E2-4579-882F-5511C14C142A}" dt="2022-11-10T10:12:52.211" v="105"/>
          <ac:spMkLst>
            <pc:docMk/>
            <pc:sldMk cId="3594295029" sldId="276"/>
            <ac:spMk id="74" creationId="{48E1C5C5-56D8-47C7-AD98-3DE0B7529C13}"/>
          </ac:spMkLst>
        </pc:spChg>
        <pc:spChg chg="mod">
          <ac:chgData name="Giada Volpin" userId="1c71b5bb-1d96-4884-8fc0-f97ca7f37f45" providerId="ADAL" clId="{C1369B9F-E3E2-4579-882F-5511C14C142A}" dt="2022-11-10T10:12:52.211" v="105"/>
          <ac:spMkLst>
            <pc:docMk/>
            <pc:sldMk cId="3594295029" sldId="276"/>
            <ac:spMk id="75" creationId="{BB3A2CA8-C1E7-4CCB-85F3-1B970DB4F7E2}"/>
          </ac:spMkLst>
        </pc:spChg>
        <pc:spChg chg="mod">
          <ac:chgData name="Giada Volpin" userId="1c71b5bb-1d96-4884-8fc0-f97ca7f37f45" providerId="ADAL" clId="{C1369B9F-E3E2-4579-882F-5511C14C142A}" dt="2022-11-10T10:12:52.211" v="105"/>
          <ac:spMkLst>
            <pc:docMk/>
            <pc:sldMk cId="3594295029" sldId="276"/>
            <ac:spMk id="76" creationId="{0B0FE777-E15D-43A0-BC5A-CBFF206EF9DB}"/>
          </ac:spMkLst>
        </pc:spChg>
        <pc:spChg chg="mod">
          <ac:chgData name="Giada Volpin" userId="1c71b5bb-1d96-4884-8fc0-f97ca7f37f45" providerId="ADAL" clId="{C1369B9F-E3E2-4579-882F-5511C14C142A}" dt="2022-11-10T10:12:52.211" v="105"/>
          <ac:spMkLst>
            <pc:docMk/>
            <pc:sldMk cId="3594295029" sldId="276"/>
            <ac:spMk id="77" creationId="{2C6E4038-682E-49AC-8BEE-95C2C003BCAC}"/>
          </ac:spMkLst>
        </pc:spChg>
        <pc:spChg chg="mod">
          <ac:chgData name="Giada Volpin" userId="1c71b5bb-1d96-4884-8fc0-f97ca7f37f45" providerId="ADAL" clId="{C1369B9F-E3E2-4579-882F-5511C14C142A}" dt="2022-11-10T10:12:52.211" v="105"/>
          <ac:spMkLst>
            <pc:docMk/>
            <pc:sldMk cId="3594295029" sldId="276"/>
            <ac:spMk id="78" creationId="{96F4EA4A-285C-40F8-B12B-93213824A399}"/>
          </ac:spMkLst>
        </pc:spChg>
        <pc:spChg chg="mod">
          <ac:chgData name="Giada Volpin" userId="1c71b5bb-1d96-4884-8fc0-f97ca7f37f45" providerId="ADAL" clId="{C1369B9F-E3E2-4579-882F-5511C14C142A}" dt="2022-11-10T10:12:52.211" v="105"/>
          <ac:spMkLst>
            <pc:docMk/>
            <pc:sldMk cId="3594295029" sldId="276"/>
            <ac:spMk id="79" creationId="{98760213-CED6-434B-83E2-2847F55FC819}"/>
          </ac:spMkLst>
        </pc:spChg>
        <pc:spChg chg="mod">
          <ac:chgData name="Giada Volpin" userId="1c71b5bb-1d96-4884-8fc0-f97ca7f37f45" providerId="ADAL" clId="{C1369B9F-E3E2-4579-882F-5511C14C142A}" dt="2022-11-10T10:12:52.211" v="105"/>
          <ac:spMkLst>
            <pc:docMk/>
            <pc:sldMk cId="3594295029" sldId="276"/>
            <ac:spMk id="80" creationId="{0CC0EBFD-4838-4775-BA41-3CD288457E2D}"/>
          </ac:spMkLst>
        </pc:spChg>
        <pc:spChg chg="mod">
          <ac:chgData name="Giada Volpin" userId="1c71b5bb-1d96-4884-8fc0-f97ca7f37f45" providerId="ADAL" clId="{C1369B9F-E3E2-4579-882F-5511C14C142A}" dt="2022-11-10T10:12:52.211" v="105"/>
          <ac:spMkLst>
            <pc:docMk/>
            <pc:sldMk cId="3594295029" sldId="276"/>
            <ac:spMk id="81" creationId="{1E29AAFB-3B2D-4868-8F14-69C580DE8CE0}"/>
          </ac:spMkLst>
        </pc:spChg>
        <pc:spChg chg="mod">
          <ac:chgData name="Giada Volpin" userId="1c71b5bb-1d96-4884-8fc0-f97ca7f37f45" providerId="ADAL" clId="{C1369B9F-E3E2-4579-882F-5511C14C142A}" dt="2022-11-10T10:12:52.211" v="105"/>
          <ac:spMkLst>
            <pc:docMk/>
            <pc:sldMk cId="3594295029" sldId="276"/>
            <ac:spMk id="82" creationId="{673C5C2E-8F02-48CE-8579-15CBC2A02E8B}"/>
          </ac:spMkLst>
        </pc:spChg>
        <pc:spChg chg="mod">
          <ac:chgData name="Giada Volpin" userId="1c71b5bb-1d96-4884-8fc0-f97ca7f37f45" providerId="ADAL" clId="{C1369B9F-E3E2-4579-882F-5511C14C142A}" dt="2022-11-10T10:12:52.211" v="105"/>
          <ac:spMkLst>
            <pc:docMk/>
            <pc:sldMk cId="3594295029" sldId="276"/>
            <ac:spMk id="83" creationId="{AFF12617-C1F2-4788-B8C2-33ABE49FFE32}"/>
          </ac:spMkLst>
        </pc:spChg>
        <pc:spChg chg="mod">
          <ac:chgData name="Giada Volpin" userId="1c71b5bb-1d96-4884-8fc0-f97ca7f37f45" providerId="ADAL" clId="{C1369B9F-E3E2-4579-882F-5511C14C142A}" dt="2022-11-10T10:12:52.211" v="105"/>
          <ac:spMkLst>
            <pc:docMk/>
            <pc:sldMk cId="3594295029" sldId="276"/>
            <ac:spMk id="84" creationId="{A1EFF6B1-2825-4AA2-A2FB-A4E8440897AF}"/>
          </ac:spMkLst>
        </pc:spChg>
        <pc:spChg chg="mod">
          <ac:chgData name="Giada Volpin" userId="1c71b5bb-1d96-4884-8fc0-f97ca7f37f45" providerId="ADAL" clId="{C1369B9F-E3E2-4579-882F-5511C14C142A}" dt="2022-11-10T10:12:52.211" v="105"/>
          <ac:spMkLst>
            <pc:docMk/>
            <pc:sldMk cId="3594295029" sldId="276"/>
            <ac:spMk id="85" creationId="{12B2EF28-5A66-4E9B-B85F-F3167B4C382C}"/>
          </ac:spMkLst>
        </pc:spChg>
        <pc:spChg chg="mod">
          <ac:chgData name="Giada Volpin" userId="1c71b5bb-1d96-4884-8fc0-f97ca7f37f45" providerId="ADAL" clId="{C1369B9F-E3E2-4579-882F-5511C14C142A}" dt="2022-11-10T10:12:52.211" v="105"/>
          <ac:spMkLst>
            <pc:docMk/>
            <pc:sldMk cId="3594295029" sldId="276"/>
            <ac:spMk id="86" creationId="{B1D456AF-CFDD-4F3C-8570-E0DD82096474}"/>
          </ac:spMkLst>
        </pc:spChg>
        <pc:spChg chg="mod">
          <ac:chgData name="Giada Volpin" userId="1c71b5bb-1d96-4884-8fc0-f97ca7f37f45" providerId="ADAL" clId="{C1369B9F-E3E2-4579-882F-5511C14C142A}" dt="2022-11-10T10:12:52.211" v="105"/>
          <ac:spMkLst>
            <pc:docMk/>
            <pc:sldMk cId="3594295029" sldId="276"/>
            <ac:spMk id="87" creationId="{1F995780-2CD5-4F11-839D-05EDDE961E21}"/>
          </ac:spMkLst>
        </pc:spChg>
        <pc:spChg chg="mod">
          <ac:chgData name="Giada Volpin" userId="1c71b5bb-1d96-4884-8fc0-f97ca7f37f45" providerId="ADAL" clId="{C1369B9F-E3E2-4579-882F-5511C14C142A}" dt="2022-11-10T10:12:52.211" v="105"/>
          <ac:spMkLst>
            <pc:docMk/>
            <pc:sldMk cId="3594295029" sldId="276"/>
            <ac:spMk id="88" creationId="{FDEF09A0-C01B-495E-A744-8AC0817D5424}"/>
          </ac:spMkLst>
        </pc:spChg>
        <pc:spChg chg="mod">
          <ac:chgData name="Giada Volpin" userId="1c71b5bb-1d96-4884-8fc0-f97ca7f37f45" providerId="ADAL" clId="{C1369B9F-E3E2-4579-882F-5511C14C142A}" dt="2022-11-10T10:12:52.211" v="105"/>
          <ac:spMkLst>
            <pc:docMk/>
            <pc:sldMk cId="3594295029" sldId="276"/>
            <ac:spMk id="89" creationId="{49E1F7AC-08E1-446C-BBD3-F9F98452E79F}"/>
          </ac:spMkLst>
        </pc:spChg>
        <pc:spChg chg="mod">
          <ac:chgData name="Giada Volpin" userId="1c71b5bb-1d96-4884-8fc0-f97ca7f37f45" providerId="ADAL" clId="{C1369B9F-E3E2-4579-882F-5511C14C142A}" dt="2022-11-10T10:12:52.211" v="105"/>
          <ac:spMkLst>
            <pc:docMk/>
            <pc:sldMk cId="3594295029" sldId="276"/>
            <ac:spMk id="90" creationId="{6881A133-24ED-4F13-8B6D-46499C8ABDF2}"/>
          </ac:spMkLst>
        </pc:spChg>
        <pc:spChg chg="mod">
          <ac:chgData name="Giada Volpin" userId="1c71b5bb-1d96-4884-8fc0-f97ca7f37f45" providerId="ADAL" clId="{C1369B9F-E3E2-4579-882F-5511C14C142A}" dt="2022-11-10T10:12:52.211" v="105"/>
          <ac:spMkLst>
            <pc:docMk/>
            <pc:sldMk cId="3594295029" sldId="276"/>
            <ac:spMk id="91" creationId="{FFCBF763-F557-489E-AF15-068FD6D0270D}"/>
          </ac:spMkLst>
        </pc:spChg>
        <pc:spChg chg="mod">
          <ac:chgData name="Giada Volpin" userId="1c71b5bb-1d96-4884-8fc0-f97ca7f37f45" providerId="ADAL" clId="{C1369B9F-E3E2-4579-882F-5511C14C142A}" dt="2022-11-10T10:12:52.211" v="105"/>
          <ac:spMkLst>
            <pc:docMk/>
            <pc:sldMk cId="3594295029" sldId="276"/>
            <ac:spMk id="92" creationId="{86F38439-3FC5-4327-B7D3-CCAC78E26A0B}"/>
          </ac:spMkLst>
        </pc:spChg>
        <pc:spChg chg="mod">
          <ac:chgData name="Giada Volpin" userId="1c71b5bb-1d96-4884-8fc0-f97ca7f37f45" providerId="ADAL" clId="{C1369B9F-E3E2-4579-882F-5511C14C142A}" dt="2022-11-10T10:12:52.211" v="105"/>
          <ac:spMkLst>
            <pc:docMk/>
            <pc:sldMk cId="3594295029" sldId="276"/>
            <ac:spMk id="93" creationId="{77699A9D-E93A-4380-8DEA-9703A235C6E2}"/>
          </ac:spMkLst>
        </pc:spChg>
        <pc:spChg chg="mod">
          <ac:chgData name="Giada Volpin" userId="1c71b5bb-1d96-4884-8fc0-f97ca7f37f45" providerId="ADAL" clId="{C1369B9F-E3E2-4579-882F-5511C14C142A}" dt="2022-11-10T10:12:52.211" v="105"/>
          <ac:spMkLst>
            <pc:docMk/>
            <pc:sldMk cId="3594295029" sldId="276"/>
            <ac:spMk id="94" creationId="{A97D60D1-4AEE-4194-B7FD-5BED7C813584}"/>
          </ac:spMkLst>
        </pc:spChg>
        <pc:spChg chg="mod">
          <ac:chgData name="Giada Volpin" userId="1c71b5bb-1d96-4884-8fc0-f97ca7f37f45" providerId="ADAL" clId="{C1369B9F-E3E2-4579-882F-5511C14C142A}" dt="2022-11-10T10:12:52.211" v="105"/>
          <ac:spMkLst>
            <pc:docMk/>
            <pc:sldMk cId="3594295029" sldId="276"/>
            <ac:spMk id="95" creationId="{544889C8-EB13-4C29-BB63-3ECF10A3B665}"/>
          </ac:spMkLst>
        </pc:spChg>
        <pc:spChg chg="mod">
          <ac:chgData name="Giada Volpin" userId="1c71b5bb-1d96-4884-8fc0-f97ca7f37f45" providerId="ADAL" clId="{C1369B9F-E3E2-4579-882F-5511C14C142A}" dt="2022-11-10T10:12:52.211" v="105"/>
          <ac:spMkLst>
            <pc:docMk/>
            <pc:sldMk cId="3594295029" sldId="276"/>
            <ac:spMk id="96" creationId="{30A75562-72D8-47C4-9304-E0C192E7FFD8}"/>
          </ac:spMkLst>
        </pc:spChg>
        <pc:spChg chg="mod">
          <ac:chgData name="Giada Volpin" userId="1c71b5bb-1d96-4884-8fc0-f97ca7f37f45" providerId="ADAL" clId="{C1369B9F-E3E2-4579-882F-5511C14C142A}" dt="2022-11-10T10:12:52.211" v="105"/>
          <ac:spMkLst>
            <pc:docMk/>
            <pc:sldMk cId="3594295029" sldId="276"/>
            <ac:spMk id="97" creationId="{DE123F65-1AE3-4C7E-8C3A-8BE07198D46B}"/>
          </ac:spMkLst>
        </pc:spChg>
        <pc:spChg chg="mod">
          <ac:chgData name="Giada Volpin" userId="1c71b5bb-1d96-4884-8fc0-f97ca7f37f45" providerId="ADAL" clId="{C1369B9F-E3E2-4579-882F-5511C14C142A}" dt="2022-11-10T10:12:52.211" v="105"/>
          <ac:spMkLst>
            <pc:docMk/>
            <pc:sldMk cId="3594295029" sldId="276"/>
            <ac:spMk id="98" creationId="{3B24D8A1-F3CD-497E-A96C-7588B91919EF}"/>
          </ac:spMkLst>
        </pc:spChg>
        <pc:spChg chg="mod">
          <ac:chgData name="Giada Volpin" userId="1c71b5bb-1d96-4884-8fc0-f97ca7f37f45" providerId="ADAL" clId="{C1369B9F-E3E2-4579-882F-5511C14C142A}" dt="2022-11-10T10:12:52.211" v="105"/>
          <ac:spMkLst>
            <pc:docMk/>
            <pc:sldMk cId="3594295029" sldId="276"/>
            <ac:spMk id="99" creationId="{53090661-A67A-4A29-B030-4C3E6904F54C}"/>
          </ac:spMkLst>
        </pc:spChg>
        <pc:spChg chg="mod">
          <ac:chgData name="Giada Volpin" userId="1c71b5bb-1d96-4884-8fc0-f97ca7f37f45" providerId="ADAL" clId="{C1369B9F-E3E2-4579-882F-5511C14C142A}" dt="2022-11-10T10:12:52.211" v="105"/>
          <ac:spMkLst>
            <pc:docMk/>
            <pc:sldMk cId="3594295029" sldId="276"/>
            <ac:spMk id="100" creationId="{FDEA1F66-FC0C-4A81-88BE-A31A16B3CE9F}"/>
          </ac:spMkLst>
        </pc:spChg>
        <pc:spChg chg="mod">
          <ac:chgData name="Giada Volpin" userId="1c71b5bb-1d96-4884-8fc0-f97ca7f37f45" providerId="ADAL" clId="{C1369B9F-E3E2-4579-882F-5511C14C142A}" dt="2022-11-10T10:12:52.211" v="105"/>
          <ac:spMkLst>
            <pc:docMk/>
            <pc:sldMk cId="3594295029" sldId="276"/>
            <ac:spMk id="101" creationId="{9EC1DAA6-BB5E-43F6-8104-3FE7F2596E03}"/>
          </ac:spMkLst>
        </pc:spChg>
        <pc:spChg chg="mod">
          <ac:chgData name="Giada Volpin" userId="1c71b5bb-1d96-4884-8fc0-f97ca7f37f45" providerId="ADAL" clId="{C1369B9F-E3E2-4579-882F-5511C14C142A}" dt="2022-11-10T10:12:52.211" v="105"/>
          <ac:spMkLst>
            <pc:docMk/>
            <pc:sldMk cId="3594295029" sldId="276"/>
            <ac:spMk id="102" creationId="{55A1313B-4D8B-4BD3-B03C-4C850DA8C61D}"/>
          </ac:spMkLst>
        </pc:spChg>
        <pc:spChg chg="mod">
          <ac:chgData name="Giada Volpin" userId="1c71b5bb-1d96-4884-8fc0-f97ca7f37f45" providerId="ADAL" clId="{C1369B9F-E3E2-4579-882F-5511C14C142A}" dt="2022-11-10T10:12:52.211" v="105"/>
          <ac:spMkLst>
            <pc:docMk/>
            <pc:sldMk cId="3594295029" sldId="276"/>
            <ac:spMk id="103" creationId="{2F36C1DE-8507-4D39-AECF-0ED06A32827C}"/>
          </ac:spMkLst>
        </pc:spChg>
        <pc:spChg chg="mod">
          <ac:chgData name="Giada Volpin" userId="1c71b5bb-1d96-4884-8fc0-f97ca7f37f45" providerId="ADAL" clId="{C1369B9F-E3E2-4579-882F-5511C14C142A}" dt="2022-11-10T10:12:52.211" v="105"/>
          <ac:spMkLst>
            <pc:docMk/>
            <pc:sldMk cId="3594295029" sldId="276"/>
            <ac:spMk id="104" creationId="{A5BE0765-0AC4-4E46-9D6E-2A05999CA97E}"/>
          </ac:spMkLst>
        </pc:spChg>
        <pc:spChg chg="mod">
          <ac:chgData name="Giada Volpin" userId="1c71b5bb-1d96-4884-8fc0-f97ca7f37f45" providerId="ADAL" clId="{C1369B9F-E3E2-4579-882F-5511C14C142A}" dt="2022-11-10T10:12:56.927" v="108"/>
          <ac:spMkLst>
            <pc:docMk/>
            <pc:sldMk cId="3594295029" sldId="276"/>
            <ac:spMk id="106" creationId="{DA6628FD-E6BF-4F3B-BE75-3F32CA9767C0}"/>
          </ac:spMkLst>
        </pc:spChg>
        <pc:spChg chg="mod">
          <ac:chgData name="Giada Volpin" userId="1c71b5bb-1d96-4884-8fc0-f97ca7f37f45" providerId="ADAL" clId="{C1369B9F-E3E2-4579-882F-5511C14C142A}" dt="2022-11-10T10:12:56.927" v="108"/>
          <ac:spMkLst>
            <pc:docMk/>
            <pc:sldMk cId="3594295029" sldId="276"/>
            <ac:spMk id="107" creationId="{69E4E776-186D-45DB-8CC7-ADB2FF2FC36A}"/>
          </ac:spMkLst>
        </pc:spChg>
        <pc:spChg chg="mod">
          <ac:chgData name="Giada Volpin" userId="1c71b5bb-1d96-4884-8fc0-f97ca7f37f45" providerId="ADAL" clId="{C1369B9F-E3E2-4579-882F-5511C14C142A}" dt="2022-11-10T10:12:56.927" v="108"/>
          <ac:spMkLst>
            <pc:docMk/>
            <pc:sldMk cId="3594295029" sldId="276"/>
            <ac:spMk id="108" creationId="{F34F5DBB-3B38-46E4-B98B-8D797F6DEF11}"/>
          </ac:spMkLst>
        </pc:spChg>
        <pc:spChg chg="mod">
          <ac:chgData name="Giada Volpin" userId="1c71b5bb-1d96-4884-8fc0-f97ca7f37f45" providerId="ADAL" clId="{C1369B9F-E3E2-4579-882F-5511C14C142A}" dt="2022-11-10T10:12:56.927" v="108"/>
          <ac:spMkLst>
            <pc:docMk/>
            <pc:sldMk cId="3594295029" sldId="276"/>
            <ac:spMk id="109" creationId="{55675051-565A-4F88-88C8-9F997603A08D}"/>
          </ac:spMkLst>
        </pc:spChg>
        <pc:spChg chg="mod">
          <ac:chgData name="Giada Volpin" userId="1c71b5bb-1d96-4884-8fc0-f97ca7f37f45" providerId="ADAL" clId="{C1369B9F-E3E2-4579-882F-5511C14C142A}" dt="2022-11-10T10:12:56.927" v="108"/>
          <ac:spMkLst>
            <pc:docMk/>
            <pc:sldMk cId="3594295029" sldId="276"/>
            <ac:spMk id="110" creationId="{9E5ADA7C-DFF4-4567-BF94-59F93FDECCA2}"/>
          </ac:spMkLst>
        </pc:spChg>
        <pc:spChg chg="mod">
          <ac:chgData name="Giada Volpin" userId="1c71b5bb-1d96-4884-8fc0-f97ca7f37f45" providerId="ADAL" clId="{C1369B9F-E3E2-4579-882F-5511C14C142A}" dt="2022-11-10T10:12:56.927" v="108"/>
          <ac:spMkLst>
            <pc:docMk/>
            <pc:sldMk cId="3594295029" sldId="276"/>
            <ac:spMk id="111" creationId="{6198A940-9537-492D-800F-43BF4247850A}"/>
          </ac:spMkLst>
        </pc:spChg>
        <pc:spChg chg="mod">
          <ac:chgData name="Giada Volpin" userId="1c71b5bb-1d96-4884-8fc0-f97ca7f37f45" providerId="ADAL" clId="{C1369B9F-E3E2-4579-882F-5511C14C142A}" dt="2022-11-10T10:12:56.927" v="108"/>
          <ac:spMkLst>
            <pc:docMk/>
            <pc:sldMk cId="3594295029" sldId="276"/>
            <ac:spMk id="118" creationId="{C38D4DA7-6B7F-45D8-89AF-60C8420EC23B}"/>
          </ac:spMkLst>
        </pc:spChg>
        <pc:spChg chg="mod">
          <ac:chgData name="Giada Volpin" userId="1c71b5bb-1d96-4884-8fc0-f97ca7f37f45" providerId="ADAL" clId="{C1369B9F-E3E2-4579-882F-5511C14C142A}" dt="2022-11-10T10:12:56.927" v="108"/>
          <ac:spMkLst>
            <pc:docMk/>
            <pc:sldMk cId="3594295029" sldId="276"/>
            <ac:spMk id="123" creationId="{3C74A1F7-3D52-4ADE-AFBE-D21506D08362}"/>
          </ac:spMkLst>
        </pc:spChg>
        <pc:spChg chg="mod">
          <ac:chgData name="Giada Volpin" userId="1c71b5bb-1d96-4884-8fc0-f97ca7f37f45" providerId="ADAL" clId="{C1369B9F-E3E2-4579-882F-5511C14C142A}" dt="2022-11-10T10:12:56.927" v="108"/>
          <ac:spMkLst>
            <pc:docMk/>
            <pc:sldMk cId="3594295029" sldId="276"/>
            <ac:spMk id="124" creationId="{7FC3AB00-28FC-4A1F-A189-6B250CD0ACBA}"/>
          </ac:spMkLst>
        </pc:spChg>
        <pc:spChg chg="mod">
          <ac:chgData name="Giada Volpin" userId="1c71b5bb-1d96-4884-8fc0-f97ca7f37f45" providerId="ADAL" clId="{C1369B9F-E3E2-4579-882F-5511C14C142A}" dt="2022-11-10T10:12:56.927" v="108"/>
          <ac:spMkLst>
            <pc:docMk/>
            <pc:sldMk cId="3594295029" sldId="276"/>
            <ac:spMk id="125" creationId="{DF855178-A8A9-4D56-8766-AB6C45AB1E84}"/>
          </ac:spMkLst>
        </pc:spChg>
        <pc:spChg chg="mod">
          <ac:chgData name="Giada Volpin" userId="1c71b5bb-1d96-4884-8fc0-f97ca7f37f45" providerId="ADAL" clId="{C1369B9F-E3E2-4579-882F-5511C14C142A}" dt="2022-11-10T10:12:56.927" v="108"/>
          <ac:spMkLst>
            <pc:docMk/>
            <pc:sldMk cId="3594295029" sldId="276"/>
            <ac:spMk id="126" creationId="{E090E083-CB42-454D-AF2E-6C954B0CB359}"/>
          </ac:spMkLst>
        </pc:spChg>
        <pc:spChg chg="mod">
          <ac:chgData name="Giada Volpin" userId="1c71b5bb-1d96-4884-8fc0-f97ca7f37f45" providerId="ADAL" clId="{C1369B9F-E3E2-4579-882F-5511C14C142A}" dt="2022-11-10T10:12:56.927" v="108"/>
          <ac:spMkLst>
            <pc:docMk/>
            <pc:sldMk cId="3594295029" sldId="276"/>
            <ac:spMk id="127" creationId="{874151B2-3F40-4500-8E75-C51B38E60AF6}"/>
          </ac:spMkLst>
        </pc:spChg>
        <pc:spChg chg="mod">
          <ac:chgData name="Giada Volpin" userId="1c71b5bb-1d96-4884-8fc0-f97ca7f37f45" providerId="ADAL" clId="{C1369B9F-E3E2-4579-882F-5511C14C142A}" dt="2022-11-10T10:12:56.927" v="108"/>
          <ac:spMkLst>
            <pc:docMk/>
            <pc:sldMk cId="3594295029" sldId="276"/>
            <ac:spMk id="128" creationId="{D8145896-BECA-4E21-AD1B-5B4DE68B910B}"/>
          </ac:spMkLst>
        </pc:spChg>
        <pc:spChg chg="mod">
          <ac:chgData name="Giada Volpin" userId="1c71b5bb-1d96-4884-8fc0-f97ca7f37f45" providerId="ADAL" clId="{C1369B9F-E3E2-4579-882F-5511C14C142A}" dt="2022-11-10T10:12:56.927" v="108"/>
          <ac:spMkLst>
            <pc:docMk/>
            <pc:sldMk cId="3594295029" sldId="276"/>
            <ac:spMk id="129" creationId="{B35C41F7-8B7A-4B73-98C2-42DDF369ED71}"/>
          </ac:spMkLst>
        </pc:spChg>
        <pc:spChg chg="mod">
          <ac:chgData name="Giada Volpin" userId="1c71b5bb-1d96-4884-8fc0-f97ca7f37f45" providerId="ADAL" clId="{C1369B9F-E3E2-4579-882F-5511C14C142A}" dt="2022-11-10T10:12:56.927" v="108"/>
          <ac:spMkLst>
            <pc:docMk/>
            <pc:sldMk cId="3594295029" sldId="276"/>
            <ac:spMk id="130" creationId="{B64E52FE-3F7E-43B1-A57A-FBB8A821ED2F}"/>
          </ac:spMkLst>
        </pc:spChg>
        <pc:spChg chg="mod">
          <ac:chgData name="Giada Volpin" userId="1c71b5bb-1d96-4884-8fc0-f97ca7f37f45" providerId="ADAL" clId="{C1369B9F-E3E2-4579-882F-5511C14C142A}" dt="2022-11-10T10:12:56.927" v="108"/>
          <ac:spMkLst>
            <pc:docMk/>
            <pc:sldMk cId="3594295029" sldId="276"/>
            <ac:spMk id="131" creationId="{8828C309-ABF9-49CF-9D11-CB12D38539B1}"/>
          </ac:spMkLst>
        </pc:spChg>
        <pc:spChg chg="mod">
          <ac:chgData name="Giada Volpin" userId="1c71b5bb-1d96-4884-8fc0-f97ca7f37f45" providerId="ADAL" clId="{C1369B9F-E3E2-4579-882F-5511C14C142A}" dt="2022-11-10T10:12:56.927" v="108"/>
          <ac:spMkLst>
            <pc:docMk/>
            <pc:sldMk cId="3594295029" sldId="276"/>
            <ac:spMk id="132" creationId="{DADDB190-771A-44FF-83B9-FFB6FD68D68B}"/>
          </ac:spMkLst>
        </pc:spChg>
        <pc:spChg chg="mod">
          <ac:chgData name="Giada Volpin" userId="1c71b5bb-1d96-4884-8fc0-f97ca7f37f45" providerId="ADAL" clId="{C1369B9F-E3E2-4579-882F-5511C14C142A}" dt="2022-11-10T10:12:56.927" v="108"/>
          <ac:spMkLst>
            <pc:docMk/>
            <pc:sldMk cId="3594295029" sldId="276"/>
            <ac:spMk id="133" creationId="{E029E7F5-28E3-4E9E-812A-36A7AFB31CBD}"/>
          </ac:spMkLst>
        </pc:spChg>
        <pc:spChg chg="mod">
          <ac:chgData name="Giada Volpin" userId="1c71b5bb-1d96-4884-8fc0-f97ca7f37f45" providerId="ADAL" clId="{C1369B9F-E3E2-4579-882F-5511C14C142A}" dt="2022-11-10T10:12:56.927" v="108"/>
          <ac:spMkLst>
            <pc:docMk/>
            <pc:sldMk cId="3594295029" sldId="276"/>
            <ac:spMk id="134" creationId="{A062F2FA-0584-4A65-B307-EE22E2C28EA3}"/>
          </ac:spMkLst>
        </pc:spChg>
        <pc:spChg chg="mod">
          <ac:chgData name="Giada Volpin" userId="1c71b5bb-1d96-4884-8fc0-f97ca7f37f45" providerId="ADAL" clId="{C1369B9F-E3E2-4579-882F-5511C14C142A}" dt="2022-11-10T10:12:56.927" v="108"/>
          <ac:spMkLst>
            <pc:docMk/>
            <pc:sldMk cId="3594295029" sldId="276"/>
            <ac:spMk id="135" creationId="{32A63A7B-4E1B-4B54-AE20-ACA080AD7AE5}"/>
          </ac:spMkLst>
        </pc:spChg>
        <pc:spChg chg="mod">
          <ac:chgData name="Giada Volpin" userId="1c71b5bb-1d96-4884-8fc0-f97ca7f37f45" providerId="ADAL" clId="{C1369B9F-E3E2-4579-882F-5511C14C142A}" dt="2022-11-10T10:12:56.927" v="108"/>
          <ac:spMkLst>
            <pc:docMk/>
            <pc:sldMk cId="3594295029" sldId="276"/>
            <ac:spMk id="136" creationId="{F88B0B70-71D4-477C-9441-3B0C7007D402}"/>
          </ac:spMkLst>
        </pc:spChg>
        <pc:spChg chg="mod">
          <ac:chgData name="Giada Volpin" userId="1c71b5bb-1d96-4884-8fc0-f97ca7f37f45" providerId="ADAL" clId="{C1369B9F-E3E2-4579-882F-5511C14C142A}" dt="2022-11-10T10:12:56.927" v="108"/>
          <ac:spMkLst>
            <pc:docMk/>
            <pc:sldMk cId="3594295029" sldId="276"/>
            <ac:spMk id="137" creationId="{15398982-1812-4740-ABC4-40A516C3833A}"/>
          </ac:spMkLst>
        </pc:spChg>
        <pc:spChg chg="mod">
          <ac:chgData name="Giada Volpin" userId="1c71b5bb-1d96-4884-8fc0-f97ca7f37f45" providerId="ADAL" clId="{C1369B9F-E3E2-4579-882F-5511C14C142A}" dt="2022-11-10T10:12:56.927" v="108"/>
          <ac:spMkLst>
            <pc:docMk/>
            <pc:sldMk cId="3594295029" sldId="276"/>
            <ac:spMk id="138" creationId="{62F3E93F-E2E7-4EA6-8DF6-873CA1DDC518}"/>
          </ac:spMkLst>
        </pc:spChg>
        <pc:spChg chg="mod">
          <ac:chgData name="Giada Volpin" userId="1c71b5bb-1d96-4884-8fc0-f97ca7f37f45" providerId="ADAL" clId="{C1369B9F-E3E2-4579-882F-5511C14C142A}" dt="2022-11-10T10:12:56.927" v="108"/>
          <ac:spMkLst>
            <pc:docMk/>
            <pc:sldMk cId="3594295029" sldId="276"/>
            <ac:spMk id="139" creationId="{0DAD6017-1AD8-4353-BE8B-39ED02FC65FB}"/>
          </ac:spMkLst>
        </pc:spChg>
        <pc:spChg chg="mod">
          <ac:chgData name="Giada Volpin" userId="1c71b5bb-1d96-4884-8fc0-f97ca7f37f45" providerId="ADAL" clId="{C1369B9F-E3E2-4579-882F-5511C14C142A}" dt="2022-11-10T10:12:56.927" v="108"/>
          <ac:spMkLst>
            <pc:docMk/>
            <pc:sldMk cId="3594295029" sldId="276"/>
            <ac:spMk id="140" creationId="{1EBE2A5E-3B03-46AD-8136-B823C837835C}"/>
          </ac:spMkLst>
        </pc:spChg>
        <pc:spChg chg="mod">
          <ac:chgData name="Giada Volpin" userId="1c71b5bb-1d96-4884-8fc0-f97ca7f37f45" providerId="ADAL" clId="{C1369B9F-E3E2-4579-882F-5511C14C142A}" dt="2022-11-10T10:12:56.927" v="108"/>
          <ac:spMkLst>
            <pc:docMk/>
            <pc:sldMk cId="3594295029" sldId="276"/>
            <ac:spMk id="141" creationId="{5A63A322-7FA3-4553-975D-07DA6269913D}"/>
          </ac:spMkLst>
        </pc:spChg>
        <pc:spChg chg="mod">
          <ac:chgData name="Giada Volpin" userId="1c71b5bb-1d96-4884-8fc0-f97ca7f37f45" providerId="ADAL" clId="{C1369B9F-E3E2-4579-882F-5511C14C142A}" dt="2022-11-10T10:12:56.927" v="108"/>
          <ac:spMkLst>
            <pc:docMk/>
            <pc:sldMk cId="3594295029" sldId="276"/>
            <ac:spMk id="142" creationId="{AED4BD62-73ED-4D9E-9452-6539D5D0EB70}"/>
          </ac:spMkLst>
        </pc:spChg>
        <pc:spChg chg="mod">
          <ac:chgData name="Giada Volpin" userId="1c71b5bb-1d96-4884-8fc0-f97ca7f37f45" providerId="ADAL" clId="{C1369B9F-E3E2-4579-882F-5511C14C142A}" dt="2022-11-10T10:12:56.927" v="108"/>
          <ac:spMkLst>
            <pc:docMk/>
            <pc:sldMk cId="3594295029" sldId="276"/>
            <ac:spMk id="143" creationId="{926843EC-678C-4742-898B-34576952A931}"/>
          </ac:spMkLst>
        </pc:spChg>
        <pc:spChg chg="mod">
          <ac:chgData name="Giada Volpin" userId="1c71b5bb-1d96-4884-8fc0-f97ca7f37f45" providerId="ADAL" clId="{C1369B9F-E3E2-4579-882F-5511C14C142A}" dt="2022-11-10T10:12:56.927" v="108"/>
          <ac:spMkLst>
            <pc:docMk/>
            <pc:sldMk cId="3594295029" sldId="276"/>
            <ac:spMk id="144" creationId="{5801CCA4-C1C1-4677-B05D-0D0F08FCA14B}"/>
          </ac:spMkLst>
        </pc:spChg>
        <pc:spChg chg="mod">
          <ac:chgData name="Giada Volpin" userId="1c71b5bb-1d96-4884-8fc0-f97ca7f37f45" providerId="ADAL" clId="{C1369B9F-E3E2-4579-882F-5511C14C142A}" dt="2022-11-10T10:12:56.927" v="108"/>
          <ac:spMkLst>
            <pc:docMk/>
            <pc:sldMk cId="3594295029" sldId="276"/>
            <ac:spMk id="145" creationId="{55BF06B7-FAAE-4BCC-8B41-E564C0D1CDF5}"/>
          </ac:spMkLst>
        </pc:spChg>
        <pc:spChg chg="mod">
          <ac:chgData name="Giada Volpin" userId="1c71b5bb-1d96-4884-8fc0-f97ca7f37f45" providerId="ADAL" clId="{C1369B9F-E3E2-4579-882F-5511C14C142A}" dt="2022-11-10T10:12:56.927" v="108"/>
          <ac:spMkLst>
            <pc:docMk/>
            <pc:sldMk cId="3594295029" sldId="276"/>
            <ac:spMk id="146" creationId="{83432310-7F6A-486F-8C55-DC63B3BB259A}"/>
          </ac:spMkLst>
        </pc:spChg>
        <pc:spChg chg="mod">
          <ac:chgData name="Giada Volpin" userId="1c71b5bb-1d96-4884-8fc0-f97ca7f37f45" providerId="ADAL" clId="{C1369B9F-E3E2-4579-882F-5511C14C142A}" dt="2022-11-10T10:12:56.927" v="108"/>
          <ac:spMkLst>
            <pc:docMk/>
            <pc:sldMk cId="3594295029" sldId="276"/>
            <ac:spMk id="147" creationId="{23AAB85F-01A5-4645-A628-EB65F40A7C0A}"/>
          </ac:spMkLst>
        </pc:spChg>
        <pc:spChg chg="mod">
          <ac:chgData name="Giada Volpin" userId="1c71b5bb-1d96-4884-8fc0-f97ca7f37f45" providerId="ADAL" clId="{C1369B9F-E3E2-4579-882F-5511C14C142A}" dt="2022-11-10T10:12:56.927" v="108"/>
          <ac:spMkLst>
            <pc:docMk/>
            <pc:sldMk cId="3594295029" sldId="276"/>
            <ac:spMk id="148" creationId="{E4ED5C64-1F01-45FA-9CC8-B62FF966EB77}"/>
          </ac:spMkLst>
        </pc:spChg>
        <pc:spChg chg="mod">
          <ac:chgData name="Giada Volpin" userId="1c71b5bb-1d96-4884-8fc0-f97ca7f37f45" providerId="ADAL" clId="{C1369B9F-E3E2-4579-882F-5511C14C142A}" dt="2022-11-10T10:12:56.927" v="108"/>
          <ac:spMkLst>
            <pc:docMk/>
            <pc:sldMk cId="3594295029" sldId="276"/>
            <ac:spMk id="149" creationId="{A7CCA6FF-5878-4EEF-9D08-C80B377D15B2}"/>
          </ac:spMkLst>
        </pc:spChg>
        <pc:spChg chg="mod">
          <ac:chgData name="Giada Volpin" userId="1c71b5bb-1d96-4884-8fc0-f97ca7f37f45" providerId="ADAL" clId="{C1369B9F-E3E2-4579-882F-5511C14C142A}" dt="2022-11-10T10:12:56.927" v="108"/>
          <ac:spMkLst>
            <pc:docMk/>
            <pc:sldMk cId="3594295029" sldId="276"/>
            <ac:spMk id="150" creationId="{B348F547-A71B-408A-90BA-C7CD7D2AB14E}"/>
          </ac:spMkLst>
        </pc:spChg>
        <pc:spChg chg="mod">
          <ac:chgData name="Giada Volpin" userId="1c71b5bb-1d96-4884-8fc0-f97ca7f37f45" providerId="ADAL" clId="{C1369B9F-E3E2-4579-882F-5511C14C142A}" dt="2022-11-10T10:12:56.927" v="108"/>
          <ac:spMkLst>
            <pc:docMk/>
            <pc:sldMk cId="3594295029" sldId="276"/>
            <ac:spMk id="151" creationId="{90A411DD-AE0E-43F9-97DA-2B0BA8E69C5C}"/>
          </ac:spMkLst>
        </pc:spChg>
        <pc:spChg chg="mod">
          <ac:chgData name="Giada Volpin" userId="1c71b5bb-1d96-4884-8fc0-f97ca7f37f45" providerId="ADAL" clId="{C1369B9F-E3E2-4579-882F-5511C14C142A}" dt="2022-11-10T10:12:56.927" v="108"/>
          <ac:spMkLst>
            <pc:docMk/>
            <pc:sldMk cId="3594295029" sldId="276"/>
            <ac:spMk id="152" creationId="{F44AC221-E101-4AFC-B05B-27F0AA6510E2}"/>
          </ac:spMkLst>
        </pc:spChg>
        <pc:spChg chg="mod">
          <ac:chgData name="Giada Volpin" userId="1c71b5bb-1d96-4884-8fc0-f97ca7f37f45" providerId="ADAL" clId="{C1369B9F-E3E2-4579-882F-5511C14C142A}" dt="2022-11-10T10:12:56.927" v="108"/>
          <ac:spMkLst>
            <pc:docMk/>
            <pc:sldMk cId="3594295029" sldId="276"/>
            <ac:spMk id="153" creationId="{0C15C1AC-1513-4198-A591-83106AEF0607}"/>
          </ac:spMkLst>
        </pc:spChg>
        <pc:spChg chg="mod">
          <ac:chgData name="Giada Volpin" userId="1c71b5bb-1d96-4884-8fc0-f97ca7f37f45" providerId="ADAL" clId="{C1369B9F-E3E2-4579-882F-5511C14C142A}" dt="2022-11-10T10:12:56.927" v="108"/>
          <ac:spMkLst>
            <pc:docMk/>
            <pc:sldMk cId="3594295029" sldId="276"/>
            <ac:spMk id="154" creationId="{E64A1BAD-63AB-4DAD-8A51-76F546263071}"/>
          </ac:spMkLst>
        </pc:spChg>
        <pc:spChg chg="mod">
          <ac:chgData name="Giada Volpin" userId="1c71b5bb-1d96-4884-8fc0-f97ca7f37f45" providerId="ADAL" clId="{C1369B9F-E3E2-4579-882F-5511C14C142A}" dt="2022-11-10T10:12:56.927" v="108"/>
          <ac:spMkLst>
            <pc:docMk/>
            <pc:sldMk cId="3594295029" sldId="276"/>
            <ac:spMk id="155" creationId="{02AF5A7C-3127-4C3B-B98D-ABF7D5030E12}"/>
          </ac:spMkLst>
        </pc:spChg>
        <pc:spChg chg="mod">
          <ac:chgData name="Giada Volpin" userId="1c71b5bb-1d96-4884-8fc0-f97ca7f37f45" providerId="ADAL" clId="{C1369B9F-E3E2-4579-882F-5511C14C142A}" dt="2022-11-10T10:12:56.927" v="108"/>
          <ac:spMkLst>
            <pc:docMk/>
            <pc:sldMk cId="3594295029" sldId="276"/>
            <ac:spMk id="156" creationId="{01245AF4-D8B0-48B3-8785-F4F8446B2C9E}"/>
          </ac:spMkLst>
        </pc:spChg>
        <pc:spChg chg="mod">
          <ac:chgData name="Giada Volpin" userId="1c71b5bb-1d96-4884-8fc0-f97ca7f37f45" providerId="ADAL" clId="{C1369B9F-E3E2-4579-882F-5511C14C142A}" dt="2022-11-10T10:12:56.927" v="108"/>
          <ac:spMkLst>
            <pc:docMk/>
            <pc:sldMk cId="3594295029" sldId="276"/>
            <ac:spMk id="157" creationId="{FBAAD847-3C78-429C-A594-85B013A0FB60}"/>
          </ac:spMkLst>
        </pc:spChg>
        <pc:spChg chg="mod">
          <ac:chgData name="Giada Volpin" userId="1c71b5bb-1d96-4884-8fc0-f97ca7f37f45" providerId="ADAL" clId="{C1369B9F-E3E2-4579-882F-5511C14C142A}" dt="2022-11-10T10:12:56.927" v="108"/>
          <ac:spMkLst>
            <pc:docMk/>
            <pc:sldMk cId="3594295029" sldId="276"/>
            <ac:spMk id="158" creationId="{18B9BBBB-6297-4CDA-B8C7-083719569E2D}"/>
          </ac:spMkLst>
        </pc:spChg>
        <pc:spChg chg="mod">
          <ac:chgData name="Giada Volpin" userId="1c71b5bb-1d96-4884-8fc0-f97ca7f37f45" providerId="ADAL" clId="{C1369B9F-E3E2-4579-882F-5511C14C142A}" dt="2022-11-10T10:12:56.927" v="108"/>
          <ac:spMkLst>
            <pc:docMk/>
            <pc:sldMk cId="3594295029" sldId="276"/>
            <ac:spMk id="159" creationId="{36459FD6-BDF3-467C-A6A8-F75498239316}"/>
          </ac:spMkLst>
        </pc:spChg>
        <pc:spChg chg="mod">
          <ac:chgData name="Giada Volpin" userId="1c71b5bb-1d96-4884-8fc0-f97ca7f37f45" providerId="ADAL" clId="{C1369B9F-E3E2-4579-882F-5511C14C142A}" dt="2022-11-10T10:12:56.927" v="108"/>
          <ac:spMkLst>
            <pc:docMk/>
            <pc:sldMk cId="3594295029" sldId="276"/>
            <ac:spMk id="160" creationId="{D0DDB7BE-D3B5-44F3-AED2-C4C08E706678}"/>
          </ac:spMkLst>
        </pc:spChg>
        <pc:spChg chg="mod">
          <ac:chgData name="Giada Volpin" userId="1c71b5bb-1d96-4884-8fc0-f97ca7f37f45" providerId="ADAL" clId="{C1369B9F-E3E2-4579-882F-5511C14C142A}" dt="2022-11-10T10:12:56.927" v="108"/>
          <ac:spMkLst>
            <pc:docMk/>
            <pc:sldMk cId="3594295029" sldId="276"/>
            <ac:spMk id="161" creationId="{13D8488C-13E7-4D10-9F06-61921A34F2C5}"/>
          </ac:spMkLst>
        </pc:spChg>
        <pc:spChg chg="mod">
          <ac:chgData name="Giada Volpin" userId="1c71b5bb-1d96-4884-8fc0-f97ca7f37f45" providerId="ADAL" clId="{C1369B9F-E3E2-4579-882F-5511C14C142A}" dt="2022-11-10T10:12:56.927" v="108"/>
          <ac:spMkLst>
            <pc:docMk/>
            <pc:sldMk cId="3594295029" sldId="276"/>
            <ac:spMk id="162" creationId="{CE9B218C-EFB6-4770-AF25-B9CBF9801BB4}"/>
          </ac:spMkLst>
        </pc:spChg>
        <pc:spChg chg="mod">
          <ac:chgData name="Giada Volpin" userId="1c71b5bb-1d96-4884-8fc0-f97ca7f37f45" providerId="ADAL" clId="{C1369B9F-E3E2-4579-882F-5511C14C142A}" dt="2022-11-10T10:12:56.927" v="108"/>
          <ac:spMkLst>
            <pc:docMk/>
            <pc:sldMk cId="3594295029" sldId="276"/>
            <ac:spMk id="163" creationId="{F5D495A0-7B4A-4378-99C3-7A178A515951}"/>
          </ac:spMkLst>
        </pc:spChg>
        <pc:spChg chg="mod">
          <ac:chgData name="Giada Volpin" userId="1c71b5bb-1d96-4884-8fc0-f97ca7f37f45" providerId="ADAL" clId="{C1369B9F-E3E2-4579-882F-5511C14C142A}" dt="2022-11-10T10:12:56.927" v="108"/>
          <ac:spMkLst>
            <pc:docMk/>
            <pc:sldMk cId="3594295029" sldId="276"/>
            <ac:spMk id="164" creationId="{FAC45697-94CC-4B2F-88AD-0C5FD0C11FDF}"/>
          </ac:spMkLst>
        </pc:spChg>
        <pc:spChg chg="mod">
          <ac:chgData name="Giada Volpin" userId="1c71b5bb-1d96-4884-8fc0-f97ca7f37f45" providerId="ADAL" clId="{C1369B9F-E3E2-4579-882F-5511C14C142A}" dt="2022-11-10T10:12:56.927" v="108"/>
          <ac:spMkLst>
            <pc:docMk/>
            <pc:sldMk cId="3594295029" sldId="276"/>
            <ac:spMk id="165" creationId="{812341C5-2002-4486-BE27-1ABE04045369}"/>
          </ac:spMkLst>
        </pc:spChg>
        <pc:spChg chg="mod">
          <ac:chgData name="Giada Volpin" userId="1c71b5bb-1d96-4884-8fc0-f97ca7f37f45" providerId="ADAL" clId="{C1369B9F-E3E2-4579-882F-5511C14C142A}" dt="2022-11-10T10:12:56.927" v="108"/>
          <ac:spMkLst>
            <pc:docMk/>
            <pc:sldMk cId="3594295029" sldId="276"/>
            <ac:spMk id="166" creationId="{69E22524-2A4B-4053-BA3B-F5161E98326E}"/>
          </ac:spMkLst>
        </pc:spChg>
        <pc:spChg chg="mod">
          <ac:chgData name="Giada Volpin" userId="1c71b5bb-1d96-4884-8fc0-f97ca7f37f45" providerId="ADAL" clId="{C1369B9F-E3E2-4579-882F-5511C14C142A}" dt="2022-11-10T10:12:56.927" v="108"/>
          <ac:spMkLst>
            <pc:docMk/>
            <pc:sldMk cId="3594295029" sldId="276"/>
            <ac:spMk id="167" creationId="{12A1C8C4-D63F-4914-B793-30270CCB10B6}"/>
          </ac:spMkLst>
        </pc:spChg>
        <pc:spChg chg="mod">
          <ac:chgData name="Giada Volpin" userId="1c71b5bb-1d96-4884-8fc0-f97ca7f37f45" providerId="ADAL" clId="{C1369B9F-E3E2-4579-882F-5511C14C142A}" dt="2022-11-10T10:12:56.927" v="108"/>
          <ac:spMkLst>
            <pc:docMk/>
            <pc:sldMk cId="3594295029" sldId="276"/>
            <ac:spMk id="168" creationId="{CD2630A8-B871-467F-B589-F60BB157C0FA}"/>
          </ac:spMkLst>
        </pc:spChg>
        <pc:spChg chg="mod">
          <ac:chgData name="Giada Volpin" userId="1c71b5bb-1d96-4884-8fc0-f97ca7f37f45" providerId="ADAL" clId="{C1369B9F-E3E2-4579-882F-5511C14C142A}" dt="2022-11-10T10:12:56.927" v="108"/>
          <ac:spMkLst>
            <pc:docMk/>
            <pc:sldMk cId="3594295029" sldId="276"/>
            <ac:spMk id="169" creationId="{0BA164AC-2683-4074-98F2-CE485E9D894E}"/>
          </ac:spMkLst>
        </pc:spChg>
        <pc:spChg chg="mod">
          <ac:chgData name="Giada Volpin" userId="1c71b5bb-1d96-4884-8fc0-f97ca7f37f45" providerId="ADAL" clId="{C1369B9F-E3E2-4579-882F-5511C14C142A}" dt="2022-11-10T10:12:56.927" v="108"/>
          <ac:spMkLst>
            <pc:docMk/>
            <pc:sldMk cId="3594295029" sldId="276"/>
            <ac:spMk id="170" creationId="{8A6BDDB8-D3EB-4B6D-8058-30BD0ABE3410}"/>
          </ac:spMkLst>
        </pc:spChg>
        <pc:spChg chg="mod">
          <ac:chgData name="Giada Volpin" userId="1c71b5bb-1d96-4884-8fc0-f97ca7f37f45" providerId="ADAL" clId="{C1369B9F-E3E2-4579-882F-5511C14C142A}" dt="2022-11-10T10:12:56.927" v="108"/>
          <ac:spMkLst>
            <pc:docMk/>
            <pc:sldMk cId="3594295029" sldId="276"/>
            <ac:spMk id="171" creationId="{AFE18A7B-DFC3-4C18-AE24-3678B9604B44}"/>
          </ac:spMkLst>
        </pc:spChg>
        <pc:spChg chg="mod">
          <ac:chgData name="Giada Volpin" userId="1c71b5bb-1d96-4884-8fc0-f97ca7f37f45" providerId="ADAL" clId="{C1369B9F-E3E2-4579-882F-5511C14C142A}" dt="2022-11-10T10:12:56.927" v="108"/>
          <ac:spMkLst>
            <pc:docMk/>
            <pc:sldMk cId="3594295029" sldId="276"/>
            <ac:spMk id="172" creationId="{E3471AE0-E7DB-45D7-8CF7-D5A1E4A8D47C}"/>
          </ac:spMkLst>
        </pc:spChg>
        <pc:spChg chg="mod">
          <ac:chgData name="Giada Volpin" userId="1c71b5bb-1d96-4884-8fc0-f97ca7f37f45" providerId="ADAL" clId="{C1369B9F-E3E2-4579-882F-5511C14C142A}" dt="2022-11-10T10:12:56.927" v="108"/>
          <ac:spMkLst>
            <pc:docMk/>
            <pc:sldMk cId="3594295029" sldId="276"/>
            <ac:spMk id="173" creationId="{8755880D-D03F-4440-9FE1-EC312D10B971}"/>
          </ac:spMkLst>
        </pc:spChg>
        <pc:spChg chg="mod">
          <ac:chgData name="Giada Volpin" userId="1c71b5bb-1d96-4884-8fc0-f97ca7f37f45" providerId="ADAL" clId="{C1369B9F-E3E2-4579-882F-5511C14C142A}" dt="2022-11-10T10:12:56.927" v="108"/>
          <ac:spMkLst>
            <pc:docMk/>
            <pc:sldMk cId="3594295029" sldId="276"/>
            <ac:spMk id="174" creationId="{4EE11079-7671-4E69-8BAA-824A46A214AE}"/>
          </ac:spMkLst>
        </pc:spChg>
        <pc:spChg chg="mod">
          <ac:chgData name="Giada Volpin" userId="1c71b5bb-1d96-4884-8fc0-f97ca7f37f45" providerId="ADAL" clId="{C1369B9F-E3E2-4579-882F-5511C14C142A}" dt="2022-11-10T10:12:56.927" v="108"/>
          <ac:spMkLst>
            <pc:docMk/>
            <pc:sldMk cId="3594295029" sldId="276"/>
            <ac:spMk id="175" creationId="{17B28B87-F5B4-469D-B963-F382987B7357}"/>
          </ac:spMkLst>
        </pc:spChg>
        <pc:spChg chg="mod">
          <ac:chgData name="Giada Volpin" userId="1c71b5bb-1d96-4884-8fc0-f97ca7f37f45" providerId="ADAL" clId="{C1369B9F-E3E2-4579-882F-5511C14C142A}" dt="2022-11-10T10:12:56.927" v="108"/>
          <ac:spMkLst>
            <pc:docMk/>
            <pc:sldMk cId="3594295029" sldId="276"/>
            <ac:spMk id="176" creationId="{840B955E-FE7B-405C-887F-65946B59A121}"/>
          </ac:spMkLst>
        </pc:spChg>
        <pc:spChg chg="mod">
          <ac:chgData name="Giada Volpin" userId="1c71b5bb-1d96-4884-8fc0-f97ca7f37f45" providerId="ADAL" clId="{C1369B9F-E3E2-4579-882F-5511C14C142A}" dt="2022-11-10T10:12:56.927" v="108"/>
          <ac:spMkLst>
            <pc:docMk/>
            <pc:sldMk cId="3594295029" sldId="276"/>
            <ac:spMk id="177" creationId="{06657167-5494-4677-AD36-E2C0F21D7BB4}"/>
          </ac:spMkLst>
        </pc:spChg>
        <pc:spChg chg="mod">
          <ac:chgData name="Giada Volpin" userId="1c71b5bb-1d96-4884-8fc0-f97ca7f37f45" providerId="ADAL" clId="{C1369B9F-E3E2-4579-882F-5511C14C142A}" dt="2022-11-10T10:12:56.927" v="108"/>
          <ac:spMkLst>
            <pc:docMk/>
            <pc:sldMk cId="3594295029" sldId="276"/>
            <ac:spMk id="178" creationId="{9C3B28BB-5D11-43CC-BBB2-7C5285DDF712}"/>
          </ac:spMkLst>
        </pc:spChg>
        <pc:spChg chg="mod">
          <ac:chgData name="Giada Volpin" userId="1c71b5bb-1d96-4884-8fc0-f97ca7f37f45" providerId="ADAL" clId="{C1369B9F-E3E2-4579-882F-5511C14C142A}" dt="2022-11-10T10:12:56.927" v="108"/>
          <ac:spMkLst>
            <pc:docMk/>
            <pc:sldMk cId="3594295029" sldId="276"/>
            <ac:spMk id="179" creationId="{5EFE8F7C-0980-4C06-93F3-4D34FA0EE12B}"/>
          </ac:spMkLst>
        </pc:spChg>
        <pc:spChg chg="mod">
          <ac:chgData name="Giada Volpin" userId="1c71b5bb-1d96-4884-8fc0-f97ca7f37f45" providerId="ADAL" clId="{C1369B9F-E3E2-4579-882F-5511C14C142A}" dt="2022-11-10T10:12:56.927" v="108"/>
          <ac:spMkLst>
            <pc:docMk/>
            <pc:sldMk cId="3594295029" sldId="276"/>
            <ac:spMk id="180" creationId="{8299451D-A488-444C-958A-BB4CA661AFE7}"/>
          </ac:spMkLst>
        </pc:spChg>
        <pc:spChg chg="mod">
          <ac:chgData name="Giada Volpin" userId="1c71b5bb-1d96-4884-8fc0-f97ca7f37f45" providerId="ADAL" clId="{C1369B9F-E3E2-4579-882F-5511C14C142A}" dt="2022-11-10T10:12:56.927" v="108"/>
          <ac:spMkLst>
            <pc:docMk/>
            <pc:sldMk cId="3594295029" sldId="276"/>
            <ac:spMk id="181" creationId="{9C3F5681-2906-480C-852D-4DCA40E07B31}"/>
          </ac:spMkLst>
        </pc:spChg>
        <pc:spChg chg="mod">
          <ac:chgData name="Giada Volpin" userId="1c71b5bb-1d96-4884-8fc0-f97ca7f37f45" providerId="ADAL" clId="{C1369B9F-E3E2-4579-882F-5511C14C142A}" dt="2022-11-10T10:12:56.927" v="108"/>
          <ac:spMkLst>
            <pc:docMk/>
            <pc:sldMk cId="3594295029" sldId="276"/>
            <ac:spMk id="182" creationId="{187EE75A-4BDC-43CB-A4FE-C56E768ED2F3}"/>
          </ac:spMkLst>
        </pc:spChg>
        <pc:spChg chg="mod">
          <ac:chgData name="Giada Volpin" userId="1c71b5bb-1d96-4884-8fc0-f97ca7f37f45" providerId="ADAL" clId="{C1369B9F-E3E2-4579-882F-5511C14C142A}" dt="2022-11-10T10:12:56.927" v="108"/>
          <ac:spMkLst>
            <pc:docMk/>
            <pc:sldMk cId="3594295029" sldId="276"/>
            <ac:spMk id="183" creationId="{50D40B4B-C413-4C74-9820-0AFFA573A908}"/>
          </ac:spMkLst>
        </pc:spChg>
        <pc:spChg chg="mod">
          <ac:chgData name="Giada Volpin" userId="1c71b5bb-1d96-4884-8fc0-f97ca7f37f45" providerId="ADAL" clId="{C1369B9F-E3E2-4579-882F-5511C14C142A}" dt="2022-11-10T10:12:56.927" v="108"/>
          <ac:spMkLst>
            <pc:docMk/>
            <pc:sldMk cId="3594295029" sldId="276"/>
            <ac:spMk id="184" creationId="{E4187FB7-F316-4E90-B9E0-6D549A8911C9}"/>
          </ac:spMkLst>
        </pc:spChg>
        <pc:spChg chg="mod">
          <ac:chgData name="Giada Volpin" userId="1c71b5bb-1d96-4884-8fc0-f97ca7f37f45" providerId="ADAL" clId="{C1369B9F-E3E2-4579-882F-5511C14C142A}" dt="2022-11-10T10:12:56.927" v="108"/>
          <ac:spMkLst>
            <pc:docMk/>
            <pc:sldMk cId="3594295029" sldId="276"/>
            <ac:spMk id="185" creationId="{C78CAFCD-6E0E-4699-9DC2-DA6E8939FE50}"/>
          </ac:spMkLst>
        </pc:spChg>
        <pc:spChg chg="mod">
          <ac:chgData name="Giada Volpin" userId="1c71b5bb-1d96-4884-8fc0-f97ca7f37f45" providerId="ADAL" clId="{C1369B9F-E3E2-4579-882F-5511C14C142A}" dt="2022-11-10T10:12:56.927" v="108"/>
          <ac:spMkLst>
            <pc:docMk/>
            <pc:sldMk cId="3594295029" sldId="276"/>
            <ac:spMk id="186" creationId="{66046B84-6AE5-4BB0-B223-91DD6A0E4D45}"/>
          </ac:spMkLst>
        </pc:spChg>
        <pc:spChg chg="mod">
          <ac:chgData name="Giada Volpin" userId="1c71b5bb-1d96-4884-8fc0-f97ca7f37f45" providerId="ADAL" clId="{C1369B9F-E3E2-4579-882F-5511C14C142A}" dt="2022-11-10T10:12:56.927" v="108"/>
          <ac:spMkLst>
            <pc:docMk/>
            <pc:sldMk cId="3594295029" sldId="276"/>
            <ac:spMk id="187" creationId="{86B59048-5949-4837-87F7-388D2AA83311}"/>
          </ac:spMkLst>
        </pc:spChg>
        <pc:spChg chg="mod">
          <ac:chgData name="Giada Volpin" userId="1c71b5bb-1d96-4884-8fc0-f97ca7f37f45" providerId="ADAL" clId="{C1369B9F-E3E2-4579-882F-5511C14C142A}" dt="2022-11-10T10:12:56.927" v="108"/>
          <ac:spMkLst>
            <pc:docMk/>
            <pc:sldMk cId="3594295029" sldId="276"/>
            <ac:spMk id="188" creationId="{501FF1D9-0533-4912-9DDA-839CF53887C8}"/>
          </ac:spMkLst>
        </pc:spChg>
        <pc:spChg chg="mod">
          <ac:chgData name="Giada Volpin" userId="1c71b5bb-1d96-4884-8fc0-f97ca7f37f45" providerId="ADAL" clId="{C1369B9F-E3E2-4579-882F-5511C14C142A}" dt="2022-11-10T10:12:56.927" v="108"/>
          <ac:spMkLst>
            <pc:docMk/>
            <pc:sldMk cId="3594295029" sldId="276"/>
            <ac:spMk id="189" creationId="{B91661A3-19AA-4CE6-94A5-752C58A0FCF3}"/>
          </ac:spMkLst>
        </pc:spChg>
        <pc:spChg chg="mod">
          <ac:chgData name="Giada Volpin" userId="1c71b5bb-1d96-4884-8fc0-f97ca7f37f45" providerId="ADAL" clId="{C1369B9F-E3E2-4579-882F-5511C14C142A}" dt="2022-11-10T10:12:56.927" v="108"/>
          <ac:spMkLst>
            <pc:docMk/>
            <pc:sldMk cId="3594295029" sldId="276"/>
            <ac:spMk id="190" creationId="{2BD9B6CD-5F86-4A18-85F9-4CAB7584283A}"/>
          </ac:spMkLst>
        </pc:spChg>
        <pc:spChg chg="mod">
          <ac:chgData name="Giada Volpin" userId="1c71b5bb-1d96-4884-8fc0-f97ca7f37f45" providerId="ADAL" clId="{C1369B9F-E3E2-4579-882F-5511C14C142A}" dt="2022-11-10T10:12:56.927" v="108"/>
          <ac:spMkLst>
            <pc:docMk/>
            <pc:sldMk cId="3594295029" sldId="276"/>
            <ac:spMk id="191" creationId="{91AB60A2-8419-46FA-9C85-B1C7E4BDA1E1}"/>
          </ac:spMkLst>
        </pc:spChg>
        <pc:spChg chg="mod">
          <ac:chgData name="Giada Volpin" userId="1c71b5bb-1d96-4884-8fc0-f97ca7f37f45" providerId="ADAL" clId="{C1369B9F-E3E2-4579-882F-5511C14C142A}" dt="2022-11-10T10:12:56.927" v="108"/>
          <ac:spMkLst>
            <pc:docMk/>
            <pc:sldMk cId="3594295029" sldId="276"/>
            <ac:spMk id="192" creationId="{23B13504-47CE-46C8-8C14-ED916CDD2879}"/>
          </ac:spMkLst>
        </pc:spChg>
        <pc:spChg chg="mod">
          <ac:chgData name="Giada Volpin" userId="1c71b5bb-1d96-4884-8fc0-f97ca7f37f45" providerId="ADAL" clId="{C1369B9F-E3E2-4579-882F-5511C14C142A}" dt="2022-11-10T10:12:56.927" v="108"/>
          <ac:spMkLst>
            <pc:docMk/>
            <pc:sldMk cId="3594295029" sldId="276"/>
            <ac:spMk id="193" creationId="{6365B9BF-2786-4691-AE7C-84EE14BC4E7F}"/>
          </ac:spMkLst>
        </pc:spChg>
        <pc:spChg chg="mod">
          <ac:chgData name="Giada Volpin" userId="1c71b5bb-1d96-4884-8fc0-f97ca7f37f45" providerId="ADAL" clId="{C1369B9F-E3E2-4579-882F-5511C14C142A}" dt="2022-11-10T10:12:56.927" v="108"/>
          <ac:spMkLst>
            <pc:docMk/>
            <pc:sldMk cId="3594295029" sldId="276"/>
            <ac:spMk id="194" creationId="{33F63AC2-0FF3-4CD2-8704-D61491AA88B5}"/>
          </ac:spMkLst>
        </pc:spChg>
        <pc:spChg chg="mod">
          <ac:chgData name="Giada Volpin" userId="1c71b5bb-1d96-4884-8fc0-f97ca7f37f45" providerId="ADAL" clId="{C1369B9F-E3E2-4579-882F-5511C14C142A}" dt="2022-11-10T10:12:56.927" v="108"/>
          <ac:spMkLst>
            <pc:docMk/>
            <pc:sldMk cId="3594295029" sldId="276"/>
            <ac:spMk id="195" creationId="{A4CD8807-979F-4184-8E27-B7E9E9956EA7}"/>
          </ac:spMkLst>
        </pc:spChg>
        <pc:spChg chg="mod">
          <ac:chgData name="Giada Volpin" userId="1c71b5bb-1d96-4884-8fc0-f97ca7f37f45" providerId="ADAL" clId="{C1369B9F-E3E2-4579-882F-5511C14C142A}" dt="2022-11-10T10:12:56.927" v="108"/>
          <ac:spMkLst>
            <pc:docMk/>
            <pc:sldMk cId="3594295029" sldId="276"/>
            <ac:spMk id="196" creationId="{DEAF3119-2033-4E33-9309-4FB58F9C6741}"/>
          </ac:spMkLst>
        </pc:spChg>
        <pc:spChg chg="mod">
          <ac:chgData name="Giada Volpin" userId="1c71b5bb-1d96-4884-8fc0-f97ca7f37f45" providerId="ADAL" clId="{C1369B9F-E3E2-4579-882F-5511C14C142A}" dt="2022-11-10T10:12:56.927" v="108"/>
          <ac:spMkLst>
            <pc:docMk/>
            <pc:sldMk cId="3594295029" sldId="276"/>
            <ac:spMk id="197" creationId="{371A8B01-351C-4195-94F2-710B050765F9}"/>
          </ac:spMkLst>
        </pc:spChg>
        <pc:spChg chg="mod">
          <ac:chgData name="Giada Volpin" userId="1c71b5bb-1d96-4884-8fc0-f97ca7f37f45" providerId="ADAL" clId="{C1369B9F-E3E2-4579-882F-5511C14C142A}" dt="2022-11-10T10:12:56.927" v="108"/>
          <ac:spMkLst>
            <pc:docMk/>
            <pc:sldMk cId="3594295029" sldId="276"/>
            <ac:spMk id="198" creationId="{AC45DBB8-B089-4B50-A597-08DB26E90CC3}"/>
          </ac:spMkLst>
        </pc:spChg>
        <pc:grpChg chg="add del mod">
          <ac:chgData name="Giada Volpin" userId="1c71b5bb-1d96-4884-8fc0-f97ca7f37f45" providerId="ADAL" clId="{C1369B9F-E3E2-4579-882F-5511C14C142A}" dt="2022-11-10T10:12:56.057" v="107" actId="478"/>
          <ac:grpSpMkLst>
            <pc:docMk/>
            <pc:sldMk cId="3594295029" sldId="276"/>
            <ac:grpSpMk id="10" creationId="{EC5A17CD-3970-48C6-A1D0-37F1DCC52289}"/>
          </ac:grpSpMkLst>
        </pc:grpChg>
        <pc:grpChg chg="mod">
          <ac:chgData name="Giada Volpin" userId="1c71b5bb-1d96-4884-8fc0-f97ca7f37f45" providerId="ADAL" clId="{C1369B9F-E3E2-4579-882F-5511C14C142A}" dt="2022-11-10T10:12:52.211" v="105"/>
          <ac:grpSpMkLst>
            <pc:docMk/>
            <pc:sldMk cId="3594295029" sldId="276"/>
            <ac:grpSpMk id="18" creationId="{A5152983-9032-48A7-B93A-EC5BA46BEB17}"/>
          </ac:grpSpMkLst>
        </pc:grpChg>
        <pc:grpChg chg="mod">
          <ac:chgData name="Giada Volpin" userId="1c71b5bb-1d96-4884-8fc0-f97ca7f37f45" providerId="ADAL" clId="{C1369B9F-E3E2-4579-882F-5511C14C142A}" dt="2022-11-10T10:12:52.211" v="105"/>
          <ac:grpSpMkLst>
            <pc:docMk/>
            <pc:sldMk cId="3594295029" sldId="276"/>
            <ac:grpSpMk id="19" creationId="{DBEEC223-B167-420D-AD03-F5AC6C420BBC}"/>
          </ac:grpSpMkLst>
        </pc:grpChg>
        <pc:grpChg chg="mod">
          <ac:chgData name="Giada Volpin" userId="1c71b5bb-1d96-4884-8fc0-f97ca7f37f45" providerId="ADAL" clId="{C1369B9F-E3E2-4579-882F-5511C14C142A}" dt="2022-11-10T10:12:52.211" v="105"/>
          <ac:grpSpMkLst>
            <pc:docMk/>
            <pc:sldMk cId="3594295029" sldId="276"/>
            <ac:grpSpMk id="20" creationId="{18CB3112-3962-46BD-B0E2-0598A656E1BA}"/>
          </ac:grpSpMkLst>
        </pc:grpChg>
        <pc:grpChg chg="mod">
          <ac:chgData name="Giada Volpin" userId="1c71b5bb-1d96-4884-8fc0-f97ca7f37f45" providerId="ADAL" clId="{C1369B9F-E3E2-4579-882F-5511C14C142A}" dt="2022-11-10T10:12:52.211" v="105"/>
          <ac:grpSpMkLst>
            <pc:docMk/>
            <pc:sldMk cId="3594295029" sldId="276"/>
            <ac:grpSpMk id="21" creationId="{57D9ACB1-998D-421F-A721-E10EDDD68210}"/>
          </ac:grpSpMkLst>
        </pc:grpChg>
        <pc:grpChg chg="mod">
          <ac:chgData name="Giada Volpin" userId="1c71b5bb-1d96-4884-8fc0-f97ca7f37f45" providerId="ADAL" clId="{C1369B9F-E3E2-4579-882F-5511C14C142A}" dt="2022-11-10T10:12:52.211" v="105"/>
          <ac:grpSpMkLst>
            <pc:docMk/>
            <pc:sldMk cId="3594295029" sldId="276"/>
            <ac:grpSpMk id="22" creationId="{18A49258-3AB4-4D13-9C1A-A79D749B9156}"/>
          </ac:grpSpMkLst>
        </pc:grpChg>
        <pc:grpChg chg="mod">
          <ac:chgData name="Giada Volpin" userId="1c71b5bb-1d96-4884-8fc0-f97ca7f37f45" providerId="ADAL" clId="{C1369B9F-E3E2-4579-882F-5511C14C142A}" dt="2022-11-10T10:12:52.211" v="105"/>
          <ac:grpSpMkLst>
            <pc:docMk/>
            <pc:sldMk cId="3594295029" sldId="276"/>
            <ac:grpSpMk id="23" creationId="{1C5EDFD3-1AAE-494F-80C0-5EC9A83F7CFC}"/>
          </ac:grpSpMkLst>
        </pc:grpChg>
        <pc:grpChg chg="mod">
          <ac:chgData name="Giada Volpin" userId="1c71b5bb-1d96-4884-8fc0-f97ca7f37f45" providerId="ADAL" clId="{C1369B9F-E3E2-4579-882F-5511C14C142A}" dt="2022-11-10T10:12:52.211" v="105"/>
          <ac:grpSpMkLst>
            <pc:docMk/>
            <pc:sldMk cId="3594295029" sldId="276"/>
            <ac:grpSpMk id="25" creationId="{6E44393F-A3E6-409F-B204-622882B40092}"/>
          </ac:grpSpMkLst>
        </pc:grpChg>
        <pc:grpChg chg="mod">
          <ac:chgData name="Giada Volpin" userId="1c71b5bb-1d96-4884-8fc0-f97ca7f37f45" providerId="ADAL" clId="{C1369B9F-E3E2-4579-882F-5511C14C142A}" dt="2022-11-10T10:12:52.211" v="105"/>
          <ac:grpSpMkLst>
            <pc:docMk/>
            <pc:sldMk cId="3594295029" sldId="276"/>
            <ac:grpSpMk id="26" creationId="{84955C21-6662-4BB4-A580-74A2322B0ACD}"/>
          </ac:grpSpMkLst>
        </pc:grpChg>
        <pc:grpChg chg="mod">
          <ac:chgData name="Giada Volpin" userId="1c71b5bb-1d96-4884-8fc0-f97ca7f37f45" providerId="ADAL" clId="{C1369B9F-E3E2-4579-882F-5511C14C142A}" dt="2022-11-10T10:12:52.211" v="105"/>
          <ac:grpSpMkLst>
            <pc:docMk/>
            <pc:sldMk cId="3594295029" sldId="276"/>
            <ac:grpSpMk id="27" creationId="{BA855B22-FACB-4202-938E-BCA573A898CB}"/>
          </ac:grpSpMkLst>
        </pc:grpChg>
        <pc:grpChg chg="mod">
          <ac:chgData name="Giada Volpin" userId="1c71b5bb-1d96-4884-8fc0-f97ca7f37f45" providerId="ADAL" clId="{C1369B9F-E3E2-4579-882F-5511C14C142A}" dt="2022-11-10T10:12:52.211" v="105"/>
          <ac:grpSpMkLst>
            <pc:docMk/>
            <pc:sldMk cId="3594295029" sldId="276"/>
            <ac:grpSpMk id="28" creationId="{05ED8DDC-5C8A-46CF-9D4D-FB9B17E77A3F}"/>
          </ac:grpSpMkLst>
        </pc:grpChg>
        <pc:grpChg chg="add del mod">
          <ac:chgData name="Giada Volpin" userId="1c71b5bb-1d96-4884-8fc0-f97ca7f37f45" providerId="ADAL" clId="{C1369B9F-E3E2-4579-882F-5511C14C142A}" dt="2022-11-10T10:13:24.098" v="111" actId="478"/>
          <ac:grpSpMkLst>
            <pc:docMk/>
            <pc:sldMk cId="3594295029" sldId="276"/>
            <ac:grpSpMk id="105" creationId="{38A85BA5-A91F-4A39-95B9-AE8510C9AAE2}"/>
          </ac:grpSpMkLst>
        </pc:grpChg>
        <pc:grpChg chg="mod">
          <ac:chgData name="Giada Volpin" userId="1c71b5bb-1d96-4884-8fc0-f97ca7f37f45" providerId="ADAL" clId="{C1369B9F-E3E2-4579-882F-5511C14C142A}" dt="2022-11-10T10:12:56.927" v="108"/>
          <ac:grpSpMkLst>
            <pc:docMk/>
            <pc:sldMk cId="3594295029" sldId="276"/>
            <ac:grpSpMk id="112" creationId="{483F18AC-FC78-48C7-99EA-7856E0CC7B4D}"/>
          </ac:grpSpMkLst>
        </pc:grpChg>
        <pc:grpChg chg="mod">
          <ac:chgData name="Giada Volpin" userId="1c71b5bb-1d96-4884-8fc0-f97ca7f37f45" providerId="ADAL" clId="{C1369B9F-E3E2-4579-882F-5511C14C142A}" dt="2022-11-10T10:12:56.927" v="108"/>
          <ac:grpSpMkLst>
            <pc:docMk/>
            <pc:sldMk cId="3594295029" sldId="276"/>
            <ac:grpSpMk id="113" creationId="{A3E56E7C-8EDA-4C11-B6DA-9A98437F1ADB}"/>
          </ac:grpSpMkLst>
        </pc:grpChg>
        <pc:grpChg chg="mod">
          <ac:chgData name="Giada Volpin" userId="1c71b5bb-1d96-4884-8fc0-f97ca7f37f45" providerId="ADAL" clId="{C1369B9F-E3E2-4579-882F-5511C14C142A}" dt="2022-11-10T10:12:56.927" v="108"/>
          <ac:grpSpMkLst>
            <pc:docMk/>
            <pc:sldMk cId="3594295029" sldId="276"/>
            <ac:grpSpMk id="114" creationId="{4EE8879A-B969-49BF-901E-A758DD6CF7F2}"/>
          </ac:grpSpMkLst>
        </pc:grpChg>
        <pc:grpChg chg="mod">
          <ac:chgData name="Giada Volpin" userId="1c71b5bb-1d96-4884-8fc0-f97ca7f37f45" providerId="ADAL" clId="{C1369B9F-E3E2-4579-882F-5511C14C142A}" dt="2022-11-10T10:12:56.927" v="108"/>
          <ac:grpSpMkLst>
            <pc:docMk/>
            <pc:sldMk cId="3594295029" sldId="276"/>
            <ac:grpSpMk id="115" creationId="{5451CF71-15FB-4341-BF04-91B2D7A144BD}"/>
          </ac:grpSpMkLst>
        </pc:grpChg>
        <pc:grpChg chg="mod">
          <ac:chgData name="Giada Volpin" userId="1c71b5bb-1d96-4884-8fc0-f97ca7f37f45" providerId="ADAL" clId="{C1369B9F-E3E2-4579-882F-5511C14C142A}" dt="2022-11-10T10:12:56.927" v="108"/>
          <ac:grpSpMkLst>
            <pc:docMk/>
            <pc:sldMk cId="3594295029" sldId="276"/>
            <ac:grpSpMk id="116" creationId="{C20E1601-D290-4B74-8320-8664A73C2437}"/>
          </ac:grpSpMkLst>
        </pc:grpChg>
        <pc:grpChg chg="mod">
          <ac:chgData name="Giada Volpin" userId="1c71b5bb-1d96-4884-8fc0-f97ca7f37f45" providerId="ADAL" clId="{C1369B9F-E3E2-4579-882F-5511C14C142A}" dt="2022-11-10T10:12:56.927" v="108"/>
          <ac:grpSpMkLst>
            <pc:docMk/>
            <pc:sldMk cId="3594295029" sldId="276"/>
            <ac:grpSpMk id="117" creationId="{7DD310AC-D08D-4324-80D6-890263A48E4B}"/>
          </ac:grpSpMkLst>
        </pc:grpChg>
        <pc:grpChg chg="mod">
          <ac:chgData name="Giada Volpin" userId="1c71b5bb-1d96-4884-8fc0-f97ca7f37f45" providerId="ADAL" clId="{C1369B9F-E3E2-4579-882F-5511C14C142A}" dt="2022-11-10T10:12:56.927" v="108"/>
          <ac:grpSpMkLst>
            <pc:docMk/>
            <pc:sldMk cId="3594295029" sldId="276"/>
            <ac:grpSpMk id="119" creationId="{C5D94C9D-EFD5-4AF6-9932-0617E1DEAB57}"/>
          </ac:grpSpMkLst>
        </pc:grpChg>
        <pc:grpChg chg="mod">
          <ac:chgData name="Giada Volpin" userId="1c71b5bb-1d96-4884-8fc0-f97ca7f37f45" providerId="ADAL" clId="{C1369B9F-E3E2-4579-882F-5511C14C142A}" dt="2022-11-10T10:12:56.927" v="108"/>
          <ac:grpSpMkLst>
            <pc:docMk/>
            <pc:sldMk cId="3594295029" sldId="276"/>
            <ac:grpSpMk id="120" creationId="{B139D56E-5814-4234-B070-937A55C4ABDC}"/>
          </ac:grpSpMkLst>
        </pc:grpChg>
        <pc:grpChg chg="mod">
          <ac:chgData name="Giada Volpin" userId="1c71b5bb-1d96-4884-8fc0-f97ca7f37f45" providerId="ADAL" clId="{C1369B9F-E3E2-4579-882F-5511C14C142A}" dt="2022-11-10T10:12:56.927" v="108"/>
          <ac:grpSpMkLst>
            <pc:docMk/>
            <pc:sldMk cId="3594295029" sldId="276"/>
            <ac:grpSpMk id="121" creationId="{6586633D-3C73-4CA4-81F6-E742FC11CCB4}"/>
          </ac:grpSpMkLst>
        </pc:grpChg>
        <pc:grpChg chg="mod">
          <ac:chgData name="Giada Volpin" userId="1c71b5bb-1d96-4884-8fc0-f97ca7f37f45" providerId="ADAL" clId="{C1369B9F-E3E2-4579-882F-5511C14C142A}" dt="2022-11-10T10:12:56.927" v="108"/>
          <ac:grpSpMkLst>
            <pc:docMk/>
            <pc:sldMk cId="3594295029" sldId="276"/>
            <ac:grpSpMk id="122" creationId="{4C7AE738-24F2-4386-92D5-36F32AC8F126}"/>
          </ac:grpSpMkLst>
        </pc:grpChg>
      </pc:sldChg>
      <pc:sldChg chg="addSp delSp modSp mod modShow">
        <pc:chgData name="Giada Volpin" userId="1c71b5bb-1d96-4884-8fc0-f97ca7f37f45" providerId="ADAL" clId="{C1369B9F-E3E2-4579-882F-5511C14C142A}" dt="2022-11-09T11:47:20.140" v="102" actId="729"/>
        <pc:sldMkLst>
          <pc:docMk/>
          <pc:sldMk cId="583141090" sldId="281"/>
        </pc:sldMkLst>
        <pc:spChg chg="add del">
          <ac:chgData name="Giada Volpin" userId="1c71b5bb-1d96-4884-8fc0-f97ca7f37f45" providerId="ADAL" clId="{C1369B9F-E3E2-4579-882F-5511C14C142A}" dt="2022-11-09T11:32:43.329" v="65" actId="478"/>
          <ac:spMkLst>
            <pc:docMk/>
            <pc:sldMk cId="583141090" sldId="281"/>
            <ac:spMk id="7" creationId="{63ADEBDB-90BE-4753-AC0E-687A77A66777}"/>
          </ac:spMkLst>
        </pc:spChg>
        <pc:spChg chg="add">
          <ac:chgData name="Giada Volpin" userId="1c71b5bb-1d96-4884-8fc0-f97ca7f37f45" providerId="ADAL" clId="{C1369B9F-E3E2-4579-882F-5511C14C142A}" dt="2022-11-09T11:32:59.237" v="66" actId="11529"/>
          <ac:spMkLst>
            <pc:docMk/>
            <pc:sldMk cId="583141090" sldId="281"/>
            <ac:spMk id="8" creationId="{58102890-806E-4BEA-8E6E-DE6375E1D762}"/>
          </ac:spMkLst>
        </pc:spChg>
        <pc:spChg chg="add del">
          <ac:chgData name="Giada Volpin" userId="1c71b5bb-1d96-4884-8fc0-f97ca7f37f45" providerId="ADAL" clId="{C1369B9F-E3E2-4579-882F-5511C14C142A}" dt="2022-11-09T11:34:06.272" v="80" actId="478"/>
          <ac:spMkLst>
            <pc:docMk/>
            <pc:sldMk cId="583141090" sldId="281"/>
            <ac:spMk id="26" creationId="{94213D1F-342E-4363-9975-111939E829DD}"/>
          </ac:spMkLst>
        </pc:spChg>
        <pc:cxnChg chg="add del mod">
          <ac:chgData name="Giada Volpin" userId="1c71b5bb-1d96-4884-8fc0-f97ca7f37f45" providerId="ADAL" clId="{C1369B9F-E3E2-4579-882F-5511C14C142A}" dt="2022-11-09T11:33:43.770" v="78" actId="478"/>
          <ac:cxnSpMkLst>
            <pc:docMk/>
            <pc:sldMk cId="583141090" sldId="281"/>
            <ac:cxnSpMk id="10" creationId="{44854A10-B9CC-49D7-B5A1-7725E53B1B7D}"/>
          </ac:cxnSpMkLst>
        </pc:cxnChg>
        <pc:cxnChg chg="add del mod">
          <ac:chgData name="Giada Volpin" userId="1c71b5bb-1d96-4884-8fc0-f97ca7f37f45" providerId="ADAL" clId="{C1369B9F-E3E2-4579-882F-5511C14C142A}" dt="2022-11-09T11:34:37.759" v="88" actId="478"/>
          <ac:cxnSpMkLst>
            <pc:docMk/>
            <pc:sldMk cId="583141090" sldId="281"/>
            <ac:cxnSpMk id="28" creationId="{C335550F-408D-4F19-8969-928BDE09D3E0}"/>
          </ac:cxnSpMkLst>
        </pc:cxnChg>
        <pc:cxnChg chg="add del mod">
          <ac:chgData name="Giada Volpin" userId="1c71b5bb-1d96-4884-8fc0-f97ca7f37f45" providerId="ADAL" clId="{C1369B9F-E3E2-4579-882F-5511C14C142A}" dt="2022-11-09T11:37:27.120" v="100" actId="21"/>
          <ac:cxnSpMkLst>
            <pc:docMk/>
            <pc:sldMk cId="583141090" sldId="281"/>
            <ac:cxnSpMk id="47" creationId="{C8E4A054-7C1A-419A-9F8E-E659B300AB80}"/>
          </ac:cxnSpMkLst>
        </pc:cxnChg>
        <pc:cxnChg chg="add del mod">
          <ac:chgData name="Giada Volpin" userId="1c71b5bb-1d96-4884-8fc0-f97ca7f37f45" providerId="ADAL" clId="{C1369B9F-E3E2-4579-882F-5511C14C142A}" dt="2022-11-09T11:37:27.120" v="100" actId="21"/>
          <ac:cxnSpMkLst>
            <pc:docMk/>
            <pc:sldMk cId="583141090" sldId="281"/>
            <ac:cxnSpMk id="50" creationId="{C3E1A269-C810-4A4A-AB83-09AED4388D77}"/>
          </ac:cxnSpMkLst>
        </pc:cxnChg>
      </pc:sldChg>
      <pc:sldChg chg="mod modShow">
        <pc:chgData name="Giada Volpin" userId="1c71b5bb-1d96-4884-8fc0-f97ca7f37f45" providerId="ADAL" clId="{C1369B9F-E3E2-4579-882F-5511C14C142A}" dt="2022-11-09T11:47:29.582" v="104" actId="729"/>
        <pc:sldMkLst>
          <pc:docMk/>
          <pc:sldMk cId="3733802586" sldId="284"/>
        </pc:sldMkLst>
      </pc:sldChg>
      <pc:sldChg chg="modSp add mod">
        <pc:chgData name="Giada Volpin" userId="1c71b5bb-1d96-4884-8fc0-f97ca7f37f45" providerId="ADAL" clId="{C1369B9F-E3E2-4579-882F-5511C14C142A}" dt="2022-11-09T11:32:02.498" v="63" actId="1076"/>
        <pc:sldMkLst>
          <pc:docMk/>
          <pc:sldMk cId="2500820839" sldId="287"/>
        </pc:sldMkLst>
        <pc:picChg chg="mod">
          <ac:chgData name="Giada Volpin" userId="1c71b5bb-1d96-4884-8fc0-f97ca7f37f45" providerId="ADAL" clId="{C1369B9F-E3E2-4579-882F-5511C14C142A}" dt="2022-11-09T11:32:02.498" v="63" actId="1076"/>
          <ac:picMkLst>
            <pc:docMk/>
            <pc:sldMk cId="2500820839" sldId="287"/>
            <ac:picMk id="8" creationId="{EF07146E-1C1A-4BEC-96DE-E676E41FA454}"/>
          </ac:picMkLst>
        </pc:picChg>
      </pc:sldChg>
      <pc:sldChg chg="addSp delSp modSp add mod">
        <pc:chgData name="Giada Volpin" userId="1c71b5bb-1d96-4884-8fc0-f97ca7f37f45" providerId="ADAL" clId="{C1369B9F-E3E2-4579-882F-5511C14C142A}" dt="2022-12-21T10:36:41.199" v="117" actId="1036"/>
        <pc:sldMkLst>
          <pc:docMk/>
          <pc:sldMk cId="1083967867" sldId="7339"/>
        </pc:sldMkLst>
        <pc:spChg chg="add mod">
          <ac:chgData name="Giada Volpin" userId="1c71b5bb-1d96-4884-8fc0-f97ca7f37f45" providerId="ADAL" clId="{C1369B9F-E3E2-4579-882F-5511C14C142A}" dt="2022-12-21T10:36:41.199" v="117" actId="1036"/>
          <ac:spMkLst>
            <pc:docMk/>
            <pc:sldMk cId="1083967867" sldId="7339"/>
            <ac:spMk id="7" creationId="{32D9CD20-045A-C109-B797-07D1A3D07911}"/>
          </ac:spMkLst>
        </pc:spChg>
        <pc:spChg chg="del">
          <ac:chgData name="Giada Volpin" userId="1c71b5bb-1d96-4884-8fc0-f97ca7f37f45" providerId="ADAL" clId="{C1369B9F-E3E2-4579-882F-5511C14C142A}" dt="2022-12-21T10:36:35.776" v="114" actId="478"/>
          <ac:spMkLst>
            <pc:docMk/>
            <pc:sldMk cId="1083967867" sldId="7339"/>
            <ac:spMk id="13" creationId="{AB7D0A7C-C5A7-436A-B842-82EA3EA208C0}"/>
          </ac:spMkLst>
        </pc:spChg>
        <pc:spChg chg="mod">
          <ac:chgData name="Giada Volpin" userId="1c71b5bb-1d96-4884-8fc0-f97ca7f37f45" providerId="ADAL" clId="{C1369B9F-E3E2-4579-882F-5511C14C142A}" dt="2022-11-10T10:14:02.414" v="113" actId="14100"/>
          <ac:spMkLst>
            <pc:docMk/>
            <pc:sldMk cId="1083967867" sldId="7339"/>
            <ac:spMk id="46" creationId="{B998C925-7684-4A17-9DA2-9B7EDBA9E5F0}"/>
          </ac:spMkLst>
        </pc:spChg>
      </pc:sldChg>
      <pc:sldChg chg="addSp delSp modSp add mod">
        <pc:chgData name="Giada Volpin" userId="1c71b5bb-1d96-4884-8fc0-f97ca7f37f45" providerId="ADAL" clId="{C1369B9F-E3E2-4579-882F-5511C14C142A}" dt="2022-12-21T10:36:49.557" v="119"/>
        <pc:sldMkLst>
          <pc:docMk/>
          <pc:sldMk cId="3523421697" sldId="7340"/>
        </pc:sldMkLst>
        <pc:spChg chg="add mod">
          <ac:chgData name="Giada Volpin" userId="1c71b5bb-1d96-4884-8fc0-f97ca7f37f45" providerId="ADAL" clId="{C1369B9F-E3E2-4579-882F-5511C14C142A}" dt="2022-12-21T10:36:49.557" v="119"/>
          <ac:spMkLst>
            <pc:docMk/>
            <pc:sldMk cId="3523421697" sldId="7340"/>
            <ac:spMk id="8" creationId="{A3AC9516-F428-884B-B219-F12F16049AEE}"/>
          </ac:spMkLst>
        </pc:spChg>
        <pc:spChg chg="mod">
          <ac:chgData name="Giada Volpin" userId="1c71b5bb-1d96-4884-8fc0-f97ca7f37f45" providerId="ADAL" clId="{C1369B9F-E3E2-4579-882F-5511C14C142A}" dt="2022-11-10T10:13:54.556" v="112" actId="14100"/>
          <ac:spMkLst>
            <pc:docMk/>
            <pc:sldMk cId="3523421697" sldId="7340"/>
            <ac:spMk id="46" creationId="{B998C925-7684-4A17-9DA2-9B7EDBA9E5F0}"/>
          </ac:spMkLst>
        </pc:spChg>
        <pc:spChg chg="del">
          <ac:chgData name="Giada Volpin" userId="1c71b5bb-1d96-4884-8fc0-f97ca7f37f45" providerId="ADAL" clId="{C1369B9F-E3E2-4579-882F-5511C14C142A}" dt="2022-12-21T10:36:48.960" v="118" actId="478"/>
          <ac:spMkLst>
            <pc:docMk/>
            <pc:sldMk cId="3523421697" sldId="7340"/>
            <ac:spMk id="53" creationId="{E666C421-72EC-441A-A630-9061E8F6C704}"/>
          </ac:spMkLst>
        </pc:spChg>
      </pc:sldChg>
    </pc:docChg>
  </pc:docChgLst>
  <pc:docChgLst>
    <pc:chgData name="Olha Tsymbaliuk" userId="S::olha.tsymbaliuk@fi.abb.com::dc901cb9-628d-476f-89ff-8a108f9205f4" providerId="AD" clId="Web-{887A75E5-3EEC-436A-B24E-19AE876ADFA3}"/>
    <pc:docChg chg="mod addSld delSld modSld">
      <pc:chgData name="Olha Tsymbaliuk" userId="S::olha.tsymbaliuk@fi.abb.com::dc901cb9-628d-476f-89ff-8a108f9205f4" providerId="AD" clId="Web-{887A75E5-3EEC-436A-B24E-19AE876ADFA3}" dt="2023-03-28T13:15:05.747" v="70" actId="20577"/>
      <pc:docMkLst>
        <pc:docMk/>
      </pc:docMkLst>
      <pc:sldChg chg="modSp">
        <pc:chgData name="Olha Tsymbaliuk" userId="S::olha.tsymbaliuk@fi.abb.com::dc901cb9-628d-476f-89ff-8a108f9205f4" providerId="AD" clId="Web-{887A75E5-3EEC-436A-B24E-19AE876ADFA3}" dt="2023-03-28T13:00:24.132" v="5" actId="20577"/>
        <pc:sldMkLst>
          <pc:docMk/>
          <pc:sldMk cId="1524546545" sldId="270"/>
        </pc:sldMkLst>
        <pc:spChg chg="mod">
          <ac:chgData name="Olha Tsymbaliuk" userId="S::olha.tsymbaliuk@fi.abb.com::dc901cb9-628d-476f-89ff-8a108f9205f4" providerId="AD" clId="Web-{887A75E5-3EEC-436A-B24E-19AE876ADFA3}" dt="2023-03-28T13:00:14.538" v="2" actId="20577"/>
          <ac:spMkLst>
            <pc:docMk/>
            <pc:sldMk cId="1524546545" sldId="270"/>
            <ac:spMk id="7" creationId="{A6996838-F664-4EDD-BC18-846A3EBA0E40}"/>
          </ac:spMkLst>
        </pc:spChg>
        <pc:spChg chg="mod">
          <ac:chgData name="Olha Tsymbaliuk" userId="S::olha.tsymbaliuk@fi.abb.com::dc901cb9-628d-476f-89ff-8a108f9205f4" providerId="AD" clId="Web-{887A75E5-3EEC-436A-B24E-19AE876ADFA3}" dt="2023-03-28T13:00:18.163" v="3" actId="20577"/>
          <ac:spMkLst>
            <pc:docMk/>
            <pc:sldMk cId="1524546545" sldId="270"/>
            <ac:spMk id="9" creationId="{64C5ECF0-439B-4D68-83F4-5F628392DF9E}"/>
          </ac:spMkLst>
        </pc:spChg>
        <pc:spChg chg="mod">
          <ac:chgData name="Olha Tsymbaliuk" userId="S::olha.tsymbaliuk@fi.abb.com::dc901cb9-628d-476f-89ff-8a108f9205f4" providerId="AD" clId="Web-{887A75E5-3EEC-436A-B24E-19AE876ADFA3}" dt="2023-03-28T13:00:20.976" v="4" actId="20577"/>
          <ac:spMkLst>
            <pc:docMk/>
            <pc:sldMk cId="1524546545" sldId="270"/>
            <ac:spMk id="10" creationId="{1B0E14C5-9B6B-4BEE-B692-3DB731604C22}"/>
          </ac:spMkLst>
        </pc:spChg>
        <pc:spChg chg="mod">
          <ac:chgData name="Olha Tsymbaliuk" userId="S::olha.tsymbaliuk@fi.abb.com::dc901cb9-628d-476f-89ff-8a108f9205f4" providerId="AD" clId="Web-{887A75E5-3EEC-436A-B24E-19AE876ADFA3}" dt="2023-03-28T13:00:24.132" v="5" actId="20577"/>
          <ac:spMkLst>
            <pc:docMk/>
            <pc:sldMk cId="1524546545" sldId="270"/>
            <ac:spMk id="11" creationId="{D8297211-F7E0-4BF5-82B8-4E49B58D5E35}"/>
          </ac:spMkLst>
        </pc:spChg>
      </pc:sldChg>
      <pc:sldChg chg="modSp">
        <pc:chgData name="Olha Tsymbaliuk" userId="S::olha.tsymbaliuk@fi.abb.com::dc901cb9-628d-476f-89ff-8a108f9205f4" providerId="AD" clId="Web-{887A75E5-3EEC-436A-B24E-19AE876ADFA3}" dt="2023-03-28T13:01:25.867" v="14" actId="20577"/>
        <pc:sldMkLst>
          <pc:docMk/>
          <pc:sldMk cId="3616573729" sldId="271"/>
        </pc:sldMkLst>
        <pc:spChg chg="mod">
          <ac:chgData name="Olha Tsymbaliuk" userId="S::olha.tsymbaliuk@fi.abb.com::dc901cb9-628d-476f-89ff-8a108f9205f4" providerId="AD" clId="Web-{887A75E5-3EEC-436A-B24E-19AE876ADFA3}" dt="2023-03-28T13:00:39.351" v="7" actId="20577"/>
          <ac:spMkLst>
            <pc:docMk/>
            <pc:sldMk cId="3616573729" sldId="271"/>
            <ac:spMk id="8" creationId="{5B3EBCAC-0356-4EFA-BC46-DACF5945D43A}"/>
          </ac:spMkLst>
        </pc:spChg>
        <pc:spChg chg="mod">
          <ac:chgData name="Olha Tsymbaliuk" userId="S::olha.tsymbaliuk@fi.abb.com::dc901cb9-628d-476f-89ff-8a108f9205f4" providerId="AD" clId="Web-{887A75E5-3EEC-436A-B24E-19AE876ADFA3}" dt="2023-03-28T13:00:42.991" v="8" actId="20577"/>
          <ac:spMkLst>
            <pc:docMk/>
            <pc:sldMk cId="3616573729" sldId="271"/>
            <ac:spMk id="9" creationId="{A33D9C0F-8D2F-4D47-A40D-A454AF39F1DE}"/>
          </ac:spMkLst>
        </pc:spChg>
        <pc:spChg chg="mod">
          <ac:chgData name="Olha Tsymbaliuk" userId="S::olha.tsymbaliuk@fi.abb.com::dc901cb9-628d-476f-89ff-8a108f9205f4" providerId="AD" clId="Web-{887A75E5-3EEC-436A-B24E-19AE876ADFA3}" dt="2023-03-28T13:01:14.070" v="10" actId="20577"/>
          <ac:spMkLst>
            <pc:docMk/>
            <pc:sldMk cId="3616573729" sldId="271"/>
            <ac:spMk id="11" creationId="{9A2158D7-ED75-4A5B-B6F2-76E398929D9B}"/>
          </ac:spMkLst>
        </pc:spChg>
        <pc:spChg chg="mod">
          <ac:chgData name="Olha Tsymbaliuk" userId="S::olha.tsymbaliuk@fi.abb.com::dc901cb9-628d-476f-89ff-8a108f9205f4" providerId="AD" clId="Web-{887A75E5-3EEC-436A-B24E-19AE876ADFA3}" dt="2023-03-28T13:01:25.867" v="14" actId="20577"/>
          <ac:spMkLst>
            <pc:docMk/>
            <pc:sldMk cId="3616573729" sldId="271"/>
            <ac:spMk id="12" creationId="{FE1377F5-44DF-4C6F-807B-046D83EF76B1}"/>
          </ac:spMkLst>
        </pc:spChg>
      </pc:sldChg>
      <pc:sldChg chg="modSp">
        <pc:chgData name="Olha Tsymbaliuk" userId="S::olha.tsymbaliuk@fi.abb.com::dc901cb9-628d-476f-89ff-8a108f9205f4" providerId="AD" clId="Web-{887A75E5-3EEC-436A-B24E-19AE876ADFA3}" dt="2023-03-28T13:02:17.711" v="21" actId="20577"/>
        <pc:sldMkLst>
          <pc:docMk/>
          <pc:sldMk cId="1664912682" sldId="272"/>
        </pc:sldMkLst>
        <pc:spChg chg="mod">
          <ac:chgData name="Olha Tsymbaliuk" userId="S::olha.tsymbaliuk@fi.abb.com::dc901cb9-628d-476f-89ff-8a108f9205f4" providerId="AD" clId="Web-{887A75E5-3EEC-436A-B24E-19AE876ADFA3}" dt="2023-03-28T13:01:40.226" v="16" actId="20577"/>
          <ac:spMkLst>
            <pc:docMk/>
            <pc:sldMk cId="1664912682" sldId="272"/>
            <ac:spMk id="2" creationId="{58901D7C-4490-447D-9F62-5012BA6AF715}"/>
          </ac:spMkLst>
        </pc:spChg>
        <pc:spChg chg="mod">
          <ac:chgData name="Olha Tsymbaliuk" userId="S::olha.tsymbaliuk@fi.abb.com::dc901cb9-628d-476f-89ff-8a108f9205f4" providerId="AD" clId="Web-{887A75E5-3EEC-436A-B24E-19AE876ADFA3}" dt="2023-03-28T13:02:17.711" v="21" actId="20577"/>
          <ac:spMkLst>
            <pc:docMk/>
            <pc:sldMk cId="1664912682" sldId="272"/>
            <ac:spMk id="4" creationId="{C8523FCE-00C6-4F98-BD67-9730D4B54F68}"/>
          </ac:spMkLst>
        </pc:spChg>
        <pc:spChg chg="mod">
          <ac:chgData name="Olha Tsymbaliuk" userId="S::olha.tsymbaliuk@fi.abb.com::dc901cb9-628d-476f-89ff-8a108f9205f4" providerId="AD" clId="Web-{887A75E5-3EEC-436A-B24E-19AE876ADFA3}" dt="2023-03-28T13:01:49.070" v="18" actId="20577"/>
          <ac:spMkLst>
            <pc:docMk/>
            <pc:sldMk cId="1664912682" sldId="272"/>
            <ac:spMk id="6" creationId="{95E86636-8176-4E06-8992-DCACB7F20332}"/>
          </ac:spMkLst>
        </pc:spChg>
        <pc:spChg chg="mod">
          <ac:chgData name="Olha Tsymbaliuk" userId="S::olha.tsymbaliuk@fi.abb.com::dc901cb9-628d-476f-89ff-8a108f9205f4" providerId="AD" clId="Web-{887A75E5-3EEC-436A-B24E-19AE876ADFA3}" dt="2023-03-28T13:02:10.820" v="20" actId="20577"/>
          <ac:spMkLst>
            <pc:docMk/>
            <pc:sldMk cId="1664912682" sldId="272"/>
            <ac:spMk id="7" creationId="{155C1438-C7E0-4858-99B2-DFB669032700}"/>
          </ac:spMkLst>
        </pc:spChg>
      </pc:sldChg>
      <pc:sldChg chg="modSp">
        <pc:chgData name="Olha Tsymbaliuk" userId="S::olha.tsymbaliuk@fi.abb.com::dc901cb9-628d-476f-89ff-8a108f9205f4" providerId="AD" clId="Web-{887A75E5-3EEC-436A-B24E-19AE876ADFA3}" dt="2023-03-28T13:07:30.228" v="35" actId="20577"/>
        <pc:sldMkLst>
          <pc:docMk/>
          <pc:sldMk cId="3650817337" sldId="273"/>
        </pc:sldMkLst>
        <pc:spChg chg="mod">
          <ac:chgData name="Olha Tsymbaliuk" userId="S::olha.tsymbaliuk@fi.abb.com::dc901cb9-628d-476f-89ff-8a108f9205f4" providerId="AD" clId="Web-{887A75E5-3EEC-436A-B24E-19AE876ADFA3}" dt="2023-03-28T13:02:41.242" v="22" actId="20577"/>
          <ac:spMkLst>
            <pc:docMk/>
            <pc:sldMk cId="3650817337" sldId="273"/>
            <ac:spMk id="2" creationId="{6FC5B599-84CC-4071-9078-90BC83C3D65A}"/>
          </ac:spMkLst>
        </pc:spChg>
        <pc:spChg chg="mod">
          <ac:chgData name="Olha Tsymbaliuk" userId="S::olha.tsymbaliuk@fi.abb.com::dc901cb9-628d-476f-89ff-8a108f9205f4" providerId="AD" clId="Web-{887A75E5-3EEC-436A-B24E-19AE876ADFA3}" dt="2023-03-28T13:02:56.727" v="24" actId="20577"/>
          <ac:spMkLst>
            <pc:docMk/>
            <pc:sldMk cId="3650817337" sldId="273"/>
            <ac:spMk id="6" creationId="{119ED4F1-1856-4CFD-A9F5-115D56FCD8E6}"/>
          </ac:spMkLst>
        </pc:spChg>
        <pc:spChg chg="mod">
          <ac:chgData name="Olha Tsymbaliuk" userId="S::olha.tsymbaliuk@fi.abb.com::dc901cb9-628d-476f-89ff-8a108f9205f4" providerId="AD" clId="Web-{887A75E5-3EEC-436A-B24E-19AE876ADFA3}" dt="2023-03-28T13:06:40.493" v="27" actId="20577"/>
          <ac:spMkLst>
            <pc:docMk/>
            <pc:sldMk cId="3650817337" sldId="273"/>
            <ac:spMk id="7" creationId="{B52FC078-138B-441E-A790-008929770238}"/>
          </ac:spMkLst>
        </pc:spChg>
        <pc:spChg chg="mod">
          <ac:chgData name="Olha Tsymbaliuk" userId="S::olha.tsymbaliuk@fi.abb.com::dc901cb9-628d-476f-89ff-8a108f9205f4" providerId="AD" clId="Web-{887A75E5-3EEC-436A-B24E-19AE876ADFA3}" dt="2023-03-28T13:07:30.228" v="35" actId="20577"/>
          <ac:spMkLst>
            <pc:docMk/>
            <pc:sldMk cId="3650817337" sldId="273"/>
            <ac:spMk id="9" creationId="{28893EE7-F76A-436F-A0D2-8E3EE1A2CED3}"/>
          </ac:spMkLst>
        </pc:spChg>
      </pc:sldChg>
      <pc:sldChg chg="modSp">
        <pc:chgData name="Olha Tsymbaliuk" userId="S::olha.tsymbaliuk@fi.abb.com::dc901cb9-628d-476f-89ff-8a108f9205f4" providerId="AD" clId="Web-{887A75E5-3EEC-436A-B24E-19AE876ADFA3}" dt="2023-03-28T13:13:09.308" v="56" actId="20577"/>
        <pc:sldMkLst>
          <pc:docMk/>
          <pc:sldMk cId="3594295029" sldId="276"/>
        </pc:sldMkLst>
        <pc:spChg chg="mod">
          <ac:chgData name="Olha Tsymbaliuk" userId="S::olha.tsymbaliuk@fi.abb.com::dc901cb9-628d-476f-89ff-8a108f9205f4" providerId="AD" clId="Web-{887A75E5-3EEC-436A-B24E-19AE876ADFA3}" dt="2023-03-28T13:12:57.621" v="54" actId="20577"/>
          <ac:spMkLst>
            <pc:docMk/>
            <pc:sldMk cId="3594295029" sldId="276"/>
            <ac:spMk id="2" creationId="{189343E2-CF37-42E0-9378-797CEEB6EAE7}"/>
          </ac:spMkLst>
        </pc:spChg>
        <pc:spChg chg="mod">
          <ac:chgData name="Olha Tsymbaliuk" userId="S::olha.tsymbaliuk@fi.abb.com::dc901cb9-628d-476f-89ff-8a108f9205f4" providerId="AD" clId="Web-{887A75E5-3EEC-436A-B24E-19AE876ADFA3}" dt="2023-03-28T13:13:09.308" v="56" actId="20577"/>
          <ac:spMkLst>
            <pc:docMk/>
            <pc:sldMk cId="3594295029" sldId="276"/>
            <ac:spMk id="6" creationId="{3C2D3679-31EA-4895-890A-6F0B7CAA1506}"/>
          </ac:spMkLst>
        </pc:spChg>
      </pc:sldChg>
      <pc:sldChg chg="modSp addCm">
        <pc:chgData name="Olha Tsymbaliuk" userId="S::olha.tsymbaliuk@fi.abb.com::dc901cb9-628d-476f-89ff-8a108f9205f4" providerId="AD" clId="Web-{887A75E5-3EEC-436A-B24E-19AE876ADFA3}" dt="2023-03-28T13:14:33.918" v="64"/>
        <pc:sldMkLst>
          <pc:docMk/>
          <pc:sldMk cId="4044828146" sldId="277"/>
        </pc:sldMkLst>
        <pc:spChg chg="mod">
          <ac:chgData name="Olha Tsymbaliuk" userId="S::olha.tsymbaliuk@fi.abb.com::dc901cb9-628d-476f-89ff-8a108f9205f4" providerId="AD" clId="Web-{887A75E5-3EEC-436A-B24E-19AE876ADFA3}" dt="2023-03-28T13:13:32.340" v="58" actId="20577"/>
          <ac:spMkLst>
            <pc:docMk/>
            <pc:sldMk cId="4044828146" sldId="277"/>
            <ac:spMk id="6" creationId="{119ED4F1-1856-4CFD-A9F5-115D56FCD8E6}"/>
          </ac:spMkLst>
        </pc:spChg>
        <pc:spChg chg="mod">
          <ac:chgData name="Olha Tsymbaliuk" userId="S::olha.tsymbaliuk@fi.abb.com::dc901cb9-628d-476f-89ff-8a108f9205f4" providerId="AD" clId="Web-{887A75E5-3EEC-436A-B24E-19AE876ADFA3}" dt="2023-03-28T13:13:47.496" v="62" actId="20577"/>
          <ac:spMkLst>
            <pc:docMk/>
            <pc:sldMk cId="4044828146" sldId="277"/>
            <ac:spMk id="7" creationId="{B52FC078-138B-441E-A790-008929770238}"/>
          </ac:spMkLst>
        </pc:spChg>
      </pc:sldChg>
      <pc:sldChg chg="modSp">
        <pc:chgData name="Olha Tsymbaliuk" userId="S::olha.tsymbaliuk@fi.abb.com::dc901cb9-628d-476f-89ff-8a108f9205f4" providerId="AD" clId="Web-{887A75E5-3EEC-436A-B24E-19AE876ADFA3}" dt="2023-03-28T13:15:05.747" v="70" actId="20577"/>
        <pc:sldMkLst>
          <pc:docMk/>
          <pc:sldMk cId="1242012414" sldId="278"/>
        </pc:sldMkLst>
        <pc:spChg chg="mod">
          <ac:chgData name="Olha Tsymbaliuk" userId="S::olha.tsymbaliuk@fi.abb.com::dc901cb9-628d-476f-89ff-8a108f9205f4" providerId="AD" clId="Web-{887A75E5-3EEC-436A-B24E-19AE876ADFA3}" dt="2023-03-28T13:14:53.403" v="66" actId="20577"/>
          <ac:spMkLst>
            <pc:docMk/>
            <pc:sldMk cId="1242012414" sldId="278"/>
            <ac:spMk id="2" creationId="{BA55FD64-99B4-48D8-B572-1450A653E9CC}"/>
          </ac:spMkLst>
        </pc:spChg>
        <pc:spChg chg="mod">
          <ac:chgData name="Olha Tsymbaliuk" userId="S::olha.tsymbaliuk@fi.abb.com::dc901cb9-628d-476f-89ff-8a108f9205f4" providerId="AD" clId="Web-{887A75E5-3EEC-436A-B24E-19AE876ADFA3}" dt="2023-03-28T13:15:05.747" v="70" actId="20577"/>
          <ac:spMkLst>
            <pc:docMk/>
            <pc:sldMk cId="1242012414" sldId="278"/>
            <ac:spMk id="7" creationId="{0E209B06-FF3E-4523-ABAB-48F6A6821BD3}"/>
          </ac:spMkLst>
        </pc:spChg>
      </pc:sldChg>
      <pc:sldChg chg="modSp add del mod modShow">
        <pc:chgData name="Olha Tsymbaliuk" userId="S::olha.tsymbaliuk@fi.abb.com::dc901cb9-628d-476f-89ff-8a108f9205f4" providerId="AD" clId="Web-{887A75E5-3EEC-436A-B24E-19AE876ADFA3}" dt="2023-03-28T13:12:09.167" v="49"/>
        <pc:sldMkLst>
          <pc:docMk/>
          <pc:sldMk cId="583141090" sldId="281"/>
        </pc:sldMkLst>
        <pc:spChg chg="mod">
          <ac:chgData name="Olha Tsymbaliuk" userId="S::olha.tsymbaliuk@fi.abb.com::dc901cb9-628d-476f-89ff-8a108f9205f4" providerId="AD" clId="Web-{887A75E5-3EEC-436A-B24E-19AE876ADFA3}" dt="2023-03-28T13:11:07.058" v="46" actId="20577"/>
          <ac:spMkLst>
            <pc:docMk/>
            <pc:sldMk cId="583141090" sldId="281"/>
            <ac:spMk id="2" creationId="{33E1DE24-21A3-47BD-AF93-797F31A59391}"/>
          </ac:spMkLst>
        </pc:spChg>
      </pc:sldChg>
      <pc:sldChg chg="modSp mod modShow">
        <pc:chgData name="Olha Tsymbaliuk" userId="S::olha.tsymbaliuk@fi.abb.com::dc901cb9-628d-476f-89ff-8a108f9205f4" providerId="AD" clId="Web-{887A75E5-3EEC-436A-B24E-19AE876ADFA3}" dt="2023-03-28T13:12:13.902" v="50" actId="20577"/>
        <pc:sldMkLst>
          <pc:docMk/>
          <pc:sldMk cId="3733802586" sldId="284"/>
        </pc:sldMkLst>
        <pc:spChg chg="mod">
          <ac:chgData name="Olha Tsymbaliuk" userId="S::olha.tsymbaliuk@fi.abb.com::dc901cb9-628d-476f-89ff-8a108f9205f4" providerId="AD" clId="Web-{887A75E5-3EEC-436A-B24E-19AE876ADFA3}" dt="2023-03-28T13:12:13.902" v="50" actId="20577"/>
          <ac:spMkLst>
            <pc:docMk/>
            <pc:sldMk cId="3733802586" sldId="284"/>
            <ac:spMk id="2" creationId="{33E1DE24-21A3-47BD-AF93-797F31A59391}"/>
          </ac:spMkLst>
        </pc:spChg>
      </pc:sldChg>
      <pc:sldChg chg="modSp">
        <pc:chgData name="Olha Tsymbaliuk" userId="S::olha.tsymbaliuk@fi.abb.com::dc901cb9-628d-476f-89ff-8a108f9205f4" providerId="AD" clId="Web-{887A75E5-3EEC-436A-B24E-19AE876ADFA3}" dt="2023-03-28T13:00:10.179" v="1" actId="20577"/>
        <pc:sldMkLst>
          <pc:docMk/>
          <pc:sldMk cId="2737649911" sldId="285"/>
        </pc:sldMkLst>
        <pc:spChg chg="mod">
          <ac:chgData name="Olha Tsymbaliuk" userId="S::olha.tsymbaliuk@fi.abb.com::dc901cb9-628d-476f-89ff-8a108f9205f4" providerId="AD" clId="Web-{887A75E5-3EEC-436A-B24E-19AE876ADFA3}" dt="2023-03-28T13:00:10.179" v="1" actId="20577"/>
          <ac:spMkLst>
            <pc:docMk/>
            <pc:sldMk cId="2737649911" sldId="285"/>
            <ac:spMk id="5" creationId="{C7707ACF-B606-4776-B401-064294A86B53}"/>
          </ac:spMkLst>
        </pc:spChg>
      </pc:sldChg>
      <pc:sldChg chg="modSp">
        <pc:chgData name="Olha Tsymbaliuk" userId="S::olha.tsymbaliuk@fi.abb.com::dc901cb9-628d-476f-89ff-8a108f9205f4" providerId="AD" clId="Web-{887A75E5-3EEC-436A-B24E-19AE876ADFA3}" dt="2023-03-28T13:12:51.777" v="53" actId="20577"/>
        <pc:sldMkLst>
          <pc:docMk/>
          <pc:sldMk cId="2412890245" sldId="286"/>
        </pc:sldMkLst>
        <pc:spChg chg="mod">
          <ac:chgData name="Olha Tsymbaliuk" userId="S::olha.tsymbaliuk@fi.abb.com::dc901cb9-628d-476f-89ff-8a108f9205f4" providerId="AD" clId="Web-{887A75E5-3EEC-436A-B24E-19AE876ADFA3}" dt="2023-03-28T13:12:51.777" v="53" actId="20577"/>
          <ac:spMkLst>
            <pc:docMk/>
            <pc:sldMk cId="2412890245" sldId="286"/>
            <ac:spMk id="7" creationId="{09EBBB6C-06B4-4D56-A6A0-FA74EA500C8A}"/>
          </ac:spMkLst>
        </pc:spChg>
      </pc:sldChg>
      <pc:sldChg chg="modSp">
        <pc:chgData name="Olha Tsymbaliuk" userId="S::olha.tsymbaliuk@fi.abb.com::dc901cb9-628d-476f-89ff-8a108f9205f4" providerId="AD" clId="Web-{887A75E5-3EEC-436A-B24E-19AE876ADFA3}" dt="2023-03-28T13:08:42.854" v="38" actId="20577"/>
        <pc:sldMkLst>
          <pc:docMk/>
          <pc:sldMk cId="2500820839" sldId="287"/>
        </pc:sldMkLst>
        <pc:spChg chg="mod">
          <ac:chgData name="Olha Tsymbaliuk" userId="S::olha.tsymbaliuk@fi.abb.com::dc901cb9-628d-476f-89ff-8a108f9205f4" providerId="AD" clId="Web-{887A75E5-3EEC-436A-B24E-19AE876ADFA3}" dt="2023-03-28T13:08:12.728" v="36" actId="20577"/>
          <ac:spMkLst>
            <pc:docMk/>
            <pc:sldMk cId="2500820839" sldId="287"/>
            <ac:spMk id="2" creationId="{58901D7C-4490-447D-9F62-5012BA6AF715}"/>
          </ac:spMkLst>
        </pc:spChg>
        <pc:spChg chg="mod">
          <ac:chgData name="Olha Tsymbaliuk" userId="S::olha.tsymbaliuk@fi.abb.com::dc901cb9-628d-476f-89ff-8a108f9205f4" providerId="AD" clId="Web-{887A75E5-3EEC-436A-B24E-19AE876ADFA3}" dt="2023-03-28T13:08:42.854" v="38" actId="20577"/>
          <ac:spMkLst>
            <pc:docMk/>
            <pc:sldMk cId="2500820839" sldId="287"/>
            <ac:spMk id="6" creationId="{95E86636-8176-4E06-8992-DCACB7F20332}"/>
          </ac:spMkLst>
        </pc:spChg>
      </pc:sldChg>
      <pc:sldChg chg="modSp del">
        <pc:chgData name="Olha Tsymbaliuk" userId="S::olha.tsymbaliuk@fi.abb.com::dc901cb9-628d-476f-89ff-8a108f9205f4" providerId="AD" clId="Web-{887A75E5-3EEC-436A-B24E-19AE876ADFA3}" dt="2023-03-28T13:11:03.730" v="44"/>
        <pc:sldMkLst>
          <pc:docMk/>
          <pc:sldMk cId="1083967867" sldId="7339"/>
        </pc:sldMkLst>
        <pc:spChg chg="mod">
          <ac:chgData name="Olha Tsymbaliuk" userId="S::olha.tsymbaliuk@fi.abb.com::dc901cb9-628d-476f-89ff-8a108f9205f4" providerId="AD" clId="Web-{887A75E5-3EEC-436A-B24E-19AE876ADFA3}" dt="2023-03-28T13:08:52.651" v="40" actId="20577"/>
          <ac:spMkLst>
            <pc:docMk/>
            <pc:sldMk cId="1083967867" sldId="7339"/>
            <ac:spMk id="2" creationId="{33E1DE24-21A3-47BD-AF93-797F31A59391}"/>
          </ac:spMkLst>
        </pc:spChg>
      </pc:sldChg>
      <pc:sldChg chg="del">
        <pc:chgData name="Olha Tsymbaliuk" userId="S::olha.tsymbaliuk@fi.abb.com::dc901cb9-628d-476f-89ff-8a108f9205f4" providerId="AD" clId="Web-{887A75E5-3EEC-436A-B24E-19AE876ADFA3}" dt="2023-03-28T13:11:18.167" v="48"/>
        <pc:sldMkLst>
          <pc:docMk/>
          <pc:sldMk cId="3523421697" sldId="7340"/>
        </pc:sldMkLst>
      </pc:sldChg>
    </pc:docChg>
  </pc:docChgLst>
  <pc:docChgLst>
    <pc:chgData name="Olha Tsymbaliuk" userId="S::olha.tsymbaliuk@fi.abb.com::dc901cb9-628d-476f-89ff-8a108f9205f4" providerId="AD" clId="Web-{45B05FE9-FC69-4663-AB86-3B0128873976}"/>
    <pc:docChg chg="modSld">
      <pc:chgData name="Olha Tsymbaliuk" userId="S::olha.tsymbaliuk@fi.abb.com::dc901cb9-628d-476f-89ff-8a108f9205f4" providerId="AD" clId="Web-{45B05FE9-FC69-4663-AB86-3B0128873976}" dt="2023-04-13T13:50:56.054" v="8" actId="14100"/>
      <pc:docMkLst>
        <pc:docMk/>
      </pc:docMkLst>
      <pc:sldChg chg="addSp delSp modSp">
        <pc:chgData name="Olha Tsymbaliuk" userId="S::olha.tsymbaliuk@fi.abb.com::dc901cb9-628d-476f-89ff-8a108f9205f4" providerId="AD" clId="Web-{45B05FE9-FC69-4663-AB86-3B0128873976}" dt="2023-04-13T13:50:56.054" v="8" actId="14100"/>
        <pc:sldMkLst>
          <pc:docMk/>
          <pc:sldMk cId="1657072995" sldId="288"/>
        </pc:sldMkLst>
        <pc:picChg chg="add mod">
          <ac:chgData name="Olha Tsymbaliuk" userId="S::olha.tsymbaliuk@fi.abb.com::dc901cb9-628d-476f-89ff-8a108f9205f4" providerId="AD" clId="Web-{45B05FE9-FC69-4663-AB86-3B0128873976}" dt="2023-04-13T13:50:56.054" v="8" actId="14100"/>
          <ac:picMkLst>
            <pc:docMk/>
            <pc:sldMk cId="1657072995" sldId="288"/>
            <ac:picMk id="8" creationId="{5BEC37C1-0C23-674C-B3CA-8699B6E04441}"/>
          </ac:picMkLst>
        </pc:picChg>
        <pc:picChg chg="mod">
          <ac:chgData name="Olha Tsymbaliuk" userId="S::olha.tsymbaliuk@fi.abb.com::dc901cb9-628d-476f-89ff-8a108f9205f4" providerId="AD" clId="Web-{45B05FE9-FC69-4663-AB86-3B0128873976}" dt="2023-04-13T13:50:36.256" v="5" actId="1076"/>
          <ac:picMkLst>
            <pc:docMk/>
            <pc:sldMk cId="1657072995" sldId="288"/>
            <ac:picMk id="10" creationId="{E90C82D1-6C09-C00E-C2EC-C2BDB991E5C5}"/>
          </ac:picMkLst>
        </pc:picChg>
        <pc:picChg chg="del">
          <ac:chgData name="Olha Tsymbaliuk" userId="S::olha.tsymbaliuk@fi.abb.com::dc901cb9-628d-476f-89ff-8a108f9205f4" providerId="AD" clId="Web-{45B05FE9-FC69-4663-AB86-3B0128873976}" dt="2023-04-13T13:50:04.207" v="0"/>
          <ac:picMkLst>
            <pc:docMk/>
            <pc:sldMk cId="1657072995" sldId="288"/>
            <ac:picMk id="12" creationId="{DCDBA01F-6DCB-4593-9F5C-B2F540E9FF31}"/>
          </ac:picMkLst>
        </pc:picChg>
      </pc:sldChg>
    </pc:docChg>
  </pc:docChgLst>
  <pc:docChgLst>
    <pc:chgData name="Olha Tsymbaliuk" userId="S::olha.tsymbaliuk@fi.abb.com::dc901cb9-628d-476f-89ff-8a108f9205f4" providerId="AD" clId="Web-{CADFE836-80D8-4BE6-9B0D-CDCCA187FD9F}"/>
    <pc:docChg chg="modSld">
      <pc:chgData name="Olha Tsymbaliuk" userId="S::olha.tsymbaliuk@fi.abb.com::dc901cb9-628d-476f-89ff-8a108f9205f4" providerId="AD" clId="Web-{CADFE836-80D8-4BE6-9B0D-CDCCA187FD9F}" dt="2023-04-13T15:05:20.183" v="9" actId="20577"/>
      <pc:docMkLst>
        <pc:docMk/>
      </pc:docMkLst>
      <pc:sldChg chg="addSp delSp modSp">
        <pc:chgData name="Olha Tsymbaliuk" userId="S::olha.tsymbaliuk@fi.abb.com::dc901cb9-628d-476f-89ff-8a108f9205f4" providerId="AD" clId="Web-{CADFE836-80D8-4BE6-9B0D-CDCCA187FD9F}" dt="2023-04-13T15:05:20.183" v="9" actId="20577"/>
        <pc:sldMkLst>
          <pc:docMk/>
          <pc:sldMk cId="2737649911" sldId="285"/>
        </pc:sldMkLst>
        <pc:spChg chg="add del mod">
          <ac:chgData name="Olha Tsymbaliuk" userId="S::olha.tsymbaliuk@fi.abb.com::dc901cb9-628d-476f-89ff-8a108f9205f4" providerId="AD" clId="Web-{CADFE836-80D8-4BE6-9B0D-CDCCA187FD9F}" dt="2023-04-13T15:05:20.183" v="9" actId="20577"/>
          <ac:spMkLst>
            <pc:docMk/>
            <pc:sldMk cId="2737649911" sldId="285"/>
            <ac:spMk id="3" creationId="{DB9A82CF-C5AB-B7AF-9C72-B32BDA4FA7F6}"/>
          </ac:spMkLst>
        </pc:spChg>
        <pc:spChg chg="mod">
          <ac:chgData name="Olha Tsymbaliuk" userId="S::olha.tsymbaliuk@fi.abb.com::dc901cb9-628d-476f-89ff-8a108f9205f4" providerId="AD" clId="Web-{CADFE836-80D8-4BE6-9B0D-CDCCA187FD9F}" dt="2023-04-13T15:04:29.697" v="2" actId="20577"/>
          <ac:spMkLst>
            <pc:docMk/>
            <pc:sldMk cId="2737649911" sldId="285"/>
            <ac:spMk id="8" creationId="{33B1544B-57A5-4D6A-A18F-7127389425B4}"/>
          </ac:spMkLst>
        </pc:spChg>
        <pc:spChg chg="del">
          <ac:chgData name="Olha Tsymbaliuk" userId="S::olha.tsymbaliuk@fi.abb.com::dc901cb9-628d-476f-89ff-8a108f9205f4" providerId="AD" clId="Web-{CADFE836-80D8-4BE6-9B0D-CDCCA187FD9F}" dt="2023-04-13T15:04:22.681" v="0"/>
          <ac:spMkLst>
            <pc:docMk/>
            <pc:sldMk cId="2737649911" sldId="285"/>
            <ac:spMk id="10" creationId="{98DF751C-1D9F-4012-B64E-512FE986C009}"/>
          </ac:spMkLst>
        </pc:spChg>
      </pc:sldChg>
    </pc:docChg>
  </pc:docChgLst>
  <pc:docChgLst>
    <pc:chgData name="Olha Tsymbaliuk" userId="S::olha.tsymbaliuk@fi.abb.com::dc901cb9-628d-476f-89ff-8a108f9205f4" providerId="AD" clId="Web-{D7357B4F-87F5-4348-B359-F1E33D9E646F}"/>
    <pc:docChg chg="modSld">
      <pc:chgData name="Olha Tsymbaliuk" userId="S::olha.tsymbaliuk@fi.abb.com::dc901cb9-628d-476f-89ff-8a108f9205f4" providerId="AD" clId="Web-{D7357B4F-87F5-4348-B359-F1E33D9E646F}" dt="2023-06-06T13:27:08.474" v="14" actId="1076"/>
      <pc:docMkLst>
        <pc:docMk/>
      </pc:docMkLst>
      <pc:sldChg chg="addSp delSp modSp">
        <pc:chgData name="Olha Tsymbaliuk" userId="S::olha.tsymbaliuk@fi.abb.com::dc901cb9-628d-476f-89ff-8a108f9205f4" providerId="AD" clId="Web-{D7357B4F-87F5-4348-B359-F1E33D9E646F}" dt="2023-06-06T13:27:08.474" v="14" actId="1076"/>
        <pc:sldMkLst>
          <pc:docMk/>
          <pc:sldMk cId="1657072995" sldId="288"/>
        </pc:sldMkLst>
        <pc:picChg chg="del">
          <ac:chgData name="Olha Tsymbaliuk" userId="S::olha.tsymbaliuk@fi.abb.com::dc901cb9-628d-476f-89ff-8a108f9205f4" providerId="AD" clId="Web-{D7357B4F-87F5-4348-B359-F1E33D9E646F}" dt="2023-06-06T13:25:23.866" v="0"/>
          <ac:picMkLst>
            <pc:docMk/>
            <pc:sldMk cId="1657072995" sldId="288"/>
            <ac:picMk id="8" creationId="{5BEC37C1-0C23-674C-B3CA-8699B6E04441}"/>
          </ac:picMkLst>
        </pc:picChg>
        <pc:picChg chg="add mod">
          <ac:chgData name="Olha Tsymbaliuk" userId="S::olha.tsymbaliuk@fi.abb.com::dc901cb9-628d-476f-89ff-8a108f9205f4" providerId="AD" clId="Web-{D7357B4F-87F5-4348-B359-F1E33D9E646F}" dt="2023-06-06T13:27:08.474" v="14" actId="1076"/>
          <ac:picMkLst>
            <pc:docMk/>
            <pc:sldMk cId="1657072995" sldId="288"/>
            <ac:picMk id="9" creationId="{3AF3A182-1C0E-74E3-EA4A-EA91DA6A6557}"/>
          </ac:picMkLst>
        </pc:picChg>
        <pc:picChg chg="del">
          <ac:chgData name="Olha Tsymbaliuk" userId="S::olha.tsymbaliuk@fi.abb.com::dc901cb9-628d-476f-89ff-8a108f9205f4" providerId="AD" clId="Web-{D7357B4F-87F5-4348-B359-F1E33D9E646F}" dt="2023-06-06T13:26:16.725" v="8"/>
          <ac:picMkLst>
            <pc:docMk/>
            <pc:sldMk cId="1657072995" sldId="288"/>
            <ac:picMk id="10" creationId="{E90C82D1-6C09-C00E-C2EC-C2BDB991E5C5}"/>
          </ac:picMkLst>
        </pc:picChg>
        <pc:picChg chg="add mod">
          <ac:chgData name="Olha Tsymbaliuk" userId="S::olha.tsymbaliuk@fi.abb.com::dc901cb9-628d-476f-89ff-8a108f9205f4" providerId="AD" clId="Web-{D7357B4F-87F5-4348-B359-F1E33D9E646F}" dt="2023-06-06T13:26:54.318" v="13" actId="14100"/>
          <ac:picMkLst>
            <pc:docMk/>
            <pc:sldMk cId="1657072995" sldId="288"/>
            <ac:picMk id="11" creationId="{BF92559F-F0BE-D8BB-0DBB-0744A1E88EB2}"/>
          </ac:picMkLst>
        </pc:picChg>
      </pc:sldChg>
    </pc:docChg>
  </pc:docChgLst>
  <pc:docChgLst>
    <pc:chgData name="Olha Tsymbaliuk" userId="dc901cb9-628d-476f-89ff-8a108f9205f4" providerId="ADAL" clId="{E2E83FCB-245B-4C18-860E-6A2AA0C138CF}"/>
    <pc:docChg chg="undo redo custSel addSld modSld">
      <pc:chgData name="Olha Tsymbaliuk" userId="dc901cb9-628d-476f-89ff-8a108f9205f4" providerId="ADAL" clId="{E2E83FCB-245B-4C18-860E-6A2AA0C138CF}" dt="2023-04-13T11:05:47.635" v="175" actId="1076"/>
      <pc:docMkLst>
        <pc:docMk/>
      </pc:docMkLst>
      <pc:sldChg chg="addSp delSp modSp mod">
        <pc:chgData name="Olha Tsymbaliuk" userId="dc901cb9-628d-476f-89ff-8a108f9205f4" providerId="ADAL" clId="{E2E83FCB-245B-4C18-860E-6A2AA0C138CF}" dt="2023-04-13T11:05:47.635" v="175" actId="1076"/>
        <pc:sldMkLst>
          <pc:docMk/>
          <pc:sldMk cId="3594295029" sldId="276"/>
        </pc:sldMkLst>
        <pc:picChg chg="del">
          <ac:chgData name="Olha Tsymbaliuk" userId="dc901cb9-628d-476f-89ff-8a108f9205f4" providerId="ADAL" clId="{E2E83FCB-245B-4C18-860E-6A2AA0C138CF}" dt="2023-04-13T10:51:21.298" v="145" actId="478"/>
          <ac:picMkLst>
            <pc:docMk/>
            <pc:sldMk cId="3594295029" sldId="276"/>
            <ac:picMk id="8" creationId="{46F80D62-82E1-4E1F-9DA8-E2D24BA9244B}"/>
          </ac:picMkLst>
        </pc:picChg>
        <pc:picChg chg="add mod">
          <ac:chgData name="Olha Tsymbaliuk" userId="dc901cb9-628d-476f-89ff-8a108f9205f4" providerId="ADAL" clId="{E2E83FCB-245B-4C18-860E-6A2AA0C138CF}" dt="2023-04-13T10:51:44.609" v="150" actId="1076"/>
          <ac:picMkLst>
            <pc:docMk/>
            <pc:sldMk cId="3594295029" sldId="276"/>
            <ac:picMk id="10" creationId="{A328F76C-5128-3EF2-796A-FD039637C2F7}"/>
          </ac:picMkLst>
        </pc:picChg>
        <pc:picChg chg="del">
          <ac:chgData name="Olha Tsymbaliuk" userId="dc901cb9-628d-476f-89ff-8a108f9205f4" providerId="ADAL" clId="{E2E83FCB-245B-4C18-860E-6A2AA0C138CF}" dt="2023-04-13T11:04:25.088" v="159" actId="478"/>
          <ac:picMkLst>
            <pc:docMk/>
            <pc:sldMk cId="3594295029" sldId="276"/>
            <ac:picMk id="12" creationId="{DCDBA01F-6DCB-4593-9F5C-B2F540E9FF31}"/>
          </ac:picMkLst>
        </pc:picChg>
        <pc:picChg chg="add del mod">
          <ac:chgData name="Olha Tsymbaliuk" userId="dc901cb9-628d-476f-89ff-8a108f9205f4" providerId="ADAL" clId="{E2E83FCB-245B-4C18-860E-6A2AA0C138CF}" dt="2023-04-13T11:04:45.334" v="164" actId="478"/>
          <ac:picMkLst>
            <pc:docMk/>
            <pc:sldMk cId="3594295029" sldId="276"/>
            <ac:picMk id="13" creationId="{8052894A-B96C-10F8-B13A-0D1A88235F21}"/>
          </ac:picMkLst>
        </pc:picChg>
        <pc:picChg chg="add mod modCrop">
          <ac:chgData name="Olha Tsymbaliuk" userId="dc901cb9-628d-476f-89ff-8a108f9205f4" providerId="ADAL" clId="{E2E83FCB-245B-4C18-860E-6A2AA0C138CF}" dt="2023-04-13T11:05:47.635" v="175" actId="1076"/>
          <ac:picMkLst>
            <pc:docMk/>
            <pc:sldMk cId="3594295029" sldId="276"/>
            <ac:picMk id="15" creationId="{85075132-9660-BE15-F00F-3C40E8E551DC}"/>
          </ac:picMkLst>
        </pc:picChg>
      </pc:sldChg>
      <pc:sldChg chg="modSp mod delCm">
        <pc:chgData name="Olha Tsymbaliuk" userId="dc901cb9-628d-476f-89ff-8a108f9205f4" providerId="ADAL" clId="{E2E83FCB-245B-4C18-860E-6A2AA0C138CF}" dt="2023-04-05T13:13:13.825" v="144"/>
        <pc:sldMkLst>
          <pc:docMk/>
          <pc:sldMk cId="4044828146" sldId="277"/>
        </pc:sldMkLst>
        <pc:spChg chg="mod">
          <ac:chgData name="Olha Tsymbaliuk" userId="dc901cb9-628d-476f-89ff-8a108f9205f4" providerId="ADAL" clId="{E2E83FCB-245B-4C18-860E-6A2AA0C138CF}" dt="2023-04-05T13:09:51.938" v="40" actId="20577"/>
          <ac:spMkLst>
            <pc:docMk/>
            <pc:sldMk cId="4044828146" sldId="277"/>
            <ac:spMk id="2" creationId="{6FC5B599-84CC-4071-9078-90BC83C3D65A}"/>
          </ac:spMkLst>
        </pc:spChg>
        <pc:spChg chg="mod">
          <ac:chgData name="Olha Tsymbaliuk" userId="dc901cb9-628d-476f-89ff-8a108f9205f4" providerId="ADAL" clId="{E2E83FCB-245B-4C18-860E-6A2AA0C138CF}" dt="2023-04-05T13:10:01.836" v="65" actId="20577"/>
          <ac:spMkLst>
            <pc:docMk/>
            <pc:sldMk cId="4044828146" sldId="277"/>
            <ac:spMk id="6" creationId="{119ED4F1-1856-4CFD-A9F5-115D56FCD8E6}"/>
          </ac:spMkLst>
        </pc:spChg>
        <pc:spChg chg="mod">
          <ac:chgData name="Olha Tsymbaliuk" userId="dc901cb9-628d-476f-89ff-8a108f9205f4" providerId="ADAL" clId="{E2E83FCB-245B-4C18-860E-6A2AA0C138CF}" dt="2023-04-05T13:09:34.488" v="38" actId="404"/>
          <ac:spMkLst>
            <pc:docMk/>
            <pc:sldMk cId="4044828146" sldId="277"/>
            <ac:spMk id="7" creationId="{B52FC078-138B-441E-A790-008929770238}"/>
          </ac:spMkLst>
        </pc:spChg>
        <pc:spChg chg="mod">
          <ac:chgData name="Olha Tsymbaliuk" userId="dc901cb9-628d-476f-89ff-8a108f9205f4" providerId="ADAL" clId="{E2E83FCB-245B-4C18-860E-6A2AA0C138CF}" dt="2023-04-05T13:11:00.752" v="95" actId="404"/>
          <ac:spMkLst>
            <pc:docMk/>
            <pc:sldMk cId="4044828146" sldId="277"/>
            <ac:spMk id="8" creationId="{8F9F268A-25DC-4E3B-B96D-8B357567F862}"/>
          </ac:spMkLst>
        </pc:spChg>
        <pc:spChg chg="mod">
          <ac:chgData name="Olha Tsymbaliuk" userId="dc901cb9-628d-476f-89ff-8a108f9205f4" providerId="ADAL" clId="{E2E83FCB-245B-4C18-860E-6A2AA0C138CF}" dt="2023-04-05T13:11:52.377" v="115" actId="404"/>
          <ac:spMkLst>
            <pc:docMk/>
            <pc:sldMk cId="4044828146" sldId="277"/>
            <ac:spMk id="9" creationId="{28893EE7-F76A-436F-A0D2-8E3EE1A2CED3}"/>
          </ac:spMkLst>
        </pc:spChg>
        <pc:spChg chg="mod">
          <ac:chgData name="Olha Tsymbaliuk" userId="dc901cb9-628d-476f-89ff-8a108f9205f4" providerId="ADAL" clId="{E2E83FCB-245B-4C18-860E-6A2AA0C138CF}" dt="2023-04-05T13:12:38.057" v="143" actId="404"/>
          <ac:spMkLst>
            <pc:docMk/>
            <pc:sldMk cId="4044828146" sldId="277"/>
            <ac:spMk id="10" creationId="{9C72FD41-E2A0-48BB-B78E-FFE08872543F}"/>
          </ac:spMkLst>
        </pc:spChg>
      </pc:sldChg>
      <pc:sldChg chg="addSp delSp modSp add mod">
        <pc:chgData name="Olha Tsymbaliuk" userId="dc901cb9-628d-476f-89ff-8a108f9205f4" providerId="ADAL" clId="{E2E83FCB-245B-4C18-860E-6A2AA0C138CF}" dt="2023-04-13T10:53:39.007" v="158" actId="1076"/>
        <pc:sldMkLst>
          <pc:docMk/>
          <pc:sldMk cId="1657072995" sldId="288"/>
        </pc:sldMkLst>
        <pc:picChg chg="add mod">
          <ac:chgData name="Olha Tsymbaliuk" userId="dc901cb9-628d-476f-89ff-8a108f9205f4" providerId="ADAL" clId="{E2E83FCB-245B-4C18-860E-6A2AA0C138CF}" dt="2023-04-13T10:53:39.007" v="158" actId="1076"/>
          <ac:picMkLst>
            <pc:docMk/>
            <pc:sldMk cId="1657072995" sldId="288"/>
            <ac:picMk id="9" creationId="{25FE9510-AF15-64F7-A333-9F3DA5F3BC49}"/>
          </ac:picMkLst>
        </pc:picChg>
        <pc:picChg chg="del mod">
          <ac:chgData name="Olha Tsymbaliuk" userId="dc901cb9-628d-476f-89ff-8a108f9205f4" providerId="ADAL" clId="{E2E83FCB-245B-4C18-860E-6A2AA0C138CF}" dt="2023-04-13T10:53:23.233" v="153" actId="478"/>
          <ac:picMkLst>
            <pc:docMk/>
            <pc:sldMk cId="1657072995" sldId="288"/>
            <ac:picMk id="10" creationId="{A328F76C-5128-3EF2-796A-FD039637C2F7}"/>
          </ac:picMkLst>
        </pc:picChg>
      </pc:sldChg>
    </pc:docChg>
  </pc:docChgLst>
  <pc:docChgLst>
    <pc:chgData name="Olha Tsymbaliuk" userId="S::olha.tsymbaliuk@fi.abb.com::dc901cb9-628d-476f-89ff-8a108f9205f4" providerId="AD" clId="Web-{F06F4C12-7718-40C6-B30F-0D1AED466BBB}"/>
    <pc:docChg chg="">
      <pc:chgData name="Olha Tsymbaliuk" userId="S::olha.tsymbaliuk@fi.abb.com::dc901cb9-628d-476f-89ff-8a108f9205f4" providerId="AD" clId="Web-{F06F4C12-7718-40C6-B30F-0D1AED466BBB}" dt="2023-03-28T15:33:54.544" v="0"/>
      <pc:docMkLst>
        <pc:docMk/>
      </pc:docMkLst>
      <pc:sldChg chg="modCm">
        <pc:chgData name="Olha Tsymbaliuk" userId="S::olha.tsymbaliuk@fi.abb.com::dc901cb9-628d-476f-89ff-8a108f9205f4" providerId="AD" clId="Web-{F06F4C12-7718-40C6-B30F-0D1AED466BBB}" dt="2023-03-28T15:33:54.544" v="0"/>
        <pc:sldMkLst>
          <pc:docMk/>
          <pc:sldMk cId="4044828146" sldId="277"/>
        </pc:sldMkLst>
      </pc:sldChg>
    </pc:docChg>
  </pc:docChgLst>
  <pc:docChgLst>
    <pc:chgData name="Olha Tsymbaliuk" userId="S::olha.tsymbaliuk@fi.abb.com::dc901cb9-628d-476f-89ff-8a108f9205f4" providerId="AD" clId="Web-{048DC6FD-D366-45FD-AB5F-F3D365074898}"/>
    <pc:docChg chg="delSld modSld">
      <pc:chgData name="Olha Tsymbaliuk" userId="S::olha.tsymbaliuk@fi.abb.com::dc901cb9-628d-476f-89ff-8a108f9205f4" providerId="AD" clId="Web-{048DC6FD-D366-45FD-AB5F-F3D365074898}" dt="2023-04-13T11:12:13.314" v="6"/>
      <pc:docMkLst>
        <pc:docMk/>
      </pc:docMkLst>
      <pc:sldChg chg="modSp del">
        <pc:chgData name="Olha Tsymbaliuk" userId="S::olha.tsymbaliuk@fi.abb.com::dc901cb9-628d-476f-89ff-8a108f9205f4" providerId="AD" clId="Web-{048DC6FD-D366-45FD-AB5F-F3D365074898}" dt="2023-04-13T11:12:13.314" v="6"/>
        <pc:sldMkLst>
          <pc:docMk/>
          <pc:sldMk cId="3594295029" sldId="276"/>
        </pc:sldMkLst>
        <pc:picChg chg="mod">
          <ac:chgData name="Olha Tsymbaliuk" userId="S::olha.tsymbaliuk@fi.abb.com::dc901cb9-628d-476f-89ff-8a108f9205f4" providerId="AD" clId="Web-{048DC6FD-D366-45FD-AB5F-F3D365074898}" dt="2023-04-13T11:10:53.452" v="2" actId="14100"/>
          <ac:picMkLst>
            <pc:docMk/>
            <pc:sldMk cId="3594295029" sldId="276"/>
            <ac:picMk id="10" creationId="{A328F76C-5128-3EF2-796A-FD039637C2F7}"/>
          </ac:picMkLst>
        </pc:picChg>
      </pc:sldChg>
      <pc:sldChg chg="addSp delSp modSp">
        <pc:chgData name="Olha Tsymbaliuk" userId="S::olha.tsymbaliuk@fi.abb.com::dc901cb9-628d-476f-89ff-8a108f9205f4" providerId="AD" clId="Web-{048DC6FD-D366-45FD-AB5F-F3D365074898}" dt="2023-04-13T11:11:22.531" v="5"/>
        <pc:sldMkLst>
          <pc:docMk/>
          <pc:sldMk cId="1657072995" sldId="288"/>
        </pc:sldMkLst>
        <pc:picChg chg="del mod">
          <ac:chgData name="Olha Tsymbaliuk" userId="S::olha.tsymbaliuk@fi.abb.com::dc901cb9-628d-476f-89ff-8a108f9205f4" providerId="AD" clId="Web-{048DC6FD-D366-45FD-AB5F-F3D365074898}" dt="2023-04-13T11:11:08.890" v="4"/>
          <ac:picMkLst>
            <pc:docMk/>
            <pc:sldMk cId="1657072995" sldId="288"/>
            <ac:picMk id="9" creationId="{25FE9510-AF15-64F7-A333-9F3DA5F3BC49}"/>
          </ac:picMkLst>
        </pc:picChg>
        <pc:picChg chg="add">
          <ac:chgData name="Olha Tsymbaliuk" userId="S::olha.tsymbaliuk@fi.abb.com::dc901cb9-628d-476f-89ff-8a108f9205f4" providerId="AD" clId="Web-{048DC6FD-D366-45FD-AB5F-F3D365074898}" dt="2023-04-13T11:11:22.531" v="5"/>
          <ac:picMkLst>
            <pc:docMk/>
            <pc:sldMk cId="1657072995" sldId="288"/>
            <ac:picMk id="10" creationId="{E90C82D1-6C09-C00E-C2EC-C2BDB991E5C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a:latin typeface="ABBvoice" panose="020D0603020503020204" pitchFamily="34" charset="0"/>
              <a:ea typeface="ABBvoice" panose="020D0603020503020204" pitchFamily="34" charset="0"/>
              <a:cs typeface="ABBvoice" panose="020D0603020503020204" pitchFamily="34" charset="0"/>
            </a:endParaRPr>
          </a:p>
        </p:txBody>
      </p:sp>
      <p:sp>
        <p:nvSpPr>
          <p:cNvPr id="3" name="Date Placeholder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696490A3-8906-4C15-BA06-29841194A30F}" type="datetimeFigureOut">
              <a:rPr lang="en-US" smtClean="0">
                <a:latin typeface="ABBvoice" panose="020D0603020503020204" pitchFamily="34" charset="0"/>
                <a:ea typeface="ABBvoice" panose="020D0603020503020204" pitchFamily="34" charset="0"/>
                <a:cs typeface="ABBvoice" panose="020D0603020503020204" pitchFamily="34" charset="0"/>
              </a:rPr>
              <a:t>6/6/2023</a:t>
            </a:fld>
            <a:endParaRPr lang="en-US">
              <a:latin typeface="ABBvoice" panose="020D0603020503020204" pitchFamily="34" charset="0"/>
              <a:ea typeface="ABBvoice" panose="020D0603020503020204" pitchFamily="34" charset="0"/>
              <a:cs typeface="ABBvoice" panose="020D0603020503020204" pitchFamily="34" charset="0"/>
            </a:endParaRPr>
          </a:p>
        </p:txBody>
      </p:sp>
      <p:sp>
        <p:nvSpPr>
          <p:cNvPr id="4" name="Footer Placeholder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a:latin typeface="ABBvoice" panose="020D0603020503020204" pitchFamily="34" charset="0"/>
              <a:ea typeface="ABBvoice" panose="020D0603020503020204" pitchFamily="34" charset="0"/>
              <a:cs typeface="ABBvoice" panose="020D0603020503020204" pitchFamily="34" charset="0"/>
            </a:endParaRPr>
          </a:p>
        </p:txBody>
      </p:sp>
      <p:sp>
        <p:nvSpPr>
          <p:cNvPr id="5" name="Slide Number Placehold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CDABD733-F72C-4484-8056-9C6167F848BC}" type="slidenum">
              <a:rPr lang="en-US" smtClean="0">
                <a:latin typeface="ABBvoice" panose="020D0603020503020204" pitchFamily="34" charset="0"/>
                <a:ea typeface="ABBvoice" panose="020D0603020503020204" pitchFamily="34" charset="0"/>
                <a:cs typeface="ABBvoice" panose="020D0603020503020204" pitchFamily="34" charset="0"/>
              </a:rPr>
              <a:t>‹#›</a:t>
            </a:fld>
            <a:endParaRPr lang="en-US">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a:p>
        </p:txBody>
      </p:sp>
      <p:sp>
        <p:nvSpPr>
          <p:cNvPr id="3" name="Date Placeholder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7B9B1A6A-6BBE-4409-8C9E-DA0703379151}" type="datetimeFigureOut">
              <a:rPr lang="en-US" smtClean="0"/>
              <a:pPr/>
              <a:t>6/6/2023</a:t>
            </a:fld>
            <a:endParaRPr lang="en-US"/>
          </a:p>
        </p:txBody>
      </p:sp>
      <p:sp>
        <p:nvSpPr>
          <p:cNvPr id="4" name="Slide Image Placeholder 3"/>
          <p:cNvSpPr>
            <a:spLocks noGrp="1" noRot="1" noChangeAspect="1"/>
          </p:cNvSpPr>
          <p:nvPr>
            <p:ph type="sldImg" idx="2"/>
          </p:nvPr>
        </p:nvSpPr>
        <p:spPr bwMode="gray">
          <a:xfrm>
            <a:off x="383822" y="685800"/>
            <a:ext cx="6096000" cy="3429000"/>
          </a:xfrm>
          <a:prstGeom prst="rect">
            <a:avLst/>
          </a:prstGeom>
          <a:noFill/>
          <a:ln w="12700">
            <a:solidFill>
              <a:schemeClr val="accent5"/>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383822" y="4343400"/>
            <a:ext cx="6090356" cy="411480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a:p>
        </p:txBody>
      </p:sp>
      <p:sp>
        <p:nvSpPr>
          <p:cNvPr id="7" name="Slide Number Placehold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3A94E69C-C28A-4BE6-BE89-71D8FB2035FD}" type="slidenum">
              <a:rPr lang="en-US" smtClean="0"/>
              <a:pPr/>
              <a:t>‹#›</a:t>
            </a:fld>
            <a:endParaRPr lang="en-US"/>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2pPr>
    <a:lvl3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3pPr>
    <a:lvl4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4pPr>
    <a:lvl5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 r="7"/>
          <a:stretch/>
        </p:blipFill>
        <p:spPr bwMode="gray">
          <a:xfrm>
            <a:off x="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a:solidFill>
                <a:schemeClr val="bg2"/>
              </a:solidFill>
            </a:endParaRPr>
          </a:p>
        </p:txBody>
      </p:sp>
      <p:pic>
        <p:nvPicPr>
          <p:cNvPr id="10"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8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17488BFE-015E-452C-932B-DB979AC8F282}"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1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D8D4DCBA-4C7A-4489-854D-9CAAB7BC53A0}"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9" name="Straight Connector 8"/>
          <p:cNvCxnSpPr/>
          <p:nvPr userDrawn="1"/>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41593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D8D4DCBA-4C7A-4489-854D-9CAAB7BC53A0}"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089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C55A9BD9-4AB1-4514-A40D-3F4348B2CF77}"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4" name="Straight Connector 23"/>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userDrawn="1"/>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4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EAB57985-67D2-4C2C-8135-28A8C8C95665}"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6" name="Straight Connector 25"/>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233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8F8FF341-9601-47A6-A4C1-F2885A66BAA5}"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90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8F8FF341-9601-47A6-A4C1-F2885A66BAA5}"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73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8F8FF341-9601-47A6-A4C1-F2885A66BAA5}"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53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7C4B2A68-D918-4286-96B0-6342B7A9B0CE}"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7551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972E678C-17C0-4756-8034-8236E2D4136B}"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Gleichschenkliges Dreieck 46"/>
          <p:cNvSpPr/>
          <p:nvPr userDrawn="1"/>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56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2"/>
          <a:srcRect t="21637" b="21637"/>
          <a:stretch/>
        </p:blipFill>
        <p:spPr bwMode="gray">
          <a:xfrm>
            <a:off x="2" y="0"/>
            <a:ext cx="12192000" cy="4610100"/>
          </a:xfrm>
          <a:prstGeom prst="rect">
            <a:avLst/>
          </a:prstGeom>
        </p:spPr>
      </p:pic>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a:solidFill>
                <a:schemeClr val="bg2"/>
              </a:solidFill>
            </a:endParaRPr>
          </a:p>
        </p:txBody>
      </p:sp>
      <p:pic>
        <p:nvPicPr>
          <p:cNvPr id="14"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 Title (2) &amp; Content (2) &amp; Box / Arrow">
    <p:spTree>
      <p:nvGrpSpPr>
        <p:cNvPr id="1" name=""/>
        <p:cNvGrpSpPr/>
        <p:nvPr/>
      </p:nvGrpSpPr>
      <p:grpSpPr>
        <a:xfrm>
          <a:off x="0" y="0"/>
          <a:ext cx="0" cy="0"/>
          <a:chOff x="0" y="0"/>
          <a:chExt cx="0" cy="0"/>
        </a:xfrm>
      </p:grpSpPr>
      <p:sp>
        <p:nvSpPr>
          <p:cNvPr id="16" name="Gleichschenkliges Dreieck 46"/>
          <p:cNvSpPr/>
          <p:nvPr userDrawn="1"/>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46DACDBD-1DFF-49BA-A724-30E3F02C142A}"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456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C1783AD7-02E7-449A-B532-68934DEE5F31}"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4" name="Straight Connector 23"/>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148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8F8FF341-9601-47A6-A4C1-F2885A66BAA5}"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266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86C11801-1BEF-46D9-879F-590C601D8597}" type="datetime4">
              <a:rPr lang="en-US" smtClean="0"/>
              <a:t>June 6, 2023</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3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75ACC3D8-F658-404B-AC58-DFDEB860C833}" type="datetime4">
              <a:rPr lang="en-US" smtClean="0"/>
              <a:t>June 6, 2023</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7" name="Straight Connector 10"/>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7" name="Straight Connector 36"/>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390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7E78DB5F-64D9-442E-954C-935C935B4142}"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6" name="Straight Connector 25"/>
          <p:cNvCxnSpPr/>
          <p:nvPr userDrawn="1"/>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8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7E78DB5F-64D9-442E-954C-935C935B4142}"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6" name="Straight Connector 25"/>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8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21D0314D-AAD8-43AE-987E-1CD311B19016}" type="datetime4">
              <a:rPr lang="en-US" smtClean="0"/>
              <a:t>June 6, 2023</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11" name="Straight Connector 9"/>
          <p:cNvCxnSpPr/>
          <p:nvPr userDrawn="1"/>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7" name="Straight Connector 36"/>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36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 Title (3) &amp; Content (3) &amp; Box 3">
    <p:spTree>
      <p:nvGrpSpPr>
        <p:cNvPr id="1" name=""/>
        <p:cNvGrpSpPr/>
        <p:nvPr/>
      </p:nvGrpSpPr>
      <p:grpSpPr>
        <a:xfrm>
          <a:off x="0" y="0"/>
          <a:ext cx="0" cy="0"/>
          <a:chOff x="0" y="0"/>
          <a:chExt cx="0" cy="0"/>
        </a:xfrm>
      </p:grpSpPr>
      <p:cxnSp>
        <p:nvCxnSpPr>
          <p:cNvPr id="42" name="Straight Connector 41"/>
          <p:cNvCxnSpPr/>
          <p:nvPr userDrawn="1"/>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8C3EC54A-C632-4B8A-8DD8-4163ADA26599}" type="datetime4">
              <a:rPr lang="en-US" smtClean="0"/>
              <a:t>June 6, 2023</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9"/>
          <p:cNvCxnSpPr/>
          <p:nvPr userDrawn="1"/>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45" name="Straight Connector 44"/>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06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4094DB61-25C8-4EF5-ACA6-394B43063948}"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5" name="Straight Connector 34"/>
          <p:cNvCxnSpPr/>
          <p:nvPr userDrawn="1"/>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70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a:solidFill>
                <a:schemeClr val="bg2"/>
              </a:solidFill>
            </a:endParaRPr>
          </a:p>
        </p:txBody>
      </p:sp>
      <p:pic>
        <p:nvPicPr>
          <p:cNvPr id="14"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76B2BC20-ABC6-478C-8E1B-2165F3667B32}"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4" name="Straight Connector 33"/>
          <p:cNvCxnSpPr/>
          <p:nvPr userDrawn="1"/>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48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F176D1A0-7D36-42FE-8B65-73ABE00A4B81}"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Gleichschenkliges Dreieck 46"/>
          <p:cNvSpPr/>
          <p:nvPr userDrawn="1"/>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userDrawn="1"/>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4011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E78EC23C-A2EE-4E37-B3CA-EB5FB6E0A626}"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9" name="Gleichschenkliges Dreieck 46"/>
          <p:cNvSpPr/>
          <p:nvPr userDrawn="1"/>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userDrawn="1"/>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0300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FB49FC10-E749-4C4C-8DA8-5C5C82B618BE}"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4351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A15E654D-F1FE-47BD-AEB4-A952F2E268AF}"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7270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8F8FF341-9601-47A6-A4C1-F2885A66BAA5}"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36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479F5AED-CDE6-4CF9-A19E-ACD3A4FD6C29}"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41" name="Straight Connector 40"/>
          <p:cNvCxnSpPr/>
          <p:nvPr userDrawn="1"/>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userDrawn="1"/>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864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31"/>
          </p:nvPr>
        </p:nvSpPr>
        <p:spPr bwMode="gray"/>
        <p:txBody>
          <a:bodyPr/>
          <a:lstStyle/>
          <a:p>
            <a:fld id="{DF793CCD-C37B-40CA-9C03-8963978AEAF0}" type="datetime4">
              <a:rPr lang="en-US" smtClean="0"/>
              <a:t>June 6, 2023</a:t>
            </a:fld>
            <a:endParaRPr lang="en-US"/>
          </a:p>
        </p:txBody>
      </p:sp>
      <p:sp>
        <p:nvSpPr>
          <p:cNvPr id="8" name="Footer Placeholder 7"/>
          <p:cNvSpPr>
            <a:spLocks noGrp="1"/>
          </p:cNvSpPr>
          <p:nvPr>
            <p:ph type="ftr" sz="quarter" idx="32"/>
          </p:nvPr>
        </p:nvSpPr>
        <p:spPr bwMode="gray"/>
        <p:txBody>
          <a:bodyPr/>
          <a:lstStyle/>
          <a:p>
            <a:pPr lvl="8"/>
            <a:endParaRPr lang="en-US"/>
          </a:p>
        </p:txBody>
      </p:sp>
      <p:sp>
        <p:nvSpPr>
          <p:cNvPr id="10" name="Slide Number Placeholder 9"/>
          <p:cNvSpPr>
            <a:spLocks noGrp="1"/>
          </p:cNvSpPr>
          <p:nvPr>
            <p:ph type="sldNum" sz="quarter" idx="33"/>
          </p:nvPr>
        </p:nvSpPr>
        <p:spPr bwMode="gray"/>
        <p:txBody>
          <a:bodyPr/>
          <a:lstStyle/>
          <a:p>
            <a:r>
              <a:rPr lang="en-US"/>
              <a:t>Slide </a:t>
            </a:r>
            <a:fld id="{619F89D8-7AE3-494A-97F3-03D680869632}" type="slidenum">
              <a:rPr lang="en-US" smtClean="0"/>
              <a:pPr/>
              <a:t>‹#›</a:t>
            </a:fld>
            <a:endParaRPr lang="en-US"/>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42" name="Straight Connector 41"/>
          <p:cNvCxnSpPr/>
          <p:nvPr userDrawn="1"/>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userDrawn="1"/>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557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8F8FF341-9601-47A6-A4C1-F2885A66BAA5}"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20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8F8FF341-9601-47A6-A4C1-F2885A66BAA5}"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7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6897"/>
          <a:stretch/>
        </p:blipFill>
        <p:spPr bwMode="gray">
          <a:xfrm>
            <a:off x="1" y="0"/>
            <a:ext cx="12198845" cy="6858000"/>
          </a:xfrm>
          <a:prstGeom prst="rect">
            <a:avLst/>
          </a:prstGeom>
        </p:spPr>
      </p:pic>
      <p:sp>
        <p:nvSpPr>
          <p:cNvPr id="10" name="Rectangle 9">
            <a:extLst>
              <a:ext uri="{FF2B5EF4-FFF2-40B4-BE49-F238E27FC236}">
                <a16:creationId xmlns:a16="http://schemas.microsoft.com/office/drawing/2014/main" id="{F54DE7E8-58C9-4B5A-B686-53E1B76B68C9}"/>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1"/>
                </a:solidFill>
              </a:rPr>
              <a:t>—</a:t>
            </a:r>
            <a:endParaRPr lang="en-US" sz="3200" b="1">
              <a:solidFill>
                <a:schemeClr val="bg1"/>
              </a:solidFill>
            </a:endParaRPr>
          </a:p>
        </p:txBody>
      </p:sp>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8303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4"/>
          </p:nvPr>
        </p:nvSpPr>
        <p:spPr bwMode="gray"/>
        <p:txBody>
          <a:bodyPr/>
          <a:lstStyle/>
          <a:p>
            <a:fld id="{32E27045-0511-42A6-9AC3-A3212EB42885}" type="datetime4">
              <a:rPr lang="en-US" smtClean="0"/>
              <a:t>June 6, 2023</a:t>
            </a:fld>
            <a:endParaRPr lang="en-US"/>
          </a:p>
        </p:txBody>
      </p:sp>
      <p:sp>
        <p:nvSpPr>
          <p:cNvPr id="4" name="Footer Placeholder 3"/>
          <p:cNvSpPr>
            <a:spLocks noGrp="1"/>
          </p:cNvSpPr>
          <p:nvPr>
            <p:ph type="ftr" sz="quarter" idx="25"/>
          </p:nvPr>
        </p:nvSpPr>
        <p:spPr bwMode="gray"/>
        <p:txBody>
          <a:bodyPr/>
          <a:lstStyle/>
          <a:p>
            <a:pPr lvl="8"/>
            <a:endParaRPr lang="en-US"/>
          </a:p>
        </p:txBody>
      </p:sp>
      <p:sp>
        <p:nvSpPr>
          <p:cNvPr id="5" name="Slide Number Placeholder 4"/>
          <p:cNvSpPr>
            <a:spLocks noGrp="1"/>
          </p:cNvSpPr>
          <p:nvPr>
            <p:ph type="sldNum" sz="quarter" idx="26"/>
          </p:nvPr>
        </p:nvSpPr>
        <p:spPr bwMode="gray"/>
        <p:txBody>
          <a:bodyPr/>
          <a:lstStyle/>
          <a:p>
            <a:r>
              <a:rPr lang="en-US"/>
              <a:t>Slide </a:t>
            </a:r>
            <a:fld id="{619F89D8-7AE3-494A-97F3-03D680869632}" type="slidenum">
              <a:rPr lang="en-US" smtClean="0"/>
              <a:pPr/>
              <a:t>‹#›</a:t>
            </a:fld>
            <a:endParaRPr lang="en-US"/>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765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86C11801-1BEF-46D9-879F-590C601D8597}" type="datetime4">
              <a:rPr lang="en-US" smtClean="0"/>
              <a:t>June 6, 2023</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bwMode="gray"/>
        <p:txBody>
          <a:bodyPr/>
          <a:lstStyle/>
          <a:p>
            <a:r>
              <a:rPr lang="en-US"/>
              <a:t>Click to edit Master title style</a:t>
            </a:r>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4"/>
          <p:cNvCxnSpPr/>
          <p:nvPr userDrawn="1"/>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62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4"/>
          </p:nvPr>
        </p:nvSpPr>
        <p:spPr bwMode="gray"/>
        <p:txBody>
          <a:bodyPr/>
          <a:lstStyle/>
          <a:p>
            <a:fld id="{32E27045-0511-42A6-9AC3-A3212EB42885}" type="datetime4">
              <a:rPr lang="en-US" smtClean="0"/>
              <a:t>June 6, 2023</a:t>
            </a:fld>
            <a:endParaRPr lang="en-US"/>
          </a:p>
        </p:txBody>
      </p:sp>
      <p:sp>
        <p:nvSpPr>
          <p:cNvPr id="4" name="Footer Placeholder 3"/>
          <p:cNvSpPr>
            <a:spLocks noGrp="1"/>
          </p:cNvSpPr>
          <p:nvPr>
            <p:ph type="ftr" sz="quarter" idx="25"/>
          </p:nvPr>
        </p:nvSpPr>
        <p:spPr bwMode="gray"/>
        <p:txBody>
          <a:bodyPr/>
          <a:lstStyle/>
          <a:p>
            <a:pPr lvl="8"/>
            <a:endParaRPr lang="en-US"/>
          </a:p>
        </p:txBody>
      </p:sp>
      <p:sp>
        <p:nvSpPr>
          <p:cNvPr id="5" name="Slide Number Placeholder 4"/>
          <p:cNvSpPr>
            <a:spLocks noGrp="1"/>
          </p:cNvSpPr>
          <p:nvPr>
            <p:ph type="sldNum" sz="quarter" idx="26"/>
          </p:nvPr>
        </p:nvSpPr>
        <p:spPr bwMode="gray"/>
        <p:txBody>
          <a:bodyPr/>
          <a:lstStyle/>
          <a:p>
            <a:r>
              <a:rPr lang="en-US"/>
              <a:t>Slide </a:t>
            </a:r>
            <a:fld id="{619F89D8-7AE3-494A-97F3-03D680869632}" type="slidenum">
              <a:rPr lang="en-US" smtClean="0"/>
              <a:pPr/>
              <a:t>‹#›</a:t>
            </a:fld>
            <a:endParaRPr lang="en-US"/>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10775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p:cNvCxnSpPr/>
          <p:nvPr userDrawn="1"/>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6E7D5807-0F83-4687-8EA8-403E998DE912}" type="datetime4">
              <a:rPr lang="en-US" smtClean="0"/>
              <a:t>June 6, 2023</a:t>
            </a:fld>
            <a:endParaRPr lang="en-US"/>
          </a:p>
        </p:txBody>
      </p:sp>
      <p:sp>
        <p:nvSpPr>
          <p:cNvPr id="4" name="Footer Placeholder 3"/>
          <p:cNvSpPr>
            <a:spLocks noGrp="1"/>
          </p:cNvSpPr>
          <p:nvPr>
            <p:ph type="ftr" sz="quarter" idx="26"/>
          </p:nvPr>
        </p:nvSpPr>
        <p:spPr bwMode="gray"/>
        <p:txBody>
          <a:bodyPr/>
          <a:lstStyle/>
          <a:p>
            <a:pPr lvl="8"/>
            <a:endParaRPr lang="en-US"/>
          </a:p>
        </p:txBody>
      </p:sp>
      <p:sp>
        <p:nvSpPr>
          <p:cNvPr id="5" name="Slide Number Placeholder 4"/>
          <p:cNvSpPr>
            <a:spLocks noGrp="1"/>
          </p:cNvSpPr>
          <p:nvPr>
            <p:ph type="sldNum" sz="quarter" idx="27"/>
          </p:nvPr>
        </p:nvSpPr>
        <p:spPr bwMode="gray"/>
        <p:txBody>
          <a:bodyPr/>
          <a:lstStyle/>
          <a:p>
            <a:r>
              <a:rPr lang="en-US"/>
              <a:t>Slide </a:t>
            </a:r>
            <a:fld id="{619F89D8-7AE3-494A-97F3-03D680869632}" type="slidenum">
              <a:rPr lang="en-US" smtClean="0"/>
              <a:pPr/>
              <a:t>‹#›</a:t>
            </a:fld>
            <a:endParaRPr lang="en-US"/>
          </a:p>
        </p:txBody>
      </p:sp>
      <p:cxnSp>
        <p:nvCxnSpPr>
          <p:cNvPr id="14" name="Straight Connector 13"/>
          <p:cNvCxnSpPr/>
          <p:nvPr userDrawn="1"/>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0938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userDrawn="1">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userDrawn="1">
            <p:ph type="dt" sz="half" idx="26"/>
          </p:nvPr>
        </p:nvSpPr>
        <p:spPr bwMode="gray"/>
        <p:txBody>
          <a:bodyPr/>
          <a:lstStyle/>
          <a:p>
            <a:fld id="{D7448BAD-718D-41D5-B039-249ED06F3A4A}" type="datetime4">
              <a:rPr lang="en-US" smtClean="0"/>
              <a:t>June 6, 2023</a:t>
            </a:fld>
            <a:endParaRPr lang="en-US"/>
          </a:p>
        </p:txBody>
      </p:sp>
      <p:sp>
        <p:nvSpPr>
          <p:cNvPr id="4" name="Footer Placeholder 3"/>
          <p:cNvSpPr>
            <a:spLocks noGrp="1"/>
          </p:cNvSpPr>
          <p:nvPr userDrawn="1">
            <p:ph type="ftr" sz="quarter" idx="27"/>
          </p:nvPr>
        </p:nvSpPr>
        <p:spPr bwMode="gray"/>
        <p:txBody>
          <a:bodyPr/>
          <a:lstStyle/>
          <a:p>
            <a:pPr lvl="8"/>
            <a:endParaRPr lang="en-US"/>
          </a:p>
        </p:txBody>
      </p:sp>
      <p:sp>
        <p:nvSpPr>
          <p:cNvPr id="5" name="Slide Number Placeholder 4"/>
          <p:cNvSpPr>
            <a:spLocks noGrp="1"/>
          </p:cNvSpPr>
          <p:nvPr userDrawn="1">
            <p:ph type="sldNum" sz="quarter" idx="28"/>
          </p:nvPr>
        </p:nvSpPr>
        <p:spPr bwMode="gray"/>
        <p:txBody>
          <a:bodyPr/>
          <a:lstStyle/>
          <a:p>
            <a:r>
              <a:rPr lang="en-US"/>
              <a:t>Slide </a:t>
            </a:r>
            <a:fld id="{619F89D8-7AE3-494A-97F3-03D680869632}" type="slidenum">
              <a:rPr lang="en-US" smtClean="0"/>
              <a:pPr/>
              <a:t>‹#›</a:t>
            </a:fld>
            <a:endParaRPr lang="en-US"/>
          </a:p>
        </p:txBody>
      </p:sp>
      <p:sp>
        <p:nvSpPr>
          <p:cNvPr id="16" name="Subtitle 2"/>
          <p:cNvSpPr>
            <a:spLocks noGrp="1"/>
          </p:cNvSpPr>
          <p:nvPr userDrawn="1">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0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userDrawn="1"/>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userDrawn="1">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userDrawn="1">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userDrawn="1">
            <p:ph type="dt" sz="half" idx="26"/>
          </p:nvPr>
        </p:nvSpPr>
        <p:spPr bwMode="gray"/>
        <p:txBody>
          <a:bodyPr/>
          <a:lstStyle/>
          <a:p>
            <a:fld id="{D7448BAD-718D-41D5-B039-249ED06F3A4A}" type="datetime4">
              <a:rPr lang="en-US" smtClean="0"/>
              <a:t>June 6, 2023</a:t>
            </a:fld>
            <a:endParaRPr lang="en-US"/>
          </a:p>
        </p:txBody>
      </p:sp>
      <p:sp>
        <p:nvSpPr>
          <p:cNvPr id="4" name="Footer Placeholder 3"/>
          <p:cNvSpPr>
            <a:spLocks noGrp="1"/>
          </p:cNvSpPr>
          <p:nvPr userDrawn="1">
            <p:ph type="ftr" sz="quarter" idx="27"/>
          </p:nvPr>
        </p:nvSpPr>
        <p:spPr bwMode="gray"/>
        <p:txBody>
          <a:bodyPr/>
          <a:lstStyle/>
          <a:p>
            <a:pPr lvl="8"/>
            <a:endParaRPr lang="en-US"/>
          </a:p>
        </p:txBody>
      </p:sp>
      <p:sp>
        <p:nvSpPr>
          <p:cNvPr id="5" name="Slide Number Placeholder 4"/>
          <p:cNvSpPr>
            <a:spLocks noGrp="1"/>
          </p:cNvSpPr>
          <p:nvPr userDrawn="1">
            <p:ph type="sldNum" sz="quarter" idx="28"/>
          </p:nvPr>
        </p:nvSpPr>
        <p:spPr bwMode="gray"/>
        <p:txBody>
          <a:bodyPr/>
          <a:lstStyle/>
          <a:p>
            <a:r>
              <a:rPr lang="en-US"/>
              <a:t>Slide </a:t>
            </a:r>
            <a:fld id="{619F89D8-7AE3-494A-97F3-03D680869632}" type="slidenum">
              <a:rPr lang="en-US" smtClean="0"/>
              <a:pPr/>
              <a:t>‹#›</a:t>
            </a:fld>
            <a:endParaRPr lang="en-US"/>
          </a:p>
        </p:txBody>
      </p:sp>
      <p:sp>
        <p:nvSpPr>
          <p:cNvPr id="16"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29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6"/>
          </p:nvPr>
        </p:nvSpPr>
        <p:spPr bwMode="gray"/>
        <p:txBody>
          <a:bodyPr/>
          <a:lstStyle/>
          <a:p>
            <a:fld id="{D7448BAD-718D-41D5-B039-249ED06F3A4A}" type="datetime4">
              <a:rPr lang="en-US" smtClean="0"/>
              <a:t>June 6, 2023</a:t>
            </a:fld>
            <a:endParaRPr lang="en-US"/>
          </a:p>
        </p:txBody>
      </p:sp>
      <p:sp>
        <p:nvSpPr>
          <p:cNvPr id="4" name="Footer Placeholder 3"/>
          <p:cNvSpPr>
            <a:spLocks noGrp="1"/>
          </p:cNvSpPr>
          <p:nvPr>
            <p:ph type="ftr" sz="quarter" idx="27"/>
          </p:nvPr>
        </p:nvSpPr>
        <p:spPr bwMode="gray"/>
        <p:txBody>
          <a:bodyPr/>
          <a:lstStyle/>
          <a:p>
            <a:pPr lvl="8"/>
            <a:endParaRPr lang="en-US"/>
          </a:p>
        </p:txBody>
      </p:sp>
      <p:sp>
        <p:nvSpPr>
          <p:cNvPr id="5" name="Slide Number Placeholder 4"/>
          <p:cNvSpPr>
            <a:spLocks noGrp="1"/>
          </p:cNvSpPr>
          <p:nvPr>
            <p:ph type="sldNum" sz="quarter" idx="28"/>
          </p:nvPr>
        </p:nvSpPr>
        <p:spPr bwMode="gray"/>
        <p:txBody>
          <a:bodyPr/>
          <a:lstStyle/>
          <a:p>
            <a:r>
              <a:rPr lang="en-US"/>
              <a:t>Slide </a:t>
            </a:r>
            <a:fld id="{619F89D8-7AE3-494A-97F3-03D680869632}" type="slidenum">
              <a:rPr lang="en-US" smtClean="0"/>
              <a:pPr/>
              <a:t>‹#›</a:t>
            </a:fld>
            <a:endParaRPr lang="en-US"/>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247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7"/>
          </p:nvPr>
        </p:nvSpPr>
        <p:spPr bwMode="gray"/>
        <p:txBody>
          <a:bodyPr/>
          <a:lstStyle/>
          <a:p>
            <a:fld id="{AFC62351-A650-4DF6-986F-78B25B039145}" type="datetime4">
              <a:rPr lang="en-US" smtClean="0"/>
              <a:t>June 6, 2023</a:t>
            </a:fld>
            <a:endParaRPr lang="en-US"/>
          </a:p>
        </p:txBody>
      </p:sp>
      <p:sp>
        <p:nvSpPr>
          <p:cNvPr id="4" name="Footer Placeholder 3"/>
          <p:cNvSpPr>
            <a:spLocks noGrp="1"/>
          </p:cNvSpPr>
          <p:nvPr>
            <p:ph type="ftr" sz="quarter" idx="28"/>
          </p:nvPr>
        </p:nvSpPr>
        <p:spPr bwMode="gray"/>
        <p:txBody>
          <a:bodyPr/>
          <a:lstStyle/>
          <a:p>
            <a:pPr lvl="8"/>
            <a:endParaRPr lang="en-US"/>
          </a:p>
        </p:txBody>
      </p:sp>
      <p:sp>
        <p:nvSpPr>
          <p:cNvPr id="5" name="Slide Number Placeholder 4"/>
          <p:cNvSpPr>
            <a:spLocks noGrp="1"/>
          </p:cNvSpPr>
          <p:nvPr>
            <p:ph type="sldNum" sz="quarter" idx="29"/>
          </p:nvPr>
        </p:nvSpPr>
        <p:spPr bwMode="gray"/>
        <p:txBody>
          <a:bodyPr/>
          <a:lstStyle/>
          <a:p>
            <a:r>
              <a:rPr lang="en-US"/>
              <a:t>Slide </a:t>
            </a:r>
            <a:fld id="{619F89D8-7AE3-494A-97F3-03D680869632}" type="slidenum">
              <a:rPr lang="en-US" smtClean="0"/>
              <a:pPr/>
              <a:t>‹#›</a:t>
            </a:fld>
            <a:endParaRPr lang="en-US"/>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0048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9" name="Straight Connector 13"/>
          <p:cNvCxnSpPr/>
          <p:nvPr userDrawn="1"/>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userDrawn="1"/>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userDrawn="1"/>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userDrawn="1"/>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userDrawn="1"/>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userDrawn="1"/>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userDrawn="1"/>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userDrawn="1"/>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userDrawn="1"/>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userDrawn="1"/>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userDrawn="1">
            <p:ph type="dt" sz="half" idx="32"/>
          </p:nvPr>
        </p:nvSpPr>
        <p:spPr bwMode="gray"/>
        <p:txBody>
          <a:bodyPr/>
          <a:lstStyle/>
          <a:p>
            <a:fld id="{ED4418A7-E8E0-42C3-AC0C-9BF91949BA0B}" type="datetime4">
              <a:rPr lang="en-US" smtClean="0"/>
              <a:t>June 6, 2023</a:t>
            </a:fld>
            <a:endParaRPr lang="en-US"/>
          </a:p>
        </p:txBody>
      </p:sp>
      <p:sp>
        <p:nvSpPr>
          <p:cNvPr id="5" name="Footer Placeholder 4"/>
          <p:cNvSpPr>
            <a:spLocks noGrp="1"/>
          </p:cNvSpPr>
          <p:nvPr userDrawn="1">
            <p:ph type="ftr" sz="quarter" idx="33"/>
          </p:nvPr>
        </p:nvSpPr>
        <p:spPr bwMode="gray"/>
        <p:txBody>
          <a:bodyPr/>
          <a:lstStyle/>
          <a:p>
            <a:pPr lvl="8"/>
            <a:endParaRPr lang="en-US"/>
          </a:p>
        </p:txBody>
      </p:sp>
      <p:sp>
        <p:nvSpPr>
          <p:cNvPr id="6" name="Slide Number Placeholder 5"/>
          <p:cNvSpPr>
            <a:spLocks noGrp="1"/>
          </p:cNvSpPr>
          <p:nvPr userDrawn="1">
            <p:ph type="sldNum" sz="quarter" idx="34"/>
          </p:nvPr>
        </p:nvSpPr>
        <p:spPr bwMode="gray"/>
        <p:txBody>
          <a:bodyPr/>
          <a:lstStyle/>
          <a:p>
            <a:r>
              <a:rPr lang="en-US"/>
              <a:t>Slide </a:t>
            </a:r>
            <a:fld id="{619F89D8-7AE3-494A-97F3-03D680869632}" type="slidenum">
              <a:rPr lang="en-US" smtClean="0"/>
              <a:pPr/>
              <a:t>‹#›</a:t>
            </a:fld>
            <a:endParaRPr lang="en-US"/>
          </a:p>
        </p:txBody>
      </p:sp>
      <p:sp>
        <p:nvSpPr>
          <p:cNvPr id="34"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1</a:t>
            </a:r>
            <a:endParaRPr lang="en-GB"/>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2</a:t>
            </a:r>
            <a:endParaRPr lang="en-GB"/>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3</a:t>
            </a:r>
            <a:endParaRPr lang="en-GB"/>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4</a:t>
            </a:r>
            <a:endParaRPr lang="en-GB"/>
          </a:p>
        </p:txBody>
      </p:sp>
    </p:spTree>
    <p:extLst>
      <p:ext uri="{BB962C8B-B14F-4D97-AF65-F5344CB8AC3E}">
        <p14:creationId xmlns:p14="http://schemas.microsoft.com/office/powerpoint/2010/main" val="40332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8" name="Straight Connector 27"/>
          <p:cNvCxnSpPr/>
          <p:nvPr userDrawn="1"/>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userDrawn="1"/>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userDrawn="1"/>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userDrawn="1"/>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35"/>
          </p:nvPr>
        </p:nvSpPr>
        <p:spPr bwMode="gray"/>
        <p:txBody>
          <a:bodyPr/>
          <a:lstStyle/>
          <a:p>
            <a:fld id="{61D1DE91-E2DE-4375-B4FF-ECFCEDDDCBE0}" type="datetime4">
              <a:rPr lang="en-US" smtClean="0"/>
              <a:t>June 6, 2023</a:t>
            </a:fld>
            <a:endParaRPr lang="en-US"/>
          </a:p>
        </p:txBody>
      </p:sp>
      <p:sp>
        <p:nvSpPr>
          <p:cNvPr id="4" name="Footer Placeholder 3"/>
          <p:cNvSpPr>
            <a:spLocks noGrp="1"/>
          </p:cNvSpPr>
          <p:nvPr>
            <p:ph type="ftr" sz="quarter" idx="36"/>
          </p:nvPr>
        </p:nvSpPr>
        <p:spPr bwMode="gray"/>
        <p:txBody>
          <a:bodyPr/>
          <a:lstStyle/>
          <a:p>
            <a:pPr lvl="8"/>
            <a:endParaRPr lang="en-US"/>
          </a:p>
        </p:txBody>
      </p:sp>
      <p:sp>
        <p:nvSpPr>
          <p:cNvPr id="5" name="Slide Number Placeholder 4"/>
          <p:cNvSpPr>
            <a:spLocks noGrp="1"/>
          </p:cNvSpPr>
          <p:nvPr>
            <p:ph type="sldNum" sz="quarter" idx="37"/>
          </p:nvPr>
        </p:nvSpPr>
        <p:spPr bwMode="gray"/>
        <p:txBody>
          <a:bodyPr/>
          <a:lstStyle/>
          <a:p>
            <a:r>
              <a:rPr lang="en-US"/>
              <a:t>Slide </a:t>
            </a:r>
            <a:fld id="{619F89D8-7AE3-494A-97F3-03D680869632}" type="slidenum">
              <a:rPr lang="en-US" smtClean="0"/>
              <a:pPr/>
              <a:t>‹#›</a:t>
            </a:fld>
            <a:endParaRPr lang="en-US"/>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6445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 Divider 2">
    <p:spTree>
      <p:nvGrpSpPr>
        <p:cNvPr id="1" name=""/>
        <p:cNvGrpSpPr/>
        <p:nvPr/>
      </p:nvGrpSpPr>
      <p:grpSpPr>
        <a:xfrm>
          <a:off x="0" y="0"/>
          <a:ext cx="0" cy="0"/>
          <a:chOff x="0" y="0"/>
          <a:chExt cx="0" cy="0"/>
        </a:xfrm>
      </p:grpSpPr>
      <p:sp>
        <p:nvSpPr>
          <p:cNvPr id="9" name="Rectangle 8"/>
          <p:cNvSpPr/>
          <p:nvPr userDrawn="1"/>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1"/>
                </a:solidFill>
              </a:rPr>
              <a:t>—</a:t>
            </a:r>
            <a:endParaRPr lang="en-US" sz="3200" b="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70129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00C3FEDD-2DA3-4289-9B1F-96211D1B5114}" type="datetime4">
              <a:rPr lang="en-US" smtClean="0"/>
              <a:t>June 6, 2023</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p:cNvCxnSpPr/>
          <p:nvPr userDrawn="1"/>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9295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A1F808C0-290B-4263-8A52-B569B4875133}" type="datetime4">
              <a:rPr lang="en-US" smtClean="0"/>
              <a:pPr/>
              <a:t>June 6, 2023</a:t>
            </a:fld>
            <a:endParaRPr lang="en-US"/>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Slide </a:t>
            </a:r>
            <a:fld id="{619F89D8-7AE3-494A-97F3-03D680869632}" type="slidenum">
              <a:rPr lang="en-US" smtClean="0"/>
              <a:pPr/>
              <a:t>‹#›</a:t>
            </a:fld>
            <a:endParaRPr lang="en-US"/>
          </a:p>
        </p:txBody>
      </p:sp>
      <p:sp>
        <p:nvSpPr>
          <p:cNvPr id="13" name="Rectangle 12"/>
          <p:cNvSpPr/>
          <p:nvPr userDrawn="1"/>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a:solidFill>
                  <a:srgbClr val="FF0000"/>
                </a:solidFill>
              </a:rPr>
              <a:t>—</a:t>
            </a:r>
            <a:endParaRPr lang="en-US" sz="1800" b="1">
              <a:solidFill>
                <a:srgbClr val="FF0000"/>
              </a:solidFill>
            </a:endParaRPr>
          </a:p>
        </p:txBody>
      </p:sp>
    </p:spTree>
    <p:extLst>
      <p:ext uri="{BB962C8B-B14F-4D97-AF65-F5344CB8AC3E}">
        <p14:creationId xmlns:p14="http://schemas.microsoft.com/office/powerpoint/2010/main" val="35173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Date Placeholder 3"/>
          <p:cNvSpPr>
            <a:spLocks noGrp="1"/>
          </p:cNvSpPr>
          <p:nvPr>
            <p:ph type="dt" sz="half" idx="14"/>
          </p:nvPr>
        </p:nvSpPr>
        <p:spPr bwMode="gray"/>
        <p:txBody>
          <a:bodyPr/>
          <a:lstStyle/>
          <a:p>
            <a:fld id="{A1F808C0-290B-4263-8A52-B569B4875133}" type="datetime4">
              <a:rPr lang="en-US" smtClean="0"/>
              <a:t>June 6, 2023</a:t>
            </a:fld>
            <a:endParaRPr lang="en-US"/>
          </a:p>
        </p:txBody>
      </p:sp>
      <p:sp>
        <p:nvSpPr>
          <p:cNvPr id="5" name="Footer Placeholder 4"/>
          <p:cNvSpPr>
            <a:spLocks noGrp="1"/>
          </p:cNvSpPr>
          <p:nvPr>
            <p:ph type="ftr" sz="quarter" idx="15"/>
          </p:nvPr>
        </p:nvSpPr>
        <p:spPr bwMode="gray"/>
        <p:txBody>
          <a:bodyPr/>
          <a:lstStyle/>
          <a:p>
            <a:pPr lvl="8"/>
            <a:endParaRPr lang="en-US"/>
          </a:p>
        </p:txBody>
      </p:sp>
      <p:sp>
        <p:nvSpPr>
          <p:cNvPr id="6" name="Slide Number Placeholder 5"/>
          <p:cNvSpPr>
            <a:spLocks noGrp="1"/>
          </p:cNvSpPr>
          <p:nvPr>
            <p:ph type="sldNum" sz="quarter" idx="16"/>
          </p:nvPr>
        </p:nvSpPr>
        <p:spPr bwMode="gray"/>
        <p:txBody>
          <a:bodyPr/>
          <a:lstStyle/>
          <a:p>
            <a:r>
              <a:rPr lang="en-US"/>
              <a:t>Slide </a:t>
            </a:r>
            <a:fld id="{619F89D8-7AE3-494A-97F3-03D680869632}" type="slidenum">
              <a:rPr lang="en-US" smtClean="0"/>
              <a:pPr/>
              <a:t>‹#›</a:t>
            </a:fld>
            <a:endParaRPr lang="en-US"/>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0479A72-920A-415B-8469-E7772A79C549}" type="datetime4">
              <a:rPr lang="en-US" smtClean="0"/>
              <a:t>June 6, 2023</a:t>
            </a:fld>
            <a:endParaRPr lang="en-US"/>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Slide </a:t>
            </a:r>
            <a:fld id="{619F89D8-7AE3-494A-97F3-03D680869632}" type="slidenum">
              <a:rPr lang="en-US" smtClean="0"/>
              <a:pPr/>
              <a:t>‹#›</a:t>
            </a:fld>
            <a:endParaRPr lang="en-US"/>
          </a:p>
        </p:txBody>
      </p:sp>
      <p:pic>
        <p:nvPicPr>
          <p:cNvPr id="7"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a:t>INTERNAL</a:t>
            </a:r>
            <a:endParaRPr lang="en-US"/>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err="1">
              <a:solidFill>
                <a:schemeClr val="bg2"/>
              </a:solidFill>
            </a:endParaRPr>
          </a:p>
        </p:txBody>
      </p:sp>
      <p:pic>
        <p:nvPicPr>
          <p:cNvPr id="14"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B1F5A5F-1F57-4A24-B5DE-60B2ED9BC8C7}"/>
              </a:ext>
            </a:extLst>
          </p:cNvPr>
          <p:cNvSpPr txBox="1"/>
          <p:nvPr userDrawn="1"/>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 Copyright </a:t>
            </a:r>
          </a:p>
        </p:txBody>
      </p:sp>
      <p:sp>
        <p:nvSpPr>
          <p:cNvPr id="27" name="TextBox 26">
            <a:extLst>
              <a:ext uri="{FF2B5EF4-FFF2-40B4-BE49-F238E27FC236}">
                <a16:creationId xmlns:a16="http://schemas.microsoft.com/office/drawing/2014/main" id="{34C8EE1D-097B-4560-995B-E8866DC2AFCA}"/>
              </a:ext>
            </a:extLst>
          </p:cNvPr>
          <p:cNvSpPr txBox="1"/>
          <p:nvPr userDrawn="1"/>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a:ln>
                  <a:noFill/>
                </a:ln>
                <a:solidFill>
                  <a:schemeClr val="accent2"/>
                </a:solidFill>
                <a:effectLst/>
                <a:uLnTx/>
                <a:uFillTx/>
                <a:latin typeface="+mn-lt"/>
                <a:ea typeface="+mn-ea"/>
                <a:cs typeface="+mn-cs"/>
              </a:rPr>
              <a:t>.</a:t>
            </a:r>
            <a:endParaRPr kumimoji="0" lang="en-US" sz="800" b="0" i="0" u="none" strike="noStrike" kern="1200" cap="none" spc="0" normalizeH="0" baseline="0" noProof="0">
              <a:ln>
                <a:noFill/>
              </a:ln>
              <a:solidFill>
                <a:schemeClr val="accent2"/>
              </a:solidFill>
              <a:effectLst/>
              <a:uLnTx/>
              <a:uFillTx/>
              <a:latin typeface="+mn-lt"/>
              <a:ea typeface="+mn-ea"/>
              <a:cs typeface="+mn-cs"/>
            </a:endParaRPr>
          </a:p>
        </p:txBody>
      </p:sp>
      <p:sp>
        <p:nvSpPr>
          <p:cNvPr id="28" name="Text Placeholder 35">
            <a:extLst>
              <a:ext uri="{FF2B5EF4-FFF2-40B4-BE49-F238E27FC236}">
                <a16:creationId xmlns:a16="http://schemas.microsoft.com/office/drawing/2014/main" id="{7850C270-D3D8-4018-B4D3-75B91A82B490}"/>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a:t>[</a:t>
            </a:r>
            <a:r>
              <a:rPr lang="pl-PL" err="1"/>
              <a:t>Year</a:t>
            </a:r>
            <a:r>
              <a:rPr lang="pl-PL"/>
              <a:t>]</a:t>
            </a:r>
          </a:p>
        </p:txBody>
      </p:sp>
      <p:sp>
        <p:nvSpPr>
          <p:cNvPr id="17" name="Text Placeholder 13">
            <a:extLst>
              <a:ext uri="{FF2B5EF4-FFF2-40B4-BE49-F238E27FC236}">
                <a16:creationId xmlns:a16="http://schemas.microsoft.com/office/drawing/2014/main" id="{9C44AE55-3941-422E-85FF-14F5BFD14F51}"/>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a:t>1ABC123456</a:t>
            </a:r>
            <a:endParaRPr lang="pl-PL"/>
          </a:p>
        </p:txBody>
      </p:sp>
      <p:sp>
        <p:nvSpPr>
          <p:cNvPr id="19" name="TextBox 18">
            <a:extLst>
              <a:ext uri="{FF2B5EF4-FFF2-40B4-BE49-F238E27FC236}">
                <a16:creationId xmlns:a16="http://schemas.microsoft.com/office/drawing/2014/main" id="{74A39B20-CD03-4FAF-A765-7ADA2916F0A1}"/>
              </a:ext>
            </a:extLst>
          </p:cNvPr>
          <p:cNvSpPr txBox="1"/>
          <p:nvPr userDrawn="1"/>
        </p:nvSpPr>
        <p:spPr bwMode="gray">
          <a:xfrm>
            <a:off x="4941095" y="6529205"/>
            <a:ext cx="341476" cy="154949"/>
          </a:xfrm>
          <a:prstGeom prst="rect">
            <a:avLst/>
          </a:prstGeom>
          <a:noFill/>
        </p:spPr>
        <p:txBody>
          <a:bodyPr wrap="square" lIns="0" tIns="0" rIns="0" bIns="0" rtlCol="0" anchor="ctr">
            <a:noAutofit/>
          </a:bodyPr>
          <a:lstStyle/>
          <a:p>
            <a:pPr algn="r"/>
            <a:r>
              <a:rPr lang="pl-PL" sz="800">
                <a:solidFill>
                  <a:schemeClr val="accent2"/>
                </a:solidFill>
              </a:rPr>
              <a:t>Rev.:</a:t>
            </a:r>
          </a:p>
        </p:txBody>
      </p:sp>
      <p:sp>
        <p:nvSpPr>
          <p:cNvPr id="20" name="TextBox 19">
            <a:extLst>
              <a:ext uri="{FF2B5EF4-FFF2-40B4-BE49-F238E27FC236}">
                <a16:creationId xmlns:a16="http://schemas.microsoft.com/office/drawing/2014/main" id="{F5A625F0-4AB2-418A-8947-04A81D8514A6}"/>
              </a:ext>
            </a:extLst>
          </p:cNvPr>
          <p:cNvSpPr txBox="1"/>
          <p:nvPr userDrawn="1"/>
        </p:nvSpPr>
        <p:spPr bwMode="gray">
          <a:xfrm>
            <a:off x="2926759" y="6529205"/>
            <a:ext cx="761677" cy="154949"/>
          </a:xfrm>
          <a:prstGeom prst="rect">
            <a:avLst/>
          </a:prstGeom>
          <a:noFill/>
        </p:spPr>
        <p:txBody>
          <a:bodyPr wrap="square" lIns="0" tIns="0" rIns="0" bIns="0" rtlCol="0" anchor="ctr">
            <a:noAutofit/>
          </a:bodyPr>
          <a:lstStyle/>
          <a:p>
            <a:pPr algn="r"/>
            <a:r>
              <a:rPr lang="en-US" sz="800" noProof="0">
                <a:solidFill>
                  <a:schemeClr val="accent2"/>
                </a:solidFill>
              </a:rPr>
              <a:t>Document</a:t>
            </a:r>
            <a:r>
              <a:rPr lang="pl-PL" sz="800">
                <a:solidFill>
                  <a:schemeClr val="accent2"/>
                </a:solidFill>
              </a:rPr>
              <a:t> ID.:</a:t>
            </a:r>
          </a:p>
        </p:txBody>
      </p:sp>
      <p:sp>
        <p:nvSpPr>
          <p:cNvPr id="21" name="Text Placeholder 13">
            <a:extLst>
              <a:ext uri="{FF2B5EF4-FFF2-40B4-BE49-F238E27FC236}">
                <a16:creationId xmlns:a16="http://schemas.microsoft.com/office/drawing/2014/main" id="{02E6F54D-C8A1-4DC9-B897-E715FB0CD713}"/>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a:t>A</a:t>
            </a:r>
            <a:endParaRPr lang="pl-PL"/>
          </a:p>
        </p:txBody>
      </p:sp>
    </p:spTree>
    <p:extLst>
      <p:ext uri="{BB962C8B-B14F-4D97-AF65-F5344CB8AC3E}">
        <p14:creationId xmlns:p14="http://schemas.microsoft.com/office/powerpoint/2010/main" val="323803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8704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8"/>
          </p:nvPr>
        </p:nvSpPr>
        <p:spPr bwMode="gray"/>
        <p:txBody>
          <a:bodyPr/>
          <a:lstStyle/>
          <a:p>
            <a:fld id="{F7AFF65D-AAB4-46ED-A858-A6BA48891152}" type="datetime4">
              <a:rPr lang="en-US" smtClean="0"/>
              <a:t>June 6, 2023</a:t>
            </a:fld>
            <a:endParaRPr lang="en-US"/>
          </a:p>
        </p:txBody>
      </p:sp>
      <p:sp>
        <p:nvSpPr>
          <p:cNvPr id="5" name="Footer Placeholder 4"/>
          <p:cNvSpPr>
            <a:spLocks noGrp="1"/>
          </p:cNvSpPr>
          <p:nvPr>
            <p:ph type="ftr" sz="quarter" idx="19"/>
          </p:nvPr>
        </p:nvSpPr>
        <p:spPr bwMode="gray"/>
        <p:txBody>
          <a:bodyPr/>
          <a:lstStyle/>
          <a:p>
            <a:pPr lvl="8"/>
            <a:endParaRPr lang="en-US"/>
          </a:p>
        </p:txBody>
      </p:sp>
      <p:sp>
        <p:nvSpPr>
          <p:cNvPr id="6" name="Slide Number Placeholder 5"/>
          <p:cNvSpPr>
            <a:spLocks noGrp="1"/>
          </p:cNvSpPr>
          <p:nvPr>
            <p:ph type="sldNum" sz="quarter" idx="20"/>
          </p:nvPr>
        </p:nvSpPr>
        <p:spPr bwMode="gray"/>
        <p:txBody>
          <a:bodyPr/>
          <a:lstStyle/>
          <a:p>
            <a:r>
              <a:rPr lang="en-US"/>
              <a:t>Slide </a:t>
            </a:r>
            <a:fld id="{619F89D8-7AE3-494A-97F3-03D680869632}" type="slidenum">
              <a:rPr lang="en-US" smtClean="0"/>
              <a:pPr/>
              <a:t>‹#›</a:t>
            </a:fld>
            <a:endParaRPr lang="en-US"/>
          </a:p>
        </p:txBody>
      </p:sp>
      <p:sp>
        <p:nvSpPr>
          <p:cNvPr id="7" name="Title 6"/>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p>
        </p:txBody>
      </p:sp>
      <p:sp>
        <p:nvSpPr>
          <p:cNvPr id="4" name="Date Placeholder 3"/>
          <p:cNvSpPr>
            <a:spLocks noGrp="1"/>
          </p:cNvSpPr>
          <p:nvPr>
            <p:ph type="dt" sz="half" idx="18"/>
          </p:nvPr>
        </p:nvSpPr>
        <p:spPr bwMode="gray"/>
        <p:txBody>
          <a:bodyPr/>
          <a:lstStyle/>
          <a:p>
            <a:fld id="{FFAB2352-921F-4DD8-A99A-A1474F6943FF}" type="datetime4">
              <a:rPr lang="en-US" smtClean="0"/>
              <a:t>June 6, 2023</a:t>
            </a:fld>
            <a:endParaRPr lang="en-US"/>
          </a:p>
        </p:txBody>
      </p:sp>
      <p:sp>
        <p:nvSpPr>
          <p:cNvPr id="6" name="Footer Placeholder 5"/>
          <p:cNvSpPr>
            <a:spLocks noGrp="1"/>
          </p:cNvSpPr>
          <p:nvPr>
            <p:ph type="ftr" sz="quarter" idx="19"/>
          </p:nvPr>
        </p:nvSpPr>
        <p:spPr bwMode="gray"/>
        <p:txBody>
          <a:bodyPr/>
          <a:lstStyle/>
          <a:p>
            <a:pPr lvl="8"/>
            <a:endParaRPr lang="en-US"/>
          </a:p>
        </p:txBody>
      </p:sp>
      <p:sp>
        <p:nvSpPr>
          <p:cNvPr id="11" name="Slide Number Placeholder 10"/>
          <p:cNvSpPr>
            <a:spLocks noGrp="1"/>
          </p:cNvSpPr>
          <p:nvPr>
            <p:ph type="sldNum" sz="quarter" idx="20"/>
          </p:nvPr>
        </p:nvSpPr>
        <p:spPr bwMode="gray"/>
        <p:txBody>
          <a:bodyPr/>
          <a:lstStyle/>
          <a:p>
            <a:r>
              <a:rPr lang="en-US"/>
              <a:t>Slide </a:t>
            </a:r>
            <a:fld id="{619F89D8-7AE3-494A-97F3-03D680869632}" type="slidenum">
              <a:rPr lang="en-US" smtClean="0"/>
              <a:pPr/>
              <a:t>‹#›</a:t>
            </a:fld>
            <a:endParaRPr lang="en-US"/>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p>
        </p:txBody>
      </p:sp>
      <p:sp>
        <p:nvSpPr>
          <p:cNvPr id="4" name="Date Placeholder 3"/>
          <p:cNvSpPr>
            <a:spLocks noGrp="1"/>
          </p:cNvSpPr>
          <p:nvPr>
            <p:ph type="dt" sz="half" idx="18"/>
          </p:nvPr>
        </p:nvSpPr>
        <p:spPr bwMode="gray"/>
        <p:txBody>
          <a:bodyPr/>
          <a:lstStyle/>
          <a:p>
            <a:fld id="{FFAB2352-921F-4DD8-A99A-A1474F6943FF}" type="datetime4">
              <a:rPr lang="en-US" smtClean="0"/>
              <a:t>June 6, 2023</a:t>
            </a:fld>
            <a:endParaRPr lang="en-US"/>
          </a:p>
        </p:txBody>
      </p:sp>
      <p:sp>
        <p:nvSpPr>
          <p:cNvPr id="6" name="Footer Placeholder 5"/>
          <p:cNvSpPr>
            <a:spLocks noGrp="1"/>
          </p:cNvSpPr>
          <p:nvPr>
            <p:ph type="ftr" sz="quarter" idx="19"/>
          </p:nvPr>
        </p:nvSpPr>
        <p:spPr bwMode="gray"/>
        <p:txBody>
          <a:bodyPr/>
          <a:lstStyle/>
          <a:p>
            <a:pPr lvl="8"/>
            <a:endParaRPr lang="en-US"/>
          </a:p>
        </p:txBody>
      </p:sp>
      <p:sp>
        <p:nvSpPr>
          <p:cNvPr id="11" name="Slide Number Placeholder 10"/>
          <p:cNvSpPr>
            <a:spLocks noGrp="1"/>
          </p:cNvSpPr>
          <p:nvPr>
            <p:ph type="sldNum" sz="quarter" idx="20"/>
          </p:nvPr>
        </p:nvSpPr>
        <p:spPr bwMode="gray"/>
        <p:txBody>
          <a:bodyPr/>
          <a:lstStyle/>
          <a:p>
            <a:r>
              <a:rPr lang="en-US"/>
              <a:t>Slide </a:t>
            </a:r>
            <a:fld id="{619F89D8-7AE3-494A-97F3-03D680869632}" type="slidenum">
              <a:rPr lang="en-US" smtClean="0"/>
              <a:pPr/>
              <a:t>‹#›</a:t>
            </a:fld>
            <a:endParaRPr lang="en-US"/>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0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B2016A11-4950-4F3F-938B-45DEE5F72969}" type="datetime4">
              <a:rPr lang="en-US" smtClean="0"/>
              <a:pPr/>
              <a:t>June 6, 2023</a:t>
            </a:fld>
            <a:endParaRPr lang="en-US"/>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a:t>Slide </a:t>
            </a:r>
            <a:fld id="{619F89D8-7AE3-494A-97F3-03D680869632}" type="slidenum">
              <a:rPr lang="en-US" smtClean="0"/>
              <a:pPr/>
              <a:t>‹#›</a:t>
            </a:fld>
            <a:endParaRPr lang="en-US"/>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userDrawn="1"/>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a:solidFill>
                  <a:schemeClr val="bg2"/>
                </a:solidFill>
              </a:rPr>
              <a:t>—</a:t>
            </a:r>
            <a:endParaRPr lang="en-US" sz="2400" b="1">
              <a:solidFill>
                <a:schemeClr val="bg2"/>
              </a:solidFill>
            </a:endParaRPr>
          </a:p>
        </p:txBody>
      </p:sp>
      <p:pic>
        <p:nvPicPr>
          <p:cNvPr id="16" name="Picture 19"/>
          <p:cNvPicPr>
            <a:picLocks noChangeAspect="1" noChangeArrowheads="1"/>
          </p:cNvPicPr>
          <p:nvPr userDrawn="1"/>
        </p:nvPicPr>
        <p:blipFill>
          <a:blip r:embed="rId56">
            <a:extLst>
              <a:ext uri="{28A0092B-C50C-407E-A947-70E740481C1C}">
                <a14:useLocalDpi xmlns:a14="http://schemas.microsoft.com/office/drawing/2010/main" val="0"/>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56" r:id="rId4"/>
    <p:sldLayoutId id="2147483657" r:id="rId5"/>
    <p:sldLayoutId id="2147483658" r:id="rId6"/>
    <p:sldLayoutId id="2147483653" r:id="rId7"/>
    <p:sldLayoutId id="2147483650" r:id="rId8"/>
    <p:sldLayoutId id="2147483691" r:id="rId9"/>
    <p:sldLayoutId id="2147483661" r:id="rId10"/>
    <p:sldLayoutId id="2147483696" r:id="rId11"/>
    <p:sldLayoutId id="2147483663" r:id="rId12"/>
    <p:sldLayoutId id="2147483662" r:id="rId13"/>
    <p:sldLayoutId id="2147483664" r:id="rId14"/>
    <p:sldLayoutId id="2147483692" r:id="rId15"/>
    <p:sldLayoutId id="2147483693" r:id="rId16"/>
    <p:sldLayoutId id="2147483665" r:id="rId17"/>
    <p:sldLayoutId id="2147483667" r:id="rId18"/>
    <p:sldLayoutId id="2147483668" r:id="rId19"/>
    <p:sldLayoutId id="2147483669" r:id="rId20"/>
    <p:sldLayoutId id="2147483670" r:id="rId21"/>
    <p:sldLayoutId id="2147483700" r:id="rId22"/>
    <p:sldLayoutId id="2147483659" r:id="rId23"/>
    <p:sldLayoutId id="2147483660" r:id="rId24"/>
    <p:sldLayoutId id="2147483694" r:id="rId25"/>
    <p:sldLayoutId id="2147483677" r:id="rId26"/>
    <p:sldLayoutId id="2147483679" r:id="rId27"/>
    <p:sldLayoutId id="2147483680" r:id="rId28"/>
    <p:sldLayoutId id="2147483666" r:id="rId29"/>
    <p:sldLayoutId id="2147483672" r:id="rId30"/>
    <p:sldLayoutId id="2147483673" r:id="rId31"/>
    <p:sldLayoutId id="2147483674" r:id="rId32"/>
    <p:sldLayoutId id="2147483675" r:id="rId33"/>
    <p:sldLayoutId id="2147483676" r:id="rId34"/>
    <p:sldLayoutId id="2147483701" r:id="rId35"/>
    <p:sldLayoutId id="2147483681" r:id="rId36"/>
    <p:sldLayoutId id="2147483682" r:id="rId37"/>
    <p:sldLayoutId id="2147483702" r:id="rId38"/>
    <p:sldLayoutId id="2147483703" r:id="rId39"/>
    <p:sldLayoutId id="2147483699" r:id="rId40"/>
    <p:sldLayoutId id="2147483695" r:id="rId41"/>
    <p:sldLayoutId id="2147483683" r:id="rId42"/>
    <p:sldLayoutId id="2147483684" r:id="rId43"/>
    <p:sldLayoutId id="2147483698" r:id="rId44"/>
    <p:sldLayoutId id="2147483697" r:id="rId45"/>
    <p:sldLayoutId id="2147483685" r:id="rId46"/>
    <p:sldLayoutId id="2147483686" r:id="rId47"/>
    <p:sldLayoutId id="2147483687" r:id="rId48"/>
    <p:sldLayoutId id="2147483688" r:id="rId49"/>
    <p:sldLayoutId id="2147483689" r:id="rId50"/>
    <p:sldLayoutId id="2147483705" r:id="rId51"/>
    <p:sldLayoutId id="2147483651" r:id="rId52"/>
    <p:sldLayoutId id="2147483652" r:id="rId53"/>
    <p:sldLayoutId id="2147483706"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userDrawn="1">
          <p15:clr>
            <a:srgbClr val="F26B43"/>
          </p15:clr>
        </p15:guide>
        <p15:guide id="2" pos="7469" userDrawn="1">
          <p15:clr>
            <a:srgbClr val="F26B43"/>
          </p15:clr>
        </p15:guide>
        <p15:guide id="3" pos="212" userDrawn="1">
          <p15:clr>
            <a:srgbClr val="F26B43"/>
          </p15:clr>
        </p15:guide>
        <p15:guide id="4" orient="horz" pos="3726" userDrawn="1">
          <p15:clr>
            <a:srgbClr val="F26B43"/>
          </p15:clr>
        </p15:guide>
        <p15:guide id="5" pos="3840" userDrawn="1">
          <p15:clr>
            <a:srgbClr val="F26B43"/>
          </p15:clr>
        </p15:guide>
        <p15:guide id="6" orient="horz" pos="24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2.xml"/><Relationship Id="rId4" Type="http://schemas.openxmlformats.org/officeDocument/2006/relationships/hyperlink" Target="https://new.abb.com/medium-voltage/service/medium-voltage-product-life-cycle-manageme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funnel chart&#10;&#10;Description automatically generated">
            <a:extLst>
              <a:ext uri="{FF2B5EF4-FFF2-40B4-BE49-F238E27FC236}">
                <a16:creationId xmlns:a16="http://schemas.microsoft.com/office/drawing/2014/main" id="{2EE189E2-373E-46AD-9790-5373F42BB951}"/>
              </a:ext>
            </a:extLst>
          </p:cNvPr>
          <p:cNvPicPr>
            <a:picLocks noGrp="1" noChangeAspect="1"/>
          </p:cNvPicPr>
          <p:nvPr>
            <p:ph type="pic" sz="quarter" idx="15"/>
          </p:nvPr>
        </p:nvPicPr>
        <p:blipFill>
          <a:blip r:embed="rId2"/>
          <a:srcRect l="2341" r="2341"/>
          <a:stretch>
            <a:fillRect/>
          </a:stretch>
        </p:blipFill>
        <p:spPr/>
      </p:pic>
      <p:sp>
        <p:nvSpPr>
          <p:cNvPr id="4" name="Text Placeholder 3">
            <a:extLst>
              <a:ext uri="{FF2B5EF4-FFF2-40B4-BE49-F238E27FC236}">
                <a16:creationId xmlns:a16="http://schemas.microsoft.com/office/drawing/2014/main" id="{16AAA44E-17A5-406C-A911-2B570D6C7729}"/>
              </a:ext>
            </a:extLst>
          </p:cNvPr>
          <p:cNvSpPr>
            <a:spLocks noGrp="1"/>
          </p:cNvSpPr>
          <p:nvPr>
            <p:ph type="body" sz="quarter" idx="13"/>
          </p:nvPr>
        </p:nvSpPr>
        <p:spPr/>
        <p:txBody>
          <a:bodyPr/>
          <a:lstStyle/>
          <a:p>
            <a:r>
              <a:rPr lang="it-IT" err="1"/>
              <a:t>Abb</a:t>
            </a:r>
            <a:r>
              <a:rPr lang="it-IT"/>
              <a:t> ELECTRIFICATION</a:t>
            </a:r>
            <a:endParaRPr lang="pl-PL"/>
          </a:p>
        </p:txBody>
      </p:sp>
      <p:sp>
        <p:nvSpPr>
          <p:cNvPr id="5" name="Title 4">
            <a:extLst>
              <a:ext uri="{FF2B5EF4-FFF2-40B4-BE49-F238E27FC236}">
                <a16:creationId xmlns:a16="http://schemas.microsoft.com/office/drawing/2014/main" id="{C7707ACF-B606-4776-B401-064294A86B53}"/>
              </a:ext>
            </a:extLst>
          </p:cNvPr>
          <p:cNvSpPr>
            <a:spLocks noGrp="1"/>
          </p:cNvSpPr>
          <p:nvPr>
            <p:ph type="ctrTitle"/>
          </p:nvPr>
        </p:nvSpPr>
        <p:spPr/>
        <p:txBody>
          <a:bodyPr/>
          <a:lstStyle/>
          <a:p>
            <a:r>
              <a:rPr lang="en-US"/>
              <a:t>Life-Cycle Management (LCM) </a:t>
            </a:r>
            <a:endParaRPr lang="pl-PL"/>
          </a:p>
        </p:txBody>
      </p:sp>
      <p:sp>
        <p:nvSpPr>
          <p:cNvPr id="6" name="Subtitle 5">
            <a:extLst>
              <a:ext uri="{FF2B5EF4-FFF2-40B4-BE49-F238E27FC236}">
                <a16:creationId xmlns:a16="http://schemas.microsoft.com/office/drawing/2014/main" id="{51E065E2-C4E3-4DD4-9208-2B85771B792F}"/>
              </a:ext>
            </a:extLst>
          </p:cNvPr>
          <p:cNvSpPr>
            <a:spLocks noGrp="1"/>
          </p:cNvSpPr>
          <p:nvPr>
            <p:ph type="subTitle" idx="1"/>
          </p:nvPr>
        </p:nvSpPr>
        <p:spPr/>
        <p:txBody>
          <a:bodyPr/>
          <a:lstStyle/>
          <a:p>
            <a:r>
              <a:rPr lang="en-US"/>
              <a:t>Presentation</a:t>
            </a:r>
          </a:p>
          <a:p>
            <a:endParaRPr lang="pl-PL"/>
          </a:p>
        </p:txBody>
      </p:sp>
      <p:sp>
        <p:nvSpPr>
          <p:cNvPr id="7" name="Text Placeholder 6">
            <a:extLst>
              <a:ext uri="{FF2B5EF4-FFF2-40B4-BE49-F238E27FC236}">
                <a16:creationId xmlns:a16="http://schemas.microsoft.com/office/drawing/2014/main" id="{01F9E034-B4E9-4B77-8131-ADF9C293D677}"/>
              </a:ext>
            </a:extLst>
          </p:cNvPr>
          <p:cNvSpPr>
            <a:spLocks noGrp="1"/>
          </p:cNvSpPr>
          <p:nvPr>
            <p:ph type="body" sz="quarter" idx="14"/>
          </p:nvPr>
        </p:nvSpPr>
        <p:spPr/>
        <p:txBody>
          <a:bodyPr/>
          <a:lstStyle/>
          <a:p>
            <a:endParaRPr lang="pl-PL"/>
          </a:p>
        </p:txBody>
      </p:sp>
      <p:sp>
        <p:nvSpPr>
          <p:cNvPr id="8" name="Text Placeholder 7">
            <a:extLst>
              <a:ext uri="{FF2B5EF4-FFF2-40B4-BE49-F238E27FC236}">
                <a16:creationId xmlns:a16="http://schemas.microsoft.com/office/drawing/2014/main" id="{33B1544B-57A5-4D6A-A18F-7127389425B4}"/>
              </a:ext>
            </a:extLst>
          </p:cNvPr>
          <p:cNvSpPr>
            <a:spLocks noGrp="1"/>
          </p:cNvSpPr>
          <p:nvPr>
            <p:ph type="body" sz="quarter" idx="20"/>
          </p:nvPr>
        </p:nvSpPr>
        <p:spPr/>
        <p:txBody>
          <a:bodyPr/>
          <a:lstStyle/>
          <a:p>
            <a:r>
              <a:rPr lang="it-IT" dirty="0"/>
              <a:t>2023</a:t>
            </a:r>
            <a:endParaRPr lang="pl-PL" dirty="0"/>
          </a:p>
        </p:txBody>
      </p:sp>
      <p:sp>
        <p:nvSpPr>
          <p:cNvPr id="11" name="Text Placeholder 15">
            <a:extLst>
              <a:ext uri="{FF2B5EF4-FFF2-40B4-BE49-F238E27FC236}">
                <a16:creationId xmlns:a16="http://schemas.microsoft.com/office/drawing/2014/main" id="{4DA3EB84-4DEF-4A3A-9C1D-82E63A6722B0}"/>
              </a:ext>
            </a:extLst>
          </p:cNvPr>
          <p:cNvSpPr>
            <a:spLocks noGrp="1"/>
          </p:cNvSpPr>
          <p:nvPr>
            <p:ph type="body" sz="quarter" idx="21"/>
          </p:nvPr>
        </p:nvSpPr>
        <p:spPr>
          <a:xfrm>
            <a:off x="3713836" y="6528588"/>
            <a:ext cx="1280439" cy="154949"/>
          </a:xfrm>
        </p:spPr>
        <p:txBody>
          <a:bodyPr/>
          <a:lstStyle/>
          <a:p>
            <a:r>
              <a:rPr lang="pl-PL"/>
              <a:t>9AKK107992A6807</a:t>
            </a:r>
          </a:p>
        </p:txBody>
      </p:sp>
      <p:sp>
        <p:nvSpPr>
          <p:cNvPr id="3" name="Text Placeholder 2">
            <a:extLst>
              <a:ext uri="{FF2B5EF4-FFF2-40B4-BE49-F238E27FC236}">
                <a16:creationId xmlns:a16="http://schemas.microsoft.com/office/drawing/2014/main" id="{DB9A82CF-C5AB-B7AF-9C72-B32BDA4FA7F6}"/>
              </a:ext>
            </a:extLst>
          </p:cNvPr>
          <p:cNvSpPr>
            <a:spLocks noGrp="1"/>
          </p:cNvSpPr>
          <p:nvPr>
            <p:ph type="body" sz="quarter" idx="22"/>
          </p:nvPr>
        </p:nvSpPr>
        <p:spPr/>
        <p:txBody>
          <a:bodyPr/>
          <a:lstStyle/>
          <a:p>
            <a:r>
              <a:rPr lang="en-US" dirty="0"/>
              <a:t>D</a:t>
            </a:r>
          </a:p>
        </p:txBody>
      </p:sp>
    </p:spTree>
    <p:extLst>
      <p:ext uri="{BB962C8B-B14F-4D97-AF65-F5344CB8AC3E}">
        <p14:creationId xmlns:p14="http://schemas.microsoft.com/office/powerpoint/2010/main" val="273764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B599-84CC-4071-9078-90BC83C3D65A}"/>
              </a:ext>
            </a:extLst>
          </p:cNvPr>
          <p:cNvSpPr>
            <a:spLocks noGrp="1"/>
          </p:cNvSpPr>
          <p:nvPr>
            <p:ph type="title"/>
          </p:nvPr>
        </p:nvSpPr>
        <p:spPr/>
        <p:txBody>
          <a:bodyPr/>
          <a:lstStyle/>
          <a:p>
            <a:r>
              <a:rPr lang="en-US"/>
              <a:t>Life-Cycle Management (LCM)</a:t>
            </a:r>
          </a:p>
        </p:txBody>
      </p:sp>
      <p:sp>
        <p:nvSpPr>
          <p:cNvPr id="3" name="Date Placeholder 2">
            <a:extLst>
              <a:ext uri="{FF2B5EF4-FFF2-40B4-BE49-F238E27FC236}">
                <a16:creationId xmlns:a16="http://schemas.microsoft.com/office/drawing/2014/main" id="{9E680904-C195-42FB-A0AC-351A22BC0A54}"/>
              </a:ext>
            </a:extLst>
          </p:cNvPr>
          <p:cNvSpPr>
            <a:spLocks noGrp="1"/>
          </p:cNvSpPr>
          <p:nvPr>
            <p:ph type="dt" sz="half" idx="14"/>
          </p:nvPr>
        </p:nvSpPr>
        <p:spPr/>
        <p:txBody>
          <a:bodyPr/>
          <a:lstStyle/>
          <a:p>
            <a:fld id="{A1F808C0-290B-4263-8A52-B569B4875133}" type="datetime4">
              <a:rPr lang="en-US" smtClean="0"/>
              <a:t>June 6, 2023</a:t>
            </a:fld>
            <a:endParaRPr lang="en-US"/>
          </a:p>
        </p:txBody>
      </p:sp>
      <p:sp>
        <p:nvSpPr>
          <p:cNvPr id="4" name="Footer Placeholder 3">
            <a:extLst>
              <a:ext uri="{FF2B5EF4-FFF2-40B4-BE49-F238E27FC236}">
                <a16:creationId xmlns:a16="http://schemas.microsoft.com/office/drawing/2014/main" id="{51D2672E-86FF-415B-9272-6DC74322C31A}"/>
              </a:ext>
            </a:extLst>
          </p:cNvPr>
          <p:cNvSpPr>
            <a:spLocks noGrp="1"/>
          </p:cNvSpPr>
          <p:nvPr>
            <p:ph type="ftr" sz="quarter" idx="15"/>
          </p:nvPr>
        </p:nvSpPr>
        <p:spPr/>
        <p:txBody>
          <a:bodyPr/>
          <a:lstStyle/>
          <a:p>
            <a:pPr lvl="8"/>
            <a:endParaRPr lang="en-US"/>
          </a:p>
        </p:txBody>
      </p:sp>
      <p:sp>
        <p:nvSpPr>
          <p:cNvPr id="5" name="Slide Number Placeholder 4">
            <a:extLst>
              <a:ext uri="{FF2B5EF4-FFF2-40B4-BE49-F238E27FC236}">
                <a16:creationId xmlns:a16="http://schemas.microsoft.com/office/drawing/2014/main" id="{3E0CC380-FFB7-4913-9F74-CE45D0B6AB53}"/>
              </a:ext>
            </a:extLst>
          </p:cNvPr>
          <p:cNvSpPr>
            <a:spLocks noGrp="1"/>
          </p:cNvSpPr>
          <p:nvPr>
            <p:ph type="sldNum" sz="quarter" idx="16"/>
          </p:nvPr>
        </p:nvSpPr>
        <p:spPr/>
        <p:txBody>
          <a:bodyPr/>
          <a:lstStyle/>
          <a:p>
            <a:r>
              <a:rPr lang="en-US"/>
              <a:t>Slide </a:t>
            </a:r>
            <a:fld id="{619F89D8-7AE3-494A-97F3-03D680869632}" type="slidenum">
              <a:rPr lang="en-US" smtClean="0"/>
              <a:pPr/>
              <a:t>10</a:t>
            </a:fld>
            <a:endParaRPr lang="en-US"/>
          </a:p>
        </p:txBody>
      </p:sp>
      <p:sp>
        <p:nvSpPr>
          <p:cNvPr id="6" name="Subtitle 5">
            <a:extLst>
              <a:ext uri="{FF2B5EF4-FFF2-40B4-BE49-F238E27FC236}">
                <a16:creationId xmlns:a16="http://schemas.microsoft.com/office/drawing/2014/main" id="{119ED4F1-1856-4CFD-A9F5-115D56FCD8E6}"/>
              </a:ext>
            </a:extLst>
          </p:cNvPr>
          <p:cNvSpPr>
            <a:spLocks noGrp="1"/>
          </p:cNvSpPr>
          <p:nvPr>
            <p:ph type="subTitle" idx="13"/>
          </p:nvPr>
        </p:nvSpPr>
        <p:spPr/>
        <p:txBody>
          <a:bodyPr vert="horz" lIns="0" tIns="0" rIns="0" bIns="0" rtlCol="0" anchor="t">
            <a:noAutofit/>
          </a:bodyPr>
          <a:lstStyle/>
          <a:p>
            <a:r>
              <a:rPr lang="en-US"/>
              <a:t>Life-cycle services and best practices</a:t>
            </a:r>
          </a:p>
        </p:txBody>
      </p:sp>
      <p:sp>
        <p:nvSpPr>
          <p:cNvPr id="7" name="Content Placeholder 3">
            <a:extLst>
              <a:ext uri="{FF2B5EF4-FFF2-40B4-BE49-F238E27FC236}">
                <a16:creationId xmlns:a16="http://schemas.microsoft.com/office/drawing/2014/main" id="{B52FC078-138B-441E-A790-008929770238}"/>
              </a:ext>
            </a:extLst>
          </p:cNvPr>
          <p:cNvSpPr txBox="1">
            <a:spLocks/>
          </p:cNvSpPr>
          <p:nvPr/>
        </p:nvSpPr>
        <p:spPr bwMode="gray">
          <a:xfrm>
            <a:off x="333264" y="1931197"/>
            <a:ext cx="2656800" cy="3983828"/>
          </a:xfrm>
          <a:prstGeom prst="rect">
            <a:avLst/>
          </a:prstGeom>
        </p:spPr>
        <p:txBody>
          <a:bodyPr lIns="0" tIns="0" rIns="216000" bIns="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spcBef>
                <a:spcPts val="1200"/>
              </a:spcBef>
            </a:pPr>
            <a:r>
              <a:rPr lang="en-US" sz="1600" b="1">
                <a:solidFill>
                  <a:schemeClr val="bg2"/>
                </a:solidFill>
              </a:rPr>
              <a:t>Active</a:t>
            </a:r>
            <a:endParaRPr lang="en-US">
              <a:solidFill>
                <a:schemeClr val="bg2"/>
              </a:solidFill>
            </a:endParaRPr>
          </a:p>
          <a:p>
            <a:pPr marL="179705" lvl="1" indent="-179705">
              <a:spcBef>
                <a:spcPts val="1200"/>
              </a:spcBef>
            </a:pPr>
            <a:r>
              <a:rPr lang="en-US" sz="1200"/>
              <a:t>Request ABB to install and test the product to avoid issues down the road.</a:t>
            </a:r>
          </a:p>
          <a:p>
            <a:pPr marL="179705" lvl="1" indent="-179705">
              <a:spcBef>
                <a:spcPts val="1200"/>
              </a:spcBef>
            </a:pPr>
            <a:r>
              <a:rPr lang="en-US" sz="1200"/>
              <a:t>Protect your investment and operations with a Power Care Support Agreement for maintenance and repairs.</a:t>
            </a:r>
          </a:p>
          <a:p>
            <a:pPr marL="179705" lvl="1" indent="-179705">
              <a:spcBef>
                <a:spcPts val="1200"/>
              </a:spcBef>
            </a:pPr>
            <a:r>
              <a:rPr lang="en-US" sz="1200"/>
              <a:t>Consider setting up an IoT-powered Monitoring &amp; Diagnostics system on those switchgears with the highest system impact.</a:t>
            </a:r>
          </a:p>
          <a:p>
            <a:pPr marL="179705" lvl="1" indent="-179705">
              <a:spcBef>
                <a:spcPts val="1200"/>
              </a:spcBef>
            </a:pPr>
            <a:r>
              <a:rPr lang="en-US" sz="1200"/>
              <a:t>Leverage ABB expertise to train your personnel and make sure they are prepared for emergencies.</a:t>
            </a:r>
          </a:p>
        </p:txBody>
      </p:sp>
      <p:sp>
        <p:nvSpPr>
          <p:cNvPr id="8" name="Content Placeholder 3">
            <a:extLst>
              <a:ext uri="{FF2B5EF4-FFF2-40B4-BE49-F238E27FC236}">
                <a16:creationId xmlns:a16="http://schemas.microsoft.com/office/drawing/2014/main" id="{8F9F268A-25DC-4E3B-B96D-8B357567F862}"/>
              </a:ext>
            </a:extLst>
          </p:cNvPr>
          <p:cNvSpPr txBox="1">
            <a:spLocks/>
          </p:cNvSpPr>
          <p:nvPr/>
        </p:nvSpPr>
        <p:spPr bwMode="gray">
          <a:xfrm>
            <a:off x="3287752" y="1931197"/>
            <a:ext cx="2656800" cy="3983828"/>
          </a:xfrm>
          <a:prstGeom prst="rect">
            <a:avLst/>
          </a:prstGeom>
        </p:spPr>
        <p:txBody>
          <a:bodyPr lIns="0" tIns="0" rIns="21600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spcBef>
                <a:spcPts val="1200"/>
              </a:spcBef>
            </a:pPr>
            <a:r>
              <a:rPr lang="en-US" sz="1600" b="1">
                <a:solidFill>
                  <a:schemeClr val="bg2"/>
                </a:solidFill>
              </a:rPr>
              <a:t>Classic</a:t>
            </a:r>
            <a:endParaRPr lang="en-US">
              <a:solidFill>
                <a:schemeClr val="bg2"/>
              </a:solidFill>
            </a:endParaRPr>
          </a:p>
          <a:p>
            <a:pPr lvl="1">
              <a:spcBef>
                <a:spcPts val="1200"/>
              </a:spcBef>
            </a:pPr>
            <a:r>
              <a:rPr lang="en-US" sz="1200" err="1"/>
              <a:t>Opt</a:t>
            </a:r>
            <a:r>
              <a:rPr lang="en-US" sz="1200"/>
              <a:t> for a Power Care Support Agreement that provides extensive coverage, including 24/7 callout or remote support.</a:t>
            </a:r>
          </a:p>
          <a:p>
            <a:pPr lvl="1">
              <a:spcBef>
                <a:spcPts val="1200"/>
              </a:spcBef>
            </a:pPr>
            <a:r>
              <a:rPr lang="en-US" sz="1200"/>
              <a:t>Update your maintenance program according to the new conditions and considering powering it with Monitoring &amp; Diagnostics.</a:t>
            </a:r>
          </a:p>
          <a:p>
            <a:pPr lvl="1">
              <a:spcBef>
                <a:spcPts val="1200"/>
              </a:spcBef>
            </a:pPr>
            <a:r>
              <a:rPr lang="en-US" sz="1200"/>
              <a:t>Make sure to purchase your spares. ABB spare parts stock management can be a convenient solution during this phase.</a:t>
            </a:r>
          </a:p>
        </p:txBody>
      </p:sp>
      <p:sp>
        <p:nvSpPr>
          <p:cNvPr id="9" name="Content Placeholder 3">
            <a:extLst>
              <a:ext uri="{FF2B5EF4-FFF2-40B4-BE49-F238E27FC236}">
                <a16:creationId xmlns:a16="http://schemas.microsoft.com/office/drawing/2014/main" id="{28893EE7-F76A-436F-A0D2-8E3EE1A2CED3}"/>
              </a:ext>
            </a:extLst>
          </p:cNvPr>
          <p:cNvSpPr txBox="1">
            <a:spLocks/>
          </p:cNvSpPr>
          <p:nvPr/>
        </p:nvSpPr>
        <p:spPr bwMode="gray">
          <a:xfrm>
            <a:off x="6242240" y="1931197"/>
            <a:ext cx="2656800" cy="3983828"/>
          </a:xfrm>
          <a:prstGeom prst="rect">
            <a:avLst/>
          </a:prstGeom>
        </p:spPr>
        <p:txBody>
          <a:bodyPr lIns="0" tIns="0" rIns="21600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spcBef>
                <a:spcPts val="1200"/>
              </a:spcBef>
            </a:pPr>
            <a:r>
              <a:rPr lang="en-US" sz="1600" b="1">
                <a:solidFill>
                  <a:schemeClr val="bg2"/>
                </a:solidFill>
              </a:rPr>
              <a:t>Limited</a:t>
            </a:r>
            <a:endParaRPr lang="en-US">
              <a:solidFill>
                <a:schemeClr val="bg2"/>
              </a:solidFill>
            </a:endParaRPr>
          </a:p>
          <a:p>
            <a:pPr lvl="1">
              <a:spcBef>
                <a:spcPts val="1200"/>
              </a:spcBef>
            </a:pPr>
            <a:r>
              <a:rPr lang="en-US" sz="1200"/>
              <a:t>Maintain and if necessary, upgrade your Power Care Support Agreement, considering the higher risk of faults.</a:t>
            </a:r>
          </a:p>
          <a:p>
            <a:pPr lvl="1">
              <a:spcBef>
                <a:spcPts val="1200"/>
              </a:spcBef>
            </a:pPr>
            <a:r>
              <a:rPr lang="en-US" sz="1200"/>
              <a:t>Make sure you have spares in stock and get in touch with ABB to find the best retrofitting solution for your system.</a:t>
            </a:r>
          </a:p>
        </p:txBody>
      </p:sp>
      <p:sp>
        <p:nvSpPr>
          <p:cNvPr id="10" name="Content Placeholder 3">
            <a:extLst>
              <a:ext uri="{FF2B5EF4-FFF2-40B4-BE49-F238E27FC236}">
                <a16:creationId xmlns:a16="http://schemas.microsoft.com/office/drawing/2014/main" id="{9C72FD41-E2A0-48BB-B78E-FFE08872543F}"/>
              </a:ext>
            </a:extLst>
          </p:cNvPr>
          <p:cNvSpPr txBox="1">
            <a:spLocks/>
          </p:cNvSpPr>
          <p:nvPr/>
        </p:nvSpPr>
        <p:spPr bwMode="gray">
          <a:xfrm>
            <a:off x="9196727" y="1931197"/>
            <a:ext cx="2656800" cy="3983828"/>
          </a:xfrm>
          <a:prstGeom prst="rect">
            <a:avLst/>
          </a:prstGeom>
        </p:spPr>
        <p:txBody>
          <a:bodyPr lIns="0" tIns="0" rIns="21600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spcBef>
                <a:spcPts val="1200"/>
              </a:spcBef>
            </a:pPr>
            <a:r>
              <a:rPr lang="en-US" sz="1600" b="1">
                <a:solidFill>
                  <a:schemeClr val="bg2"/>
                </a:solidFill>
              </a:rPr>
              <a:t>Obsolete</a:t>
            </a:r>
            <a:endParaRPr lang="en-US">
              <a:solidFill>
                <a:schemeClr val="bg2"/>
              </a:solidFill>
            </a:endParaRPr>
          </a:p>
          <a:p>
            <a:pPr lvl="1">
              <a:spcBef>
                <a:spcPts val="1200"/>
              </a:spcBef>
            </a:pPr>
            <a:r>
              <a:rPr lang="en-US" sz="1200"/>
              <a:t>Obsolete products have come to the end of the phase-out process. Get in touch with ABB for an urgent retrofit of your equipment.</a:t>
            </a:r>
          </a:p>
          <a:p>
            <a:pPr lvl="1">
              <a:spcBef>
                <a:spcPts val="1200"/>
              </a:spcBef>
            </a:pPr>
            <a:r>
              <a:rPr lang="en-US" sz="1200"/>
              <a:t>It is advisable to plan extraordinary site assessments to monitor the entire installed base. You can get in touch with ABB to plan urgently a modernization or upgrade plan of the entire site.</a:t>
            </a:r>
          </a:p>
        </p:txBody>
      </p:sp>
    </p:spTree>
    <p:extLst>
      <p:ext uri="{BB962C8B-B14F-4D97-AF65-F5344CB8AC3E}">
        <p14:creationId xmlns:p14="http://schemas.microsoft.com/office/powerpoint/2010/main" val="404482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EFEA29E-ED3A-48A5-83FE-8ABB0FD0D0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59760" y="2619820"/>
            <a:ext cx="2286000" cy="2286000"/>
          </a:xfrm>
          <a:prstGeom prst="rect">
            <a:avLst/>
          </a:prstGeom>
        </p:spPr>
      </p:pic>
      <p:sp>
        <p:nvSpPr>
          <p:cNvPr id="2" name="Title 1">
            <a:extLst>
              <a:ext uri="{FF2B5EF4-FFF2-40B4-BE49-F238E27FC236}">
                <a16:creationId xmlns:a16="http://schemas.microsoft.com/office/drawing/2014/main" id="{BA55FD64-99B4-48D8-B572-1450A653E9CC}"/>
              </a:ext>
            </a:extLst>
          </p:cNvPr>
          <p:cNvSpPr>
            <a:spLocks noGrp="1"/>
          </p:cNvSpPr>
          <p:nvPr>
            <p:ph type="title"/>
          </p:nvPr>
        </p:nvSpPr>
        <p:spPr>
          <a:xfrm>
            <a:off x="333264" y="682313"/>
            <a:ext cx="11520000" cy="396000"/>
          </a:xfrm>
        </p:spPr>
        <p:txBody>
          <a:bodyPr/>
          <a:lstStyle/>
          <a:p>
            <a:r>
              <a:rPr lang="en-US"/>
              <a:t>Life-Cycle Management (LCM)</a:t>
            </a:r>
          </a:p>
        </p:txBody>
      </p:sp>
      <p:sp>
        <p:nvSpPr>
          <p:cNvPr id="3" name="Date Placeholder 2">
            <a:extLst>
              <a:ext uri="{FF2B5EF4-FFF2-40B4-BE49-F238E27FC236}">
                <a16:creationId xmlns:a16="http://schemas.microsoft.com/office/drawing/2014/main" id="{5989D844-43B2-4298-9F45-4B7BDE70EECA}"/>
              </a:ext>
            </a:extLst>
          </p:cNvPr>
          <p:cNvSpPr>
            <a:spLocks noGrp="1"/>
          </p:cNvSpPr>
          <p:nvPr>
            <p:ph type="dt" sz="half" idx="14"/>
          </p:nvPr>
        </p:nvSpPr>
        <p:spPr/>
        <p:txBody>
          <a:bodyPr/>
          <a:lstStyle/>
          <a:p>
            <a:fld id="{A1F808C0-290B-4263-8A52-B569B4875133}" type="datetime4">
              <a:rPr lang="en-US" smtClean="0"/>
              <a:t>June 6, 2023</a:t>
            </a:fld>
            <a:endParaRPr lang="en-US"/>
          </a:p>
        </p:txBody>
      </p:sp>
      <p:sp>
        <p:nvSpPr>
          <p:cNvPr id="5" name="Slide Number Placeholder 4">
            <a:extLst>
              <a:ext uri="{FF2B5EF4-FFF2-40B4-BE49-F238E27FC236}">
                <a16:creationId xmlns:a16="http://schemas.microsoft.com/office/drawing/2014/main" id="{6D611BF8-4AA2-4710-B198-BC52B9D1A1EC}"/>
              </a:ext>
            </a:extLst>
          </p:cNvPr>
          <p:cNvSpPr>
            <a:spLocks noGrp="1"/>
          </p:cNvSpPr>
          <p:nvPr>
            <p:ph type="sldNum" sz="quarter" idx="16"/>
          </p:nvPr>
        </p:nvSpPr>
        <p:spPr/>
        <p:txBody>
          <a:bodyPr/>
          <a:lstStyle/>
          <a:p>
            <a:r>
              <a:rPr lang="en-US"/>
              <a:t>Slide </a:t>
            </a:r>
            <a:fld id="{619F89D8-7AE3-494A-97F3-03D680869632}" type="slidenum">
              <a:rPr lang="en-US" smtClean="0"/>
              <a:pPr/>
              <a:t>11</a:t>
            </a:fld>
            <a:endParaRPr lang="en-US"/>
          </a:p>
        </p:txBody>
      </p:sp>
      <p:sp>
        <p:nvSpPr>
          <p:cNvPr id="6" name="Subtitle 5">
            <a:extLst>
              <a:ext uri="{FF2B5EF4-FFF2-40B4-BE49-F238E27FC236}">
                <a16:creationId xmlns:a16="http://schemas.microsoft.com/office/drawing/2014/main" id="{51DFB2E1-A69E-4BD9-9556-7E0363396F82}"/>
              </a:ext>
            </a:extLst>
          </p:cNvPr>
          <p:cNvSpPr>
            <a:spLocks noGrp="1"/>
          </p:cNvSpPr>
          <p:nvPr>
            <p:ph type="subTitle" idx="13"/>
          </p:nvPr>
        </p:nvSpPr>
        <p:spPr/>
        <p:txBody>
          <a:bodyPr/>
          <a:lstStyle/>
          <a:p>
            <a:r>
              <a:rPr lang="en-US"/>
              <a:t>Where to find information about your products’ life cycle</a:t>
            </a:r>
          </a:p>
        </p:txBody>
      </p:sp>
      <p:sp>
        <p:nvSpPr>
          <p:cNvPr id="7" name="Content Placeholder 8">
            <a:extLst>
              <a:ext uri="{FF2B5EF4-FFF2-40B4-BE49-F238E27FC236}">
                <a16:creationId xmlns:a16="http://schemas.microsoft.com/office/drawing/2014/main" id="{0E209B06-FF3E-4523-ABAB-48F6A6821BD3}"/>
              </a:ext>
            </a:extLst>
          </p:cNvPr>
          <p:cNvSpPr txBox="1">
            <a:spLocks/>
          </p:cNvSpPr>
          <p:nvPr/>
        </p:nvSpPr>
        <p:spPr bwMode="gray">
          <a:xfrm>
            <a:off x="2661733" y="2913158"/>
            <a:ext cx="6868533" cy="1699324"/>
          </a:xfrm>
          <a:prstGeom prst="rect">
            <a:avLst/>
          </a:prstGeom>
        </p:spPr>
        <p:txBody>
          <a:bodyPr lIns="0" tIns="0" rIns="0" bIns="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a:t>Detailed information about all the life-cycle status of products is available </a:t>
            </a:r>
            <a:br>
              <a:rPr lang="en-US"/>
            </a:br>
            <a:r>
              <a:rPr lang="en-US"/>
              <a:t>and continuously updated. </a:t>
            </a:r>
          </a:p>
          <a:p>
            <a:r>
              <a:rPr lang="en-US"/>
              <a:t>You can get them through the following channels: </a:t>
            </a:r>
          </a:p>
          <a:p>
            <a:pPr marL="179705" lvl="1" indent="-179705"/>
            <a:r>
              <a:rPr lang="en-US"/>
              <a:t>On demand from ABB representatives </a:t>
            </a:r>
          </a:p>
          <a:p>
            <a:pPr lvl="1"/>
            <a:r>
              <a:rPr lang="en-US"/>
              <a:t>Visiting ABB </a:t>
            </a:r>
            <a:r>
              <a:rPr lang="en-US">
                <a:hlinkClick r:id="rId4"/>
              </a:rPr>
              <a:t>website</a:t>
            </a:r>
            <a:r>
              <a:rPr lang="en-US"/>
              <a:t> </a:t>
            </a:r>
          </a:p>
          <a:p>
            <a:pPr lvl="1"/>
            <a:r>
              <a:rPr lang="en-US"/>
              <a:t>Periodically notified by activating a Power Care customer support agreement</a:t>
            </a:r>
          </a:p>
        </p:txBody>
      </p:sp>
    </p:spTree>
    <p:extLst>
      <p:ext uri="{BB962C8B-B14F-4D97-AF65-F5344CB8AC3E}">
        <p14:creationId xmlns:p14="http://schemas.microsoft.com/office/powerpoint/2010/main" val="124201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4AAD2-0FA1-40C3-BDB9-1741228A7DD6}"/>
              </a:ext>
            </a:extLst>
          </p:cNvPr>
          <p:cNvSpPr>
            <a:spLocks noGrp="1"/>
          </p:cNvSpPr>
          <p:nvPr>
            <p:ph type="dt" sz="half" idx="11"/>
          </p:nvPr>
        </p:nvSpPr>
        <p:spPr/>
        <p:txBody>
          <a:bodyPr/>
          <a:lstStyle/>
          <a:p>
            <a:fld id="{70479A72-920A-415B-8469-E7772A79C549}" type="datetime4">
              <a:rPr lang="en-US" smtClean="0"/>
              <a:t>June 6, 2023</a:t>
            </a:fld>
            <a:endParaRPr lang="en-US"/>
          </a:p>
        </p:txBody>
      </p:sp>
      <p:sp>
        <p:nvSpPr>
          <p:cNvPr id="4" name="Slide Number Placeholder 3">
            <a:extLst>
              <a:ext uri="{FF2B5EF4-FFF2-40B4-BE49-F238E27FC236}">
                <a16:creationId xmlns:a16="http://schemas.microsoft.com/office/drawing/2014/main" id="{49AC3271-A931-471E-A9DC-A2357A91E9F3}"/>
              </a:ext>
            </a:extLst>
          </p:cNvPr>
          <p:cNvSpPr>
            <a:spLocks noGrp="1"/>
          </p:cNvSpPr>
          <p:nvPr>
            <p:ph type="sldNum" sz="quarter" idx="12"/>
          </p:nvPr>
        </p:nvSpPr>
        <p:spPr/>
        <p:txBody>
          <a:bodyPr/>
          <a:lstStyle/>
          <a:p>
            <a:r>
              <a:rPr lang="en-US"/>
              <a:t>Slide </a:t>
            </a:r>
            <a:fld id="{619F89D8-7AE3-494A-97F3-03D680869632}" type="slidenum">
              <a:rPr lang="en-US" smtClean="0"/>
              <a:pPr/>
              <a:t>12</a:t>
            </a:fld>
            <a:endParaRPr lang="en-US"/>
          </a:p>
        </p:txBody>
      </p:sp>
    </p:spTree>
    <p:extLst>
      <p:ext uri="{BB962C8B-B14F-4D97-AF65-F5344CB8AC3E}">
        <p14:creationId xmlns:p14="http://schemas.microsoft.com/office/powerpoint/2010/main" val="169995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4C5ECF0-439B-4D68-83F4-5F628392DF9E}"/>
              </a:ext>
            </a:extLst>
          </p:cNvPr>
          <p:cNvSpPr>
            <a:spLocks noGrp="1"/>
          </p:cNvSpPr>
          <p:nvPr>
            <p:ph sz="quarter" idx="21"/>
          </p:nvPr>
        </p:nvSpPr>
        <p:spPr>
          <a:xfrm>
            <a:off x="1371492" y="1997865"/>
            <a:ext cx="5534132" cy="373852"/>
          </a:xfrm>
        </p:spPr>
        <p:txBody>
          <a:bodyPr anchor="ctr"/>
          <a:lstStyle/>
          <a:p>
            <a:r>
              <a:rPr lang="en-US" sz="1600"/>
              <a:t>Life-cycle process</a:t>
            </a:r>
          </a:p>
        </p:txBody>
      </p:sp>
      <p:sp>
        <p:nvSpPr>
          <p:cNvPr id="7" name="Title 6">
            <a:extLst>
              <a:ext uri="{FF2B5EF4-FFF2-40B4-BE49-F238E27FC236}">
                <a16:creationId xmlns:a16="http://schemas.microsoft.com/office/drawing/2014/main" id="{A6996838-F664-4EDD-BC18-846A3EBA0E40}"/>
              </a:ext>
            </a:extLst>
          </p:cNvPr>
          <p:cNvSpPr>
            <a:spLocks noGrp="1"/>
          </p:cNvSpPr>
          <p:nvPr>
            <p:ph type="title"/>
          </p:nvPr>
        </p:nvSpPr>
        <p:spPr/>
        <p:txBody>
          <a:bodyPr/>
          <a:lstStyle/>
          <a:p>
            <a:r>
              <a:rPr lang="en-US"/>
              <a:t>Life-Cycle Management (LCM)</a:t>
            </a:r>
          </a:p>
        </p:txBody>
      </p:sp>
      <p:sp>
        <p:nvSpPr>
          <p:cNvPr id="3" name="Date Placeholder 2">
            <a:extLst>
              <a:ext uri="{FF2B5EF4-FFF2-40B4-BE49-F238E27FC236}">
                <a16:creationId xmlns:a16="http://schemas.microsoft.com/office/drawing/2014/main" id="{D8DAA91A-4993-4C4A-9236-9C3C6787E9DA}"/>
              </a:ext>
            </a:extLst>
          </p:cNvPr>
          <p:cNvSpPr>
            <a:spLocks noGrp="1"/>
          </p:cNvSpPr>
          <p:nvPr>
            <p:ph type="dt" sz="half" idx="18"/>
          </p:nvPr>
        </p:nvSpPr>
        <p:spPr/>
        <p:txBody>
          <a:bodyPr/>
          <a:lstStyle/>
          <a:p>
            <a:fld id="{F7AFF65D-AAB4-46ED-A858-A6BA48891152}" type="datetime4">
              <a:rPr lang="en-US" smtClean="0"/>
              <a:t>June 6, 2023</a:t>
            </a:fld>
            <a:endParaRPr lang="en-US"/>
          </a:p>
        </p:txBody>
      </p:sp>
      <p:sp>
        <p:nvSpPr>
          <p:cNvPr id="4" name="Footer Placeholder 3">
            <a:extLst>
              <a:ext uri="{FF2B5EF4-FFF2-40B4-BE49-F238E27FC236}">
                <a16:creationId xmlns:a16="http://schemas.microsoft.com/office/drawing/2014/main" id="{61E44363-EDB7-4390-A13F-27053A642FE5}"/>
              </a:ext>
            </a:extLst>
          </p:cNvPr>
          <p:cNvSpPr>
            <a:spLocks noGrp="1"/>
          </p:cNvSpPr>
          <p:nvPr>
            <p:ph type="ftr" sz="quarter" idx="19"/>
          </p:nvPr>
        </p:nvSpPr>
        <p:spPr/>
        <p:txBody>
          <a:bodyPr/>
          <a:lstStyle/>
          <a:p>
            <a:pPr lvl="8"/>
            <a:endParaRPr lang="en-US"/>
          </a:p>
        </p:txBody>
      </p:sp>
      <p:sp>
        <p:nvSpPr>
          <p:cNvPr id="5" name="Slide Number Placeholder 4">
            <a:extLst>
              <a:ext uri="{FF2B5EF4-FFF2-40B4-BE49-F238E27FC236}">
                <a16:creationId xmlns:a16="http://schemas.microsoft.com/office/drawing/2014/main" id="{9935A20D-3CA0-420E-950E-051647D8548E}"/>
              </a:ext>
            </a:extLst>
          </p:cNvPr>
          <p:cNvSpPr>
            <a:spLocks noGrp="1"/>
          </p:cNvSpPr>
          <p:nvPr>
            <p:ph type="sldNum" sz="quarter" idx="20"/>
          </p:nvPr>
        </p:nvSpPr>
        <p:spPr/>
        <p:txBody>
          <a:bodyPr/>
          <a:lstStyle/>
          <a:p>
            <a:r>
              <a:rPr lang="en-US"/>
              <a:t>Slide </a:t>
            </a:r>
            <a:fld id="{619F89D8-7AE3-494A-97F3-03D680869632}" type="slidenum">
              <a:rPr lang="en-US" smtClean="0"/>
              <a:pPr/>
              <a:t>2</a:t>
            </a:fld>
            <a:endParaRPr lang="en-US"/>
          </a:p>
        </p:txBody>
      </p:sp>
      <p:sp>
        <p:nvSpPr>
          <p:cNvPr id="8" name="Subtitle 7">
            <a:extLst>
              <a:ext uri="{FF2B5EF4-FFF2-40B4-BE49-F238E27FC236}">
                <a16:creationId xmlns:a16="http://schemas.microsoft.com/office/drawing/2014/main" id="{5EB743C4-88C2-4AF0-BB26-936C72B8B22A}"/>
              </a:ext>
            </a:extLst>
          </p:cNvPr>
          <p:cNvSpPr>
            <a:spLocks noGrp="1"/>
          </p:cNvSpPr>
          <p:nvPr>
            <p:ph type="subTitle" idx="13"/>
          </p:nvPr>
        </p:nvSpPr>
        <p:spPr>
          <a:xfrm>
            <a:off x="333264" y="1085213"/>
            <a:ext cx="11520000" cy="504000"/>
          </a:xfrm>
        </p:spPr>
        <p:txBody>
          <a:bodyPr/>
          <a:lstStyle/>
          <a:p>
            <a:r>
              <a:rPr lang="en-US"/>
              <a:t>Agenda</a:t>
            </a:r>
          </a:p>
        </p:txBody>
      </p:sp>
      <p:sp>
        <p:nvSpPr>
          <p:cNvPr id="10" name="Content Placeholder 8">
            <a:extLst>
              <a:ext uri="{FF2B5EF4-FFF2-40B4-BE49-F238E27FC236}">
                <a16:creationId xmlns:a16="http://schemas.microsoft.com/office/drawing/2014/main" id="{1B0E14C5-9B6B-4BEE-B692-3DB731604C22}"/>
              </a:ext>
            </a:extLst>
          </p:cNvPr>
          <p:cNvSpPr txBox="1">
            <a:spLocks/>
          </p:cNvSpPr>
          <p:nvPr/>
        </p:nvSpPr>
        <p:spPr bwMode="gray">
          <a:xfrm>
            <a:off x="1371492" y="2828809"/>
            <a:ext cx="5534132" cy="373852"/>
          </a:xfrm>
          <a:prstGeom prst="rect">
            <a:avLst/>
          </a:prstGeom>
        </p:spPr>
        <p:txBody>
          <a:bodyPr vert="horz" lIns="0" tIns="0" rIns="0" bIns="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600"/>
              <a:t>Life-cycle stages</a:t>
            </a:r>
          </a:p>
        </p:txBody>
      </p:sp>
      <p:sp>
        <p:nvSpPr>
          <p:cNvPr id="11" name="Content Placeholder 8">
            <a:extLst>
              <a:ext uri="{FF2B5EF4-FFF2-40B4-BE49-F238E27FC236}">
                <a16:creationId xmlns:a16="http://schemas.microsoft.com/office/drawing/2014/main" id="{D8297211-F7E0-4BF5-82B8-4E49B58D5E35}"/>
              </a:ext>
            </a:extLst>
          </p:cNvPr>
          <p:cNvSpPr txBox="1">
            <a:spLocks/>
          </p:cNvSpPr>
          <p:nvPr/>
        </p:nvSpPr>
        <p:spPr bwMode="gray">
          <a:xfrm>
            <a:off x="1370595" y="4552126"/>
            <a:ext cx="5534132" cy="373852"/>
          </a:xfrm>
          <a:prstGeom prst="rect">
            <a:avLst/>
          </a:prstGeom>
        </p:spPr>
        <p:txBody>
          <a:bodyPr vert="horz" lIns="0" tIns="0" rIns="0" bIns="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600"/>
              <a:t>Life-cycle services</a:t>
            </a:r>
          </a:p>
        </p:txBody>
      </p:sp>
      <p:sp>
        <p:nvSpPr>
          <p:cNvPr id="12" name="Content Placeholder 8">
            <a:extLst>
              <a:ext uri="{FF2B5EF4-FFF2-40B4-BE49-F238E27FC236}">
                <a16:creationId xmlns:a16="http://schemas.microsoft.com/office/drawing/2014/main" id="{599AB214-380A-48BE-A0DB-64F8C383EF11}"/>
              </a:ext>
            </a:extLst>
          </p:cNvPr>
          <p:cNvSpPr txBox="1">
            <a:spLocks/>
          </p:cNvSpPr>
          <p:nvPr/>
        </p:nvSpPr>
        <p:spPr bwMode="gray">
          <a:xfrm>
            <a:off x="1370595" y="5453243"/>
            <a:ext cx="6572357" cy="373852"/>
          </a:xfrm>
          <a:prstGeom prst="rect">
            <a:avLst/>
          </a:prstGeom>
        </p:spPr>
        <p:txBody>
          <a:bodyPr vert="horz" lIns="0" tIns="0" rIns="0" bIns="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600"/>
              <a:t>Where to find information about your products’ life cycle</a:t>
            </a:r>
          </a:p>
        </p:txBody>
      </p:sp>
      <p:sp>
        <p:nvSpPr>
          <p:cNvPr id="13" name="Content Placeholder 8">
            <a:extLst>
              <a:ext uri="{FF2B5EF4-FFF2-40B4-BE49-F238E27FC236}">
                <a16:creationId xmlns:a16="http://schemas.microsoft.com/office/drawing/2014/main" id="{DFDEF580-985F-4D73-B262-1466F029C289}"/>
              </a:ext>
            </a:extLst>
          </p:cNvPr>
          <p:cNvSpPr txBox="1">
            <a:spLocks/>
          </p:cNvSpPr>
          <p:nvPr/>
        </p:nvSpPr>
        <p:spPr bwMode="gray">
          <a:xfrm>
            <a:off x="333264" y="1931198"/>
            <a:ext cx="933557" cy="507186"/>
          </a:xfrm>
          <a:prstGeom prst="rect">
            <a:avLst/>
          </a:prstGeom>
        </p:spPr>
        <p:txBody>
          <a:bodyPr vert="horz" lIns="0" tIns="0" rIns="0" bIns="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4200" b="1">
                <a:solidFill>
                  <a:schemeClr val="accent4"/>
                </a:solidFill>
              </a:rPr>
              <a:t>01</a:t>
            </a:r>
          </a:p>
        </p:txBody>
      </p:sp>
      <p:sp>
        <p:nvSpPr>
          <p:cNvPr id="14" name="Content Placeholder 8">
            <a:extLst>
              <a:ext uri="{FF2B5EF4-FFF2-40B4-BE49-F238E27FC236}">
                <a16:creationId xmlns:a16="http://schemas.microsoft.com/office/drawing/2014/main" id="{29EFDA55-F172-4072-BE45-069C26480C7A}"/>
              </a:ext>
            </a:extLst>
          </p:cNvPr>
          <p:cNvSpPr txBox="1">
            <a:spLocks/>
          </p:cNvSpPr>
          <p:nvPr/>
        </p:nvSpPr>
        <p:spPr bwMode="gray">
          <a:xfrm>
            <a:off x="336550" y="2756735"/>
            <a:ext cx="933557" cy="507186"/>
          </a:xfrm>
          <a:prstGeom prst="rect">
            <a:avLst/>
          </a:prstGeom>
        </p:spPr>
        <p:txBody>
          <a:bodyPr vert="horz" lIns="0" tIns="0" rIns="0" bIns="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4200" b="1">
                <a:solidFill>
                  <a:schemeClr val="accent4"/>
                </a:solidFill>
              </a:rPr>
              <a:t>02</a:t>
            </a:r>
          </a:p>
        </p:txBody>
      </p:sp>
      <p:sp>
        <p:nvSpPr>
          <p:cNvPr id="15" name="Content Placeholder 8">
            <a:extLst>
              <a:ext uri="{FF2B5EF4-FFF2-40B4-BE49-F238E27FC236}">
                <a16:creationId xmlns:a16="http://schemas.microsoft.com/office/drawing/2014/main" id="{A468F427-BB28-47E4-8140-69DBDC550E44}"/>
              </a:ext>
            </a:extLst>
          </p:cNvPr>
          <p:cNvSpPr txBox="1">
            <a:spLocks/>
          </p:cNvSpPr>
          <p:nvPr/>
        </p:nvSpPr>
        <p:spPr bwMode="gray">
          <a:xfrm>
            <a:off x="332367" y="4485459"/>
            <a:ext cx="933557" cy="507186"/>
          </a:xfrm>
          <a:prstGeom prst="rect">
            <a:avLst/>
          </a:prstGeom>
        </p:spPr>
        <p:txBody>
          <a:bodyPr vert="horz" lIns="0" tIns="0" rIns="0" bIns="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4200" b="1">
                <a:solidFill>
                  <a:schemeClr val="accent4"/>
                </a:solidFill>
              </a:rPr>
              <a:t>04</a:t>
            </a:r>
          </a:p>
        </p:txBody>
      </p:sp>
      <p:sp>
        <p:nvSpPr>
          <p:cNvPr id="16" name="Content Placeholder 8">
            <a:extLst>
              <a:ext uri="{FF2B5EF4-FFF2-40B4-BE49-F238E27FC236}">
                <a16:creationId xmlns:a16="http://schemas.microsoft.com/office/drawing/2014/main" id="{D4E2D4A7-D078-4B39-AA22-41922099BC54}"/>
              </a:ext>
            </a:extLst>
          </p:cNvPr>
          <p:cNvSpPr txBox="1">
            <a:spLocks/>
          </p:cNvSpPr>
          <p:nvPr/>
        </p:nvSpPr>
        <p:spPr bwMode="gray">
          <a:xfrm>
            <a:off x="332367" y="5386576"/>
            <a:ext cx="933557" cy="507186"/>
          </a:xfrm>
          <a:prstGeom prst="rect">
            <a:avLst/>
          </a:prstGeom>
        </p:spPr>
        <p:txBody>
          <a:bodyPr vert="horz" lIns="0" tIns="0" rIns="0" bIns="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4200" b="1">
                <a:solidFill>
                  <a:schemeClr val="accent4"/>
                </a:solidFill>
              </a:rPr>
              <a:t>05</a:t>
            </a:r>
          </a:p>
        </p:txBody>
      </p:sp>
      <p:sp>
        <p:nvSpPr>
          <p:cNvPr id="17" name="Content Placeholder 8">
            <a:extLst>
              <a:ext uri="{FF2B5EF4-FFF2-40B4-BE49-F238E27FC236}">
                <a16:creationId xmlns:a16="http://schemas.microsoft.com/office/drawing/2014/main" id="{16910EE2-4C84-4E0D-815D-EE523D1F6CF7}"/>
              </a:ext>
            </a:extLst>
          </p:cNvPr>
          <p:cNvSpPr txBox="1">
            <a:spLocks/>
          </p:cNvSpPr>
          <p:nvPr/>
        </p:nvSpPr>
        <p:spPr bwMode="gray">
          <a:xfrm>
            <a:off x="1370595" y="3713561"/>
            <a:ext cx="5534132" cy="373852"/>
          </a:xfrm>
          <a:prstGeom prst="rect">
            <a:avLst/>
          </a:prstGeom>
        </p:spPr>
        <p:txBody>
          <a:bodyPr vert="horz" lIns="0" tIns="0" rIns="0" bIns="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600"/>
              <a:t>IEC 62402 Application Guide and ABB LCM</a:t>
            </a:r>
          </a:p>
        </p:txBody>
      </p:sp>
      <p:sp>
        <p:nvSpPr>
          <p:cNvPr id="18" name="Content Placeholder 8">
            <a:extLst>
              <a:ext uri="{FF2B5EF4-FFF2-40B4-BE49-F238E27FC236}">
                <a16:creationId xmlns:a16="http://schemas.microsoft.com/office/drawing/2014/main" id="{4B9497F5-7FE7-4BE4-85C8-939E21BE2211}"/>
              </a:ext>
            </a:extLst>
          </p:cNvPr>
          <p:cNvSpPr txBox="1">
            <a:spLocks/>
          </p:cNvSpPr>
          <p:nvPr/>
        </p:nvSpPr>
        <p:spPr bwMode="gray">
          <a:xfrm>
            <a:off x="332367" y="3646894"/>
            <a:ext cx="933557" cy="507186"/>
          </a:xfrm>
          <a:prstGeom prst="rect">
            <a:avLst/>
          </a:prstGeom>
        </p:spPr>
        <p:txBody>
          <a:bodyPr vert="horz" lIns="0" tIns="0" rIns="0" bIns="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4200" b="1">
                <a:solidFill>
                  <a:schemeClr val="accent4"/>
                </a:solidFill>
              </a:rPr>
              <a:t>03</a:t>
            </a:r>
          </a:p>
        </p:txBody>
      </p:sp>
    </p:spTree>
    <p:extLst>
      <p:ext uri="{BB962C8B-B14F-4D97-AF65-F5344CB8AC3E}">
        <p14:creationId xmlns:p14="http://schemas.microsoft.com/office/powerpoint/2010/main" val="152454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3EBCAC-0356-4EFA-BC46-DACF5945D43A}"/>
              </a:ext>
            </a:extLst>
          </p:cNvPr>
          <p:cNvSpPr>
            <a:spLocks noGrp="1"/>
          </p:cNvSpPr>
          <p:nvPr>
            <p:ph type="title"/>
          </p:nvPr>
        </p:nvSpPr>
        <p:spPr/>
        <p:txBody>
          <a:bodyPr/>
          <a:lstStyle/>
          <a:p>
            <a:r>
              <a:rPr lang="en-US"/>
              <a:t>Life-Cycle Management (LCM)</a:t>
            </a:r>
          </a:p>
        </p:txBody>
      </p:sp>
      <p:sp>
        <p:nvSpPr>
          <p:cNvPr id="4" name="Date Placeholder 3">
            <a:extLst>
              <a:ext uri="{FF2B5EF4-FFF2-40B4-BE49-F238E27FC236}">
                <a16:creationId xmlns:a16="http://schemas.microsoft.com/office/drawing/2014/main" id="{927F2C12-CB5C-4463-942C-8634E68A4C4C}"/>
              </a:ext>
            </a:extLst>
          </p:cNvPr>
          <p:cNvSpPr>
            <a:spLocks noGrp="1"/>
          </p:cNvSpPr>
          <p:nvPr>
            <p:ph type="dt" sz="half" idx="14"/>
          </p:nvPr>
        </p:nvSpPr>
        <p:spPr/>
        <p:txBody>
          <a:bodyPr/>
          <a:lstStyle/>
          <a:p>
            <a:fld id="{FFAB2352-921F-4DD8-A99A-A1474F6943FF}" type="datetime4">
              <a:rPr lang="en-US" smtClean="0"/>
              <a:t>June 6, 2023</a:t>
            </a:fld>
            <a:endParaRPr lang="en-US"/>
          </a:p>
        </p:txBody>
      </p:sp>
      <p:sp>
        <p:nvSpPr>
          <p:cNvPr id="5" name="Footer Placeholder 4">
            <a:extLst>
              <a:ext uri="{FF2B5EF4-FFF2-40B4-BE49-F238E27FC236}">
                <a16:creationId xmlns:a16="http://schemas.microsoft.com/office/drawing/2014/main" id="{13FF5537-0305-4E7D-AC2D-D61FB5D537AD}"/>
              </a:ext>
            </a:extLst>
          </p:cNvPr>
          <p:cNvSpPr>
            <a:spLocks noGrp="1"/>
          </p:cNvSpPr>
          <p:nvPr>
            <p:ph type="ftr" sz="quarter" idx="15"/>
          </p:nvPr>
        </p:nvSpPr>
        <p:spPr/>
        <p:txBody>
          <a:bodyPr/>
          <a:lstStyle/>
          <a:p>
            <a:pPr lvl="8"/>
            <a:endParaRPr lang="en-US"/>
          </a:p>
        </p:txBody>
      </p:sp>
      <p:sp>
        <p:nvSpPr>
          <p:cNvPr id="6" name="Slide Number Placeholder 5">
            <a:extLst>
              <a:ext uri="{FF2B5EF4-FFF2-40B4-BE49-F238E27FC236}">
                <a16:creationId xmlns:a16="http://schemas.microsoft.com/office/drawing/2014/main" id="{EE9A6C4D-14D8-4F49-80EA-78919995A145}"/>
              </a:ext>
            </a:extLst>
          </p:cNvPr>
          <p:cNvSpPr>
            <a:spLocks noGrp="1"/>
          </p:cNvSpPr>
          <p:nvPr>
            <p:ph type="sldNum" sz="quarter" idx="16"/>
          </p:nvPr>
        </p:nvSpPr>
        <p:spPr/>
        <p:txBody>
          <a:bodyPr/>
          <a:lstStyle/>
          <a:p>
            <a:r>
              <a:rPr lang="en-US"/>
              <a:t>Slide </a:t>
            </a:r>
            <a:fld id="{619F89D8-7AE3-494A-97F3-03D680869632}" type="slidenum">
              <a:rPr lang="en-US" smtClean="0"/>
              <a:pPr/>
              <a:t>3</a:t>
            </a:fld>
            <a:endParaRPr lang="en-US"/>
          </a:p>
        </p:txBody>
      </p:sp>
      <p:sp>
        <p:nvSpPr>
          <p:cNvPr id="9" name="Subtitle 8">
            <a:extLst>
              <a:ext uri="{FF2B5EF4-FFF2-40B4-BE49-F238E27FC236}">
                <a16:creationId xmlns:a16="http://schemas.microsoft.com/office/drawing/2014/main" id="{A33D9C0F-8D2F-4D47-A40D-A454AF39F1DE}"/>
              </a:ext>
            </a:extLst>
          </p:cNvPr>
          <p:cNvSpPr>
            <a:spLocks noGrp="1"/>
          </p:cNvSpPr>
          <p:nvPr>
            <p:ph type="subTitle" idx="13"/>
          </p:nvPr>
        </p:nvSpPr>
        <p:spPr/>
        <p:txBody>
          <a:bodyPr vert="horz" lIns="0" tIns="0" rIns="0" bIns="0" rtlCol="0" anchor="t">
            <a:noAutofit/>
          </a:bodyPr>
          <a:lstStyle/>
          <a:p>
            <a:r>
              <a:rPr lang="en-US"/>
              <a:t>Life-cycle process</a:t>
            </a:r>
          </a:p>
        </p:txBody>
      </p:sp>
      <p:pic>
        <p:nvPicPr>
          <p:cNvPr id="10" name="Picture 9">
            <a:extLst>
              <a:ext uri="{FF2B5EF4-FFF2-40B4-BE49-F238E27FC236}">
                <a16:creationId xmlns:a16="http://schemas.microsoft.com/office/drawing/2014/main" id="{C112B274-DE59-4F75-AAA4-82D610C8E3F7}"/>
              </a:ext>
            </a:extLst>
          </p:cNvPr>
          <p:cNvPicPr>
            <a:picLocks noChangeAspect="1"/>
          </p:cNvPicPr>
          <p:nvPr/>
        </p:nvPicPr>
        <p:blipFill rotWithShape="1">
          <a:blip r:embed="rId2"/>
          <a:srcRect l="61" t="1783" r="-1" b="9016"/>
          <a:stretch/>
        </p:blipFill>
        <p:spPr>
          <a:xfrm>
            <a:off x="6251837" y="1933575"/>
            <a:ext cx="5605201" cy="3335042"/>
          </a:xfrm>
          <a:prstGeom prst="rect">
            <a:avLst/>
          </a:prstGeom>
        </p:spPr>
      </p:pic>
      <p:sp>
        <p:nvSpPr>
          <p:cNvPr id="11" name="Content Placeholder 3">
            <a:extLst>
              <a:ext uri="{FF2B5EF4-FFF2-40B4-BE49-F238E27FC236}">
                <a16:creationId xmlns:a16="http://schemas.microsoft.com/office/drawing/2014/main" id="{9A2158D7-ED75-4A5B-B6F2-76E398929D9B}"/>
              </a:ext>
            </a:extLst>
          </p:cNvPr>
          <p:cNvSpPr txBox="1">
            <a:spLocks/>
          </p:cNvSpPr>
          <p:nvPr/>
        </p:nvSpPr>
        <p:spPr bwMode="gray">
          <a:xfrm>
            <a:off x="333264" y="1931197"/>
            <a:ext cx="5353433" cy="3335041"/>
          </a:xfrm>
          <a:prstGeom prst="rect">
            <a:avLst/>
          </a:prstGeom>
        </p:spPr>
        <p:txBody>
          <a:bodyPr lIns="0" tIns="0" rIns="0" bIns="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a:t>Life-cycle management (LCM) is the process that enables ABB to innovate and manage products and related services throughout the entire business life cycle – effectively and efficiently.  </a:t>
            </a:r>
          </a:p>
          <a:p>
            <a:r>
              <a:rPr lang="en-US"/>
              <a:t>It is ABB’s goal to protect our customers’ investment beyond </a:t>
            </a:r>
            <a:br>
              <a:rPr lang="en-US"/>
            </a:br>
            <a:r>
              <a:rPr lang="en-US"/>
              <a:t>the life cycle of the underlying platform products.</a:t>
            </a:r>
          </a:p>
          <a:p>
            <a:pPr>
              <a:spcBef>
                <a:spcPts val="1800"/>
              </a:spcBef>
            </a:pPr>
            <a:r>
              <a:rPr lang="en-US"/>
              <a:t>ABB LCM originates from:</a:t>
            </a:r>
          </a:p>
          <a:p>
            <a:pPr marL="179705" lvl="1" indent="-179705"/>
            <a:r>
              <a:rPr lang="en-US" b="1"/>
              <a:t>IEC 62402</a:t>
            </a:r>
            <a:r>
              <a:rPr lang="en-US"/>
              <a:t>, the IEC Application Guide about Obsolescence Management, stressing the importance of managing obsolescence as an integral part of design, development, production and in-service support of a product.</a:t>
            </a:r>
          </a:p>
          <a:p>
            <a:pPr marL="179705" lvl="1" indent="-179705"/>
            <a:r>
              <a:rPr lang="en-US" b="1"/>
              <a:t>The long experience of ABB</a:t>
            </a:r>
            <a:r>
              <a:rPr lang="en-US"/>
              <a:t> on the management of products and their life cycle</a:t>
            </a:r>
          </a:p>
        </p:txBody>
      </p:sp>
      <p:sp>
        <p:nvSpPr>
          <p:cNvPr id="12" name="Text Placeholder 7">
            <a:extLst>
              <a:ext uri="{FF2B5EF4-FFF2-40B4-BE49-F238E27FC236}">
                <a16:creationId xmlns:a16="http://schemas.microsoft.com/office/drawing/2014/main" id="{FE1377F5-44DF-4C6F-807B-046D83EF76B1}"/>
              </a:ext>
            </a:extLst>
          </p:cNvPr>
          <p:cNvSpPr txBox="1">
            <a:spLocks/>
          </p:cNvSpPr>
          <p:nvPr/>
        </p:nvSpPr>
        <p:spPr bwMode="gray">
          <a:xfrm>
            <a:off x="332583" y="5409442"/>
            <a:ext cx="11520682" cy="504000"/>
          </a:xfrm>
          <a:prstGeom prst="rect">
            <a:avLst/>
          </a:prstGeom>
          <a:solidFill>
            <a:schemeClr val="accent3"/>
          </a:solidFill>
        </p:spPr>
        <p:txBody>
          <a:bodyPr lIns="72000" tIns="0" rIns="72000" bIns="0" anchor="ctr"/>
          <a:lstStyle>
            <a:lvl1pPr marL="0" indent="0" algn="ctr" defTabSz="914491" rtl="0" eaLnBrk="1" latinLnBrk="0" hangingPunct="1">
              <a:spcBef>
                <a:spcPts val="0"/>
              </a:spcBef>
              <a:buFont typeface="Arial" panose="020B0604020202020204" pitchFamily="34" charset="0"/>
              <a:buNone/>
              <a:defRPr sz="1600" b="1" kern="1200">
                <a:solidFill>
                  <a:schemeClr val="bg1"/>
                </a:solidFill>
                <a:latin typeface="+mn-lt"/>
                <a:ea typeface="+mn-ea"/>
                <a:cs typeface="+mn-cs"/>
              </a:defRPr>
            </a:lvl1pPr>
            <a:lvl2pPr marL="0" indent="0" algn="ctr" defTabSz="914491" rtl="0" eaLnBrk="1" latinLnBrk="0" hangingPunct="1">
              <a:spcBef>
                <a:spcPts val="0"/>
              </a:spcBef>
              <a:buFont typeface="ABBvoiceOffice" panose="020D0603020503020204" pitchFamily="34" charset="0"/>
              <a:buNone/>
              <a:defRPr sz="1600" b="1" kern="1200">
                <a:solidFill>
                  <a:schemeClr val="bg1"/>
                </a:solidFill>
                <a:latin typeface="+mn-lt"/>
                <a:ea typeface="+mn-ea"/>
                <a:cs typeface="+mn-cs"/>
              </a:defRPr>
            </a:lvl2pPr>
            <a:lvl3pPr marL="0" indent="0" algn="ctr" defTabSz="914491" rtl="0" eaLnBrk="1" latinLnBrk="0" hangingPunct="1">
              <a:spcBef>
                <a:spcPts val="0"/>
              </a:spcBef>
              <a:buFont typeface="Arial" panose="020B0604020202020204" pitchFamily="34" charset="0"/>
              <a:buNone/>
              <a:defRPr sz="1600" b="1" kern="1200">
                <a:solidFill>
                  <a:schemeClr val="bg1"/>
                </a:solidFill>
                <a:latin typeface="+mn-lt"/>
                <a:ea typeface="+mn-ea"/>
                <a:cs typeface="+mn-cs"/>
              </a:defRPr>
            </a:lvl3pPr>
            <a:lvl4pPr marL="0" indent="0" algn="ctr" defTabSz="914491" rtl="0" eaLnBrk="1" latinLnBrk="0" hangingPunct="1">
              <a:spcBef>
                <a:spcPts val="0"/>
              </a:spcBef>
              <a:buFont typeface="Arial" panose="020B0604020202020204" pitchFamily="34" charset="0"/>
              <a:buNone/>
              <a:defRPr sz="1600" b="1" kern="1200">
                <a:solidFill>
                  <a:schemeClr val="bg1"/>
                </a:solidFill>
                <a:latin typeface="+mn-lt"/>
                <a:ea typeface="+mn-ea"/>
                <a:cs typeface="+mn-cs"/>
              </a:defRPr>
            </a:lvl4pPr>
            <a:lvl5pPr marL="0" indent="0" algn="ctr" defTabSz="914491" rtl="0" eaLnBrk="1" latinLnBrk="0" hangingPunct="1">
              <a:spcBef>
                <a:spcPts val="0"/>
              </a:spcBef>
              <a:buFont typeface="Arial" panose="020B0604020202020204" pitchFamily="34" charset="0"/>
              <a:buNone/>
              <a:defRPr sz="1600" b="1" kern="1200">
                <a:solidFill>
                  <a:schemeClr val="bg1"/>
                </a:solidFill>
                <a:latin typeface="+mn-lt"/>
                <a:ea typeface="+mn-ea"/>
                <a:cs typeface="+mn-cs"/>
              </a:defRPr>
            </a:lvl5pPr>
            <a:lvl6pPr marL="0" indent="0" algn="ctr" defTabSz="914491" rtl="0" eaLnBrk="1" latinLnBrk="0" hangingPunct="1">
              <a:spcBef>
                <a:spcPts val="0"/>
              </a:spcBef>
              <a:buFont typeface="Arial" panose="020B0604020202020204" pitchFamily="34" charset="0"/>
              <a:buNone/>
              <a:defRPr sz="1600" b="1" kern="1200">
                <a:solidFill>
                  <a:schemeClr val="bg1"/>
                </a:solidFill>
                <a:latin typeface="+mn-lt"/>
                <a:ea typeface="+mn-ea"/>
                <a:cs typeface="+mn-cs"/>
              </a:defRPr>
            </a:lvl6pPr>
            <a:lvl7pPr marL="0" indent="0" algn="ctr" defTabSz="914491" rtl="0" eaLnBrk="1" latinLnBrk="0" hangingPunct="1">
              <a:spcBef>
                <a:spcPts val="0"/>
              </a:spcBef>
              <a:buFont typeface="Arial" panose="020B0604020202020204" pitchFamily="34" charset="0"/>
              <a:buNone/>
              <a:defRPr sz="1600" b="1" kern="1200">
                <a:solidFill>
                  <a:schemeClr val="bg1"/>
                </a:solidFill>
                <a:latin typeface="+mn-lt"/>
                <a:ea typeface="+mn-ea"/>
                <a:cs typeface="+mn-cs"/>
              </a:defRPr>
            </a:lvl7pPr>
            <a:lvl8pPr marL="0" indent="0" algn="ctr" defTabSz="914491" rtl="0" eaLnBrk="1" latinLnBrk="0" hangingPunct="1">
              <a:spcBef>
                <a:spcPts val="0"/>
              </a:spcBef>
              <a:buFont typeface="Arial" panose="020B0604020202020204" pitchFamily="34" charset="0"/>
              <a:buNone/>
              <a:defRPr sz="1600" b="1" kern="1200">
                <a:solidFill>
                  <a:schemeClr val="bg1"/>
                </a:solidFill>
                <a:latin typeface="+mn-lt"/>
                <a:ea typeface="+mn-ea"/>
                <a:cs typeface="+mn-cs"/>
              </a:defRPr>
            </a:lvl8pPr>
            <a:lvl9pPr marL="0" indent="0" algn="ctr" defTabSz="914491" rtl="0" eaLnBrk="1" latinLnBrk="0" hangingPunct="1">
              <a:spcBef>
                <a:spcPts val="0"/>
              </a:spcBef>
              <a:buFont typeface="Arial" panose="020B0604020202020204" pitchFamily="34" charset="0"/>
              <a:buNone/>
              <a:defRPr sz="1600" b="1" kern="1200">
                <a:solidFill>
                  <a:schemeClr val="bg1"/>
                </a:solidFill>
                <a:latin typeface="+mn-lt"/>
                <a:ea typeface="+mn-ea"/>
                <a:cs typeface="+mn-cs"/>
              </a:defRPr>
            </a:lvl9pPr>
          </a:lstStyle>
          <a:p>
            <a:r>
              <a:rPr lang="en-US" sz="1400"/>
              <a:t>ABB products are designed for continuous evolution. The Life-cycle management process supports ABB </a:t>
            </a:r>
            <a:br>
              <a:rPr lang="en-US" sz="1400"/>
            </a:br>
            <a:r>
              <a:rPr lang="en-US" sz="1400"/>
              <a:t>and our customers to properly manage products’ transition through the different life-cycle stages</a:t>
            </a:r>
          </a:p>
        </p:txBody>
      </p:sp>
    </p:spTree>
    <p:extLst>
      <p:ext uri="{BB962C8B-B14F-4D97-AF65-F5344CB8AC3E}">
        <p14:creationId xmlns:p14="http://schemas.microsoft.com/office/powerpoint/2010/main" val="361657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1D7C-4490-447D-9F62-5012BA6AF715}"/>
              </a:ext>
            </a:extLst>
          </p:cNvPr>
          <p:cNvSpPr>
            <a:spLocks noGrp="1"/>
          </p:cNvSpPr>
          <p:nvPr>
            <p:ph type="title"/>
          </p:nvPr>
        </p:nvSpPr>
        <p:spPr/>
        <p:txBody>
          <a:bodyPr/>
          <a:lstStyle/>
          <a:p>
            <a:r>
              <a:rPr lang="en-US"/>
              <a:t>Life-Cycle Management (LCM)</a:t>
            </a:r>
          </a:p>
        </p:txBody>
      </p:sp>
      <p:sp>
        <p:nvSpPr>
          <p:cNvPr id="3" name="Date Placeholder 2">
            <a:extLst>
              <a:ext uri="{FF2B5EF4-FFF2-40B4-BE49-F238E27FC236}">
                <a16:creationId xmlns:a16="http://schemas.microsoft.com/office/drawing/2014/main" id="{0B61AF82-5EE6-4DD4-B975-BB6F937E8FD8}"/>
              </a:ext>
            </a:extLst>
          </p:cNvPr>
          <p:cNvSpPr>
            <a:spLocks noGrp="1"/>
          </p:cNvSpPr>
          <p:nvPr>
            <p:ph type="dt" sz="half" idx="14"/>
          </p:nvPr>
        </p:nvSpPr>
        <p:spPr/>
        <p:txBody>
          <a:bodyPr/>
          <a:lstStyle/>
          <a:p>
            <a:fld id="{A1F808C0-290B-4263-8A52-B569B4875133}" type="datetime4">
              <a:rPr lang="en-US" smtClean="0"/>
              <a:t>June 6, 2023</a:t>
            </a:fld>
            <a:endParaRPr lang="en-US"/>
          </a:p>
        </p:txBody>
      </p:sp>
      <p:sp>
        <p:nvSpPr>
          <p:cNvPr id="4" name="Footer Placeholder 3">
            <a:extLst>
              <a:ext uri="{FF2B5EF4-FFF2-40B4-BE49-F238E27FC236}">
                <a16:creationId xmlns:a16="http://schemas.microsoft.com/office/drawing/2014/main" id="{C8523FCE-00C6-4F98-BD67-9730D4B54F68}"/>
              </a:ext>
            </a:extLst>
          </p:cNvPr>
          <p:cNvSpPr>
            <a:spLocks noGrp="1"/>
          </p:cNvSpPr>
          <p:nvPr>
            <p:ph type="ftr" sz="quarter" idx="15"/>
          </p:nvPr>
        </p:nvSpPr>
        <p:spPr/>
        <p:txBody>
          <a:bodyPr/>
          <a:lstStyle/>
          <a:p>
            <a:pPr lvl="8"/>
            <a:r>
              <a:rPr lang="en-US"/>
              <a:t>*ABB’s intent is to support customers for a period of time not shorter than 10 years from CLASSIC phase start to LIMITED phase end, although exceptions to this may occur if components or technologies needed are no longer available to ABB, or due to changes in the portfolio strategy.</a:t>
            </a:r>
          </a:p>
        </p:txBody>
      </p:sp>
      <p:sp>
        <p:nvSpPr>
          <p:cNvPr id="5" name="Slide Number Placeholder 4">
            <a:extLst>
              <a:ext uri="{FF2B5EF4-FFF2-40B4-BE49-F238E27FC236}">
                <a16:creationId xmlns:a16="http://schemas.microsoft.com/office/drawing/2014/main" id="{908E24D4-E861-4312-88B1-4970E67CB2AF}"/>
              </a:ext>
            </a:extLst>
          </p:cNvPr>
          <p:cNvSpPr>
            <a:spLocks noGrp="1"/>
          </p:cNvSpPr>
          <p:nvPr>
            <p:ph type="sldNum" sz="quarter" idx="16"/>
          </p:nvPr>
        </p:nvSpPr>
        <p:spPr/>
        <p:txBody>
          <a:bodyPr/>
          <a:lstStyle/>
          <a:p>
            <a:r>
              <a:rPr lang="en-US"/>
              <a:t>Slide </a:t>
            </a:r>
            <a:fld id="{619F89D8-7AE3-494A-97F3-03D680869632}" type="slidenum">
              <a:rPr lang="en-US" smtClean="0"/>
              <a:pPr/>
              <a:t>4</a:t>
            </a:fld>
            <a:endParaRPr lang="en-US"/>
          </a:p>
        </p:txBody>
      </p:sp>
      <p:sp>
        <p:nvSpPr>
          <p:cNvPr id="6" name="Subtitle 5">
            <a:extLst>
              <a:ext uri="{FF2B5EF4-FFF2-40B4-BE49-F238E27FC236}">
                <a16:creationId xmlns:a16="http://schemas.microsoft.com/office/drawing/2014/main" id="{95E86636-8176-4E06-8992-DCACB7F20332}"/>
              </a:ext>
            </a:extLst>
          </p:cNvPr>
          <p:cNvSpPr>
            <a:spLocks noGrp="1"/>
          </p:cNvSpPr>
          <p:nvPr>
            <p:ph type="subTitle" idx="13"/>
          </p:nvPr>
        </p:nvSpPr>
        <p:spPr/>
        <p:txBody>
          <a:bodyPr vert="horz" lIns="0" tIns="0" rIns="0" bIns="0" rtlCol="0" anchor="t">
            <a:noAutofit/>
          </a:bodyPr>
          <a:lstStyle/>
          <a:p>
            <a:r>
              <a:rPr lang="en-US"/>
              <a:t>Life-cycle stages</a:t>
            </a:r>
          </a:p>
        </p:txBody>
      </p:sp>
      <p:sp>
        <p:nvSpPr>
          <p:cNvPr id="7" name="Content Placeholder 3">
            <a:extLst>
              <a:ext uri="{FF2B5EF4-FFF2-40B4-BE49-F238E27FC236}">
                <a16:creationId xmlns:a16="http://schemas.microsoft.com/office/drawing/2014/main" id="{155C1438-C7E0-4858-99B2-DFB669032700}"/>
              </a:ext>
            </a:extLst>
          </p:cNvPr>
          <p:cNvSpPr txBox="1">
            <a:spLocks/>
          </p:cNvSpPr>
          <p:nvPr/>
        </p:nvSpPr>
        <p:spPr bwMode="gray">
          <a:xfrm>
            <a:off x="333264" y="1931197"/>
            <a:ext cx="2854547" cy="3983828"/>
          </a:xfrm>
          <a:prstGeom prst="rect">
            <a:avLst/>
          </a:prstGeom>
        </p:spPr>
        <p:txBody>
          <a:bodyPr lIns="0" tIns="0" rIns="0" bIns="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a:t>Four stages define life-cycle policy for ABB Electrification products:</a:t>
            </a:r>
          </a:p>
          <a:p>
            <a:pPr marL="266700" indent="-266700">
              <a:buFont typeface="+mj-lt"/>
              <a:buAutoNum type="arabicPeriod"/>
            </a:pPr>
            <a:r>
              <a:rPr lang="en-US" b="1"/>
              <a:t>Active</a:t>
            </a:r>
          </a:p>
          <a:p>
            <a:pPr marL="266700" indent="-266700">
              <a:buFont typeface="+mj-lt"/>
              <a:buAutoNum type="arabicPeriod"/>
            </a:pPr>
            <a:r>
              <a:rPr lang="en-US" b="1"/>
              <a:t>Classic</a:t>
            </a:r>
          </a:p>
          <a:p>
            <a:pPr marL="266700" indent="-266700">
              <a:buFont typeface="+mj-lt"/>
              <a:buAutoNum type="arabicPeriod"/>
            </a:pPr>
            <a:r>
              <a:rPr lang="en-US" b="1"/>
              <a:t>Limited</a:t>
            </a:r>
          </a:p>
          <a:p>
            <a:pPr marL="266700" indent="-266700">
              <a:buFont typeface="+mj-lt"/>
              <a:buAutoNum type="arabicPeriod"/>
            </a:pPr>
            <a:r>
              <a:rPr lang="en-US" b="1"/>
              <a:t>Obsolete</a:t>
            </a:r>
          </a:p>
          <a:p>
            <a:endParaRPr lang="en-US"/>
          </a:p>
          <a:p>
            <a:r>
              <a:rPr lang="en-US"/>
              <a:t>Open communication with our customers is continuous, with notifications provided for each status change several months </a:t>
            </a:r>
            <a:br>
              <a:rPr lang="en-US"/>
            </a:br>
            <a:r>
              <a:rPr lang="en-US"/>
              <a:t>in advance, as well as a minimum </a:t>
            </a:r>
            <a:br>
              <a:rPr lang="en-US"/>
            </a:br>
            <a:r>
              <a:rPr lang="en-US"/>
              <a:t>of 10 years of support granted from the Classic phase to the beginning of the Obsolete phase.</a:t>
            </a:r>
          </a:p>
        </p:txBody>
      </p:sp>
      <p:pic>
        <p:nvPicPr>
          <p:cNvPr id="355" name="Picture 354">
            <a:extLst>
              <a:ext uri="{FF2B5EF4-FFF2-40B4-BE49-F238E27FC236}">
                <a16:creationId xmlns:a16="http://schemas.microsoft.com/office/drawing/2014/main" id="{6A633250-F35C-4F4C-8838-9DE630DD9BE3}"/>
              </a:ext>
            </a:extLst>
          </p:cNvPr>
          <p:cNvPicPr>
            <a:picLocks noChangeAspect="1"/>
          </p:cNvPicPr>
          <p:nvPr/>
        </p:nvPicPr>
        <p:blipFill>
          <a:blip r:embed="rId2"/>
          <a:stretch>
            <a:fillRect/>
          </a:stretch>
        </p:blipFill>
        <p:spPr>
          <a:xfrm>
            <a:off x="3583105" y="1931198"/>
            <a:ext cx="8270159" cy="3983828"/>
          </a:xfrm>
          <a:prstGeom prst="rect">
            <a:avLst/>
          </a:prstGeom>
        </p:spPr>
      </p:pic>
    </p:spTree>
    <p:extLst>
      <p:ext uri="{BB962C8B-B14F-4D97-AF65-F5344CB8AC3E}">
        <p14:creationId xmlns:p14="http://schemas.microsoft.com/office/powerpoint/2010/main" val="16649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B599-84CC-4071-9078-90BC83C3D65A}"/>
              </a:ext>
            </a:extLst>
          </p:cNvPr>
          <p:cNvSpPr>
            <a:spLocks noGrp="1"/>
          </p:cNvSpPr>
          <p:nvPr>
            <p:ph type="title"/>
          </p:nvPr>
        </p:nvSpPr>
        <p:spPr/>
        <p:txBody>
          <a:bodyPr/>
          <a:lstStyle/>
          <a:p>
            <a:r>
              <a:rPr lang="en-US"/>
              <a:t>Life-Cycle Management (LCM)</a:t>
            </a:r>
          </a:p>
        </p:txBody>
      </p:sp>
      <p:sp>
        <p:nvSpPr>
          <p:cNvPr id="3" name="Date Placeholder 2">
            <a:extLst>
              <a:ext uri="{FF2B5EF4-FFF2-40B4-BE49-F238E27FC236}">
                <a16:creationId xmlns:a16="http://schemas.microsoft.com/office/drawing/2014/main" id="{9E680904-C195-42FB-A0AC-351A22BC0A54}"/>
              </a:ext>
            </a:extLst>
          </p:cNvPr>
          <p:cNvSpPr>
            <a:spLocks noGrp="1"/>
          </p:cNvSpPr>
          <p:nvPr>
            <p:ph type="dt" sz="half" idx="14"/>
          </p:nvPr>
        </p:nvSpPr>
        <p:spPr/>
        <p:txBody>
          <a:bodyPr/>
          <a:lstStyle/>
          <a:p>
            <a:fld id="{A1F808C0-290B-4263-8A52-B569B4875133}" type="datetime4">
              <a:rPr lang="en-US" smtClean="0"/>
              <a:t>June 6, 2023</a:t>
            </a:fld>
            <a:endParaRPr lang="en-US"/>
          </a:p>
        </p:txBody>
      </p:sp>
      <p:sp>
        <p:nvSpPr>
          <p:cNvPr id="4" name="Footer Placeholder 3">
            <a:extLst>
              <a:ext uri="{FF2B5EF4-FFF2-40B4-BE49-F238E27FC236}">
                <a16:creationId xmlns:a16="http://schemas.microsoft.com/office/drawing/2014/main" id="{51D2672E-86FF-415B-9272-6DC74322C31A}"/>
              </a:ext>
            </a:extLst>
          </p:cNvPr>
          <p:cNvSpPr>
            <a:spLocks noGrp="1"/>
          </p:cNvSpPr>
          <p:nvPr>
            <p:ph type="ftr" sz="quarter" idx="15"/>
          </p:nvPr>
        </p:nvSpPr>
        <p:spPr/>
        <p:txBody>
          <a:bodyPr/>
          <a:lstStyle/>
          <a:p>
            <a:pPr lvl="8"/>
            <a:endParaRPr lang="en-US"/>
          </a:p>
        </p:txBody>
      </p:sp>
      <p:sp>
        <p:nvSpPr>
          <p:cNvPr id="5" name="Slide Number Placeholder 4">
            <a:extLst>
              <a:ext uri="{FF2B5EF4-FFF2-40B4-BE49-F238E27FC236}">
                <a16:creationId xmlns:a16="http://schemas.microsoft.com/office/drawing/2014/main" id="{3E0CC380-FFB7-4913-9F74-CE45D0B6AB53}"/>
              </a:ext>
            </a:extLst>
          </p:cNvPr>
          <p:cNvSpPr>
            <a:spLocks noGrp="1"/>
          </p:cNvSpPr>
          <p:nvPr>
            <p:ph type="sldNum" sz="quarter" idx="16"/>
          </p:nvPr>
        </p:nvSpPr>
        <p:spPr/>
        <p:txBody>
          <a:bodyPr/>
          <a:lstStyle/>
          <a:p>
            <a:r>
              <a:rPr lang="en-US"/>
              <a:t>Slide </a:t>
            </a:r>
            <a:fld id="{619F89D8-7AE3-494A-97F3-03D680869632}" type="slidenum">
              <a:rPr lang="en-US" smtClean="0"/>
              <a:pPr/>
              <a:t>5</a:t>
            </a:fld>
            <a:endParaRPr lang="en-US"/>
          </a:p>
        </p:txBody>
      </p:sp>
      <p:sp>
        <p:nvSpPr>
          <p:cNvPr id="6" name="Subtitle 5">
            <a:extLst>
              <a:ext uri="{FF2B5EF4-FFF2-40B4-BE49-F238E27FC236}">
                <a16:creationId xmlns:a16="http://schemas.microsoft.com/office/drawing/2014/main" id="{119ED4F1-1856-4CFD-A9F5-115D56FCD8E6}"/>
              </a:ext>
            </a:extLst>
          </p:cNvPr>
          <p:cNvSpPr>
            <a:spLocks noGrp="1"/>
          </p:cNvSpPr>
          <p:nvPr>
            <p:ph type="subTitle" idx="13"/>
          </p:nvPr>
        </p:nvSpPr>
        <p:spPr/>
        <p:txBody>
          <a:bodyPr vert="horz" lIns="0" tIns="0" rIns="0" bIns="0" rtlCol="0" anchor="t">
            <a:noAutofit/>
          </a:bodyPr>
          <a:lstStyle/>
          <a:p>
            <a:r>
              <a:rPr lang="en-US"/>
              <a:t>Life-cycle stages </a:t>
            </a:r>
          </a:p>
        </p:txBody>
      </p:sp>
      <p:sp>
        <p:nvSpPr>
          <p:cNvPr id="7" name="Content Placeholder 3">
            <a:extLst>
              <a:ext uri="{FF2B5EF4-FFF2-40B4-BE49-F238E27FC236}">
                <a16:creationId xmlns:a16="http://schemas.microsoft.com/office/drawing/2014/main" id="{B52FC078-138B-441E-A790-008929770238}"/>
              </a:ext>
            </a:extLst>
          </p:cNvPr>
          <p:cNvSpPr txBox="1">
            <a:spLocks/>
          </p:cNvSpPr>
          <p:nvPr/>
        </p:nvSpPr>
        <p:spPr bwMode="gray">
          <a:xfrm>
            <a:off x="333264" y="1931197"/>
            <a:ext cx="2656800" cy="3983828"/>
          </a:xfrm>
          <a:prstGeom prst="rect">
            <a:avLst/>
          </a:prstGeom>
        </p:spPr>
        <p:txBody>
          <a:bodyPr lIns="0" tIns="0" rIns="0" bIns="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spcBef>
                <a:spcPts val="900"/>
              </a:spcBef>
            </a:pPr>
            <a:r>
              <a:rPr lang="en-US" sz="1600" b="1">
                <a:solidFill>
                  <a:schemeClr val="bg2"/>
                </a:solidFill>
              </a:rPr>
              <a:t>Active</a:t>
            </a:r>
          </a:p>
          <a:p>
            <a:pPr marL="287655">
              <a:spcBef>
                <a:spcPts val="1200"/>
              </a:spcBef>
            </a:pPr>
            <a:r>
              <a:rPr lang="en-US"/>
              <a:t>Equipment: available</a:t>
            </a:r>
          </a:p>
          <a:p>
            <a:pPr marL="287655">
              <a:spcBef>
                <a:spcPts val="900"/>
              </a:spcBef>
            </a:pPr>
            <a:r>
              <a:rPr lang="en-US"/>
              <a:t>Spare parts: available</a:t>
            </a:r>
          </a:p>
          <a:p>
            <a:pPr marL="179705" lvl="1" indent="-179705">
              <a:spcBef>
                <a:spcPts val="2400"/>
              </a:spcBef>
            </a:pPr>
            <a:r>
              <a:rPr lang="en-US"/>
              <a:t>Released for sale </a:t>
            </a:r>
          </a:p>
          <a:p>
            <a:pPr marL="179705" lvl="1" indent="-179705">
              <a:spcBef>
                <a:spcPts val="900"/>
              </a:spcBef>
            </a:pPr>
            <a:r>
              <a:rPr lang="en-US"/>
              <a:t>No limitations to manufacturing</a:t>
            </a:r>
          </a:p>
          <a:p>
            <a:pPr marL="179705" lvl="1" indent="-179705">
              <a:spcBef>
                <a:spcPts val="900"/>
              </a:spcBef>
            </a:pPr>
            <a:r>
              <a:rPr lang="en-US"/>
              <a:t>Actively promoted in assigned markets, available to all customers </a:t>
            </a:r>
          </a:p>
          <a:p>
            <a:pPr marL="179705" lvl="1" indent="-179705">
              <a:spcBef>
                <a:spcPts val="900"/>
              </a:spcBef>
            </a:pPr>
            <a:r>
              <a:rPr lang="en-US"/>
              <a:t>Fully supported both technically and via after-sales network </a:t>
            </a:r>
          </a:p>
          <a:p>
            <a:pPr marL="179705" lvl="1" indent="-179705">
              <a:spcBef>
                <a:spcPts val="900"/>
              </a:spcBef>
            </a:pPr>
            <a:r>
              <a:rPr lang="en-US"/>
              <a:t>Periodically enhanced </a:t>
            </a:r>
          </a:p>
        </p:txBody>
      </p:sp>
      <p:sp>
        <p:nvSpPr>
          <p:cNvPr id="8" name="Content Placeholder 3">
            <a:extLst>
              <a:ext uri="{FF2B5EF4-FFF2-40B4-BE49-F238E27FC236}">
                <a16:creationId xmlns:a16="http://schemas.microsoft.com/office/drawing/2014/main" id="{8F9F268A-25DC-4E3B-B96D-8B357567F862}"/>
              </a:ext>
            </a:extLst>
          </p:cNvPr>
          <p:cNvSpPr txBox="1">
            <a:spLocks/>
          </p:cNvSpPr>
          <p:nvPr/>
        </p:nvSpPr>
        <p:spPr bwMode="gray">
          <a:xfrm>
            <a:off x="3287752" y="1931197"/>
            <a:ext cx="2656800" cy="3983828"/>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spcBef>
                <a:spcPts val="900"/>
              </a:spcBef>
            </a:pPr>
            <a:r>
              <a:rPr lang="en-US" sz="1600" b="1">
                <a:solidFill>
                  <a:schemeClr val="bg2"/>
                </a:solidFill>
              </a:rPr>
              <a:t>Classic</a:t>
            </a:r>
          </a:p>
          <a:p>
            <a:pPr marL="288000">
              <a:spcBef>
                <a:spcPts val="1200"/>
              </a:spcBef>
            </a:pPr>
            <a:r>
              <a:rPr lang="en-US"/>
              <a:t>Equipment: available</a:t>
            </a:r>
          </a:p>
          <a:p>
            <a:pPr marL="288000">
              <a:spcBef>
                <a:spcPts val="900"/>
              </a:spcBef>
            </a:pPr>
            <a:r>
              <a:rPr lang="en-US"/>
              <a:t>Spare parts: available</a:t>
            </a:r>
          </a:p>
          <a:p>
            <a:pPr lvl="1">
              <a:spcBef>
                <a:spcPts val="2400"/>
              </a:spcBef>
            </a:pPr>
            <a:r>
              <a:rPr lang="en-US"/>
              <a:t>Product not extensively promoted by the sales force </a:t>
            </a:r>
          </a:p>
          <a:p>
            <a:pPr lvl="1">
              <a:spcBef>
                <a:spcPts val="900"/>
              </a:spcBef>
            </a:pPr>
            <a:r>
              <a:rPr lang="en-US"/>
              <a:t>Product’s ownership moves to Service </a:t>
            </a:r>
          </a:p>
          <a:p>
            <a:pPr lvl="1">
              <a:spcBef>
                <a:spcPts val="900"/>
              </a:spcBef>
            </a:pPr>
            <a:r>
              <a:rPr lang="en-US"/>
              <a:t>Product still available for sale, mainly for expansions of existing systems, supply under frame agreements, etc.</a:t>
            </a:r>
          </a:p>
          <a:p>
            <a:pPr lvl="1">
              <a:spcBef>
                <a:spcPts val="900"/>
              </a:spcBef>
            </a:pPr>
            <a:r>
              <a:rPr lang="en-US"/>
              <a:t>No further enhancements and developments </a:t>
            </a:r>
          </a:p>
        </p:txBody>
      </p:sp>
      <p:sp>
        <p:nvSpPr>
          <p:cNvPr id="9" name="Content Placeholder 3">
            <a:extLst>
              <a:ext uri="{FF2B5EF4-FFF2-40B4-BE49-F238E27FC236}">
                <a16:creationId xmlns:a16="http://schemas.microsoft.com/office/drawing/2014/main" id="{28893EE7-F76A-436F-A0D2-8E3EE1A2CED3}"/>
              </a:ext>
            </a:extLst>
          </p:cNvPr>
          <p:cNvSpPr txBox="1">
            <a:spLocks/>
          </p:cNvSpPr>
          <p:nvPr/>
        </p:nvSpPr>
        <p:spPr bwMode="gray">
          <a:xfrm>
            <a:off x="6242240" y="1931197"/>
            <a:ext cx="2656800" cy="3983828"/>
          </a:xfrm>
          <a:prstGeom prst="rect">
            <a:avLst/>
          </a:prstGeom>
        </p:spPr>
        <p:txBody>
          <a:bodyPr lIns="0" tIns="0" rIns="0" bIns="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spcBef>
                <a:spcPts val="900"/>
              </a:spcBef>
            </a:pPr>
            <a:r>
              <a:rPr lang="en-US" sz="1600" b="1">
                <a:solidFill>
                  <a:schemeClr val="bg2"/>
                </a:solidFill>
              </a:rPr>
              <a:t>Limited</a:t>
            </a:r>
          </a:p>
          <a:p>
            <a:pPr marL="287655">
              <a:spcBef>
                <a:spcPts val="1200"/>
              </a:spcBef>
            </a:pPr>
            <a:r>
              <a:rPr lang="en-US"/>
              <a:t>Equipment: not ensured</a:t>
            </a:r>
          </a:p>
          <a:p>
            <a:pPr marL="287655">
              <a:spcBef>
                <a:spcPts val="900"/>
              </a:spcBef>
            </a:pPr>
            <a:r>
              <a:rPr lang="en-US"/>
              <a:t>Spare parts: available</a:t>
            </a:r>
          </a:p>
          <a:p>
            <a:pPr marL="179705" lvl="1" indent="-179705">
              <a:spcBef>
                <a:spcPts val="2400"/>
              </a:spcBef>
            </a:pPr>
            <a:r>
              <a:rPr lang="en-US"/>
              <a:t>Product no longer promoted by the sales force</a:t>
            </a:r>
          </a:p>
          <a:p>
            <a:pPr marL="179705" lvl="1" indent="-179705">
              <a:spcBef>
                <a:spcPts val="2400"/>
              </a:spcBef>
            </a:pPr>
            <a:r>
              <a:rPr lang="en-US"/>
              <a:t>Product is no longer manufactured</a:t>
            </a:r>
          </a:p>
          <a:p>
            <a:pPr marL="179705" lvl="1" indent="-179705">
              <a:spcBef>
                <a:spcPts val="900"/>
              </a:spcBef>
            </a:pPr>
            <a:r>
              <a:rPr lang="en-US"/>
              <a:t>Very limited and selected production might be done </a:t>
            </a:r>
          </a:p>
          <a:p>
            <a:pPr marL="179705" lvl="1" indent="-179705">
              <a:spcBef>
                <a:spcPts val="900"/>
              </a:spcBef>
            </a:pPr>
            <a:r>
              <a:rPr lang="en-US"/>
              <a:t>Service support ensured </a:t>
            </a:r>
          </a:p>
          <a:p>
            <a:pPr marL="179705" lvl="1" indent="-179705">
              <a:spcBef>
                <a:spcPts val="900"/>
              </a:spcBef>
            </a:pPr>
            <a:r>
              <a:rPr lang="en-US"/>
              <a:t>Life extension solutions granted </a:t>
            </a:r>
          </a:p>
        </p:txBody>
      </p:sp>
      <p:sp>
        <p:nvSpPr>
          <p:cNvPr id="10" name="Content Placeholder 3">
            <a:extLst>
              <a:ext uri="{FF2B5EF4-FFF2-40B4-BE49-F238E27FC236}">
                <a16:creationId xmlns:a16="http://schemas.microsoft.com/office/drawing/2014/main" id="{9C72FD41-E2A0-48BB-B78E-FFE08872543F}"/>
              </a:ext>
            </a:extLst>
          </p:cNvPr>
          <p:cNvSpPr txBox="1">
            <a:spLocks/>
          </p:cNvSpPr>
          <p:nvPr/>
        </p:nvSpPr>
        <p:spPr bwMode="gray">
          <a:xfrm>
            <a:off x="9196727" y="1931197"/>
            <a:ext cx="2656800" cy="3983828"/>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spcBef>
                <a:spcPts val="900"/>
              </a:spcBef>
            </a:pPr>
            <a:r>
              <a:rPr lang="en-US" sz="1600" b="1">
                <a:solidFill>
                  <a:schemeClr val="bg2"/>
                </a:solidFill>
              </a:rPr>
              <a:t>Obsolete</a:t>
            </a:r>
          </a:p>
          <a:p>
            <a:pPr marL="288000">
              <a:spcBef>
                <a:spcPts val="1200"/>
              </a:spcBef>
            </a:pPr>
            <a:r>
              <a:rPr lang="en-US"/>
              <a:t>Equipment: not available</a:t>
            </a:r>
          </a:p>
          <a:p>
            <a:pPr marL="288000">
              <a:spcBef>
                <a:spcPts val="900"/>
              </a:spcBef>
            </a:pPr>
            <a:r>
              <a:rPr lang="en-US"/>
              <a:t>Spare parts: not ensured</a:t>
            </a:r>
          </a:p>
          <a:p>
            <a:pPr lvl="1">
              <a:spcBef>
                <a:spcPts val="2400"/>
              </a:spcBef>
            </a:pPr>
            <a:r>
              <a:rPr lang="en-US"/>
              <a:t>No longer manufactured </a:t>
            </a:r>
            <a:br>
              <a:rPr lang="en-US"/>
            </a:br>
            <a:r>
              <a:rPr lang="en-US"/>
              <a:t>as a complete product </a:t>
            </a:r>
          </a:p>
          <a:p>
            <a:pPr lvl="1">
              <a:spcBef>
                <a:spcPts val="900"/>
              </a:spcBef>
            </a:pPr>
            <a:r>
              <a:rPr lang="en-US"/>
              <a:t>Spare parts availability diminishes over time with decreasing installed base </a:t>
            </a:r>
          </a:p>
          <a:p>
            <a:pPr lvl="1">
              <a:spcBef>
                <a:spcPts val="900"/>
              </a:spcBef>
            </a:pPr>
            <a:r>
              <a:rPr lang="en-US"/>
              <a:t>Life extension solutions granted </a:t>
            </a:r>
          </a:p>
        </p:txBody>
      </p:sp>
      <p:sp>
        <p:nvSpPr>
          <p:cNvPr id="14" name="Oval 13">
            <a:extLst>
              <a:ext uri="{FF2B5EF4-FFF2-40B4-BE49-F238E27FC236}">
                <a16:creationId xmlns:a16="http://schemas.microsoft.com/office/drawing/2014/main" id="{23053ED2-9D57-42AE-9A1C-CAE772ABF596}"/>
              </a:ext>
            </a:extLst>
          </p:cNvPr>
          <p:cNvSpPr>
            <a:spLocks noChangeAspect="1"/>
          </p:cNvSpPr>
          <p:nvPr/>
        </p:nvSpPr>
        <p:spPr bwMode="gray">
          <a:xfrm>
            <a:off x="336550" y="2355164"/>
            <a:ext cx="144000" cy="144000"/>
          </a:xfrm>
          <a:prstGeom prst="ellipse">
            <a:avLst/>
          </a:prstGeom>
          <a:solidFill>
            <a:srgbClr val="007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Oval 14">
            <a:extLst>
              <a:ext uri="{FF2B5EF4-FFF2-40B4-BE49-F238E27FC236}">
                <a16:creationId xmlns:a16="http://schemas.microsoft.com/office/drawing/2014/main" id="{9DC1280B-18B3-4854-982B-8BF973349A5C}"/>
              </a:ext>
            </a:extLst>
          </p:cNvPr>
          <p:cNvSpPr>
            <a:spLocks noChangeAspect="1"/>
          </p:cNvSpPr>
          <p:nvPr/>
        </p:nvSpPr>
        <p:spPr bwMode="gray">
          <a:xfrm>
            <a:off x="336550" y="2677340"/>
            <a:ext cx="144000" cy="144000"/>
          </a:xfrm>
          <a:prstGeom prst="ellipse">
            <a:avLst/>
          </a:prstGeom>
          <a:solidFill>
            <a:srgbClr val="007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Oval 18">
            <a:extLst>
              <a:ext uri="{FF2B5EF4-FFF2-40B4-BE49-F238E27FC236}">
                <a16:creationId xmlns:a16="http://schemas.microsoft.com/office/drawing/2014/main" id="{5333AC5C-F877-4F62-90DB-F52658F43A17}"/>
              </a:ext>
            </a:extLst>
          </p:cNvPr>
          <p:cNvSpPr>
            <a:spLocks noChangeAspect="1"/>
          </p:cNvSpPr>
          <p:nvPr/>
        </p:nvSpPr>
        <p:spPr bwMode="gray">
          <a:xfrm>
            <a:off x="3287752" y="2355164"/>
            <a:ext cx="144000" cy="144000"/>
          </a:xfrm>
          <a:prstGeom prst="ellipse">
            <a:avLst/>
          </a:prstGeom>
          <a:solidFill>
            <a:srgbClr val="007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Oval 19">
            <a:extLst>
              <a:ext uri="{FF2B5EF4-FFF2-40B4-BE49-F238E27FC236}">
                <a16:creationId xmlns:a16="http://schemas.microsoft.com/office/drawing/2014/main" id="{05A9363B-FC54-427D-8101-05546396D309}"/>
              </a:ext>
            </a:extLst>
          </p:cNvPr>
          <p:cNvSpPr>
            <a:spLocks noChangeAspect="1"/>
          </p:cNvSpPr>
          <p:nvPr/>
        </p:nvSpPr>
        <p:spPr bwMode="gray">
          <a:xfrm>
            <a:off x="3287752" y="2677340"/>
            <a:ext cx="144000" cy="144000"/>
          </a:xfrm>
          <a:prstGeom prst="ellipse">
            <a:avLst/>
          </a:prstGeom>
          <a:solidFill>
            <a:srgbClr val="007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Oval 15">
            <a:extLst>
              <a:ext uri="{FF2B5EF4-FFF2-40B4-BE49-F238E27FC236}">
                <a16:creationId xmlns:a16="http://schemas.microsoft.com/office/drawing/2014/main" id="{465CE484-A4F3-403B-B255-7FD952991673}"/>
              </a:ext>
            </a:extLst>
          </p:cNvPr>
          <p:cNvSpPr>
            <a:spLocks noChangeAspect="1"/>
          </p:cNvSpPr>
          <p:nvPr/>
        </p:nvSpPr>
        <p:spPr bwMode="gray">
          <a:xfrm>
            <a:off x="6242240" y="2355164"/>
            <a:ext cx="144000" cy="144000"/>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Oval 16">
            <a:extLst>
              <a:ext uri="{FF2B5EF4-FFF2-40B4-BE49-F238E27FC236}">
                <a16:creationId xmlns:a16="http://schemas.microsoft.com/office/drawing/2014/main" id="{EE162AAC-99FA-4493-90C2-27F8C5D872D1}"/>
              </a:ext>
            </a:extLst>
          </p:cNvPr>
          <p:cNvSpPr>
            <a:spLocks noChangeAspect="1"/>
          </p:cNvSpPr>
          <p:nvPr/>
        </p:nvSpPr>
        <p:spPr bwMode="gray">
          <a:xfrm>
            <a:off x="6242240" y="2677340"/>
            <a:ext cx="144000" cy="144000"/>
          </a:xfrm>
          <a:prstGeom prst="ellipse">
            <a:avLst/>
          </a:prstGeom>
          <a:solidFill>
            <a:srgbClr val="007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Oval 22">
            <a:extLst>
              <a:ext uri="{FF2B5EF4-FFF2-40B4-BE49-F238E27FC236}">
                <a16:creationId xmlns:a16="http://schemas.microsoft.com/office/drawing/2014/main" id="{B79553F9-11C6-425F-B4D3-1C80861787B5}"/>
              </a:ext>
            </a:extLst>
          </p:cNvPr>
          <p:cNvSpPr>
            <a:spLocks noChangeAspect="1"/>
          </p:cNvSpPr>
          <p:nvPr/>
        </p:nvSpPr>
        <p:spPr bwMode="gray">
          <a:xfrm>
            <a:off x="9196727" y="2355164"/>
            <a:ext cx="144000" cy="144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Oval 23">
            <a:extLst>
              <a:ext uri="{FF2B5EF4-FFF2-40B4-BE49-F238E27FC236}">
                <a16:creationId xmlns:a16="http://schemas.microsoft.com/office/drawing/2014/main" id="{5E56C6AF-FC9D-4659-B75E-AFB8F9D63374}"/>
              </a:ext>
            </a:extLst>
          </p:cNvPr>
          <p:cNvSpPr>
            <a:spLocks noChangeAspect="1"/>
          </p:cNvSpPr>
          <p:nvPr/>
        </p:nvSpPr>
        <p:spPr bwMode="gray">
          <a:xfrm>
            <a:off x="9196727" y="2677340"/>
            <a:ext cx="144000" cy="144000"/>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65081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1D7C-4490-447D-9F62-5012BA6AF715}"/>
              </a:ext>
            </a:extLst>
          </p:cNvPr>
          <p:cNvSpPr>
            <a:spLocks noGrp="1"/>
          </p:cNvSpPr>
          <p:nvPr>
            <p:ph type="title"/>
          </p:nvPr>
        </p:nvSpPr>
        <p:spPr/>
        <p:txBody>
          <a:bodyPr/>
          <a:lstStyle/>
          <a:p>
            <a:r>
              <a:rPr lang="en-US"/>
              <a:t>Life-Cycle Management (LCM)</a:t>
            </a:r>
          </a:p>
        </p:txBody>
      </p:sp>
      <p:sp>
        <p:nvSpPr>
          <p:cNvPr id="3" name="Date Placeholder 2">
            <a:extLst>
              <a:ext uri="{FF2B5EF4-FFF2-40B4-BE49-F238E27FC236}">
                <a16:creationId xmlns:a16="http://schemas.microsoft.com/office/drawing/2014/main" id="{0B61AF82-5EE6-4DD4-B975-BB6F937E8FD8}"/>
              </a:ext>
            </a:extLst>
          </p:cNvPr>
          <p:cNvSpPr>
            <a:spLocks noGrp="1"/>
          </p:cNvSpPr>
          <p:nvPr>
            <p:ph type="dt" sz="half" idx="14"/>
          </p:nvPr>
        </p:nvSpPr>
        <p:spPr/>
        <p:txBody>
          <a:bodyPr/>
          <a:lstStyle/>
          <a:p>
            <a:fld id="{A1F808C0-290B-4263-8A52-B569B4875133}" type="datetime4">
              <a:rPr lang="en-US" smtClean="0"/>
              <a:t>June 6, 2023</a:t>
            </a:fld>
            <a:endParaRPr lang="en-US"/>
          </a:p>
        </p:txBody>
      </p:sp>
      <p:sp>
        <p:nvSpPr>
          <p:cNvPr id="4" name="Footer Placeholder 3">
            <a:extLst>
              <a:ext uri="{FF2B5EF4-FFF2-40B4-BE49-F238E27FC236}">
                <a16:creationId xmlns:a16="http://schemas.microsoft.com/office/drawing/2014/main" id="{C8523FCE-00C6-4F98-BD67-9730D4B54F68}"/>
              </a:ext>
            </a:extLst>
          </p:cNvPr>
          <p:cNvSpPr>
            <a:spLocks noGrp="1"/>
          </p:cNvSpPr>
          <p:nvPr>
            <p:ph type="ftr" sz="quarter" idx="15"/>
          </p:nvPr>
        </p:nvSpPr>
        <p:spPr/>
        <p:txBody>
          <a:bodyPr/>
          <a:lstStyle/>
          <a:p>
            <a:pPr lvl="8"/>
            <a:r>
              <a:rPr lang="en-US"/>
              <a:t>1. New products fully interchangeable with the previous range or upgradable with the use of adaptation kits will ensure </a:t>
            </a:r>
            <a:br>
              <a:rPr lang="en-US"/>
            </a:br>
            <a:r>
              <a:rPr lang="en-US"/>
              <a:t>the long-term support of obsolete discrete equipment</a:t>
            </a:r>
          </a:p>
        </p:txBody>
      </p:sp>
      <p:sp>
        <p:nvSpPr>
          <p:cNvPr id="5" name="Slide Number Placeholder 4">
            <a:extLst>
              <a:ext uri="{FF2B5EF4-FFF2-40B4-BE49-F238E27FC236}">
                <a16:creationId xmlns:a16="http://schemas.microsoft.com/office/drawing/2014/main" id="{908E24D4-E861-4312-88B1-4970E67CB2AF}"/>
              </a:ext>
            </a:extLst>
          </p:cNvPr>
          <p:cNvSpPr>
            <a:spLocks noGrp="1"/>
          </p:cNvSpPr>
          <p:nvPr>
            <p:ph type="sldNum" sz="quarter" idx="16"/>
          </p:nvPr>
        </p:nvSpPr>
        <p:spPr/>
        <p:txBody>
          <a:bodyPr/>
          <a:lstStyle/>
          <a:p>
            <a:r>
              <a:rPr lang="en-US"/>
              <a:t>Slide </a:t>
            </a:r>
            <a:fld id="{619F89D8-7AE3-494A-97F3-03D680869632}" type="slidenum">
              <a:rPr lang="en-US" smtClean="0"/>
              <a:pPr/>
              <a:t>6</a:t>
            </a:fld>
            <a:endParaRPr lang="en-US"/>
          </a:p>
        </p:txBody>
      </p:sp>
      <p:sp>
        <p:nvSpPr>
          <p:cNvPr id="6" name="Subtitle 5">
            <a:extLst>
              <a:ext uri="{FF2B5EF4-FFF2-40B4-BE49-F238E27FC236}">
                <a16:creationId xmlns:a16="http://schemas.microsoft.com/office/drawing/2014/main" id="{95E86636-8176-4E06-8992-DCACB7F20332}"/>
              </a:ext>
            </a:extLst>
          </p:cNvPr>
          <p:cNvSpPr>
            <a:spLocks noGrp="1"/>
          </p:cNvSpPr>
          <p:nvPr>
            <p:ph type="subTitle" idx="13"/>
          </p:nvPr>
        </p:nvSpPr>
        <p:spPr/>
        <p:txBody>
          <a:bodyPr vert="horz" lIns="0" tIns="0" rIns="0" bIns="0" rtlCol="0" anchor="t">
            <a:noAutofit/>
          </a:bodyPr>
          <a:lstStyle/>
          <a:p>
            <a:r>
              <a:rPr lang="en-US"/>
              <a:t>Life-cycle stages – Discrete equipment </a:t>
            </a:r>
          </a:p>
        </p:txBody>
      </p:sp>
      <p:sp>
        <p:nvSpPr>
          <p:cNvPr id="7" name="Content Placeholder 3">
            <a:extLst>
              <a:ext uri="{FF2B5EF4-FFF2-40B4-BE49-F238E27FC236}">
                <a16:creationId xmlns:a16="http://schemas.microsoft.com/office/drawing/2014/main" id="{155C1438-C7E0-4858-99B2-DFB669032700}"/>
              </a:ext>
            </a:extLst>
          </p:cNvPr>
          <p:cNvSpPr txBox="1">
            <a:spLocks/>
          </p:cNvSpPr>
          <p:nvPr/>
        </p:nvSpPr>
        <p:spPr bwMode="gray">
          <a:xfrm>
            <a:off x="333264" y="1931197"/>
            <a:ext cx="2714488" cy="3983828"/>
          </a:xfrm>
          <a:prstGeom prst="rect">
            <a:avLst/>
          </a:prstGeom>
        </p:spPr>
        <p:txBody>
          <a:bodyPr lIns="0" tIns="0" rIns="0" bIns="0" anchor="t"/>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spcBef>
                <a:spcPts val="2400"/>
              </a:spcBef>
            </a:pPr>
            <a:r>
              <a:rPr lang="en-US"/>
              <a:t>Classic and Limited phases </a:t>
            </a:r>
            <a:br>
              <a:rPr lang="en-US"/>
            </a:br>
            <a:r>
              <a:rPr lang="en-US"/>
              <a:t>are not foreseen for discrete equipment (instrument transformers and sensors, fuses and cut-outs).</a:t>
            </a:r>
          </a:p>
          <a:p>
            <a:pPr>
              <a:spcBef>
                <a:spcPts val="3000"/>
              </a:spcBef>
            </a:pPr>
            <a:r>
              <a:rPr lang="en-US"/>
              <a:t>These products are characterized by a long and stable lifetime and no spare components requirements.</a:t>
            </a:r>
          </a:p>
          <a:p>
            <a:pPr>
              <a:spcBef>
                <a:spcPts val="2400"/>
              </a:spcBef>
            </a:pPr>
            <a:r>
              <a:rPr lang="en-US"/>
              <a:t>When they are no longer available, they can be replaced by new interchangeable products or upgraded with </a:t>
            </a:r>
            <a:br>
              <a:rPr lang="en-US"/>
            </a:br>
            <a:r>
              <a:rPr lang="en-US"/>
              <a:t>the use of adaptation kits.</a:t>
            </a:r>
          </a:p>
        </p:txBody>
      </p:sp>
      <p:pic>
        <p:nvPicPr>
          <p:cNvPr id="8" name="Picture 7">
            <a:extLst>
              <a:ext uri="{FF2B5EF4-FFF2-40B4-BE49-F238E27FC236}">
                <a16:creationId xmlns:a16="http://schemas.microsoft.com/office/drawing/2014/main" id="{EF07146E-1C1A-4BEC-96DE-E676E41FA454}"/>
              </a:ext>
            </a:extLst>
          </p:cNvPr>
          <p:cNvPicPr>
            <a:picLocks noChangeAspect="1"/>
          </p:cNvPicPr>
          <p:nvPr/>
        </p:nvPicPr>
        <p:blipFill>
          <a:blip r:embed="rId2"/>
          <a:stretch>
            <a:fillRect/>
          </a:stretch>
        </p:blipFill>
        <p:spPr>
          <a:xfrm>
            <a:off x="3409020" y="1763035"/>
            <a:ext cx="8444244" cy="3814912"/>
          </a:xfrm>
          <a:prstGeom prst="rect">
            <a:avLst/>
          </a:prstGeom>
        </p:spPr>
      </p:pic>
    </p:spTree>
    <p:extLst>
      <p:ext uri="{BB962C8B-B14F-4D97-AF65-F5344CB8AC3E}">
        <p14:creationId xmlns:p14="http://schemas.microsoft.com/office/powerpoint/2010/main" val="250082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DE24-21A3-47BD-AF93-797F31A59391}"/>
              </a:ext>
            </a:extLst>
          </p:cNvPr>
          <p:cNvSpPr>
            <a:spLocks noGrp="1"/>
          </p:cNvSpPr>
          <p:nvPr>
            <p:ph type="title"/>
          </p:nvPr>
        </p:nvSpPr>
        <p:spPr/>
        <p:txBody>
          <a:bodyPr/>
          <a:lstStyle/>
          <a:p>
            <a:r>
              <a:rPr lang="en-US"/>
              <a:t>Life-Cycle Management (LCM)</a:t>
            </a:r>
          </a:p>
        </p:txBody>
      </p:sp>
      <p:sp>
        <p:nvSpPr>
          <p:cNvPr id="3" name="Date Placeholder 2">
            <a:extLst>
              <a:ext uri="{FF2B5EF4-FFF2-40B4-BE49-F238E27FC236}">
                <a16:creationId xmlns:a16="http://schemas.microsoft.com/office/drawing/2014/main" id="{00E0B79D-DADC-4634-BB4C-9DC0F7D47860}"/>
              </a:ext>
            </a:extLst>
          </p:cNvPr>
          <p:cNvSpPr>
            <a:spLocks noGrp="1"/>
          </p:cNvSpPr>
          <p:nvPr>
            <p:ph type="dt" sz="half" idx="14"/>
          </p:nvPr>
        </p:nvSpPr>
        <p:spPr/>
        <p:txBody>
          <a:bodyPr/>
          <a:lstStyle/>
          <a:p>
            <a:fld id="{A1F808C0-290B-4263-8A52-B569B4875133}" type="datetime4">
              <a:rPr lang="en-US" smtClean="0"/>
              <a:t>June 6, 2023</a:t>
            </a:fld>
            <a:endParaRPr lang="en-US"/>
          </a:p>
        </p:txBody>
      </p:sp>
      <p:sp>
        <p:nvSpPr>
          <p:cNvPr id="4" name="Footer Placeholder 3">
            <a:extLst>
              <a:ext uri="{FF2B5EF4-FFF2-40B4-BE49-F238E27FC236}">
                <a16:creationId xmlns:a16="http://schemas.microsoft.com/office/drawing/2014/main" id="{98158C23-6EB5-40F9-AB53-B614A2944A01}"/>
              </a:ext>
            </a:extLst>
          </p:cNvPr>
          <p:cNvSpPr>
            <a:spLocks noGrp="1"/>
          </p:cNvSpPr>
          <p:nvPr>
            <p:ph type="ftr" sz="quarter" idx="15"/>
          </p:nvPr>
        </p:nvSpPr>
        <p:spPr/>
        <p:txBody>
          <a:bodyPr/>
          <a:lstStyle/>
          <a:p>
            <a:pPr lvl="8"/>
            <a:endParaRPr lang="en-US"/>
          </a:p>
        </p:txBody>
      </p:sp>
      <p:sp>
        <p:nvSpPr>
          <p:cNvPr id="5" name="Slide Number Placeholder 4">
            <a:extLst>
              <a:ext uri="{FF2B5EF4-FFF2-40B4-BE49-F238E27FC236}">
                <a16:creationId xmlns:a16="http://schemas.microsoft.com/office/drawing/2014/main" id="{0A1A7BC0-8A79-4886-BD7D-B5AB3EC11832}"/>
              </a:ext>
            </a:extLst>
          </p:cNvPr>
          <p:cNvSpPr>
            <a:spLocks noGrp="1"/>
          </p:cNvSpPr>
          <p:nvPr>
            <p:ph type="sldNum" sz="quarter" idx="16"/>
          </p:nvPr>
        </p:nvSpPr>
        <p:spPr/>
        <p:txBody>
          <a:bodyPr/>
          <a:lstStyle/>
          <a:p>
            <a:r>
              <a:rPr lang="en-US"/>
              <a:t>Slide </a:t>
            </a:r>
            <a:fld id="{619F89D8-7AE3-494A-97F3-03D680869632}" type="slidenum">
              <a:rPr lang="en-US" smtClean="0"/>
              <a:pPr/>
              <a:t>7</a:t>
            </a:fld>
            <a:endParaRPr lang="en-US"/>
          </a:p>
        </p:txBody>
      </p:sp>
      <p:sp>
        <p:nvSpPr>
          <p:cNvPr id="6" name="Subtitle 5">
            <a:extLst>
              <a:ext uri="{FF2B5EF4-FFF2-40B4-BE49-F238E27FC236}">
                <a16:creationId xmlns:a16="http://schemas.microsoft.com/office/drawing/2014/main" id="{FECE1DEB-9648-4DF9-8FC5-71111BF5CDEA}"/>
              </a:ext>
            </a:extLst>
          </p:cNvPr>
          <p:cNvSpPr>
            <a:spLocks noGrp="1"/>
          </p:cNvSpPr>
          <p:nvPr>
            <p:ph type="subTitle" idx="13"/>
          </p:nvPr>
        </p:nvSpPr>
        <p:spPr/>
        <p:txBody>
          <a:bodyPr/>
          <a:lstStyle/>
          <a:p>
            <a:r>
              <a:rPr lang="en-US"/>
              <a:t>IEC 62402 Application Guide and ABB LCM</a:t>
            </a:r>
          </a:p>
        </p:txBody>
      </p:sp>
      <p:grpSp>
        <p:nvGrpSpPr>
          <p:cNvPr id="7" name="Group 6">
            <a:extLst>
              <a:ext uri="{FF2B5EF4-FFF2-40B4-BE49-F238E27FC236}">
                <a16:creationId xmlns:a16="http://schemas.microsoft.com/office/drawing/2014/main" id="{F3AEC0AE-23BE-48D0-9FA7-F643CB3459E7}"/>
              </a:ext>
            </a:extLst>
          </p:cNvPr>
          <p:cNvGrpSpPr/>
          <p:nvPr/>
        </p:nvGrpSpPr>
        <p:grpSpPr>
          <a:xfrm>
            <a:off x="380930" y="1912222"/>
            <a:ext cx="10824673" cy="3631357"/>
            <a:chOff x="380930" y="1912222"/>
            <a:chExt cx="10824673" cy="3631357"/>
          </a:xfrm>
        </p:grpSpPr>
        <p:pic>
          <p:nvPicPr>
            <p:cNvPr id="15" name="Graphic 14">
              <a:extLst>
                <a:ext uri="{FF2B5EF4-FFF2-40B4-BE49-F238E27FC236}">
                  <a16:creationId xmlns:a16="http://schemas.microsoft.com/office/drawing/2014/main" id="{A5CDEDA3-9EA3-447B-8271-38ADA84D84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01666" y="2021608"/>
              <a:ext cx="8257858" cy="2552700"/>
            </a:xfrm>
            <a:prstGeom prst="rect">
              <a:avLst/>
            </a:prstGeom>
          </p:spPr>
        </p:pic>
        <p:sp>
          <p:nvSpPr>
            <p:cNvPr id="22" name="Content Placeholder 3">
              <a:extLst>
                <a:ext uri="{FF2B5EF4-FFF2-40B4-BE49-F238E27FC236}">
                  <a16:creationId xmlns:a16="http://schemas.microsoft.com/office/drawing/2014/main" id="{CFE8C129-DB43-4D8E-B38E-5ACD612CD14E}"/>
                </a:ext>
              </a:extLst>
            </p:cNvPr>
            <p:cNvSpPr txBox="1">
              <a:spLocks/>
            </p:cNvSpPr>
            <p:nvPr/>
          </p:nvSpPr>
          <p:spPr bwMode="gray">
            <a:xfrm>
              <a:off x="1610505" y="3348724"/>
              <a:ext cx="1684543" cy="305005"/>
            </a:xfrm>
            <a:prstGeom prst="rect">
              <a:avLst/>
            </a:prstGeom>
            <a:solidFill>
              <a:schemeClr val="accent5"/>
            </a:solidFill>
            <a:ln>
              <a:noFill/>
            </a:ln>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b="1"/>
                <a:t>Qualification</a:t>
              </a:r>
            </a:p>
          </p:txBody>
        </p:sp>
        <p:sp>
          <p:nvSpPr>
            <p:cNvPr id="24" name="Content Placeholder 3">
              <a:extLst>
                <a:ext uri="{FF2B5EF4-FFF2-40B4-BE49-F238E27FC236}">
                  <a16:creationId xmlns:a16="http://schemas.microsoft.com/office/drawing/2014/main" id="{087794B8-3403-48EF-A52F-FA8BFCB83E71}"/>
                </a:ext>
              </a:extLst>
            </p:cNvPr>
            <p:cNvSpPr txBox="1">
              <a:spLocks/>
            </p:cNvSpPr>
            <p:nvPr/>
          </p:nvSpPr>
          <p:spPr bwMode="gray">
            <a:xfrm>
              <a:off x="1441450" y="3869732"/>
              <a:ext cx="1225550" cy="312421"/>
            </a:xfrm>
            <a:prstGeom prst="rect">
              <a:avLst/>
            </a:prstGeom>
            <a:solidFill>
              <a:schemeClr val="accent5"/>
            </a:solidFill>
            <a:ln>
              <a:noFill/>
            </a:ln>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b="1"/>
                <a:t>Samples</a:t>
              </a:r>
            </a:p>
          </p:txBody>
        </p:sp>
        <p:cxnSp>
          <p:nvCxnSpPr>
            <p:cNvPr id="29" name="Straight Connector 28">
              <a:extLst>
                <a:ext uri="{FF2B5EF4-FFF2-40B4-BE49-F238E27FC236}">
                  <a16:creationId xmlns:a16="http://schemas.microsoft.com/office/drawing/2014/main" id="{BADFF5DF-F379-402E-A41D-E11F76ED301C}"/>
                </a:ext>
              </a:extLst>
            </p:cNvPr>
            <p:cNvCxnSpPr/>
            <p:nvPr/>
          </p:nvCxnSpPr>
          <p:spPr bwMode="gray">
            <a:xfrm>
              <a:off x="1917382" y="4189296"/>
              <a:ext cx="0" cy="39072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35FBA2-ED18-4800-ADEB-0B9C3F3DDDBB}"/>
                </a:ext>
              </a:extLst>
            </p:cNvPr>
            <p:cNvCxnSpPr/>
            <p:nvPr/>
          </p:nvCxnSpPr>
          <p:spPr bwMode="gray">
            <a:xfrm>
              <a:off x="2403951" y="4189296"/>
              <a:ext cx="0" cy="39072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A5884D-FCFB-44BA-B43D-C6C2AD75EEEE}"/>
                </a:ext>
              </a:extLst>
            </p:cNvPr>
            <p:cNvCxnSpPr>
              <a:cxnSpLocks/>
            </p:cNvCxnSpPr>
            <p:nvPr/>
          </p:nvCxnSpPr>
          <p:spPr bwMode="gray">
            <a:xfrm>
              <a:off x="2403951" y="3653732"/>
              <a:ext cx="0" cy="21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7B03018-C313-4359-8D55-D466DCDAFA0C}"/>
                </a:ext>
              </a:extLst>
            </p:cNvPr>
            <p:cNvCxnSpPr>
              <a:cxnSpLocks/>
            </p:cNvCxnSpPr>
            <p:nvPr/>
          </p:nvCxnSpPr>
          <p:spPr bwMode="gray">
            <a:xfrm>
              <a:off x="7425213" y="2299059"/>
              <a:ext cx="0" cy="22809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00408A-8AEB-4BB4-A55B-8FE6427FDAE0}"/>
                </a:ext>
              </a:extLst>
            </p:cNvPr>
            <p:cNvCxnSpPr>
              <a:cxnSpLocks/>
            </p:cNvCxnSpPr>
            <p:nvPr/>
          </p:nvCxnSpPr>
          <p:spPr bwMode="gray">
            <a:xfrm>
              <a:off x="9958863" y="3653732"/>
              <a:ext cx="0" cy="9334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Content Placeholder 3">
              <a:extLst>
                <a:ext uri="{FF2B5EF4-FFF2-40B4-BE49-F238E27FC236}">
                  <a16:creationId xmlns:a16="http://schemas.microsoft.com/office/drawing/2014/main" id="{5E88EEBA-B663-40BE-A338-28C170364F90}"/>
                </a:ext>
              </a:extLst>
            </p:cNvPr>
            <p:cNvSpPr txBox="1">
              <a:spLocks/>
            </p:cNvSpPr>
            <p:nvPr/>
          </p:nvSpPr>
          <p:spPr bwMode="gray">
            <a:xfrm>
              <a:off x="7105656" y="2006437"/>
              <a:ext cx="1614480" cy="298172"/>
            </a:xfrm>
            <a:prstGeom prst="rect">
              <a:avLst/>
            </a:prstGeom>
            <a:solidFill>
              <a:schemeClr val="accent5"/>
            </a:solidFill>
            <a:ln>
              <a:noFill/>
            </a:ln>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b="1"/>
                <a:t>Obsolescent</a:t>
              </a:r>
            </a:p>
          </p:txBody>
        </p:sp>
        <p:sp>
          <p:nvSpPr>
            <p:cNvPr id="38" name="Content Placeholder 3">
              <a:extLst>
                <a:ext uri="{FF2B5EF4-FFF2-40B4-BE49-F238E27FC236}">
                  <a16:creationId xmlns:a16="http://schemas.microsoft.com/office/drawing/2014/main" id="{A04F2E66-5BB7-423F-8546-90D9D8F7D0F6}"/>
                </a:ext>
              </a:extLst>
            </p:cNvPr>
            <p:cNvSpPr txBox="1">
              <a:spLocks/>
            </p:cNvSpPr>
            <p:nvPr/>
          </p:nvSpPr>
          <p:spPr bwMode="gray">
            <a:xfrm>
              <a:off x="9375433" y="3337947"/>
              <a:ext cx="1291623" cy="315783"/>
            </a:xfrm>
            <a:prstGeom prst="rect">
              <a:avLst/>
            </a:prstGeom>
            <a:solidFill>
              <a:schemeClr val="accent5"/>
            </a:solidFill>
            <a:ln>
              <a:noFill/>
            </a:ln>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b="1"/>
                <a:t>Obsolete</a:t>
              </a:r>
            </a:p>
          </p:txBody>
        </p:sp>
        <p:sp>
          <p:nvSpPr>
            <p:cNvPr id="39" name="Content Placeholder 3">
              <a:extLst>
                <a:ext uri="{FF2B5EF4-FFF2-40B4-BE49-F238E27FC236}">
                  <a16:creationId xmlns:a16="http://schemas.microsoft.com/office/drawing/2014/main" id="{C9815736-2910-43A6-A53E-9E92839BB410}"/>
                </a:ext>
              </a:extLst>
            </p:cNvPr>
            <p:cNvSpPr txBox="1">
              <a:spLocks/>
            </p:cNvSpPr>
            <p:nvPr/>
          </p:nvSpPr>
          <p:spPr bwMode="gray">
            <a:xfrm>
              <a:off x="4850956" y="3397371"/>
              <a:ext cx="1614480" cy="298172"/>
            </a:xfrm>
            <a:prstGeom prst="rect">
              <a:avLst/>
            </a:prstGeom>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b="1"/>
                <a:t>Production</a:t>
              </a:r>
            </a:p>
          </p:txBody>
        </p:sp>
        <p:sp>
          <p:nvSpPr>
            <p:cNvPr id="40" name="Content Placeholder 3">
              <a:extLst>
                <a:ext uri="{FF2B5EF4-FFF2-40B4-BE49-F238E27FC236}">
                  <a16:creationId xmlns:a16="http://schemas.microsoft.com/office/drawing/2014/main" id="{966CE7E4-B622-4BA0-BFD4-DE6437D481E1}"/>
                </a:ext>
              </a:extLst>
            </p:cNvPr>
            <p:cNvSpPr txBox="1">
              <a:spLocks/>
            </p:cNvSpPr>
            <p:nvPr/>
          </p:nvSpPr>
          <p:spPr bwMode="gray">
            <a:xfrm>
              <a:off x="457367" y="1912222"/>
              <a:ext cx="928370" cy="386837"/>
            </a:xfrm>
            <a:prstGeom prst="rect">
              <a:avLst/>
            </a:prstGeom>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200" b="1"/>
                <a:t>Production volume</a:t>
              </a:r>
            </a:p>
          </p:txBody>
        </p:sp>
        <p:sp>
          <p:nvSpPr>
            <p:cNvPr id="42" name="Content Placeholder 3">
              <a:extLst>
                <a:ext uri="{FF2B5EF4-FFF2-40B4-BE49-F238E27FC236}">
                  <a16:creationId xmlns:a16="http://schemas.microsoft.com/office/drawing/2014/main" id="{86DB79BB-A43A-4A86-85B6-843172EF126C}"/>
                </a:ext>
              </a:extLst>
            </p:cNvPr>
            <p:cNvSpPr txBox="1">
              <a:spLocks/>
            </p:cNvSpPr>
            <p:nvPr/>
          </p:nvSpPr>
          <p:spPr bwMode="gray">
            <a:xfrm>
              <a:off x="1889125" y="4775026"/>
              <a:ext cx="5505450" cy="315782"/>
            </a:xfrm>
            <a:prstGeom prst="rect">
              <a:avLst/>
            </a:prstGeom>
            <a:solidFill>
              <a:schemeClr val="accent5"/>
            </a:solidFill>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a:t>Availability phase</a:t>
              </a:r>
            </a:p>
          </p:txBody>
        </p:sp>
        <p:sp>
          <p:nvSpPr>
            <p:cNvPr id="43" name="Content Placeholder 3">
              <a:extLst>
                <a:ext uri="{FF2B5EF4-FFF2-40B4-BE49-F238E27FC236}">
                  <a16:creationId xmlns:a16="http://schemas.microsoft.com/office/drawing/2014/main" id="{82556AF4-C0FC-4448-B855-D8EAD14CD5D9}"/>
                </a:ext>
              </a:extLst>
            </p:cNvPr>
            <p:cNvSpPr txBox="1">
              <a:spLocks/>
            </p:cNvSpPr>
            <p:nvPr/>
          </p:nvSpPr>
          <p:spPr bwMode="gray">
            <a:xfrm>
              <a:off x="7448551" y="4775026"/>
              <a:ext cx="2510309" cy="315775"/>
            </a:xfrm>
            <a:prstGeom prst="rect">
              <a:avLst/>
            </a:prstGeom>
            <a:solidFill>
              <a:schemeClr val="accent5"/>
            </a:solidFill>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a:t>Obsolescence phase</a:t>
              </a:r>
            </a:p>
          </p:txBody>
        </p:sp>
        <p:sp>
          <p:nvSpPr>
            <p:cNvPr id="44" name="Content Placeholder 3">
              <a:extLst>
                <a:ext uri="{FF2B5EF4-FFF2-40B4-BE49-F238E27FC236}">
                  <a16:creationId xmlns:a16="http://schemas.microsoft.com/office/drawing/2014/main" id="{9947C05A-272C-4690-A715-D5B24E024D2E}"/>
                </a:ext>
              </a:extLst>
            </p:cNvPr>
            <p:cNvSpPr txBox="1">
              <a:spLocks/>
            </p:cNvSpPr>
            <p:nvPr/>
          </p:nvSpPr>
          <p:spPr bwMode="gray">
            <a:xfrm>
              <a:off x="10370600" y="4430633"/>
              <a:ext cx="645812" cy="315783"/>
            </a:xfrm>
            <a:prstGeom prst="rect">
              <a:avLst/>
            </a:prstGeom>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b="1"/>
                <a:t>Time</a:t>
              </a:r>
            </a:p>
          </p:txBody>
        </p:sp>
        <p:sp>
          <p:nvSpPr>
            <p:cNvPr id="46" name="Rectangle 45">
              <a:extLst>
                <a:ext uri="{FF2B5EF4-FFF2-40B4-BE49-F238E27FC236}">
                  <a16:creationId xmlns:a16="http://schemas.microsoft.com/office/drawing/2014/main" id="{B998C925-7684-4A17-9DA2-9B7EDBA9E5F0}"/>
                </a:ext>
              </a:extLst>
            </p:cNvPr>
            <p:cNvSpPr/>
            <p:nvPr/>
          </p:nvSpPr>
          <p:spPr bwMode="gray">
            <a:xfrm>
              <a:off x="1422400" y="1940920"/>
              <a:ext cx="8911537" cy="2631211"/>
            </a:xfrm>
            <a:custGeom>
              <a:avLst/>
              <a:gdLst>
                <a:gd name="connsiteX0" fmla="*/ 0 w 8911537"/>
                <a:gd name="connsiteY0" fmla="*/ 0 h 2631211"/>
                <a:gd name="connsiteX1" fmla="*/ 8911537 w 8911537"/>
                <a:gd name="connsiteY1" fmla="*/ 0 h 2631211"/>
                <a:gd name="connsiteX2" fmla="*/ 8911537 w 8911537"/>
                <a:gd name="connsiteY2" fmla="*/ 2631211 h 2631211"/>
                <a:gd name="connsiteX3" fmla="*/ 0 w 8911537"/>
                <a:gd name="connsiteY3" fmla="*/ 2631211 h 2631211"/>
                <a:gd name="connsiteX4" fmla="*/ 0 w 8911537"/>
                <a:gd name="connsiteY4" fmla="*/ 0 h 2631211"/>
                <a:gd name="connsiteX0" fmla="*/ 0 w 8911537"/>
                <a:gd name="connsiteY0" fmla="*/ 7620 h 2638831"/>
                <a:gd name="connsiteX1" fmla="*/ 3195320 w 8911537"/>
                <a:gd name="connsiteY1" fmla="*/ 0 h 2638831"/>
                <a:gd name="connsiteX2" fmla="*/ 8911537 w 8911537"/>
                <a:gd name="connsiteY2" fmla="*/ 7620 h 2638831"/>
                <a:gd name="connsiteX3" fmla="*/ 8911537 w 8911537"/>
                <a:gd name="connsiteY3" fmla="*/ 2638831 h 2638831"/>
                <a:gd name="connsiteX4" fmla="*/ 0 w 8911537"/>
                <a:gd name="connsiteY4" fmla="*/ 2638831 h 2638831"/>
                <a:gd name="connsiteX5" fmla="*/ 0 w 8911537"/>
                <a:gd name="connsiteY5" fmla="*/ 7620 h 2638831"/>
                <a:gd name="connsiteX0" fmla="*/ 8911537 w 8911537"/>
                <a:gd name="connsiteY0" fmla="*/ 55 h 2631266"/>
                <a:gd name="connsiteX1" fmla="*/ 8911537 w 8911537"/>
                <a:gd name="connsiteY1" fmla="*/ 2631266 h 2631266"/>
                <a:gd name="connsiteX2" fmla="*/ 0 w 8911537"/>
                <a:gd name="connsiteY2" fmla="*/ 2631266 h 2631266"/>
                <a:gd name="connsiteX3" fmla="*/ 0 w 8911537"/>
                <a:gd name="connsiteY3" fmla="*/ 55 h 2631266"/>
                <a:gd name="connsiteX4" fmla="*/ 3286760 w 8911537"/>
                <a:gd name="connsiteY4" fmla="*/ 83875 h 2631266"/>
                <a:gd name="connsiteX0" fmla="*/ 8911537 w 8911537"/>
                <a:gd name="connsiteY0" fmla="*/ 0 h 2631211"/>
                <a:gd name="connsiteX1" fmla="*/ 8911537 w 8911537"/>
                <a:gd name="connsiteY1" fmla="*/ 2631211 h 2631211"/>
                <a:gd name="connsiteX2" fmla="*/ 0 w 8911537"/>
                <a:gd name="connsiteY2" fmla="*/ 2631211 h 2631211"/>
                <a:gd name="connsiteX3" fmla="*/ 0 w 8911537"/>
                <a:gd name="connsiteY3" fmla="*/ 0 h 2631211"/>
                <a:gd name="connsiteX0" fmla="*/ 8911537 w 8911537"/>
                <a:gd name="connsiteY0" fmla="*/ 2631211 h 2631211"/>
                <a:gd name="connsiteX1" fmla="*/ 0 w 8911537"/>
                <a:gd name="connsiteY1" fmla="*/ 2631211 h 2631211"/>
                <a:gd name="connsiteX2" fmla="*/ 0 w 8911537"/>
                <a:gd name="connsiteY2" fmla="*/ 0 h 2631211"/>
              </a:gdLst>
              <a:ahLst/>
              <a:cxnLst>
                <a:cxn ang="0">
                  <a:pos x="connsiteX0" y="connsiteY0"/>
                </a:cxn>
                <a:cxn ang="0">
                  <a:pos x="connsiteX1" y="connsiteY1"/>
                </a:cxn>
                <a:cxn ang="0">
                  <a:pos x="connsiteX2" y="connsiteY2"/>
                </a:cxn>
              </a:cxnLst>
              <a:rect l="l" t="t" r="r" b="b"/>
              <a:pathLst>
                <a:path w="8911537" h="2631211">
                  <a:moveTo>
                    <a:pt x="8911537" y="2631211"/>
                  </a:moveTo>
                  <a:lnTo>
                    <a:pt x="0" y="2631211"/>
                  </a:lnTo>
                  <a:lnTo>
                    <a:pt x="0" y="0"/>
                  </a:lnTo>
                </a:path>
              </a:pathLst>
            </a:custGeom>
            <a:noFill/>
            <a:ln w="12700">
              <a:solidFill>
                <a:schemeClr val="tx1"/>
              </a:solidFill>
              <a:headEnd type="arrow" w="med" len="sm"/>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Rectangle 35">
              <a:extLst>
                <a:ext uri="{FF2B5EF4-FFF2-40B4-BE49-F238E27FC236}">
                  <a16:creationId xmlns:a16="http://schemas.microsoft.com/office/drawing/2014/main" id="{3F5660ED-B157-4003-A5C0-06F3616F70AC}"/>
                </a:ext>
              </a:extLst>
            </p:cNvPr>
            <p:cNvSpPr/>
            <p:nvPr/>
          </p:nvSpPr>
          <p:spPr>
            <a:xfrm>
              <a:off x="381980" y="4775702"/>
              <a:ext cx="1453169" cy="307777"/>
            </a:xfrm>
            <a:prstGeom prst="rect">
              <a:avLst/>
            </a:prstGeom>
            <a:solidFill>
              <a:schemeClr val="bg1">
                <a:lumMod val="95000"/>
              </a:schemeClr>
            </a:solidFill>
            <a:ln>
              <a:noFill/>
            </a:ln>
          </p:spPr>
          <p:txBody>
            <a:bodyPr wrap="square">
              <a:spAutoFit/>
            </a:bodyPr>
            <a:lstStyle/>
            <a:p>
              <a:r>
                <a:rPr lang="en-US" sz="1400" b="1"/>
                <a:t>IEC 62402</a:t>
              </a:r>
              <a:endParaRPr lang="it-IT" sz="1400" b="1"/>
            </a:p>
          </p:txBody>
        </p:sp>
        <p:sp>
          <p:nvSpPr>
            <p:cNvPr id="41" name="Rectangle 40">
              <a:extLst>
                <a:ext uri="{FF2B5EF4-FFF2-40B4-BE49-F238E27FC236}">
                  <a16:creationId xmlns:a16="http://schemas.microsoft.com/office/drawing/2014/main" id="{EB243D54-FE04-416F-9025-BD8CD1A90CA3}"/>
                </a:ext>
              </a:extLst>
            </p:cNvPr>
            <p:cNvSpPr/>
            <p:nvPr/>
          </p:nvSpPr>
          <p:spPr>
            <a:xfrm>
              <a:off x="380930" y="5227804"/>
              <a:ext cx="1453169" cy="307777"/>
            </a:xfrm>
            <a:prstGeom prst="rect">
              <a:avLst/>
            </a:prstGeom>
            <a:solidFill>
              <a:schemeClr val="bg1">
                <a:lumMod val="95000"/>
              </a:schemeClr>
            </a:solidFill>
            <a:ln>
              <a:noFill/>
            </a:ln>
          </p:spPr>
          <p:txBody>
            <a:bodyPr wrap="square">
              <a:spAutoFit/>
            </a:bodyPr>
            <a:lstStyle/>
            <a:p>
              <a:r>
                <a:rPr lang="en-US" sz="1400" b="1">
                  <a:solidFill>
                    <a:srgbClr val="FF0000"/>
                  </a:solidFill>
                </a:rPr>
                <a:t>ABB LCM</a:t>
              </a:r>
              <a:endParaRPr lang="it-IT" sz="1400" b="1">
                <a:solidFill>
                  <a:srgbClr val="FF0000"/>
                </a:solidFill>
              </a:endParaRPr>
            </a:p>
          </p:txBody>
        </p:sp>
        <p:sp>
          <p:nvSpPr>
            <p:cNvPr id="45" name="Content Placeholder 3">
              <a:extLst>
                <a:ext uri="{FF2B5EF4-FFF2-40B4-BE49-F238E27FC236}">
                  <a16:creationId xmlns:a16="http://schemas.microsoft.com/office/drawing/2014/main" id="{0EE195E5-8563-45C0-9059-5EDA4E4C85E0}"/>
                </a:ext>
              </a:extLst>
            </p:cNvPr>
            <p:cNvSpPr txBox="1">
              <a:spLocks/>
            </p:cNvSpPr>
            <p:nvPr/>
          </p:nvSpPr>
          <p:spPr bwMode="gray">
            <a:xfrm>
              <a:off x="1889125" y="5224532"/>
              <a:ext cx="4734959" cy="315782"/>
            </a:xfrm>
            <a:prstGeom prst="rect">
              <a:avLst/>
            </a:prstGeom>
            <a:solidFill>
              <a:schemeClr val="accent5"/>
            </a:solidFill>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a:solidFill>
                    <a:srgbClr val="FF0000"/>
                  </a:solidFill>
                </a:rPr>
                <a:t>Active</a:t>
              </a:r>
            </a:p>
          </p:txBody>
        </p:sp>
        <p:sp>
          <p:nvSpPr>
            <p:cNvPr id="47" name="Content Placeholder 3">
              <a:extLst>
                <a:ext uri="{FF2B5EF4-FFF2-40B4-BE49-F238E27FC236}">
                  <a16:creationId xmlns:a16="http://schemas.microsoft.com/office/drawing/2014/main" id="{E2201E67-A7D1-43AB-8CFD-9AFA3DDF45BF}"/>
                </a:ext>
              </a:extLst>
            </p:cNvPr>
            <p:cNvSpPr txBox="1">
              <a:spLocks/>
            </p:cNvSpPr>
            <p:nvPr/>
          </p:nvSpPr>
          <p:spPr bwMode="gray">
            <a:xfrm>
              <a:off x="7448552" y="5224532"/>
              <a:ext cx="2510971" cy="315775"/>
            </a:xfrm>
            <a:prstGeom prst="rect">
              <a:avLst/>
            </a:prstGeom>
            <a:solidFill>
              <a:schemeClr val="accent5"/>
            </a:solidFill>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a:solidFill>
                    <a:srgbClr val="FF0000"/>
                  </a:solidFill>
                </a:rPr>
                <a:t>Limited</a:t>
              </a:r>
            </a:p>
          </p:txBody>
        </p:sp>
        <p:sp>
          <p:nvSpPr>
            <p:cNvPr id="48" name="Content Placeholder 3">
              <a:extLst>
                <a:ext uri="{FF2B5EF4-FFF2-40B4-BE49-F238E27FC236}">
                  <a16:creationId xmlns:a16="http://schemas.microsoft.com/office/drawing/2014/main" id="{D2391755-6C15-496A-B194-511AE46BB466}"/>
                </a:ext>
              </a:extLst>
            </p:cNvPr>
            <p:cNvSpPr txBox="1">
              <a:spLocks/>
            </p:cNvSpPr>
            <p:nvPr/>
          </p:nvSpPr>
          <p:spPr bwMode="gray">
            <a:xfrm>
              <a:off x="6679110" y="5227804"/>
              <a:ext cx="714415" cy="315775"/>
            </a:xfrm>
            <a:prstGeom prst="rect">
              <a:avLst/>
            </a:prstGeom>
            <a:solidFill>
              <a:schemeClr val="accent5"/>
            </a:solidFill>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a:solidFill>
                    <a:srgbClr val="FF0000"/>
                  </a:solidFill>
                </a:rPr>
                <a:t>Classic</a:t>
              </a:r>
            </a:p>
          </p:txBody>
        </p:sp>
        <p:sp>
          <p:nvSpPr>
            <p:cNvPr id="49" name="Content Placeholder 3">
              <a:extLst>
                <a:ext uri="{FF2B5EF4-FFF2-40B4-BE49-F238E27FC236}">
                  <a16:creationId xmlns:a16="http://schemas.microsoft.com/office/drawing/2014/main" id="{A769C2A5-518D-4148-A470-3C96B68CED6B}"/>
                </a:ext>
              </a:extLst>
            </p:cNvPr>
            <p:cNvSpPr txBox="1">
              <a:spLocks/>
            </p:cNvSpPr>
            <p:nvPr/>
          </p:nvSpPr>
          <p:spPr bwMode="gray">
            <a:xfrm>
              <a:off x="10021244" y="5227804"/>
              <a:ext cx="1184359" cy="315775"/>
            </a:xfrm>
            <a:prstGeom prst="rect">
              <a:avLst/>
            </a:prstGeom>
            <a:solidFill>
              <a:schemeClr val="accent5"/>
            </a:solidFill>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200">
                  <a:solidFill>
                    <a:srgbClr val="FF0000"/>
                  </a:solidFill>
                </a:rPr>
                <a:t>Obsolete</a:t>
              </a:r>
            </a:p>
          </p:txBody>
        </p:sp>
      </p:grpSp>
      <p:sp>
        <p:nvSpPr>
          <p:cNvPr id="32" name="Content Placeholder 3">
            <a:extLst>
              <a:ext uri="{FF2B5EF4-FFF2-40B4-BE49-F238E27FC236}">
                <a16:creationId xmlns:a16="http://schemas.microsoft.com/office/drawing/2014/main" id="{7947A96D-ED16-44BD-BB4D-2022CAF11CAA}"/>
              </a:ext>
            </a:extLst>
          </p:cNvPr>
          <p:cNvSpPr txBox="1">
            <a:spLocks/>
          </p:cNvSpPr>
          <p:nvPr/>
        </p:nvSpPr>
        <p:spPr bwMode="gray">
          <a:xfrm>
            <a:off x="11235685" y="5224539"/>
            <a:ext cx="156216" cy="315775"/>
          </a:xfrm>
          <a:prstGeom prst="rect">
            <a:avLst/>
          </a:prstGeom>
          <a:solidFill>
            <a:schemeClr val="accent5"/>
          </a:solidFill>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endParaRPr lang="en-US" sz="1200">
              <a:solidFill>
                <a:srgbClr val="FF0000"/>
              </a:solidFill>
            </a:endParaRPr>
          </a:p>
        </p:txBody>
      </p:sp>
      <p:sp>
        <p:nvSpPr>
          <p:cNvPr id="34" name="Content Placeholder 3">
            <a:extLst>
              <a:ext uri="{FF2B5EF4-FFF2-40B4-BE49-F238E27FC236}">
                <a16:creationId xmlns:a16="http://schemas.microsoft.com/office/drawing/2014/main" id="{FA8E2E85-1C02-46C6-A39A-D15A7448CB9C}"/>
              </a:ext>
            </a:extLst>
          </p:cNvPr>
          <p:cNvSpPr txBox="1">
            <a:spLocks/>
          </p:cNvSpPr>
          <p:nvPr/>
        </p:nvSpPr>
        <p:spPr bwMode="gray">
          <a:xfrm>
            <a:off x="11421983" y="5223804"/>
            <a:ext cx="100074" cy="315775"/>
          </a:xfrm>
          <a:prstGeom prst="rect">
            <a:avLst/>
          </a:prstGeom>
          <a:solidFill>
            <a:schemeClr val="accent5"/>
          </a:solidFill>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endParaRPr lang="en-US" sz="1200">
              <a:solidFill>
                <a:srgbClr val="FF0000"/>
              </a:solidFill>
            </a:endParaRPr>
          </a:p>
        </p:txBody>
      </p:sp>
      <p:sp>
        <p:nvSpPr>
          <p:cNvPr id="50" name="Content Placeholder 3">
            <a:extLst>
              <a:ext uri="{FF2B5EF4-FFF2-40B4-BE49-F238E27FC236}">
                <a16:creationId xmlns:a16="http://schemas.microsoft.com/office/drawing/2014/main" id="{D4A7DB7B-3E8F-473B-921B-53B5A31A473B}"/>
              </a:ext>
            </a:extLst>
          </p:cNvPr>
          <p:cNvSpPr txBox="1">
            <a:spLocks/>
          </p:cNvSpPr>
          <p:nvPr/>
        </p:nvSpPr>
        <p:spPr bwMode="gray">
          <a:xfrm>
            <a:off x="11552139" y="5222187"/>
            <a:ext cx="56142" cy="315775"/>
          </a:xfrm>
          <a:prstGeom prst="rect">
            <a:avLst/>
          </a:prstGeom>
          <a:solidFill>
            <a:schemeClr val="accent5"/>
          </a:solidFill>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endParaRPr lang="en-US" sz="1200">
              <a:solidFill>
                <a:srgbClr val="FF0000"/>
              </a:solidFill>
            </a:endParaRPr>
          </a:p>
        </p:txBody>
      </p:sp>
    </p:spTree>
    <p:extLst>
      <p:ext uri="{BB962C8B-B14F-4D97-AF65-F5344CB8AC3E}">
        <p14:creationId xmlns:p14="http://schemas.microsoft.com/office/powerpoint/2010/main" val="37338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EBBB6C-06B4-4D56-A6A0-FA74EA500C8A}"/>
              </a:ext>
            </a:extLst>
          </p:cNvPr>
          <p:cNvSpPr>
            <a:spLocks noGrp="1"/>
          </p:cNvSpPr>
          <p:nvPr>
            <p:ph type="title"/>
          </p:nvPr>
        </p:nvSpPr>
        <p:spPr/>
        <p:txBody>
          <a:bodyPr/>
          <a:lstStyle/>
          <a:p>
            <a:r>
              <a:rPr lang="en-US"/>
              <a:t>Life-Cycle Management (LCM)</a:t>
            </a:r>
          </a:p>
        </p:txBody>
      </p:sp>
      <p:sp>
        <p:nvSpPr>
          <p:cNvPr id="4" name="Footer Placeholder 3">
            <a:extLst>
              <a:ext uri="{FF2B5EF4-FFF2-40B4-BE49-F238E27FC236}">
                <a16:creationId xmlns:a16="http://schemas.microsoft.com/office/drawing/2014/main" id="{714F828B-B76F-4819-8359-3893130C0543}"/>
              </a:ext>
            </a:extLst>
          </p:cNvPr>
          <p:cNvSpPr>
            <a:spLocks noGrp="1"/>
          </p:cNvSpPr>
          <p:nvPr>
            <p:ph type="ftr" sz="quarter" idx="10"/>
          </p:nvPr>
        </p:nvSpPr>
        <p:spPr/>
        <p:txBody>
          <a:bodyPr/>
          <a:lstStyle/>
          <a:p>
            <a:pPr lvl="8"/>
            <a:endParaRPr lang="en-US"/>
          </a:p>
        </p:txBody>
      </p:sp>
      <p:sp>
        <p:nvSpPr>
          <p:cNvPr id="3" name="Date Placeholder 2">
            <a:extLst>
              <a:ext uri="{FF2B5EF4-FFF2-40B4-BE49-F238E27FC236}">
                <a16:creationId xmlns:a16="http://schemas.microsoft.com/office/drawing/2014/main" id="{D1BD78E6-ABCF-434B-AA8C-E01EB69DADAF}"/>
              </a:ext>
            </a:extLst>
          </p:cNvPr>
          <p:cNvSpPr>
            <a:spLocks noGrp="1"/>
          </p:cNvSpPr>
          <p:nvPr>
            <p:ph type="dt" sz="half" idx="11"/>
          </p:nvPr>
        </p:nvSpPr>
        <p:spPr/>
        <p:txBody>
          <a:bodyPr/>
          <a:lstStyle/>
          <a:p>
            <a:fld id="{A1F808C0-290B-4263-8A52-B569B4875133}" type="datetime4">
              <a:rPr lang="en-US" smtClean="0"/>
              <a:t>June 6, 2023</a:t>
            </a:fld>
            <a:endParaRPr lang="en-US"/>
          </a:p>
        </p:txBody>
      </p:sp>
      <p:sp>
        <p:nvSpPr>
          <p:cNvPr id="5" name="Slide Number Placeholder 4">
            <a:extLst>
              <a:ext uri="{FF2B5EF4-FFF2-40B4-BE49-F238E27FC236}">
                <a16:creationId xmlns:a16="http://schemas.microsoft.com/office/drawing/2014/main" id="{84023EA4-2A45-4CC5-A16D-D297016F64D7}"/>
              </a:ext>
            </a:extLst>
          </p:cNvPr>
          <p:cNvSpPr>
            <a:spLocks noGrp="1"/>
          </p:cNvSpPr>
          <p:nvPr>
            <p:ph type="sldNum" sz="quarter" idx="12"/>
          </p:nvPr>
        </p:nvSpPr>
        <p:spPr/>
        <p:txBody>
          <a:bodyPr/>
          <a:lstStyle/>
          <a:p>
            <a:r>
              <a:rPr lang="en-US"/>
              <a:t>Slide </a:t>
            </a:r>
            <a:fld id="{619F89D8-7AE3-494A-97F3-03D680869632}" type="slidenum">
              <a:rPr lang="en-US" smtClean="0"/>
              <a:pPr/>
              <a:t>8</a:t>
            </a:fld>
            <a:endParaRPr lang="en-US"/>
          </a:p>
        </p:txBody>
      </p:sp>
      <p:sp>
        <p:nvSpPr>
          <p:cNvPr id="9" name="Text Placeholder 8">
            <a:extLst>
              <a:ext uri="{FF2B5EF4-FFF2-40B4-BE49-F238E27FC236}">
                <a16:creationId xmlns:a16="http://schemas.microsoft.com/office/drawing/2014/main" id="{99FD343D-483D-4089-96BE-DB3824529F72}"/>
              </a:ext>
            </a:extLst>
          </p:cNvPr>
          <p:cNvSpPr>
            <a:spLocks noGrp="1"/>
          </p:cNvSpPr>
          <p:nvPr>
            <p:ph type="body" sz="quarter" idx="16"/>
          </p:nvPr>
        </p:nvSpPr>
        <p:spPr/>
        <p:txBody>
          <a:bodyPr/>
          <a:lstStyle/>
          <a:p>
            <a:r>
              <a:rPr lang="en-US"/>
              <a:t>IEC 62402 Application Guide</a:t>
            </a:r>
          </a:p>
          <a:p>
            <a:endParaRPr lang="en-US"/>
          </a:p>
        </p:txBody>
      </p:sp>
      <p:sp>
        <p:nvSpPr>
          <p:cNvPr id="10" name="Text Placeholder 9">
            <a:extLst>
              <a:ext uri="{FF2B5EF4-FFF2-40B4-BE49-F238E27FC236}">
                <a16:creationId xmlns:a16="http://schemas.microsoft.com/office/drawing/2014/main" id="{853AF931-FBC7-4692-8F84-4846EC8F062B}"/>
              </a:ext>
            </a:extLst>
          </p:cNvPr>
          <p:cNvSpPr>
            <a:spLocks noGrp="1"/>
          </p:cNvSpPr>
          <p:nvPr>
            <p:ph type="body" sz="quarter" idx="17"/>
          </p:nvPr>
        </p:nvSpPr>
        <p:spPr/>
        <p:txBody>
          <a:bodyPr/>
          <a:lstStyle/>
          <a:p>
            <a:r>
              <a:rPr lang="en-US"/>
              <a:t>ABB LCM</a:t>
            </a:r>
          </a:p>
          <a:p>
            <a:endParaRPr lang="en-US"/>
          </a:p>
        </p:txBody>
      </p:sp>
      <p:sp>
        <p:nvSpPr>
          <p:cNvPr id="12" name="Content Placeholder 11">
            <a:extLst>
              <a:ext uri="{FF2B5EF4-FFF2-40B4-BE49-F238E27FC236}">
                <a16:creationId xmlns:a16="http://schemas.microsoft.com/office/drawing/2014/main" id="{03EDDABF-330E-48E6-8B4D-6B70D5334E76}"/>
              </a:ext>
            </a:extLst>
          </p:cNvPr>
          <p:cNvSpPr>
            <a:spLocks noGrp="1"/>
          </p:cNvSpPr>
          <p:nvPr>
            <p:ph sz="quarter" idx="20"/>
          </p:nvPr>
        </p:nvSpPr>
        <p:spPr>
          <a:xfrm>
            <a:off x="6248327" y="2317638"/>
            <a:ext cx="5605200" cy="2357170"/>
          </a:xfrm>
        </p:spPr>
        <p:txBody>
          <a:bodyPr/>
          <a:lstStyle/>
          <a:p>
            <a:pPr marL="285750" indent="-285750">
              <a:buFont typeface="Arial" panose="020B0604020202020204" pitchFamily="34" charset="0"/>
              <a:buChar char="•"/>
            </a:pPr>
            <a:r>
              <a:rPr lang="en-US"/>
              <a:t>Aim: innovate and manage the products and related services throughout the entire business lifecycle</a:t>
            </a:r>
          </a:p>
          <a:p>
            <a:pPr marL="285750" indent="-285750">
              <a:spcBef>
                <a:spcPts val="600"/>
              </a:spcBef>
              <a:buFont typeface="Arial" panose="020B0604020202020204" pitchFamily="34" charset="0"/>
              <a:buChar char="•"/>
            </a:pPr>
            <a:r>
              <a:rPr lang="en-US"/>
              <a:t>Four steps path: Active, Classic, Limited and Obsolete</a:t>
            </a:r>
          </a:p>
          <a:p>
            <a:pPr marL="285750" indent="-285750">
              <a:spcBef>
                <a:spcPts val="600"/>
              </a:spcBef>
              <a:buFont typeface="Arial" panose="020B0604020202020204" pitchFamily="34" charset="0"/>
              <a:buChar char="•"/>
            </a:pPr>
            <a:r>
              <a:rPr lang="en-US"/>
              <a:t>Much smoother transition, with clear definition of support levels after Active phase</a:t>
            </a:r>
          </a:p>
          <a:p>
            <a:pPr marL="285750" indent="-285750">
              <a:spcBef>
                <a:spcPts val="600"/>
              </a:spcBef>
              <a:buFont typeface="Arial" panose="020B0604020202020204" pitchFamily="34" charset="0"/>
              <a:buChar char="•"/>
            </a:pPr>
            <a:r>
              <a:rPr lang="en-US"/>
              <a:t>Specifically addressing long lasting lifetime equipment</a:t>
            </a:r>
          </a:p>
          <a:p>
            <a:pPr marL="285750" indent="-285750">
              <a:spcBef>
                <a:spcPts val="600"/>
              </a:spcBef>
              <a:buFont typeface="Arial" panose="020B0604020202020204" pitchFamily="34" charset="0"/>
              <a:buChar char="•"/>
            </a:pPr>
            <a:r>
              <a:rPr lang="en-US"/>
              <a:t>Addressing full support of aged equipment also when one-to-one backward compatibility with new one is not possible</a:t>
            </a:r>
          </a:p>
          <a:p>
            <a:endParaRPr lang="en-US"/>
          </a:p>
        </p:txBody>
      </p:sp>
      <p:sp>
        <p:nvSpPr>
          <p:cNvPr id="11" name="Content Placeholder 10">
            <a:extLst>
              <a:ext uri="{FF2B5EF4-FFF2-40B4-BE49-F238E27FC236}">
                <a16:creationId xmlns:a16="http://schemas.microsoft.com/office/drawing/2014/main" id="{9D9A1A22-36E4-4B67-87A7-171632154E89}"/>
              </a:ext>
            </a:extLst>
          </p:cNvPr>
          <p:cNvSpPr>
            <a:spLocks noGrp="1"/>
          </p:cNvSpPr>
          <p:nvPr>
            <p:ph sz="quarter" idx="19"/>
          </p:nvPr>
        </p:nvSpPr>
        <p:spPr>
          <a:xfrm>
            <a:off x="332365" y="2317638"/>
            <a:ext cx="5605200" cy="2357170"/>
          </a:xfrm>
        </p:spPr>
        <p:txBody>
          <a:bodyPr/>
          <a:lstStyle/>
          <a:p>
            <a:pPr marL="285750" indent="-285750">
              <a:buFont typeface="Arial" panose="020B0604020202020204" pitchFamily="34" charset="0"/>
              <a:buChar char="•"/>
            </a:pPr>
            <a:r>
              <a:rPr lang="en-US"/>
              <a:t>Aim: ensuring that obsolescence is managed as an integral part of design, development, production and in-service support</a:t>
            </a:r>
          </a:p>
          <a:p>
            <a:pPr marL="285750" indent="-285750">
              <a:buFont typeface="Arial" panose="020B0604020202020204" pitchFamily="34" charset="0"/>
              <a:buChar char="•"/>
            </a:pPr>
            <a:r>
              <a:rPr lang="en-US"/>
              <a:t>Two steps approach: Availability and Obsolescence</a:t>
            </a:r>
          </a:p>
          <a:p>
            <a:endParaRPr lang="en-US"/>
          </a:p>
        </p:txBody>
      </p:sp>
      <p:sp>
        <p:nvSpPr>
          <p:cNvPr id="13" name="Text Placeholder 12">
            <a:extLst>
              <a:ext uri="{FF2B5EF4-FFF2-40B4-BE49-F238E27FC236}">
                <a16:creationId xmlns:a16="http://schemas.microsoft.com/office/drawing/2014/main" id="{31C0B9BF-367D-4E06-9F9A-B91E80253AA8}"/>
              </a:ext>
            </a:extLst>
          </p:cNvPr>
          <p:cNvSpPr>
            <a:spLocks noGrp="1"/>
          </p:cNvSpPr>
          <p:nvPr>
            <p:ph type="body" sz="quarter" idx="29"/>
          </p:nvPr>
        </p:nvSpPr>
        <p:spPr>
          <a:xfrm>
            <a:off x="332583" y="4937760"/>
            <a:ext cx="11520682" cy="975681"/>
          </a:xfrm>
        </p:spPr>
        <p:txBody>
          <a:bodyPr/>
          <a:lstStyle/>
          <a:p>
            <a:pPr algn="ctr">
              <a:spcBef>
                <a:spcPts val="600"/>
              </a:spcBef>
            </a:pPr>
            <a:r>
              <a:rPr lang="en-US" sz="1600"/>
              <a:t>Same process with same targets. </a:t>
            </a:r>
          </a:p>
          <a:p>
            <a:pPr algn="ctr">
              <a:spcBef>
                <a:spcPts val="600"/>
              </a:spcBef>
            </a:pPr>
            <a:r>
              <a:rPr lang="en-US" sz="1600"/>
              <a:t>Common points:</a:t>
            </a:r>
            <a:r>
              <a:rPr lang="it-IT" sz="1600"/>
              <a:t> </a:t>
            </a:r>
            <a:r>
              <a:rPr lang="it-IT" sz="1600" err="1"/>
              <a:t>phases</a:t>
            </a:r>
            <a:r>
              <a:rPr lang="it-IT" sz="1600"/>
              <a:t>’ </a:t>
            </a:r>
            <a:r>
              <a:rPr lang="it-IT" sz="1600" err="1"/>
              <a:t>structure</a:t>
            </a:r>
            <a:r>
              <a:rPr lang="it-IT" sz="1600"/>
              <a:t>, </a:t>
            </a:r>
            <a:r>
              <a:rPr lang="it-IT" sz="1600" err="1"/>
              <a:t>communication</a:t>
            </a:r>
            <a:r>
              <a:rPr lang="it-IT" sz="1600"/>
              <a:t>, </a:t>
            </a:r>
            <a:r>
              <a:rPr lang="it-IT" sz="1600" err="1"/>
              <a:t>proactive</a:t>
            </a:r>
            <a:r>
              <a:rPr lang="it-IT" sz="1600"/>
              <a:t> and </a:t>
            </a:r>
            <a:r>
              <a:rPr lang="it-IT" sz="1600" err="1"/>
              <a:t>reactive</a:t>
            </a:r>
            <a:r>
              <a:rPr lang="it-IT" sz="1600"/>
              <a:t> strategies</a:t>
            </a:r>
          </a:p>
          <a:p>
            <a:endParaRPr lang="en-US"/>
          </a:p>
        </p:txBody>
      </p:sp>
      <p:sp>
        <p:nvSpPr>
          <p:cNvPr id="8" name="Subtitle 7">
            <a:extLst>
              <a:ext uri="{FF2B5EF4-FFF2-40B4-BE49-F238E27FC236}">
                <a16:creationId xmlns:a16="http://schemas.microsoft.com/office/drawing/2014/main" id="{EF122E0F-1886-44E2-8553-7DE81200CB54}"/>
              </a:ext>
            </a:extLst>
          </p:cNvPr>
          <p:cNvSpPr>
            <a:spLocks noGrp="1"/>
          </p:cNvSpPr>
          <p:nvPr>
            <p:ph type="subTitle" idx="13"/>
          </p:nvPr>
        </p:nvSpPr>
        <p:spPr/>
        <p:txBody>
          <a:bodyPr/>
          <a:lstStyle/>
          <a:p>
            <a:r>
              <a:rPr lang="en-US"/>
              <a:t>IEC 62402 Application Guide and ABB LCM</a:t>
            </a:r>
          </a:p>
          <a:p>
            <a:endParaRPr lang="en-US"/>
          </a:p>
        </p:txBody>
      </p:sp>
    </p:spTree>
    <p:extLst>
      <p:ext uri="{BB962C8B-B14F-4D97-AF65-F5344CB8AC3E}">
        <p14:creationId xmlns:p14="http://schemas.microsoft.com/office/powerpoint/2010/main" val="241289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43E2-CF37-42E0-9378-797CEEB6EAE7}"/>
              </a:ext>
            </a:extLst>
          </p:cNvPr>
          <p:cNvSpPr>
            <a:spLocks noGrp="1"/>
          </p:cNvSpPr>
          <p:nvPr>
            <p:ph type="title"/>
          </p:nvPr>
        </p:nvSpPr>
        <p:spPr/>
        <p:txBody>
          <a:bodyPr/>
          <a:lstStyle/>
          <a:p>
            <a:r>
              <a:rPr lang="en-US"/>
              <a:t>Life-Cycle Management (LCM)</a:t>
            </a:r>
          </a:p>
        </p:txBody>
      </p:sp>
      <p:sp>
        <p:nvSpPr>
          <p:cNvPr id="3" name="Date Placeholder 2">
            <a:extLst>
              <a:ext uri="{FF2B5EF4-FFF2-40B4-BE49-F238E27FC236}">
                <a16:creationId xmlns:a16="http://schemas.microsoft.com/office/drawing/2014/main" id="{7A0AD925-AFEA-4C44-AB9A-C216624635CC}"/>
              </a:ext>
            </a:extLst>
          </p:cNvPr>
          <p:cNvSpPr>
            <a:spLocks noGrp="1"/>
          </p:cNvSpPr>
          <p:nvPr>
            <p:ph type="dt" sz="half" idx="14"/>
          </p:nvPr>
        </p:nvSpPr>
        <p:spPr/>
        <p:txBody>
          <a:bodyPr/>
          <a:lstStyle/>
          <a:p>
            <a:fld id="{A1F808C0-290B-4263-8A52-B569B4875133}" type="datetime4">
              <a:rPr lang="en-US" smtClean="0"/>
              <a:t>June 6, 2023</a:t>
            </a:fld>
            <a:endParaRPr lang="en-US"/>
          </a:p>
        </p:txBody>
      </p:sp>
      <p:sp>
        <p:nvSpPr>
          <p:cNvPr id="4" name="Footer Placeholder 3">
            <a:extLst>
              <a:ext uri="{FF2B5EF4-FFF2-40B4-BE49-F238E27FC236}">
                <a16:creationId xmlns:a16="http://schemas.microsoft.com/office/drawing/2014/main" id="{76343D97-E4D2-43D5-A26E-829134AB05BE}"/>
              </a:ext>
            </a:extLst>
          </p:cNvPr>
          <p:cNvSpPr>
            <a:spLocks noGrp="1"/>
          </p:cNvSpPr>
          <p:nvPr>
            <p:ph type="ftr" sz="quarter" idx="15"/>
          </p:nvPr>
        </p:nvSpPr>
        <p:spPr/>
        <p:txBody>
          <a:bodyPr/>
          <a:lstStyle/>
          <a:p>
            <a:pPr lvl="8"/>
            <a:endParaRPr lang="en-US"/>
          </a:p>
        </p:txBody>
      </p:sp>
      <p:sp>
        <p:nvSpPr>
          <p:cNvPr id="5" name="Slide Number Placeholder 4">
            <a:extLst>
              <a:ext uri="{FF2B5EF4-FFF2-40B4-BE49-F238E27FC236}">
                <a16:creationId xmlns:a16="http://schemas.microsoft.com/office/drawing/2014/main" id="{F3F5FA1B-40DC-4EB2-9C90-C5268E2118E2}"/>
              </a:ext>
            </a:extLst>
          </p:cNvPr>
          <p:cNvSpPr>
            <a:spLocks noGrp="1"/>
          </p:cNvSpPr>
          <p:nvPr>
            <p:ph type="sldNum" sz="quarter" idx="16"/>
          </p:nvPr>
        </p:nvSpPr>
        <p:spPr/>
        <p:txBody>
          <a:bodyPr/>
          <a:lstStyle/>
          <a:p>
            <a:r>
              <a:rPr lang="en-US"/>
              <a:t>Slide </a:t>
            </a:r>
            <a:fld id="{619F89D8-7AE3-494A-97F3-03D680869632}" type="slidenum">
              <a:rPr lang="en-US" smtClean="0"/>
              <a:pPr/>
              <a:t>9</a:t>
            </a:fld>
            <a:endParaRPr lang="en-US"/>
          </a:p>
        </p:txBody>
      </p:sp>
      <p:sp>
        <p:nvSpPr>
          <p:cNvPr id="6" name="Subtitle 5">
            <a:extLst>
              <a:ext uri="{FF2B5EF4-FFF2-40B4-BE49-F238E27FC236}">
                <a16:creationId xmlns:a16="http://schemas.microsoft.com/office/drawing/2014/main" id="{3C2D3679-31EA-4895-890A-6F0B7CAA1506}"/>
              </a:ext>
            </a:extLst>
          </p:cNvPr>
          <p:cNvSpPr>
            <a:spLocks noGrp="1"/>
          </p:cNvSpPr>
          <p:nvPr>
            <p:ph type="subTitle" idx="13"/>
          </p:nvPr>
        </p:nvSpPr>
        <p:spPr/>
        <p:txBody>
          <a:bodyPr vert="horz" lIns="0" tIns="0" rIns="0" bIns="0" rtlCol="0" anchor="t">
            <a:noAutofit/>
          </a:bodyPr>
          <a:lstStyle/>
          <a:p>
            <a:r>
              <a:rPr lang="en-US"/>
              <a:t>Life-cycle services</a:t>
            </a:r>
          </a:p>
        </p:txBody>
      </p:sp>
      <p:sp>
        <p:nvSpPr>
          <p:cNvPr id="7" name="Content Placeholder 3">
            <a:extLst>
              <a:ext uri="{FF2B5EF4-FFF2-40B4-BE49-F238E27FC236}">
                <a16:creationId xmlns:a16="http://schemas.microsoft.com/office/drawing/2014/main" id="{266FF890-43D9-4270-9C99-121AFA2E7972}"/>
              </a:ext>
            </a:extLst>
          </p:cNvPr>
          <p:cNvSpPr txBox="1">
            <a:spLocks/>
          </p:cNvSpPr>
          <p:nvPr/>
        </p:nvSpPr>
        <p:spPr bwMode="gray">
          <a:xfrm>
            <a:off x="333264" y="1931197"/>
            <a:ext cx="3860662" cy="915136"/>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a:t>ABB maintains close contact with customers throughout the entire lifetime of products via the broad ABB Service solutions portfolio.</a:t>
            </a:r>
          </a:p>
        </p:txBody>
      </p:sp>
      <p:pic>
        <p:nvPicPr>
          <p:cNvPr id="9" name="Picture 10">
            <a:extLst>
              <a:ext uri="{FF2B5EF4-FFF2-40B4-BE49-F238E27FC236}">
                <a16:creationId xmlns:a16="http://schemas.microsoft.com/office/drawing/2014/main" id="{3AF3A182-1C0E-74E3-EA4A-EA91DA6A6557}"/>
              </a:ext>
            </a:extLst>
          </p:cNvPr>
          <p:cNvPicPr>
            <a:picLocks noChangeAspect="1"/>
          </p:cNvPicPr>
          <p:nvPr/>
        </p:nvPicPr>
        <p:blipFill>
          <a:blip r:embed="rId2"/>
          <a:stretch>
            <a:fillRect/>
          </a:stretch>
        </p:blipFill>
        <p:spPr>
          <a:xfrm>
            <a:off x="5096539" y="1580003"/>
            <a:ext cx="7013944" cy="4185321"/>
          </a:xfrm>
          <a:prstGeom prst="rect">
            <a:avLst/>
          </a:prstGeom>
        </p:spPr>
      </p:pic>
      <p:pic>
        <p:nvPicPr>
          <p:cNvPr id="11" name="Picture 11" descr="Chart, diagram, sunburst chart&#10;&#10;Description automatically generated">
            <a:extLst>
              <a:ext uri="{FF2B5EF4-FFF2-40B4-BE49-F238E27FC236}">
                <a16:creationId xmlns:a16="http://schemas.microsoft.com/office/drawing/2014/main" id="{BF92559F-F0BE-D8BB-0DBB-0744A1E88EB2}"/>
              </a:ext>
            </a:extLst>
          </p:cNvPr>
          <p:cNvPicPr>
            <a:picLocks noChangeAspect="1"/>
          </p:cNvPicPr>
          <p:nvPr/>
        </p:nvPicPr>
        <p:blipFill>
          <a:blip r:embed="rId3"/>
          <a:stretch>
            <a:fillRect/>
          </a:stretch>
        </p:blipFill>
        <p:spPr>
          <a:xfrm>
            <a:off x="294168" y="2971361"/>
            <a:ext cx="4789967" cy="2855720"/>
          </a:xfrm>
          <a:prstGeom prst="rect">
            <a:avLst/>
          </a:prstGeom>
        </p:spPr>
      </p:pic>
    </p:spTree>
    <p:extLst>
      <p:ext uri="{BB962C8B-B14F-4D97-AF65-F5344CB8AC3E}">
        <p14:creationId xmlns:p14="http://schemas.microsoft.com/office/powerpoint/2010/main" val="165707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Presentation5" id="{B069121E-5E56-4163-A444-314B4EA0CE0D}" vid="{8BD5247B-ADA5-4D0E-AAC8-2C95A6EFA817}"/>
    </a:ext>
  </a:ext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e7ae8df-16e7-4199-9d89-880b433d9cc6">
      <Terms xmlns="http://schemas.microsoft.com/office/infopath/2007/PartnerControls"/>
    </lcf76f155ced4ddcb4097134ff3c332f>
    <TaxCatchAll xmlns="b15cfeb7-3622-47b0-aa27-4ec25b32f2a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2204E289ECAB4EB9D2CC6AAF7FD103" ma:contentTypeVersion="13" ma:contentTypeDescription="Create a new document." ma:contentTypeScope="" ma:versionID="afb6ec1c6e6ee91f474c44a0c890daf9">
  <xsd:schema xmlns:xsd="http://www.w3.org/2001/XMLSchema" xmlns:xs="http://www.w3.org/2001/XMLSchema" xmlns:p="http://schemas.microsoft.com/office/2006/metadata/properties" xmlns:ns2="9e7ae8df-16e7-4199-9d89-880b433d9cc6" xmlns:ns3="b15cfeb7-3622-47b0-aa27-4ec25b32f2a0" targetNamespace="http://schemas.microsoft.com/office/2006/metadata/properties" ma:root="true" ma:fieldsID="e03ccf8aaf950c58879b289040fcb6a5" ns2:_="" ns3:_="">
    <xsd:import namespace="9e7ae8df-16e7-4199-9d89-880b433d9cc6"/>
    <xsd:import namespace="b15cfeb7-3622-47b0-aa27-4ec25b32f2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ae8df-16e7-4199-9d89-880b433d9c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3e722c5-bebe-4801-a6ac-67aa35eba08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5cfeb7-3622-47b0-aa27-4ec25b32f2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d84477a-3050-4569-b842-f523e7440c35}" ma:internalName="TaxCatchAll" ma:showField="CatchAllData" ma:web="b15cfeb7-3622-47b0-aa27-4ec25b32f2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2D9ED3-9391-40AA-AC96-4C20E1D8782C}">
  <ds:schemaRefs>
    <ds:schemaRef ds:uri="http://schemas.microsoft.com/sharepoint/v3/contenttype/forms"/>
  </ds:schemaRefs>
</ds:datastoreItem>
</file>

<file path=customXml/itemProps2.xml><?xml version="1.0" encoding="utf-8"?>
<ds:datastoreItem xmlns:ds="http://schemas.openxmlformats.org/officeDocument/2006/customXml" ds:itemID="{0E111817-C790-46F0-8356-39F754E73E6B}">
  <ds:schemaRefs>
    <ds:schemaRef ds:uri="http://schemas.microsoft.com/office/2006/metadata/properties"/>
    <ds:schemaRef ds:uri="http://purl.org/dc/terms/"/>
    <ds:schemaRef ds:uri="http://schemas.microsoft.com/office/infopath/2007/PartnerControls"/>
    <ds:schemaRef ds:uri="http://www.w3.org/XML/1998/namespace"/>
    <ds:schemaRef ds:uri="9e7ae8df-16e7-4199-9d89-880b433d9cc6"/>
    <ds:schemaRef ds:uri="http://schemas.microsoft.com/office/2006/documentManagement/types"/>
    <ds:schemaRef ds:uri="b15cfeb7-3622-47b0-aa27-4ec25b32f2a0"/>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18B41671-A94F-47DA-BEE3-72D54925F4FE}"/>
</file>

<file path=docProps/app.xml><?xml version="1.0" encoding="utf-8"?>
<Properties xmlns="http://schemas.openxmlformats.org/officeDocument/2006/extended-properties" xmlns:vt="http://schemas.openxmlformats.org/officeDocument/2006/docPropsVTypes">
  <Template>ABB PPT Template 16by9</Template>
  <TotalTime>0</TotalTime>
  <Words>1106</Words>
  <Application>Microsoft Office PowerPoint</Application>
  <PresentationFormat>Widescreen</PresentationFormat>
  <Paragraphs>157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ABB Master</vt:lpstr>
      <vt:lpstr>Life-Cycle Management (LCM) </vt:lpstr>
      <vt:lpstr>Life-Cycle Management (LCM)</vt:lpstr>
      <vt:lpstr>Life-Cycle Management (LCM)</vt:lpstr>
      <vt:lpstr>Life-Cycle Management (LCM)</vt:lpstr>
      <vt:lpstr>Life-Cycle Management (LCM)</vt:lpstr>
      <vt:lpstr>Life-Cycle Management (LCM)</vt:lpstr>
      <vt:lpstr>Life-Cycle Management (LCM)</vt:lpstr>
      <vt:lpstr>Life-Cycle Management (LCM)</vt:lpstr>
      <vt:lpstr>Life-Cycle Management (LCM)</vt:lpstr>
      <vt:lpstr>Life-Cycle Management (LCM)</vt:lpstr>
      <vt:lpstr>Life-Cycle Management (LCM)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Yana-Maria Samoylova</dc:creator>
  <cp:lastModifiedBy>Olha Tsymbaliuk</cp:lastModifiedBy>
  <cp:revision>36</cp:revision>
  <dcterms:created xsi:type="dcterms:W3CDTF">2021-05-17T08:12:06Z</dcterms:created>
  <dcterms:modified xsi:type="dcterms:W3CDTF">2023-06-06T13:27:11Z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0x010100DA2204E289ECAB4EB9D2CC6AAF7FD103</vt:lpwstr>
  </property>
  <property fmtid="{D5CDD505-2E9C-101B-9397-08002B2CF9AE}" pid="3" name="MediaServiceImageTags">
    <vt:lpwstr/>
  </property>
</Properties>
</file>