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1"/>
  </p:sldMasterIdLst>
  <p:notesMasterIdLst>
    <p:notesMasterId r:id="rId25"/>
  </p:notesMasterIdLst>
  <p:handoutMasterIdLst>
    <p:handoutMasterId r:id="rId26"/>
  </p:handoutMasterIdLst>
  <p:sldIdLst>
    <p:sldId id="256" r:id="rId22"/>
    <p:sldId id="258" r:id="rId23"/>
    <p:sldId id="2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ytro Lieshonok" initials="DL" lastIdx="2" clrIdx="0">
    <p:extLst>
      <p:ext uri="{19B8F6BF-5375-455C-9EA6-DF929625EA0E}">
        <p15:presenceInfo xmlns:p15="http://schemas.microsoft.com/office/powerpoint/2012/main" userId="Dmytro Lieshon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3F8A54-F971-430D-9108-034FE38666E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30000" cmpd="sng">
              <a:solidFill>
                <a:schemeClr val="dk1"/>
              </a:solidFill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50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447" autoAdjust="0"/>
  </p:normalViewPr>
  <p:slideViewPr>
    <p:cSldViewPr snapToGrid="0" snapToObjects="1" showGuides="1">
      <p:cViewPr varScale="1">
        <p:scale>
          <a:sx n="63" d="100"/>
          <a:sy n="63" d="100"/>
        </p:scale>
        <p:origin x="764" y="56"/>
      </p:cViewPr>
      <p:guideLst/>
    </p:cSldViewPr>
  </p:slideViewPr>
  <p:outlineViewPr>
    <p:cViewPr>
      <p:scale>
        <a:sx n="33" d="100"/>
        <a:sy n="33" d="100"/>
      </p:scale>
      <p:origin x="0" y="-943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5298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67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2.xml"/><Relationship Id="rId28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3/22/2024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 with medium confidence">
            <a:extLst>
              <a:ext uri="{FF2B5EF4-FFF2-40B4-BE49-F238E27FC236}">
                <a16:creationId xmlns:a16="http://schemas.microsoft.com/office/drawing/2014/main" id="{83AD3074-4AEC-4AC2-A26D-D25764BFE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272EA1-7C97-4CB4-A2F2-14BEE5DC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325037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B5F8F87-3B65-4B62-9068-930D3EF1A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808186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7E904-B25D-407B-9176-B1EC3BAEEC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200" y="5136445"/>
            <a:ext cx="9787525" cy="185926"/>
          </a:xfrm>
        </p:spPr>
        <p:txBody>
          <a:bodyPr lIns="0" anchor="t"/>
          <a:lstStyle>
            <a:lvl1pPr>
              <a:spcBef>
                <a:spcPts val="0"/>
              </a:spcBef>
              <a:defRPr sz="12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D8540927-FEEA-4930-9813-BB60C05739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F4C580F-76F7-40E8-ADEA-2D8C9B25F850}" type="datetime4">
              <a:rPr lang="en-US" smtClean="0"/>
              <a:t>March 22, 2024</a:t>
            </a:fld>
            <a:endParaRPr lang="en-US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CEA8885D-4C24-47AF-B750-4596970023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2EAECFDD-505B-4910-A185-543B03579F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F669D9C2-663A-4AF6-89C3-C44AB453F707}"/>
              </a:ext>
            </a:extLst>
          </p:cNvPr>
          <p:cNvSpPr txBox="1">
            <a:spLocks/>
          </p:cNvSpPr>
          <p:nvPr userDrawn="1"/>
        </p:nvSpPr>
        <p:spPr>
          <a:xfrm>
            <a:off x="331199" y="4900566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—</a:t>
            </a:r>
            <a:endParaRPr lang="en-US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1D5A82AA-7C9A-430A-ADD8-F49D675E44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16" name="Textbox for metadata">
            <a:extLst>
              <a:ext uri="{FF2B5EF4-FFF2-40B4-BE49-F238E27FC236}">
                <a16:creationId xmlns:a16="http://schemas.microsoft.com/office/drawing/2014/main" id="{932E1283-5E1D-4454-90E0-0EB77DB007AD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8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2AFD311-4076-40D0-970F-D430967AA3D8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2024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B586EEA8-ACB1-F614-9787-9EA929C4B8DD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8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1BF7EFE7-336D-7B45-9CEE-623BE4221500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873536768" name="Classification" descr="{&quot;templafy&quot;:{&quot;id&quot;:&quot;39739e2c-bdee-4a94-830e-0543c7d0fda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36147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08DEBF-5D94-4EC5-9268-53E64944E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434160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1D0512A-9CA1-454B-B205-24CCE4C1BB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4827600"/>
            <a:ext cx="9787525" cy="11628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4186AE2-439F-4822-BDFB-97546FD2D79E}"/>
              </a:ext>
            </a:extLst>
          </p:cNvPr>
          <p:cNvSpPr txBox="1">
            <a:spLocks/>
          </p:cNvSpPr>
          <p:nvPr userDrawn="1"/>
        </p:nvSpPr>
        <p:spPr>
          <a:xfrm>
            <a:off x="331199" y="4104000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noProof="0"/>
              <a:t>—</a:t>
            </a:r>
            <a:endParaRPr lang="en-US"/>
          </a:p>
        </p:txBody>
      </p:sp>
      <p:sp>
        <p:nvSpPr>
          <p:cNvPr id="13" name="Date Placeholder 2" hidden="1">
            <a:extLst>
              <a:ext uri="{FF2B5EF4-FFF2-40B4-BE49-F238E27FC236}">
                <a16:creationId xmlns:a16="http://schemas.microsoft.com/office/drawing/2014/main" id="{86899F48-C911-4CD2-8537-1874E4E7FF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D0D1362E-CE78-4662-BA91-6D9EC4483C6D}" type="datetime4">
              <a:rPr lang="en-US" smtClean="0"/>
              <a:t>March 22, 2024</a:t>
            </a:fld>
            <a:endParaRPr lang="en-US" dirty="0"/>
          </a:p>
        </p:txBody>
      </p:sp>
      <p:sp>
        <p:nvSpPr>
          <p:cNvPr id="16" name="Footer Placeholder 5" hidden="1">
            <a:extLst>
              <a:ext uri="{FF2B5EF4-FFF2-40B4-BE49-F238E27FC236}">
                <a16:creationId xmlns:a16="http://schemas.microsoft.com/office/drawing/2014/main" id="{7DCDF680-C48C-4D0A-9069-B2F60D63B7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6" hidden="1">
            <a:extLst>
              <a:ext uri="{FF2B5EF4-FFF2-40B4-BE49-F238E27FC236}">
                <a16:creationId xmlns:a16="http://schemas.microsoft.com/office/drawing/2014/main" id="{0266C1C2-4C9C-4B41-96AD-AEADB16E34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Logo">
            <a:extLst>
              <a:ext uri="{FF2B5EF4-FFF2-40B4-BE49-F238E27FC236}">
                <a16:creationId xmlns:a16="http://schemas.microsoft.com/office/drawing/2014/main" id="{6E96A828-2243-44DA-97DD-66BBAE00B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1" name="Textbox for metadata">
            <a:extLst>
              <a:ext uri="{FF2B5EF4-FFF2-40B4-BE49-F238E27FC236}">
                <a16:creationId xmlns:a16="http://schemas.microsoft.com/office/drawing/2014/main" id="{E3F50A39-4A37-4A8F-8A6D-C4F1265DDE55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2C259B8-2007-488D-8494-693ADFA23A83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2024 ABB. All rights reserved.</a:t>
            </a:r>
            <a:endParaRPr lang="en-US"/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56FB3D56-49DD-D6FE-EE0F-8D25858E4E1F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D3C50304-11E7-7DA8-E93B-1049644DB6BA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92826617" name="Classification" descr="{&quot;templafy&quot;:{&quot;id&quot;:&quot;9ec6e1c9-1038-4662-b5a7-aee4ae087f25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B1911FE5-F5D9-4714-BE5D-FCA057C73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" b="19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4" y="1269000"/>
            <a:ext cx="6848476" cy="4320000"/>
          </a:xfrm>
        </p:spPr>
        <p:txBody>
          <a:bodyPr lIns="0" tIns="0" rIns="0" bIns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338F-25DA-4D0B-AE09-634C86CB35CB}" type="datetime4">
              <a:rPr lang="en-US" smtClean="0"/>
              <a:t>March 22,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8000" y="1269000"/>
            <a:ext cx="6847200" cy="4320000"/>
          </a:xfrm>
        </p:spPr>
        <p:txBody>
          <a:bodyPr lIns="0" tIns="0" rIns="0" bIns="0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B783F-8B3F-FC7D-CFF6-A945E0AF6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9238-6773-4B40-B75A-F4F5CD040202}" type="datetime4">
              <a:rPr lang="en-US" smtClean="0"/>
              <a:t>March 22,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B293D-D031-5695-8428-C67F0D88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AD8AB-118C-AD72-4FA0-0082F2FD283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25B3-798C-47FD-B05F-B2F3AB03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199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FEBAA7B-0B2E-41DA-8401-829266F20A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1057498"/>
            <a:ext cx="115306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89BAEE-D351-4460-976F-80EE4A24A9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29600"/>
            <a:ext cx="11530600" cy="4244400"/>
          </a:xfrm>
        </p:spPr>
        <p:txBody>
          <a:bodyPr lIns="0" tIns="0" rIns="0" bIns="0"/>
          <a:lstStyle>
            <a:lvl1pPr marL="2844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5688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E1B39-5C80-4225-BFC0-8B0FA7ABAB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732F8-4FA8-4FDC-A795-6371BBB4E7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DFE85B4-5EFD-4406-9D3D-357E557D4E6C}" type="datetime4">
              <a:rPr lang="en-US" smtClean="0"/>
              <a:t>March 22,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7AAD1-CD9E-4BAD-B4F6-882B69FA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A0A1F6-D28F-445F-86A8-4985AF8BE52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1199" y="1929600"/>
            <a:ext cx="11530011" cy="424815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EE78E3-0FB5-4EDC-9795-648A78EAEBD6}" type="datetime4">
              <a:rPr lang="en-US" smtClean="0"/>
              <a:t>March 22,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D13B44-2ED7-4317-A623-6B66EEF724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1929600"/>
            <a:ext cx="11530011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191ABF5-A638-4274-A939-005952C0BF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A5F2AF2E-30CA-4272-8C3D-5F02EA9E768E}" type="datetime4">
              <a:rPr lang="en-US" noProof="0" smtClean="0"/>
              <a:t>March 22, 2024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699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D13B44-2ED7-4317-A623-6B66EEF724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2317637"/>
            <a:ext cx="11530011" cy="319396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EB647C7-C6C0-458F-916D-92A3818855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1153001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53D6A4D-9936-42D0-AC4D-FBDE81F97C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23EA9FC6-4DF3-47E8-8260-6FE5AE4F2855}" type="datetime4">
              <a:rPr lang="en-US" noProof="0" smtClean="0"/>
              <a:t>March 22, 2024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11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B5336C-3364-49A8-B303-FFEDF4FEBD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2A16399-43BB-47C9-B960-482AB4AC59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361" y="1929600"/>
            <a:ext cx="5658438" cy="3582000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D248592-FF76-4D0C-820C-440D43E136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81ED819F-97D5-448E-930E-1025F3EC08CB}" type="datetime4">
              <a:rPr lang="en-US" noProof="0" smtClean="0"/>
              <a:t>March 22, 2024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7223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B5336C-3364-49A8-B303-FFEDF4FEBD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7"/>
            <a:ext cx="5658438" cy="319396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2A16399-43BB-47C9-B960-482AB4AC59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361" y="2317637"/>
            <a:ext cx="5658438" cy="3193962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6E8EA06-F8FC-49A9-A139-19792C8D08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5658439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8D40EE9E-5785-4471-8A7D-6EDB4494F68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3361" y="1929600"/>
            <a:ext cx="5658439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807EBA1-9E93-40B5-AB47-FE6B3497E9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7F801677-5381-4CB3-9705-EB46AA325244}" type="datetime4">
              <a:rPr lang="en-US" noProof="0" smtClean="0"/>
              <a:t>March 22, 2024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12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5E783B-432D-48FF-919E-E9841F6E7C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0F0C72-0A6F-47EB-B787-31465205AA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FDDA8A-CD8B-4264-BB35-5DED5E32A8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4F12F13-0517-4E0E-8E16-1636B7C145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C98B010-9E51-4508-988C-7150B2C9E60D}" type="datetime4">
              <a:rPr lang="en-US" noProof="0" smtClean="0"/>
              <a:t>March 22, 2024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6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 with medium confidence">
            <a:extLst>
              <a:ext uri="{FF2B5EF4-FFF2-40B4-BE49-F238E27FC236}">
                <a16:creationId xmlns:a16="http://schemas.microsoft.com/office/drawing/2014/main" id="{83AD3074-4AEC-4AC2-A26D-D25764BFE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272EA1-7C97-4CB4-A2F2-14BEE5DC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13929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B5F8F87-3B65-4B62-9068-930D3EF1A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622439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7C62B3A4-847D-448E-B792-DE62FEB4E5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8D568F6-A414-4865-8B55-29384C831DDE}" type="datetime4">
              <a:rPr lang="en-US" smtClean="0"/>
              <a:t>March 22, 2024</a:t>
            </a:fld>
            <a:endParaRPr lang="en-US" dirty="0"/>
          </a:p>
        </p:txBody>
      </p:sp>
      <p:sp>
        <p:nvSpPr>
          <p:cNvPr id="14" name="Footer Placeholder 5" hidden="1">
            <a:extLst>
              <a:ext uri="{FF2B5EF4-FFF2-40B4-BE49-F238E27FC236}">
                <a16:creationId xmlns:a16="http://schemas.microsoft.com/office/drawing/2014/main" id="{B6935CD3-ECA4-4229-A00C-3BDDEB2BD5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6" hidden="1">
            <a:extLst>
              <a:ext uri="{FF2B5EF4-FFF2-40B4-BE49-F238E27FC236}">
                <a16:creationId xmlns:a16="http://schemas.microsoft.com/office/drawing/2014/main" id="{9AA86E30-296D-41CC-A9C9-C72660CB77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89FB94D8-068A-40E5-9C29-DDB083870C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DCA8C29B-B642-430B-B35C-1D22E16B5ADC}"/>
              </a:ext>
            </a:extLst>
          </p:cNvPr>
          <p:cNvSpPr txBox="1">
            <a:spLocks/>
          </p:cNvSpPr>
          <p:nvPr userDrawn="1"/>
        </p:nvSpPr>
        <p:spPr>
          <a:xfrm>
            <a:off x="331199" y="4900566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—</a:t>
            </a:r>
            <a:endParaRPr lang="en-US"/>
          </a:p>
        </p:txBody>
      </p:sp>
      <p:sp>
        <p:nvSpPr>
          <p:cNvPr id="29" name="Textbox for metadata">
            <a:extLst>
              <a:ext uri="{FF2B5EF4-FFF2-40B4-BE49-F238E27FC236}">
                <a16:creationId xmlns:a16="http://schemas.microsoft.com/office/drawing/2014/main" id="{D7DCD54B-3107-4990-98EF-B47683C6F3FD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B0D0F57F-14FF-4552-BF2B-6E2C9856C84B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2024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53A252EE-186A-84DA-8EA2-955674DE994F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4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FEA024D1-ACAB-258A-67C0-CC52CA86E68F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972817878" name="Classification" descr="{&quot;templafy&quot;:{&quot;id&quot;:&quot;603c3e90-0194-4971-849a-3f31329a9d9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5E783B-432D-48FF-919E-E9841F6E7C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0F0C72-0A6F-47EB-B787-31465205AA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FDDA8A-CD8B-4264-BB35-5DED5E32A8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06B61B5-5ECE-42A3-B17B-C8474A1712E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1199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2773C736-6DC9-4D25-9135-9FEE1C01F06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45975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378A027D-384E-4893-8ACE-7EB49A9DD38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60749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49C90DB-E14A-489D-A9C1-BC279A96B9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4A9EFD76-11B9-42D3-8F67-053DFC685B12}" type="datetime4">
              <a:rPr lang="en-US" noProof="0" smtClean="0"/>
              <a:t>March 22, 2024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89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0AB117-4C73-4A20-9957-79D439C51B4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308727B-EED5-46EC-841D-047A6193C6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49CA4A0-E652-4ED8-94BE-90A9E06898C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8153C1-25B9-4517-970E-E26DC9F1778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60817C6-275D-460F-9252-B93D047D69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4B70CD1-C41C-414B-A51B-8D51D9EDBDBC}" type="datetime4">
              <a:rPr lang="en-US" noProof="0" smtClean="0"/>
              <a:t>March 22, 2024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0AB117-4C73-4A20-9957-79D439C51B4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308727B-EED5-46EC-841D-047A6193C6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49CA4A0-E652-4ED8-94BE-90A9E06898C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8153C1-25B9-4517-970E-E26DC9F1778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68A3033-04CA-4439-8559-F7AE384EA32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0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D699DA1-1B8F-4C83-8F6C-063B993E67C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67545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91F962DF-57F1-4D07-A843-D3883581732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3890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4DC621D3-00B6-4873-80E9-80B2E963CB2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0236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0E266E3-5FFB-41B2-9494-480B63C0ED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70EB4319-3BA4-418A-A5E9-F60173BA8E4D}" type="datetime4">
              <a:rPr lang="en-US" noProof="0" smtClean="0"/>
              <a:t>March 22, 2024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463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1B9042-212B-46A5-9683-B0E80DA3872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C8272B2-E586-4FA2-8B90-41D4FAB96F2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3827714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4EE1E65-7497-40C2-9994-C31475F1F0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4151" y="1929600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80A57BBC-5882-4E81-BCA2-FF31B00865E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4151" y="3827714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0A4B2B-8988-4AFD-A14B-AAA7F09DD5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2D5142AE-B3D0-4774-B832-9DD3EC701A42}" type="datetime4">
              <a:rPr lang="en-US" noProof="0" smtClean="0"/>
              <a:t>March 22, 2024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49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928EB5-CEDF-4A8E-81B5-DCF53570E95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43B0B81C-97D4-4F96-B86E-78446A115C9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3827714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01D9841E-35A4-4050-896A-91A2DAC646E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4151" y="1929600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25AE70BE-1AE8-4A0C-AE03-7895C4186A5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4151" y="3827714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E790894-8E0F-44FE-8E80-5B61F5EE8C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59C796D-1B49-4E34-B30C-BB7A6D17ED22}" type="datetime4">
              <a:rPr lang="en-US" noProof="0" smtClean="0"/>
              <a:t>March 22, 2024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7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CD7502-5938-4389-B579-94E4A626E74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A0C8084-3849-47AB-874C-D79A49627A9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680508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705789A-64BC-481F-BB51-3113BE639E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816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E37C0D0A-A50A-45C1-8190-526E16A1EF9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79124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369E9214-F99C-45F1-92F0-86CA4C2DF62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72843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CA02EF2-4CA1-4BAA-BEF7-557FE01D70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D136C97-55C9-4256-8BCC-A29BA1359F85}" type="datetime4">
              <a:rPr lang="en-US" noProof="0" smtClean="0"/>
              <a:t>March 22, 2024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482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C069AE-4595-4F69-A33D-1926210210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9819553D-0FB3-43C0-986B-7FC595AE43C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8745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FE61DB2-D5AC-443E-944E-263599532F8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4629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28E24C1F-EA44-4316-85CB-A3FD5270437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3835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0FB7471F-CC87-42BF-8FF7-FCFD02E0975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6138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9FEC9E4E-C67E-4E57-9B58-24B9E177B04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0118926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2881809-A7B5-4526-BBA2-7A02D8A695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364FE6-7931-48FF-884B-9C70800E0038}" type="datetime4">
              <a:rPr lang="en-US" noProof="0" smtClean="0"/>
              <a:t>March 22, 2024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02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4CEC49-D3F2-4087-B090-CC60044687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E0F39AC-3C30-4653-B2FB-5DEED0522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ECDF745A-5CCE-4066-B327-433778B0EAD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CDA5DF35-04D6-4B3E-8C90-1E98EBB7C18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1200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22076C0C-4A2D-44FD-B598-286736F29BC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45975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E41F7DA0-0F6C-441C-B565-0C058C2E150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60749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1ECC15F-7C10-4935-8982-A8422A134E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D97BD6A-00E0-42B5-8DA6-5D1132394BF6}" type="datetime4">
              <a:rPr lang="en-US" noProof="0" smtClean="0"/>
              <a:t>March 22, 2024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34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2E957E-1838-4CD0-B6A0-51FEFF23F39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D15157C6-6D4A-4DDE-9987-9DB9A432B2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54051EE1-49F6-492B-B13B-31EA841D39F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543771-ECCC-4B61-B10B-B29AC251EB7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20E6F15F-BCD7-43EA-B6A7-A9D7E7E08A3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0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75A95EF1-3692-4526-8F7E-86DF4458BD9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67545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25D091E8-36DA-49BB-805A-67B1175FE09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3890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30B3BAED-A68C-44C5-936A-FECF662C445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0236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D9B8FFAD-A63F-423B-8B3A-78FF6FBA9C0F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C0C9163-1A50-4D9E-8C77-630EB66F52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AF416F-3BC8-4A49-A9DA-4F4E14BD9EE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289175" y="19296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CD77F5C-7E22-4988-898D-D00F5D9CD09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289175" y="31788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83810668-C703-445D-9664-9098F49777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289175" y="44280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FB1884A1-CF89-46FD-90B2-856A4770133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1" y="19296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BFD86A11-87FF-4DCC-B9D2-B666660C6E7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201" y="31788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F97BA98-5A30-4E5F-B616-3DD2FB54351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1201" y="44280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5DD4D7C-2CE8-4ABF-BFD5-63515BA5DBBC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332D07F-212A-4F1F-A913-9C992990BD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99D19C6-E807-43C7-BEAA-AD58FCBC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325037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363561-1FD5-460C-857B-7475A52266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808186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AB030A-2C35-47D8-BDF0-01351D32C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0" y="5136445"/>
            <a:ext cx="9787525" cy="185926"/>
          </a:xfrm>
        </p:spPr>
        <p:txBody>
          <a:bodyPr lIns="0" anchor="t"/>
          <a:lstStyle>
            <a:lvl1pPr>
              <a:spcBef>
                <a:spcPts val="0"/>
              </a:spcBef>
              <a:defRPr sz="12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sp>
        <p:nvSpPr>
          <p:cNvPr id="19" name="Date Placeholder 2" hidden="1">
            <a:extLst>
              <a:ext uri="{FF2B5EF4-FFF2-40B4-BE49-F238E27FC236}">
                <a16:creationId xmlns:a16="http://schemas.microsoft.com/office/drawing/2014/main" id="{E2DA0BE3-FFDA-4368-915E-D6B90666C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7FB7B14-392A-40B8-926C-0B6BDE0E19FB}" type="datetime4">
              <a:rPr lang="en-US" smtClean="0"/>
              <a:t>March 22, 2024</a:t>
            </a:fld>
            <a:endParaRPr lang="en-US" dirty="0"/>
          </a:p>
        </p:txBody>
      </p:sp>
      <p:sp>
        <p:nvSpPr>
          <p:cNvPr id="25" name="Footer Placeholder 5" hidden="1">
            <a:extLst>
              <a:ext uri="{FF2B5EF4-FFF2-40B4-BE49-F238E27FC236}">
                <a16:creationId xmlns:a16="http://schemas.microsoft.com/office/drawing/2014/main" id="{6444F00E-4A33-4AB0-ADF2-E09C76137D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6" hidden="1">
            <a:extLst>
              <a:ext uri="{FF2B5EF4-FFF2-40B4-BE49-F238E27FC236}">
                <a16:creationId xmlns:a16="http://schemas.microsoft.com/office/drawing/2014/main" id="{5B12548E-CFBD-4687-86F5-26FBF18550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C5F296E-6595-4C8C-8218-8E42105FE4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1200" y="4899600"/>
            <a:ext cx="406800" cy="46800"/>
          </a:xfrm>
          <a:solidFill>
            <a:schemeClr val="bg2"/>
          </a:solidFill>
          <a:ln w="3175">
            <a:solidFill>
              <a:schemeClr val="bg2">
                <a:alpha val="0"/>
              </a:schemeClr>
            </a:solidFill>
          </a:ln>
        </p:spPr>
        <p:txBody>
          <a:bodyPr>
            <a:normAutofit/>
          </a:bodyPr>
          <a:lstStyle>
            <a:lvl1pPr>
              <a:defRPr sz="1000">
                <a:noFill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.</a:t>
            </a:r>
            <a:endParaRPr lang="en-US"/>
          </a:p>
        </p:txBody>
      </p:sp>
      <p:pic>
        <p:nvPicPr>
          <p:cNvPr id="27" name="Logo">
            <a:extLst>
              <a:ext uri="{FF2B5EF4-FFF2-40B4-BE49-F238E27FC236}">
                <a16:creationId xmlns:a16="http://schemas.microsoft.com/office/drawing/2014/main" id="{21F143E8-1C02-4AF6-AEC3-BBB4D7464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5" name="Textbox for metadata">
            <a:extLst>
              <a:ext uri="{FF2B5EF4-FFF2-40B4-BE49-F238E27FC236}">
                <a16:creationId xmlns:a16="http://schemas.microsoft.com/office/drawing/2014/main" id="{21AACC99-245C-4AB3-B925-3040F2FE3845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867EF0E0-86BF-44FA-AC2D-C951CA90505C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2024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863A5345-9942-7CA3-3C89-5E8D0F5E3614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52CC6C05-E06C-D058-732C-FCE1D5DE3D67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848698363" name="Classification" descr="{&quot;templafy&quot;:{&quot;id&quot;:&quot;3110b454-f370-43b4-be78-ec38bb1c5a35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6E3F5E-86F1-4189-95E6-3E3FCAA7E57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289175" y="19296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9473803-25B0-48E7-A720-3DC0D09F9EA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2289175" y="28584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70FEA12C-85FF-468F-97EE-32C99D8CFE0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289175" y="37872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8238CB58-E5B8-4AB2-95E4-2BACE430AD4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289175" y="47160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D4BF1D29-3435-4164-B890-745B9AB2B2B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31201" y="19296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6F29A2FA-2B0C-4A45-92DB-06D5B9DEBF74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31201" y="28584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97709378-E74F-4797-905F-17F4A059970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31201" y="37872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F1E9E9DA-7BA5-4FCB-9176-B988B0CD8A7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31201" y="47160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C1B99B3E-00B2-4B94-8810-1F4D372410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DA05FF4-61BB-449E-9F97-8071C0A59403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22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1929600"/>
            <a:ext cx="5657850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71CB31-8784-427F-9939-4AB0493804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CC8F4DB0-74AF-4ED8-B106-40697AB95BA6}" type="datetime4">
              <a:rPr lang="en-US" noProof="0" smtClean="0"/>
              <a:t>March 22, 2024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21879CC-FD5F-4989-BE5B-B088F2C720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0"/>
            <a:ext cx="5986462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4896438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4895849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AF48D9-D62A-43F2-B1B1-80F00328C2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4896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C8E9236-4674-48BE-8000-E1CDB179538F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083B2B64-DEC0-437B-8CF1-FF0806772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46563" y="1929600"/>
            <a:ext cx="7616825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5BD5A4-C0CB-4E6D-82DC-F95E085D10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E3A2734F-6DC1-4BFA-88C9-7E34A3EF29E8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D224E81-3B71-4BD4-8650-96F92DAA0D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5658438" cy="3582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1C5F00-64AD-4E5C-9A89-0FB66FF3455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4151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2D94533-C025-401D-A3B6-4EEF76D00298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53B099-959A-4FA4-8B87-C7BCAA0E2A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7075" y="1929600"/>
            <a:ext cx="5657850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72B2F-A922-4FD0-B70C-DF06D70EDEF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D2821E5-D990-439A-A494-886D9CF0829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1026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775EAE7-683E-45F5-9A95-E6DD1094D885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F139C90-52BB-4794-B21A-FE69E4C0F9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&amp;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1743663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57CBEA0-D649-41AB-96A9-0A1BAA2BBC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5538" y="1929600"/>
            <a:ext cx="1741487" cy="168389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FC3BCC6-F11F-4786-B6A2-A61B71BFCA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199" y="3827463"/>
            <a:ext cx="1743663" cy="1684137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76B3C7E3-593C-48D3-9C43-78D8CBB54B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05538" y="3827463"/>
            <a:ext cx="1741487" cy="1684137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B60418-CD27-4B6A-B47B-4BDFA7CA690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289175" y="1929600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0C9024FC-07E0-4B27-8F60-C634F0536A8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289175" y="3827702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DD5ECF00-2F66-45D3-A4DD-E29E84C05CE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62126" y="1929600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C7C9823B-43AB-4F63-9D6D-5A962847C3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162126" y="3827702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F9683E2-8A1B-4901-92D6-41888719CCBB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6F6A932-1446-4FE1-8B9F-00388D8CFC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193F035-179C-488A-981A-C45C4ED70E79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070848A-0A2B-4E42-BA39-7225BE9CE2B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46369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AE3C9E3-E2A8-46ED-ABF1-7303E76CEF2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61539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9832A96F-2BC5-43BC-99A2-C5EA0E0B92E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200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C12755E-FD35-421D-92FC-301A3E6C795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46370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36658FB1-3615-4333-B392-A31BA2C7E1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61539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F3D969B-F1B8-417E-A3D4-EA1488C5BC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3262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430468A-A583-475C-91B3-9EEC22E344FB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E005323-AD61-4D2C-AED7-77715F765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69171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E265B3D8-2A9B-4D13-BF6C-564CE2C2C16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5080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42FC6897-A625-48C9-B09E-E8160A89BB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40989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D948E42-FDE5-4236-912E-FAD45E412C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3262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05F2CC5F-8E4F-4642-B2B0-2BE00A82076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69171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1D8BDEDA-0F19-4637-BBCF-46A127B54FF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5080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432A8BA0-84B2-4316-8A93-63EFB05A0FF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40989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B1ADEE7-69F7-4612-BA69-1E14BB9BCC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4719600"/>
            <a:ext cx="5658437" cy="788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5658438" cy="26676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05538" y="4719600"/>
            <a:ext cx="5657850" cy="788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D66B2ABB-D636-4A64-BA44-A7267F23329F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5538" y="1929600"/>
            <a:ext cx="5657850" cy="26676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00D889A-2322-4DDB-A5EF-532FA124D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0B86E6-98C1-4FD2-B2DC-32985D38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13929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BED0FB7-B139-4781-9AEC-FDE1681772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622439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Date Placeholder 2" hidden="1">
            <a:extLst>
              <a:ext uri="{FF2B5EF4-FFF2-40B4-BE49-F238E27FC236}">
                <a16:creationId xmlns:a16="http://schemas.microsoft.com/office/drawing/2014/main" id="{DEC93181-DC67-496C-BF38-9B85050BC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2FE1CDC-7110-44AA-8C0E-6728506872AD}" type="datetime4">
              <a:rPr lang="en-US" smtClean="0"/>
              <a:t>March 22, 2024</a:t>
            </a:fld>
            <a:endParaRPr lang="en-US" dirty="0"/>
          </a:p>
        </p:txBody>
      </p:sp>
      <p:sp>
        <p:nvSpPr>
          <p:cNvPr id="23" name="Footer Placeholder 5" hidden="1">
            <a:extLst>
              <a:ext uri="{FF2B5EF4-FFF2-40B4-BE49-F238E27FC236}">
                <a16:creationId xmlns:a16="http://schemas.microsoft.com/office/drawing/2014/main" id="{F875FF11-4129-4354-85FE-EB3DCEEC1D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6" hidden="1">
            <a:extLst>
              <a:ext uri="{FF2B5EF4-FFF2-40B4-BE49-F238E27FC236}">
                <a16:creationId xmlns:a16="http://schemas.microsoft.com/office/drawing/2014/main" id="{B3D53CF0-1704-4F73-A324-D97E6ADAD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8E36617F-78CD-4DD5-BF39-0E1F6BBADD0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1200" y="4899600"/>
            <a:ext cx="406800" cy="46800"/>
          </a:xfrm>
          <a:solidFill>
            <a:schemeClr val="bg2"/>
          </a:solidFill>
          <a:ln w="3175">
            <a:solidFill>
              <a:schemeClr val="bg2">
                <a:alpha val="0"/>
              </a:schemeClr>
            </a:solidFill>
          </a:ln>
        </p:spPr>
        <p:txBody>
          <a:bodyPr>
            <a:normAutofit/>
          </a:bodyPr>
          <a:lstStyle>
            <a:lvl1pPr>
              <a:defRPr sz="1000">
                <a:noFill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.</a:t>
            </a:r>
            <a:endParaRPr lang="en-US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423ADEDC-A51B-4385-B340-F0AA2CEC2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1E386679-4E1E-4E5A-A6F1-BA141E6691DE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4496121-D0E1-4C2C-869C-41036E3F6F78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2024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C4C54101-727D-1B3B-6116-7B2F8F010DEE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3D53989B-4D56-6014-24FC-8B1B0E551F66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460379422" name="Classification" descr="{&quot;templafy&quot;:{&quot;id&quot;:&quot;debbfc72-1d80-4f04-b4fb-3604fbe79797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4420800"/>
            <a:ext cx="3701050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3699460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6563" y="4420800"/>
            <a:ext cx="3700462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46561" y="1929600"/>
            <a:ext cx="3700463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925" y="4420800"/>
            <a:ext cx="3700463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E60DA76D-A31E-4D1F-AF67-0C4DBC02A76D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2925" y="1929600"/>
            <a:ext cx="3700463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F6BC82E-5E7C-45F5-91CD-D280E38D1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6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4068000"/>
            <a:ext cx="2721563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2721563" cy="2016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7450" y="4068000"/>
            <a:ext cx="2722563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7783" y="1929600"/>
            <a:ext cx="2721563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4701" y="4068000"/>
            <a:ext cx="2721600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04367" y="1929600"/>
            <a:ext cx="2721600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40989" y="4068000"/>
            <a:ext cx="2721600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859AA10-B672-4B0C-BC45-3E91ECF3EE17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40989" y="1929600"/>
            <a:ext cx="2721600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DAC575A-6618-4D58-8557-3418AC6A26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2134799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80347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80346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29494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29494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78641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8642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F557D37-8C58-45BB-BCD2-B899758EEC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27789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8CD4778-A113-4B3E-BE85-4C38827792B4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F28028A-6874-45E0-BC8D-8A1F2FBBA2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727789" y="1929600"/>
            <a:ext cx="2134800" cy="15588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31086D8-E45A-41ED-AC3B-AE44C82490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88998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88998" y="1929600"/>
            <a:ext cx="1742400" cy="1224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46796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46796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4594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4594" y="1929600"/>
            <a:ext cx="1742400" cy="1224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F557D37-8C58-45BB-BCD2-B899758EEC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2392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F28028A-6874-45E0-BC8D-8A1F2FBBA2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62392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20D32C3-A646-46A3-A89B-D8B54CCB20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20189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4E2AFF6-F61C-424F-AD48-E5E504B17376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F50D2F7-148B-415F-9691-B8FFA28455D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120189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760D6FD-6CAE-4F90-B86F-38E9400A0A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ni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4896438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4895849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9548B43-B5A0-4273-B56B-10B599F005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71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35CD4B9C-945C-40FF-BD47-450E004E75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287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37EE18F-5138-46F6-8F64-45A9C1B34E2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5538" y="2052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31F1B58F-EB8F-46BE-AEA0-7CD46F5312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7138" y="2052205"/>
            <a:ext cx="1834650" cy="16863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0E14069-0987-4022-836B-AAB206CC5CA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028738" y="2052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742A9089-F92B-49A4-BABA-71AA8366E46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55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C0EF4526-4C12-4244-8872-7B4E2C535F2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171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2437BD9E-8D26-498F-82EA-45C3AF5A77A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0287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84A20A-6C50-422B-A13D-BA125DC2739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1200" y="1929600"/>
            <a:ext cx="4896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A19BC4A7-5571-459D-9C43-D8AB65C6A600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C4A9BBF-197B-4C9D-B440-391CB9BAA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42F1E3-1CF0-4318-B2CA-0E8CE1BBC5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30A68600-7881-4B67-B186-6217D1AB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33B759A-8EC4-474C-9D8F-27FFD7EFC0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6A480-9627-4834-A7C2-9C9C23E02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57F29-FBD8-4C17-AA78-F7962A8410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E2FD292C-8ACD-4DDF-85DC-F78023C9F065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EB2A1-5955-4872-8062-32929D0B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E9BF6FE6-5893-4416-9A56-5FE878A691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" y="514800"/>
            <a:ext cx="306000" cy="32400"/>
          </a:xfrm>
          <a:solidFill>
            <a:schemeClr val="bg2"/>
          </a:solidFill>
          <a:ln w="6350">
            <a:solidFill>
              <a:schemeClr val="bg2"/>
            </a:solidFill>
            <a:miter lim="800000"/>
          </a:ln>
        </p:spPr>
        <p:txBody>
          <a:bodyPr lIns="0" tIns="0" rIns="0" bIns="0"/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</p:txBody>
      </p:sp>
      <p:pic>
        <p:nvPicPr>
          <p:cNvPr id="2" name="LogoFooter">
            <a:extLst>
              <a:ext uri="{FF2B5EF4-FFF2-40B4-BE49-F238E27FC236}">
                <a16:creationId xmlns:a16="http://schemas.microsoft.com/office/drawing/2014/main" id="{B5B2B43B-F910-7839-8063-5DB9432AA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6" name="CopyrightTex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185D9D8-D11B-3B47-230F-74A7A19935AB}"/>
              </a:ext>
            </a:extLst>
          </p:cNvPr>
          <p:cNvSpPr txBox="1"/>
          <p:nvPr userDrawn="1"/>
        </p:nvSpPr>
        <p:spPr bwMode="gray">
          <a:xfrm>
            <a:off x="331200" y="6522896"/>
            <a:ext cx="15336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2024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1A3BA16-6B6A-D206-D9D9-E6B17F9FD035}"/>
              </a:ext>
            </a:extLst>
          </p:cNvPr>
          <p:cNvSpPr/>
          <p:nvPr userDrawn="1"/>
        </p:nvSpPr>
        <p:spPr bwMode="gray">
          <a:xfrm>
            <a:off x="2181600" y="6548400"/>
            <a:ext cx="644513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r>
              <a:rPr lang="en-US" sz="800" dirty="0">
                <a:solidFill>
                  <a:schemeClr val="tx1"/>
                </a:solidFill>
              </a:rPr>
              <a:t>Slide </a:t>
            </a:r>
            <a:fld id="{6ACD6C49-4324-4266-B7DB-7E26C75ACED4}" type="slidenum">
              <a:rPr lang="en-US" sz="800" smtClean="0">
                <a:solidFill>
                  <a:schemeClr val="tx1"/>
                </a:solidFill>
              </a:rPr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Date dynamic">
            <a:extLst>
              <a:ext uri="{FF2B5EF4-FFF2-40B4-BE49-F238E27FC236}">
                <a16:creationId xmlns:a16="http://schemas.microsoft.com/office/drawing/2014/main" id="{0B08ACCB-C2A9-AB0F-53B9-508FB5BB603A}"/>
              </a:ext>
            </a:extLst>
          </p:cNvPr>
          <p:cNvSpPr/>
          <p:nvPr userDrawn="1"/>
        </p:nvSpPr>
        <p:spPr bwMode="gray">
          <a:xfrm>
            <a:off x="2934000" y="6548400"/>
            <a:ext cx="1296000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r>
              <a:rPr lang="en-US" sz="800" dirty="0">
                <a:solidFill>
                  <a:schemeClr val="tx1"/>
                </a:solidFill>
              </a:rPr>
              <a:t>May 8, 2023</a:t>
            </a:r>
          </a:p>
        </p:txBody>
      </p:sp>
    </p:spTree>
    <p:extLst>
      <p:ext uri="{BB962C8B-B14F-4D97-AF65-F5344CB8AC3E}">
        <p14:creationId xmlns:p14="http://schemas.microsoft.com/office/powerpoint/2010/main" val="34016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picture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44EC52-177B-4EE6-B503-BC62C9004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331789" y="2304000"/>
            <a:ext cx="2935286" cy="2935286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2250" y="2304000"/>
            <a:ext cx="7818950" cy="2343600"/>
          </a:xfrm>
        </p:spPr>
        <p:txBody>
          <a:bodyPr lIns="0" tIns="0" rIns="0" bIns="0"/>
          <a:lstStyle>
            <a:lvl1pPr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5EE9DB0-5B20-4895-89CC-4D1979114B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2250" y="4737600"/>
            <a:ext cx="7818950" cy="684000"/>
          </a:xfrm>
        </p:spPr>
        <p:txBody>
          <a:bodyPr lIns="0" tIns="0" rIns="0" bIns="0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F576353-D5DB-4F2A-A22E-FA267E06FBC8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457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ounded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44EC52-177B-4EE6-B503-BC62C9004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338400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8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767594A-9B1B-4FC9-A3EF-98EEA86AC62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3272596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5E9B6A50-8E7E-44DE-87B0-BBA84E8C9C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7795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03055A0-7433-437E-92E6-21BA8C2F2EC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6206792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4B5EE1A-3316-46F5-BB7B-CCCA30464A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4392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00FD68CA-5637-4712-BABD-05E96DCD3B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9140989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B81787D8-AACD-4182-9B1C-706B7FA5B2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0989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02337EE-EDB6-43FF-843D-172081B7296F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98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1200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67796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7796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392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4392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40989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0989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3A501F0-1B55-4808-B191-E00ECFEF3979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9A43077-8463-4968-88C4-11AE5FC21D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1200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74847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4847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8494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18494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662141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62141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105789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105789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B12C3D-BC2E-4B7A-B360-CE0523781F6B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3342590-42A3-4E78-9950-B9D9986172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4611600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DA95573-D6E2-4AE8-BC7C-9ED41474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325037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4B7DFE2-ECC3-43F8-84A5-7C854EDDC7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808186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7223CF7-4278-4148-85A7-A9569B5C5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0" y="5136445"/>
            <a:ext cx="9787525" cy="185926"/>
          </a:xfrm>
        </p:spPr>
        <p:txBody>
          <a:bodyPr lIns="0" anchor="t"/>
          <a:lstStyle>
            <a:lvl1pPr>
              <a:spcBef>
                <a:spcPts val="0"/>
              </a:spcBef>
              <a:defRPr sz="12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CF1CED0-A353-47EA-8ED6-DC423D2F5167}"/>
              </a:ext>
            </a:extLst>
          </p:cNvPr>
          <p:cNvSpPr txBox="1">
            <a:spLocks/>
          </p:cNvSpPr>
          <p:nvPr userDrawn="1"/>
        </p:nvSpPr>
        <p:spPr>
          <a:xfrm>
            <a:off x="331199" y="4900566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—</a:t>
            </a:r>
            <a:endParaRPr lang="en-US"/>
          </a:p>
        </p:txBody>
      </p:sp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0A33B1B3-23BD-4E69-9630-079CFBD253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A9BD41-B408-4DC1-BC41-874D8AA7AEFB}" type="datetime4">
              <a:rPr lang="en-US" smtClean="0"/>
              <a:t>March 22, 2024</a:t>
            </a:fld>
            <a:endParaRPr lang="en-US" dirty="0"/>
          </a:p>
        </p:txBody>
      </p:sp>
      <p:sp>
        <p:nvSpPr>
          <p:cNvPr id="18" name="Footer Placeholder 5" hidden="1">
            <a:extLst>
              <a:ext uri="{FF2B5EF4-FFF2-40B4-BE49-F238E27FC236}">
                <a16:creationId xmlns:a16="http://schemas.microsoft.com/office/drawing/2014/main" id="{FF96FD6D-EB5B-42F4-A782-864EE8984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 hidden="1">
            <a:extLst>
              <a:ext uri="{FF2B5EF4-FFF2-40B4-BE49-F238E27FC236}">
                <a16:creationId xmlns:a16="http://schemas.microsoft.com/office/drawing/2014/main" id="{A5917654-E2E7-4F3B-9A54-AAD2556830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ED4B13D8-2F10-407F-A41A-CB05B3D19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99A66A49-8F92-4F89-AFD0-110E26BF2680}"/>
              </a:ext>
            </a:extLst>
          </p:cNvPr>
          <p:cNvSpPr txBox="1">
            <a:spLocks/>
          </p:cNvSpPr>
          <p:nvPr userDrawn="1"/>
        </p:nvSpPr>
        <p:spPr>
          <a:xfrm>
            <a:off x="331196" y="6506816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7C61707-0D77-48A5-9714-CB909585A68D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2024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6595B980-413F-5C6F-BB48-10EAFC8D7E57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84E264FF-7C16-2557-3035-564CD53922DE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308775184" name="Classification" descr="{&quot;templafy&quot;:{&quot;id&quot;:&quot;8c15946c-36a8-41fd-9d69-e7bb0206cbf8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2400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763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4363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8725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6325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4800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2400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96763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94363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D5F0F628-8A10-418E-9B30-5C02EB627E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58725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77AB433-7578-4A04-94CE-256E9DF814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6325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E7C1509-102B-44DC-8AA2-A8A1DB0A6DCC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64C5B26-A749-427A-8626-9ECBE088C9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2400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294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3894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7788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5388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4800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2400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96294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93894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D5F0F628-8A10-418E-9B30-5C02EB627E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57788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77AB433-7578-4A04-94CE-256E9DF814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5388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4C864FEE-0A1C-4897-8B82-F45359452B1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4800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BC895BB-D162-4E65-9A05-7277A36BC0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400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1F21B681-AA7C-40DE-8FD3-7B067F1B9F8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96294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D6CD389E-53C9-4827-B43F-AE5D96E283D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993894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1E8F4191-056B-4619-9288-972A95E4D9D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457788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6A43FA3-4FF5-4557-967D-6FB6ECC3357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55388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CA8D5F6D-18D1-4E80-97E0-F8A3F4836D54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EAB8C8AA-5479-4E03-B260-4B35C2BB4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: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7F53BD8-37C5-48ED-B4A6-D7482E31399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1199" y="1929600"/>
            <a:ext cx="3701051" cy="360000"/>
          </a:xfrm>
          <a:prstGeom prst="homePlat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1D5ECEA-2E5E-4D71-841F-95A2A0D9779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245975" y="1929600"/>
            <a:ext cx="3701051" cy="360000"/>
          </a:xfrm>
          <a:prstGeom prst="chevron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41C7270-2AD5-4174-9BB6-40887670ECE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160749" y="1929600"/>
            <a:ext cx="3701051" cy="360000"/>
          </a:xfrm>
          <a:prstGeom prst="chevron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E6F51FA5-7813-4436-9E2D-0AA10EED350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E6214208-AE04-4F1F-B879-DC21F5861A5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C5BC1243-5335-403B-A737-9CF168164E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19626B5-1F46-41F6-BEF7-1D8C4DEA0344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01AE2CA-8A5F-4992-AB7D-3C309899A5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five text boxes &amp;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07891A7-3AF7-4352-8C25-93B984B9D5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338400" y="5227200"/>
            <a:ext cx="11520000" cy="0"/>
          </a:xfrm>
          <a:custGeom>
            <a:avLst/>
            <a:gdLst>
              <a:gd name="connsiteX0" fmla="*/ 0 w 2066400"/>
              <a:gd name="connsiteY0" fmla="*/ 0 h 118800"/>
              <a:gd name="connsiteX1" fmla="*/ 2066400 w 2066400"/>
              <a:gd name="connsiteY1" fmla="*/ 0 h 118800"/>
              <a:gd name="connsiteX2" fmla="*/ 2066400 w 2066400"/>
              <a:gd name="connsiteY2" fmla="*/ 118800 h 118800"/>
              <a:gd name="connsiteX3" fmla="*/ 0 w 2066400"/>
              <a:gd name="connsiteY3" fmla="*/ 118800 h 118800"/>
              <a:gd name="connsiteX4" fmla="*/ 0 w 2066400"/>
              <a:gd name="connsiteY4" fmla="*/ 0 h 118800"/>
              <a:gd name="connsiteX0" fmla="*/ 2066400 w 2157840"/>
              <a:gd name="connsiteY0" fmla="*/ 118800 h 210240"/>
              <a:gd name="connsiteX1" fmla="*/ 0 w 2157840"/>
              <a:gd name="connsiteY1" fmla="*/ 118800 h 210240"/>
              <a:gd name="connsiteX2" fmla="*/ 0 w 2157840"/>
              <a:gd name="connsiteY2" fmla="*/ 0 h 210240"/>
              <a:gd name="connsiteX3" fmla="*/ 2066400 w 2157840"/>
              <a:gd name="connsiteY3" fmla="*/ 0 h 210240"/>
              <a:gd name="connsiteX4" fmla="*/ 2157840 w 2157840"/>
              <a:gd name="connsiteY4" fmla="*/ 210240 h 210240"/>
              <a:gd name="connsiteX0" fmla="*/ 2066400 w 2066400"/>
              <a:gd name="connsiteY0" fmla="*/ 118800 h 118800"/>
              <a:gd name="connsiteX1" fmla="*/ 0 w 2066400"/>
              <a:gd name="connsiteY1" fmla="*/ 118800 h 118800"/>
              <a:gd name="connsiteX2" fmla="*/ 0 w 2066400"/>
              <a:gd name="connsiteY2" fmla="*/ 0 h 118800"/>
              <a:gd name="connsiteX3" fmla="*/ 2066400 w 2066400"/>
              <a:gd name="connsiteY3" fmla="*/ 0 h 118800"/>
              <a:gd name="connsiteX0" fmla="*/ 0 w 2066400"/>
              <a:gd name="connsiteY0" fmla="*/ 118800 h 118800"/>
              <a:gd name="connsiteX1" fmla="*/ 0 w 2066400"/>
              <a:gd name="connsiteY1" fmla="*/ 0 h 118800"/>
              <a:gd name="connsiteX2" fmla="*/ 2066400 w 2066400"/>
              <a:gd name="connsiteY2" fmla="*/ 0 h 118800"/>
              <a:gd name="connsiteX0" fmla="*/ 0 w 2066400"/>
              <a:gd name="connsiteY0" fmla="*/ 0 h 0"/>
              <a:gd name="connsiteX1" fmla="*/ 2066400 w 206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6400">
                <a:moveTo>
                  <a:pt x="0" y="0"/>
                </a:moveTo>
                <a:lnTo>
                  <a:pt x="20664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16A6796-F195-444B-8CAF-9408872890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2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6A84518F-EB08-4F36-8400-95AB01D381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24447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503EA10-D1F3-4AA4-8CED-AEE30E121F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17694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F438A3D-D3E1-4D5D-BA34-887EAEB994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10941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EDD5930-9373-4D21-B203-C97F69292A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04189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29600"/>
            <a:ext cx="1957975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E7A1D2-DAC3-46BE-AA9A-E1EB082520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24129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0CC0E-6E4F-4BBB-AC3B-74E8C12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17483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6DB502-496B-4374-80BE-F2A5D51992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10837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B72E113-B74F-4C8D-B9C6-1799A1DAE1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04189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AE4540D-5837-4887-82D2-ADB1E470A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1512B5-B055-451B-A63A-61AC3D27A7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24447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272552C-9A92-45B5-9658-E0A7758AE5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17694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93E5512-D171-4A0F-A84D-1429CB1B24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10941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19BB1C7-BB18-4D53-B7FD-0B43DE543E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4189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4B7327F-B9B9-4FCD-9D42-CEC50A1073FB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753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seven text boxes &amp;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AE4540D-5837-4887-82D2-ADB1E470A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1512B5-B055-451B-A63A-61AC3D27A7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806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272552C-9A92-45B5-9658-E0A7758AE5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300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93E5512-D171-4A0F-A84D-1429CB1B24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794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19BB1C7-BB18-4D53-B7FD-0B43DE543E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288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189B57F-C66A-4C80-8E4E-09199BDEEA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782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FC8D2EC-39D1-4154-8306-67F231081A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2276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A4C85EBA-3628-4B96-A145-783BC7DB5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38400" y="5227200"/>
            <a:ext cx="11520000" cy="0"/>
          </a:xfrm>
          <a:custGeom>
            <a:avLst/>
            <a:gdLst>
              <a:gd name="connsiteX0" fmla="*/ 0 w 11520000"/>
              <a:gd name="connsiteY0" fmla="*/ 0 h 392400"/>
              <a:gd name="connsiteX1" fmla="*/ 11520000 w 11520000"/>
              <a:gd name="connsiteY1" fmla="*/ 0 h 392400"/>
              <a:gd name="connsiteX2" fmla="*/ 11520000 w 11520000"/>
              <a:gd name="connsiteY2" fmla="*/ 392400 h 392400"/>
              <a:gd name="connsiteX3" fmla="*/ 0 w 11520000"/>
              <a:gd name="connsiteY3" fmla="*/ 392400 h 392400"/>
              <a:gd name="connsiteX4" fmla="*/ 0 w 11520000"/>
              <a:gd name="connsiteY4" fmla="*/ 0 h 392400"/>
              <a:gd name="connsiteX0" fmla="*/ 11520000 w 11611440"/>
              <a:gd name="connsiteY0" fmla="*/ 392400 h 483840"/>
              <a:gd name="connsiteX1" fmla="*/ 0 w 11611440"/>
              <a:gd name="connsiteY1" fmla="*/ 392400 h 483840"/>
              <a:gd name="connsiteX2" fmla="*/ 0 w 11611440"/>
              <a:gd name="connsiteY2" fmla="*/ 0 h 483840"/>
              <a:gd name="connsiteX3" fmla="*/ 11520000 w 11611440"/>
              <a:gd name="connsiteY3" fmla="*/ 0 h 483840"/>
              <a:gd name="connsiteX4" fmla="*/ 11611440 w 11611440"/>
              <a:gd name="connsiteY4" fmla="*/ 483840 h 483840"/>
              <a:gd name="connsiteX0" fmla="*/ 11520000 w 11520000"/>
              <a:gd name="connsiteY0" fmla="*/ 392400 h 392400"/>
              <a:gd name="connsiteX1" fmla="*/ 0 w 11520000"/>
              <a:gd name="connsiteY1" fmla="*/ 392400 h 392400"/>
              <a:gd name="connsiteX2" fmla="*/ 0 w 11520000"/>
              <a:gd name="connsiteY2" fmla="*/ 0 h 392400"/>
              <a:gd name="connsiteX3" fmla="*/ 11520000 w 11520000"/>
              <a:gd name="connsiteY3" fmla="*/ 0 h 392400"/>
              <a:gd name="connsiteX0" fmla="*/ 0 w 11520000"/>
              <a:gd name="connsiteY0" fmla="*/ 392400 h 392400"/>
              <a:gd name="connsiteX1" fmla="*/ 0 w 11520000"/>
              <a:gd name="connsiteY1" fmla="*/ 0 h 392400"/>
              <a:gd name="connsiteX2" fmla="*/ 11520000 w 11520000"/>
              <a:gd name="connsiteY2" fmla="*/ 0 h 392400"/>
              <a:gd name="connsiteX0" fmla="*/ 0 w 11520000"/>
              <a:gd name="connsiteY0" fmla="*/ 0 h 0"/>
              <a:gd name="connsiteX1" fmla="*/ 11520000 w 1152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0000">
                <a:moveTo>
                  <a:pt x="0" y="0"/>
                </a:moveTo>
                <a:lnTo>
                  <a:pt x="115200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24B2DA46-341A-4D4F-9970-F7FCB405515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8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ED18986-BEAB-4E6C-81DE-64316E13BD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836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DAF1745E-D93E-4B2F-BF38-5CD3330E04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324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29D6633-25A8-4FC0-B518-3616DF6C65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12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ACF9310C-4C08-4791-82FA-D88032731F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300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190FAD99-82FB-4521-87C2-193E1163DE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88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70230B34-0C99-4086-AE59-3593C6921A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276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16102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E7A1D2-DAC3-46BE-AA9A-E1EB082520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0600" y="1916102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0CC0E-6E4F-4BBB-AC3B-74E8C12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00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6DB502-496B-4374-80BE-F2A5D51992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794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B72E113-B74F-4C8D-B9C6-1799A1DAE1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288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E86579E-E5FB-4B48-A02E-380334B3B7D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782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4FB5AF6E-663D-4AEE-B328-405A089F5C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2276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CB798486-D620-4807-AC6D-3BD811E629F8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7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fiv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0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8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2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5CE67186-CCF3-4DDD-89EF-CB4B536BBB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594000" y="3258000"/>
            <a:ext cx="11264400" cy="0"/>
          </a:xfrm>
          <a:custGeom>
            <a:avLst/>
            <a:gdLst>
              <a:gd name="connsiteX0" fmla="*/ 0 w 7652632"/>
              <a:gd name="connsiteY0" fmla="*/ 0 h 174512"/>
              <a:gd name="connsiteX1" fmla="*/ 7652632 w 7652632"/>
              <a:gd name="connsiteY1" fmla="*/ 0 h 174512"/>
              <a:gd name="connsiteX2" fmla="*/ 7652632 w 7652632"/>
              <a:gd name="connsiteY2" fmla="*/ 174512 h 174512"/>
              <a:gd name="connsiteX3" fmla="*/ 0 w 7652632"/>
              <a:gd name="connsiteY3" fmla="*/ 174512 h 174512"/>
              <a:gd name="connsiteX4" fmla="*/ 0 w 7652632"/>
              <a:gd name="connsiteY4" fmla="*/ 0 h 174512"/>
              <a:gd name="connsiteX0" fmla="*/ 0 w 7652632"/>
              <a:gd name="connsiteY0" fmla="*/ 174512 h 265952"/>
              <a:gd name="connsiteX1" fmla="*/ 0 w 7652632"/>
              <a:gd name="connsiteY1" fmla="*/ 0 h 265952"/>
              <a:gd name="connsiteX2" fmla="*/ 7652632 w 7652632"/>
              <a:gd name="connsiteY2" fmla="*/ 0 h 265952"/>
              <a:gd name="connsiteX3" fmla="*/ 7652632 w 7652632"/>
              <a:gd name="connsiteY3" fmla="*/ 174512 h 265952"/>
              <a:gd name="connsiteX4" fmla="*/ 91440 w 7652632"/>
              <a:gd name="connsiteY4" fmla="*/ 265952 h 265952"/>
              <a:gd name="connsiteX0" fmla="*/ 0 w 7652632"/>
              <a:gd name="connsiteY0" fmla="*/ 174512 h 174512"/>
              <a:gd name="connsiteX1" fmla="*/ 0 w 7652632"/>
              <a:gd name="connsiteY1" fmla="*/ 0 h 174512"/>
              <a:gd name="connsiteX2" fmla="*/ 7652632 w 7652632"/>
              <a:gd name="connsiteY2" fmla="*/ 0 h 174512"/>
              <a:gd name="connsiteX3" fmla="*/ 7652632 w 7652632"/>
              <a:gd name="connsiteY3" fmla="*/ 174512 h 174512"/>
              <a:gd name="connsiteX0" fmla="*/ 0 w 7652632"/>
              <a:gd name="connsiteY0" fmla="*/ 0 h 174512"/>
              <a:gd name="connsiteX1" fmla="*/ 7652632 w 7652632"/>
              <a:gd name="connsiteY1" fmla="*/ 0 h 174512"/>
              <a:gd name="connsiteX2" fmla="*/ 7652632 w 7652632"/>
              <a:gd name="connsiteY2" fmla="*/ 174512 h 174512"/>
              <a:gd name="connsiteX0" fmla="*/ 0 w 7652632"/>
              <a:gd name="connsiteY0" fmla="*/ 0 h 0"/>
              <a:gd name="connsiteX1" fmla="*/ 7652632 w 765263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52632">
                <a:moveTo>
                  <a:pt x="0" y="0"/>
                </a:moveTo>
                <a:lnTo>
                  <a:pt x="7652632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976CC6DF-7551-4B6C-A618-D58E9805CE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4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55E7D41C-3046-4F7E-8B69-F4C83361509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88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AC75856-6BC0-4D21-AF0C-407CC2A030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2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ECF624F4-7D6E-415F-B67F-32ED309EB60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6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B82237B-1203-4191-BF1A-5B4068747CF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90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6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58D6B7A-9754-4804-8F5A-2118F4CADF5E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89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eight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9F115F95-ABE8-402C-A02F-266D5B211E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558000" y="3258000"/>
            <a:ext cx="11296800" cy="0"/>
          </a:xfrm>
          <a:custGeom>
            <a:avLst/>
            <a:gdLst>
              <a:gd name="connsiteX0" fmla="*/ 0 w 1152000"/>
              <a:gd name="connsiteY0" fmla="*/ 0 h 93031"/>
              <a:gd name="connsiteX1" fmla="*/ 1152000 w 1152000"/>
              <a:gd name="connsiteY1" fmla="*/ 0 h 93031"/>
              <a:gd name="connsiteX2" fmla="*/ 1152000 w 1152000"/>
              <a:gd name="connsiteY2" fmla="*/ 93031 h 93031"/>
              <a:gd name="connsiteX3" fmla="*/ 0 w 1152000"/>
              <a:gd name="connsiteY3" fmla="*/ 93031 h 93031"/>
              <a:gd name="connsiteX4" fmla="*/ 0 w 1152000"/>
              <a:gd name="connsiteY4" fmla="*/ 0 h 93031"/>
              <a:gd name="connsiteX0" fmla="*/ 1152000 w 1243440"/>
              <a:gd name="connsiteY0" fmla="*/ 93031 h 184471"/>
              <a:gd name="connsiteX1" fmla="*/ 0 w 1243440"/>
              <a:gd name="connsiteY1" fmla="*/ 93031 h 184471"/>
              <a:gd name="connsiteX2" fmla="*/ 0 w 1243440"/>
              <a:gd name="connsiteY2" fmla="*/ 0 h 184471"/>
              <a:gd name="connsiteX3" fmla="*/ 1152000 w 1243440"/>
              <a:gd name="connsiteY3" fmla="*/ 0 h 184471"/>
              <a:gd name="connsiteX4" fmla="*/ 1243440 w 1243440"/>
              <a:gd name="connsiteY4" fmla="*/ 184471 h 184471"/>
              <a:gd name="connsiteX0" fmla="*/ 1152000 w 1152000"/>
              <a:gd name="connsiteY0" fmla="*/ 93031 h 93031"/>
              <a:gd name="connsiteX1" fmla="*/ 0 w 1152000"/>
              <a:gd name="connsiteY1" fmla="*/ 93031 h 93031"/>
              <a:gd name="connsiteX2" fmla="*/ 0 w 1152000"/>
              <a:gd name="connsiteY2" fmla="*/ 0 h 93031"/>
              <a:gd name="connsiteX3" fmla="*/ 1152000 w 1152000"/>
              <a:gd name="connsiteY3" fmla="*/ 0 h 93031"/>
              <a:gd name="connsiteX0" fmla="*/ 0 w 1152000"/>
              <a:gd name="connsiteY0" fmla="*/ 93031 h 93031"/>
              <a:gd name="connsiteX1" fmla="*/ 0 w 1152000"/>
              <a:gd name="connsiteY1" fmla="*/ 0 h 93031"/>
              <a:gd name="connsiteX2" fmla="*/ 1152000 w 1152000"/>
              <a:gd name="connsiteY2" fmla="*/ 0 h 93031"/>
              <a:gd name="connsiteX0" fmla="*/ 0 w 1152000"/>
              <a:gd name="connsiteY0" fmla="*/ 0 h 0"/>
              <a:gd name="connsiteX1" fmla="*/ 1152000 w 1152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000">
                <a:moveTo>
                  <a:pt x="0" y="0"/>
                </a:moveTo>
                <a:lnTo>
                  <a:pt x="11520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89714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12228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34742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57256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BE766B07-3708-4890-9255-CC2A2A5CECB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7977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65E2D852-BE36-42A3-A2B8-94EA0CA4EE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02284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47866753-9238-4EF3-9507-1A1A08058E9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3248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C6B1807F-9211-4322-A9DE-43E7460326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4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713703C9-52F7-41B2-8F89-4F2E87FC5B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6114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CD7859A9-DEAC-44BA-90B2-C59341DD7AA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388628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2B89E32-E735-4545-BDE1-3CA3BEDF7D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11142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79DB9110-B5F8-423A-A697-8591E76C9EE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33656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4A113945-5C37-4C98-9F22-2E8E222896F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65617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6CFB8023-5E64-4185-A3F2-D0F8FCB194A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78684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E41837A5-5A9E-4304-9788-7F565C60244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5012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360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4D6AB49F-5CDC-4EA4-8AD2-A427B0E0BBA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6114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F463238E-B23C-4F7A-B1CE-7F163AD95E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388628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5DB448C2-2659-44FA-83F9-45594F8D949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811142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0790F9F6-D5F4-45A2-A221-F081E5C91D0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233656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D2ADD6FC-36B5-4CFB-851C-0D31F197AB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65617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021BC5A5-67A6-48CA-A81C-99793628929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078684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FB6B97BC-758E-4B5D-BE93-360237912AC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50120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70A194E1-1044-493D-918F-B69AC62FD765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124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4A38730-8F41-4295-B8CF-123547F4AF8F}" type="datetime4">
              <a:rPr lang="en-US" noProof="0" smtClean="0"/>
              <a:t>March 22, 2024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769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2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BD622A39-4236-4AD5-88CF-54333D308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9000" y="2793222"/>
            <a:ext cx="3294000" cy="12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4611600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08DEBF-5D94-4EC5-9268-53E64944E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13929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1D0512A-9CA1-454B-B205-24CCE4C1BB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622439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4186AE2-439F-4822-BDFB-97546FD2D79E}"/>
              </a:ext>
            </a:extLst>
          </p:cNvPr>
          <p:cNvSpPr txBox="1">
            <a:spLocks/>
          </p:cNvSpPr>
          <p:nvPr userDrawn="1"/>
        </p:nvSpPr>
        <p:spPr>
          <a:xfrm>
            <a:off x="331199" y="4900566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—</a:t>
            </a:r>
            <a:endParaRPr lang="en-US"/>
          </a:p>
        </p:txBody>
      </p:sp>
      <p:sp>
        <p:nvSpPr>
          <p:cNvPr id="13" name="Date Placeholder 2" hidden="1">
            <a:extLst>
              <a:ext uri="{FF2B5EF4-FFF2-40B4-BE49-F238E27FC236}">
                <a16:creationId xmlns:a16="http://schemas.microsoft.com/office/drawing/2014/main" id="{86899F48-C911-4CD2-8537-1874E4E7FF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D6F7FAA-DD9E-4605-ADA9-64A74D15ED2D}" type="datetime4">
              <a:rPr lang="en-US" smtClean="0"/>
              <a:t>March 22, 2024</a:t>
            </a:fld>
            <a:endParaRPr lang="en-US" dirty="0"/>
          </a:p>
        </p:txBody>
      </p:sp>
      <p:sp>
        <p:nvSpPr>
          <p:cNvPr id="16" name="Footer Placeholder 5" hidden="1">
            <a:extLst>
              <a:ext uri="{FF2B5EF4-FFF2-40B4-BE49-F238E27FC236}">
                <a16:creationId xmlns:a16="http://schemas.microsoft.com/office/drawing/2014/main" id="{7DCDF680-C48C-4D0A-9069-B2F60D63B7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6" hidden="1">
            <a:extLst>
              <a:ext uri="{FF2B5EF4-FFF2-40B4-BE49-F238E27FC236}">
                <a16:creationId xmlns:a16="http://schemas.microsoft.com/office/drawing/2014/main" id="{0266C1C2-4C9C-4B41-96AD-AEADB16E34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Logo">
            <a:extLst>
              <a:ext uri="{FF2B5EF4-FFF2-40B4-BE49-F238E27FC236}">
                <a16:creationId xmlns:a16="http://schemas.microsoft.com/office/drawing/2014/main" id="{6E96A828-2243-44DA-97DD-66BBAE00B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1" name="Textbox for metadata">
            <a:extLst>
              <a:ext uri="{FF2B5EF4-FFF2-40B4-BE49-F238E27FC236}">
                <a16:creationId xmlns:a16="http://schemas.microsoft.com/office/drawing/2014/main" id="{E3F50A39-4A37-4A8F-8A6D-C4F1265DDE55}"/>
              </a:ext>
            </a:extLst>
          </p:cNvPr>
          <p:cNvSpPr txBox="1">
            <a:spLocks/>
          </p:cNvSpPr>
          <p:nvPr userDrawn="1"/>
        </p:nvSpPr>
        <p:spPr>
          <a:xfrm>
            <a:off x="331196" y="6506816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2C259B8-2007-488D-8494-693ADFA23A83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2024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E14ED6E7-A503-94E7-7189-8682343C0CC9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199FB105-4978-F0FF-EAB3-A9357DD6E547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561013997" name="Classification" descr="{&quot;templafy&quot;:{&quot;id&quot;:&quot;63eccf68-22d9-4480-8e89-139b57b1a21f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6188" y="1336538"/>
            <a:ext cx="2772000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PICTURES</a:t>
            </a:r>
            <a:br>
              <a:rPr lang="en-GB" sz="900" dirty="0"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to view T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emplafy pane on right side of the screen, if it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is not already there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picture placeholder by clicking on the frame (at the edge)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US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Templafy pane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browse for picture</a:t>
            </a:r>
            <a:endParaRPr lang="en-US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GUIDES</a:t>
            </a:r>
            <a:endParaRPr lang="en-US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endParaRPr lang="en-US"/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3A5D5234-21E3-4579-AE5E-A650C0CF9F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5739" y="1784704"/>
            <a:ext cx="305786" cy="36585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5739" y="3869641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72496" y="1336538"/>
            <a:ext cx="2772000" cy="519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HEADER &amp; FOOTER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all slides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&amp;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text, click date or Slide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number from or to)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 options are available: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US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SLIDES &amp; SLIDE ELEMENTS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predefined slides and elements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using the Templafy pane. Choose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from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buttons in the Templafy pane on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 side of the screen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31788" y="291401"/>
            <a:ext cx="11317285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  <a:endParaRPr lang="en-US"/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44496" y="1959171"/>
            <a:ext cx="378293" cy="543366"/>
          </a:xfrm>
          <a:prstGeom prst="rect">
            <a:avLst/>
          </a:prstGeom>
        </p:spPr>
      </p:pic>
      <p:sp>
        <p:nvSpPr>
          <p:cNvPr id="20" name="Date Placeholder 6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18B4985-F782-412B-98D5-683B123484E3}" type="datetime4">
              <a:rPr lang="en-US" smtClean="0"/>
              <a:t>March 22, 2024</a:t>
            </a:fld>
            <a:endParaRPr lang="en-US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7065739" y="3152530"/>
            <a:ext cx="341204" cy="321707"/>
          </a:xfrm>
          <a:prstGeom prst="rect">
            <a:avLst/>
          </a:prstGeom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1788" y="1336538"/>
            <a:ext cx="2772000" cy="464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US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dirty="0">
                <a:latin typeface="+mn-lt"/>
                <a:cs typeface="Arial" panose="020B0604020202020204" pitchFamily="34" charset="0"/>
              </a:rPr>
              <a:t>SLIDES &amp; LAYOUTS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b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endParaRPr lang="en-US" sz="900" dirty="0">
              <a:solidFill>
                <a:srgbClr val="000000"/>
              </a:solidFill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to reset position, size and formatting of the slide placeholders to 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their default settings</a:t>
            </a:r>
            <a:endParaRPr lang="en-US" sz="900" dirty="0">
              <a:latin typeface="+mn-lt"/>
              <a:ea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55654" y="4701914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55654" y="384759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58352" y="5601211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55654" y="2342337"/>
            <a:ext cx="457143" cy="257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2A5FDF-69DC-4DD2-BFF8-3478E75DBB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50000" t="50000" b="4554"/>
          <a:stretch/>
        </p:blipFill>
        <p:spPr>
          <a:xfrm>
            <a:off x="7065739" y="2537285"/>
            <a:ext cx="437508" cy="3658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28E528-3C21-43A5-9A1F-5FC8A3BB1E92}"/>
              </a:ext>
            </a:extLst>
          </p:cNvPr>
          <p:cNvGrpSpPr/>
          <p:nvPr userDrawn="1"/>
        </p:nvGrpSpPr>
        <p:grpSpPr>
          <a:xfrm>
            <a:off x="10285258" y="5867321"/>
            <a:ext cx="991746" cy="384654"/>
            <a:chOff x="10992821" y="4404000"/>
            <a:chExt cx="1588357" cy="6160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4E7E5B-C2F8-47A1-8626-A6E3264015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1" t="29690" r="1315"/>
            <a:stretch/>
          </p:blipFill>
          <p:spPr>
            <a:xfrm>
              <a:off x="10992821" y="4404000"/>
              <a:ext cx="1588357" cy="61605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065702C-2099-41C8-904A-A3616CD11C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21641" t="72894" r="72046" b="1834"/>
            <a:stretch/>
          </p:blipFill>
          <p:spPr>
            <a:xfrm>
              <a:off x="12479578" y="4785230"/>
              <a:ext cx="101600" cy="221441"/>
            </a:xfrm>
            <a:prstGeom prst="rect">
              <a:avLst/>
            </a:prstGeom>
          </p:spPr>
        </p:pic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id="{23C2B142-78D9-4D1A-A62B-85445D78273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055654" y="3052205"/>
            <a:ext cx="257143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 dirty="0">
                <a:solidFill>
                  <a:schemeClr val="bg1"/>
                </a:solidFill>
              </a:rPr>
              <a:t>If you see any </a:t>
            </a:r>
            <a:r>
              <a:rPr lang="en-US" sz="4400" b="1" i="0" noProof="0" dirty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 dirty="0">
                <a:solidFill>
                  <a:schemeClr val="bg1"/>
                </a:solidFill>
              </a:rPr>
              <a:t>one</a:t>
            </a:r>
            <a:r>
              <a:rPr lang="en-US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US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0" u="none" noProof="0" dirty="0">
                <a:solidFill>
                  <a:schemeClr val="bg1"/>
                </a:solidFill>
              </a:rPr>
              <a:t>are not </a:t>
            </a:r>
            <a:r>
              <a:rPr lang="en-US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US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0" y="2578102"/>
            <a:ext cx="112186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i="0" noProof="0" dirty="0">
                <a:solidFill>
                  <a:schemeClr val="bg1"/>
                </a:solidFill>
              </a:rPr>
              <a:t>Do not use </a:t>
            </a:r>
            <a:endParaRPr lang="en-US" sz="15000" b="1" i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  <a:endParaRPr lang="en-US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US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DE3FB73-D64F-4CD2-B936-34C12883B35A}" type="datetime4">
              <a:rPr lang="en-US" smtClean="0"/>
              <a:t>March 22, 2024</a:t>
            </a:fld>
            <a:endParaRPr lang="en-US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99D19C6-E807-43C7-BEAA-AD58FCBC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4529791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363561-1FD5-460C-857B-7475A52266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012939"/>
            <a:ext cx="9787525" cy="1164023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AB030A-2C35-47D8-BDF0-01351D32C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0" y="4341199"/>
            <a:ext cx="9787525" cy="185926"/>
          </a:xfrm>
        </p:spPr>
        <p:txBody>
          <a:bodyPr lIns="0" anchor="t"/>
          <a:lstStyle>
            <a:lvl1pPr>
              <a:spcBef>
                <a:spcPts val="0"/>
              </a:spcBef>
              <a:defRPr sz="1200" cap="all" spc="200" baseline="0"/>
            </a:lvl1pPr>
          </a:lstStyle>
          <a:p>
            <a:pPr lvl="0"/>
            <a:r>
              <a:rPr lang="en-US" noProof="0"/>
              <a:t>DATE OR OTHER INFORMATION – THIS LINE IS NOT OBLIGATORY</a:t>
            </a:r>
            <a:endParaRPr lang="en-US"/>
          </a:p>
        </p:txBody>
      </p:sp>
      <p:sp>
        <p:nvSpPr>
          <p:cNvPr id="19" name="Date Placeholder 2" hidden="1">
            <a:extLst>
              <a:ext uri="{FF2B5EF4-FFF2-40B4-BE49-F238E27FC236}">
                <a16:creationId xmlns:a16="http://schemas.microsoft.com/office/drawing/2014/main" id="{E2DA0BE3-FFDA-4368-915E-D6B90666C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B468AA7-2417-4EDD-9C40-B1F71A656BC8}" type="datetime4">
              <a:rPr lang="en-US" smtClean="0"/>
              <a:t>March 22, 2024</a:t>
            </a:fld>
            <a:endParaRPr lang="en-US" dirty="0"/>
          </a:p>
        </p:txBody>
      </p:sp>
      <p:sp>
        <p:nvSpPr>
          <p:cNvPr id="25" name="Footer Placeholder 5" hidden="1">
            <a:extLst>
              <a:ext uri="{FF2B5EF4-FFF2-40B4-BE49-F238E27FC236}">
                <a16:creationId xmlns:a16="http://schemas.microsoft.com/office/drawing/2014/main" id="{6444F00E-4A33-4AB0-ADF2-E09C76137D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6" hidden="1">
            <a:extLst>
              <a:ext uri="{FF2B5EF4-FFF2-40B4-BE49-F238E27FC236}">
                <a16:creationId xmlns:a16="http://schemas.microsoft.com/office/drawing/2014/main" id="{5B12548E-CFBD-4687-86F5-26FBF18550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C5F296E-6595-4C8C-8218-8E42105FE4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1200" y="4104354"/>
            <a:ext cx="406800" cy="46800"/>
          </a:xfrm>
          <a:solidFill>
            <a:schemeClr val="bg2"/>
          </a:solidFill>
          <a:ln w="3175">
            <a:solidFill>
              <a:schemeClr val="bg2">
                <a:alpha val="0"/>
              </a:schemeClr>
            </a:solidFill>
          </a:ln>
        </p:spPr>
        <p:txBody>
          <a:bodyPr>
            <a:normAutofit/>
          </a:bodyPr>
          <a:lstStyle>
            <a:lvl1pPr>
              <a:defRPr sz="1000">
                <a:noFill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.</a:t>
            </a:r>
            <a:endParaRPr lang="en-US"/>
          </a:p>
        </p:txBody>
      </p:sp>
      <p:pic>
        <p:nvPicPr>
          <p:cNvPr id="27" name="Logo">
            <a:extLst>
              <a:ext uri="{FF2B5EF4-FFF2-40B4-BE49-F238E27FC236}">
                <a16:creationId xmlns:a16="http://schemas.microsoft.com/office/drawing/2014/main" id="{21F143E8-1C02-4AF6-AEC3-BBB4D7464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5" name="Textbox for metadata">
            <a:extLst>
              <a:ext uri="{FF2B5EF4-FFF2-40B4-BE49-F238E27FC236}">
                <a16:creationId xmlns:a16="http://schemas.microsoft.com/office/drawing/2014/main" id="{21AACC99-245C-4AB3-B925-3040F2FE3845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867EF0E0-86BF-44FA-AC2D-C951CA90505C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2024 ABB. All rights reserved.</a:t>
            </a:r>
            <a:endParaRPr lang="en-US"/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B6CA92E7-5573-4777-86BE-AA16C43E45A6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3FB0A454-F067-B785-E991-D0F17082F0AE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936823100" name="Classification" descr="{&quot;templafy&quot;:{&quot;id&quot;:&quot;f060515f-8bf6-47cb-9f36-450836eda3d7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6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0B86E6-98C1-4FD2-B2DC-32985D38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434300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BED0FB7-B139-4781-9AEC-FDE1681772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4826149"/>
            <a:ext cx="9787525" cy="11628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7" name="Date Placeholder 2" hidden="1">
            <a:extLst>
              <a:ext uri="{FF2B5EF4-FFF2-40B4-BE49-F238E27FC236}">
                <a16:creationId xmlns:a16="http://schemas.microsoft.com/office/drawing/2014/main" id="{DEC93181-DC67-496C-BF38-9B85050BC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D124D52-1503-4931-ACF6-5F9324FA9DE6}" type="datetime4">
              <a:rPr lang="en-US" smtClean="0"/>
              <a:t>March 22, 2024</a:t>
            </a:fld>
            <a:endParaRPr lang="en-US" dirty="0"/>
          </a:p>
        </p:txBody>
      </p:sp>
      <p:sp>
        <p:nvSpPr>
          <p:cNvPr id="23" name="Footer Placeholder 5" hidden="1">
            <a:extLst>
              <a:ext uri="{FF2B5EF4-FFF2-40B4-BE49-F238E27FC236}">
                <a16:creationId xmlns:a16="http://schemas.microsoft.com/office/drawing/2014/main" id="{F875FF11-4129-4354-85FE-EB3DCEEC1D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6" hidden="1">
            <a:extLst>
              <a:ext uri="{FF2B5EF4-FFF2-40B4-BE49-F238E27FC236}">
                <a16:creationId xmlns:a16="http://schemas.microsoft.com/office/drawing/2014/main" id="{B3D53CF0-1704-4F73-A324-D97E6ADAD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8E36617F-78CD-4DD5-BF39-0E1F6BBADD0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1200" y="4103310"/>
            <a:ext cx="406800" cy="46800"/>
          </a:xfrm>
          <a:solidFill>
            <a:schemeClr val="bg2"/>
          </a:solidFill>
          <a:ln w="3175">
            <a:solidFill>
              <a:schemeClr val="bg2">
                <a:alpha val="0"/>
              </a:schemeClr>
            </a:solidFill>
          </a:ln>
        </p:spPr>
        <p:txBody>
          <a:bodyPr>
            <a:normAutofit/>
          </a:bodyPr>
          <a:lstStyle>
            <a:lvl1pPr>
              <a:defRPr sz="1000">
                <a:noFill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.</a:t>
            </a:r>
            <a:endParaRPr lang="en-US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423ADEDC-A51B-4385-B340-F0AA2CEC2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1E386679-4E1E-4E5A-A6F1-BA141E6691DE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19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4496121-D0E1-4C2C-869C-41036E3F6F78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2024 ABB. All rights reserved.</a:t>
            </a:r>
            <a:endParaRPr lang="en-US"/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FEB43D01-22E7-6246-75B0-FA117BBEA256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63B8D508-714D-BCFA-F326-5D1DBEB1220D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622874848" name="Classification" descr="{&quot;templafy&quot;:{&quot;id&quot;:&quot;52d3f810-5580-4c81-afcb-ed12ec577643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0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36147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DA95573-D6E2-4AE8-BC7C-9ED41474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452880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4B7DFE2-ECC3-43F8-84A5-7C854EDDC7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014800"/>
            <a:ext cx="9787525" cy="11628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7223CF7-4278-4148-85A7-A9569B5C5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0" y="4341600"/>
            <a:ext cx="9787525" cy="185926"/>
          </a:xfrm>
        </p:spPr>
        <p:txBody>
          <a:bodyPr lIns="0" anchor="t"/>
          <a:lstStyle>
            <a:lvl1pPr>
              <a:spcBef>
                <a:spcPts val="0"/>
              </a:spcBef>
              <a:defRPr sz="1200" cap="all" spc="200" baseline="0"/>
            </a:lvl1pPr>
          </a:lstStyle>
          <a:p>
            <a:pPr lvl="0"/>
            <a:r>
              <a:rPr lang="en-US" noProof="0"/>
              <a:t>DATE OR OTHER INFORMATION – THIS LINE IS NOT OBLIGATORY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CF1CED0-A353-47EA-8ED6-DC423D2F5167}"/>
              </a:ext>
            </a:extLst>
          </p:cNvPr>
          <p:cNvSpPr txBox="1">
            <a:spLocks/>
          </p:cNvSpPr>
          <p:nvPr userDrawn="1"/>
        </p:nvSpPr>
        <p:spPr>
          <a:xfrm>
            <a:off x="331199" y="4104000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noProof="0"/>
              <a:t>—</a:t>
            </a:r>
            <a:endParaRPr lang="en-US"/>
          </a:p>
        </p:txBody>
      </p:sp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0A33B1B3-23BD-4E69-9630-079CFBD253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3F8196B3-DB73-4117-BE26-486FF35EB152}" type="datetime4">
              <a:rPr lang="en-US" smtClean="0"/>
              <a:t>March 22, 2024</a:t>
            </a:fld>
            <a:endParaRPr lang="en-US" dirty="0"/>
          </a:p>
        </p:txBody>
      </p:sp>
      <p:sp>
        <p:nvSpPr>
          <p:cNvPr id="18" name="Footer Placeholder 5" hidden="1">
            <a:extLst>
              <a:ext uri="{FF2B5EF4-FFF2-40B4-BE49-F238E27FC236}">
                <a16:creationId xmlns:a16="http://schemas.microsoft.com/office/drawing/2014/main" id="{FF96FD6D-EB5B-42F4-A782-864EE8984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 hidden="1">
            <a:extLst>
              <a:ext uri="{FF2B5EF4-FFF2-40B4-BE49-F238E27FC236}">
                <a16:creationId xmlns:a16="http://schemas.microsoft.com/office/drawing/2014/main" id="{A5917654-E2E7-4F3B-9A54-AAD2556830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ED4B13D8-2F10-407F-A41A-CB05B3D19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99A66A49-8F92-4F89-AFD0-110E26BF2680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23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7C61707-0D77-48A5-9714-CB909585A68D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2024 ABB. All rights reserved.</a:t>
            </a:r>
            <a:endParaRPr lang="en-US"/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83B33A1C-88F9-7246-0708-2E0D0710FF83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9A179196-471B-BBE3-ABAB-8403E20C970D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204758248" name="Classification" descr="{&quot;templafy&quot;:{&quot;id&quot;:&quot;e29f815d-0908-4de8-8fa3-7f258c68dbe2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1200" y="691200"/>
            <a:ext cx="11530600" cy="363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31200" y="6343200"/>
            <a:ext cx="9789113" cy="15840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algn="l" rtl="0">
              <a:defRPr sz="800">
                <a:solidFill>
                  <a:schemeClr val="tx1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ABBvoice" panose="020B0604020202020204"/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4A806A40-8146-4C46-A669-604AE817EB45}" type="datetime4">
              <a:rPr lang="en-US" smtClean="0"/>
              <a:t>March 22, 2024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1200" y="1929600"/>
            <a:ext cx="115306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 b="0" i="0" u="none" strike="noStrike">
                <a:noFill/>
                <a:latin typeface="ABBvoice" panose="020B0604020202020204"/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363F49-3D71-4D36-B18A-FB2AEFD673FB}"/>
              </a:ext>
            </a:extLst>
          </p:cNvPr>
          <p:cNvSpPr txBox="1">
            <a:spLocks/>
          </p:cNvSpPr>
          <p:nvPr userDrawn="1"/>
        </p:nvSpPr>
        <p:spPr>
          <a:xfrm>
            <a:off x="331200" y="514800"/>
            <a:ext cx="308080" cy="32400"/>
          </a:xfrm>
          <a:prstGeom prst="rect">
            <a:avLst/>
          </a:prstGeom>
        </p:spPr>
        <p:txBody>
          <a:bodyPr lIns="0" tIns="0" rIns="0" bIns="4032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—</a:t>
            </a:r>
            <a:endParaRPr lang="en-US"/>
          </a:p>
        </p:txBody>
      </p:sp>
      <p:pic>
        <p:nvPicPr>
          <p:cNvPr id="11" name="LogoFooter">
            <a:extLst>
              <a:ext uri="{FF2B5EF4-FFF2-40B4-BE49-F238E27FC236}">
                <a16:creationId xmlns:a16="http://schemas.microsoft.com/office/drawing/2014/main" id="{BB08CBEA-8100-48CC-9FC4-8A66553571A5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14" name="CopyrightTex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D1FCD200-65D5-439C-AECC-B22E31B69313}"/>
              </a:ext>
            </a:extLst>
          </p:cNvPr>
          <p:cNvSpPr txBox="1"/>
          <p:nvPr userDrawn="1"/>
        </p:nvSpPr>
        <p:spPr bwMode="gray">
          <a:xfrm>
            <a:off x="331200" y="6522896"/>
            <a:ext cx="15336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2024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dynamic" descr="{&quot;templafy&quot;:{&quot;id&quot;:&quot;866df5a1-c97b-43ba-8285-2566158945e6&quot;}}">
            <a:extLst>
              <a:ext uri="{FF2B5EF4-FFF2-40B4-BE49-F238E27FC236}">
                <a16:creationId xmlns:a16="http://schemas.microsoft.com/office/drawing/2014/main" id="{96E06C7F-9F82-898A-6F4F-CAF6B7DED755}"/>
              </a:ext>
            </a:extLst>
          </p:cNvPr>
          <p:cNvSpPr/>
          <p:nvPr userDrawn="1"/>
        </p:nvSpPr>
        <p:spPr bwMode="gray">
          <a:xfrm>
            <a:off x="2934000" y="6548400"/>
            <a:ext cx="1296000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7C702C89-CFA4-6C8F-96AF-900A18CAC7E2}"/>
              </a:ext>
            </a:extLst>
          </p:cNvPr>
          <p:cNvSpPr/>
          <p:nvPr userDrawn="1"/>
        </p:nvSpPr>
        <p:spPr bwMode="gray">
          <a:xfrm>
            <a:off x="2181600" y="6548400"/>
            <a:ext cx="644513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r>
              <a:rPr lang="en-US" sz="800" dirty="0">
                <a:solidFill>
                  <a:schemeClr val="tx1"/>
                </a:solidFill>
              </a:rPr>
              <a:t>Slide </a:t>
            </a:r>
            <a:fld id="{6ACD6C49-4324-4266-B7DB-7E26C75ACED4}" type="slidenum">
              <a:rPr lang="en-US" sz="800" smtClean="0">
                <a:solidFill>
                  <a:schemeClr val="tx1"/>
                </a:solidFill>
              </a:rPr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96" r:id="rId3"/>
    <p:sldLayoutId id="2147483703" r:id="rId4"/>
    <p:sldLayoutId id="2147483697" r:id="rId5"/>
    <p:sldLayoutId id="2147483704" r:id="rId6"/>
    <p:sldLayoutId id="2147483711" r:id="rId7"/>
    <p:sldLayoutId id="2147483712" r:id="rId8"/>
    <p:sldLayoutId id="2147483713" r:id="rId9"/>
    <p:sldLayoutId id="2147483714" r:id="rId10"/>
    <p:sldLayoutId id="2147483651" r:id="rId11"/>
    <p:sldLayoutId id="2147483652" r:id="rId12"/>
    <p:sldLayoutId id="2147483654" r:id="rId13"/>
    <p:sldLayoutId id="2147483698" r:id="rId14"/>
    <p:sldLayoutId id="2147483655" r:id="rId15"/>
    <p:sldLayoutId id="2147483705" r:id="rId16"/>
    <p:sldLayoutId id="2147483656" r:id="rId17"/>
    <p:sldLayoutId id="2147483706" r:id="rId18"/>
    <p:sldLayoutId id="2147483657" r:id="rId19"/>
    <p:sldLayoutId id="2147483707" r:id="rId20"/>
    <p:sldLayoutId id="2147483658" r:id="rId21"/>
    <p:sldLayoutId id="2147483708" r:id="rId22"/>
    <p:sldLayoutId id="2147483661" r:id="rId23"/>
    <p:sldLayoutId id="2147483662" r:id="rId24"/>
    <p:sldLayoutId id="2147483659" r:id="rId25"/>
    <p:sldLayoutId id="2147483660" r:id="rId26"/>
    <p:sldLayoutId id="2147483663" r:id="rId27"/>
    <p:sldLayoutId id="2147483664" r:id="rId28"/>
    <p:sldLayoutId id="2147483665" r:id="rId29"/>
    <p:sldLayoutId id="2147483666" r:id="rId30"/>
    <p:sldLayoutId id="2147483668" r:id="rId31"/>
    <p:sldLayoutId id="2147483670" r:id="rId32"/>
    <p:sldLayoutId id="2147483671" r:id="rId33"/>
    <p:sldLayoutId id="2147483669" r:id="rId34"/>
    <p:sldLayoutId id="2147483672" r:id="rId35"/>
    <p:sldLayoutId id="2147483673" r:id="rId36"/>
    <p:sldLayoutId id="2147483694" r:id="rId37"/>
    <p:sldLayoutId id="2147483674" r:id="rId38"/>
    <p:sldLayoutId id="2147483675" r:id="rId39"/>
    <p:sldLayoutId id="2147483676" r:id="rId40"/>
    <p:sldLayoutId id="2147483677" r:id="rId41"/>
    <p:sldLayoutId id="2147483678" r:id="rId42"/>
    <p:sldLayoutId id="2147483679" r:id="rId43"/>
    <p:sldLayoutId id="2147483680" r:id="rId44"/>
    <p:sldLayoutId id="2147483695" r:id="rId45"/>
    <p:sldLayoutId id="2147483682" r:id="rId46"/>
    <p:sldLayoutId id="2147483683" r:id="rId47"/>
    <p:sldLayoutId id="2147483684" r:id="rId48"/>
    <p:sldLayoutId id="2147483685" r:id="rId49"/>
    <p:sldLayoutId id="2147483686" r:id="rId50"/>
    <p:sldLayoutId id="2147483687" r:id="rId51"/>
    <p:sldLayoutId id="2147483667" r:id="rId52"/>
    <p:sldLayoutId id="2147483688" r:id="rId53"/>
    <p:sldLayoutId id="2147483689" r:id="rId54"/>
    <p:sldLayoutId id="2147483690" r:id="rId55"/>
    <p:sldLayoutId id="2147483691" r:id="rId56"/>
    <p:sldLayoutId id="2147483692" r:id="rId57"/>
    <p:sldLayoutId id="2147483699" r:id="rId58"/>
    <p:sldLayoutId id="2147483693" r:id="rId59"/>
    <p:sldLayoutId id="2147483709" r:id="rId60"/>
    <p:sldLayoutId id="2147483710" r:id="rId6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svg="http://schemas.microsoft.com/office/drawing/2016/SVG/main" xmlns:a16="http://schemas.microsoft.com/office/drawing/2014/main"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BBvoice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844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4" userDrawn="1">
          <p15:clr>
            <a:srgbClr val="F26B43"/>
          </p15:clr>
        </p15:guide>
        <p15:guide id="2" pos="7473" userDrawn="1">
          <p15:clr>
            <a:srgbClr val="F26B43"/>
          </p15:clr>
        </p15:guide>
        <p15:guide id="3" pos="209" userDrawn="1">
          <p15:clr>
            <a:srgbClr val="F26B43"/>
          </p15:clr>
        </p15:guide>
        <p15:guide id="4" orient="horz" pos="3891" userDrawn="1">
          <p15:clr>
            <a:srgbClr val="F26B43"/>
          </p15:clr>
        </p15:guide>
        <p15:guide id="5" pos="690" userDrawn="1">
          <p15:clr>
            <a:srgbClr val="F26B43"/>
          </p15:clr>
        </p15:guide>
        <p15:guide id="7" pos="825" userDrawn="1">
          <p15:clr>
            <a:srgbClr val="F26B43"/>
          </p15:clr>
        </p15:guide>
        <p15:guide id="8" pos="1307" userDrawn="1">
          <p15:clr>
            <a:srgbClr val="F26B43"/>
          </p15:clr>
        </p15:guide>
        <p15:guide id="9" pos="1442" userDrawn="1">
          <p15:clr>
            <a:srgbClr val="F26B43"/>
          </p15:clr>
        </p15:guide>
        <p15:guide id="10" pos="1923" userDrawn="1">
          <p15:clr>
            <a:srgbClr val="F26B43"/>
          </p15:clr>
        </p15:guide>
        <p15:guide id="11" pos="2058" userDrawn="1">
          <p15:clr>
            <a:srgbClr val="F26B43"/>
          </p15:clr>
        </p15:guide>
        <p15:guide id="12" pos="2540" userDrawn="1">
          <p15:clr>
            <a:srgbClr val="F26B43"/>
          </p15:clr>
        </p15:guide>
        <p15:guide id="13" pos="2675" userDrawn="1">
          <p15:clr>
            <a:srgbClr val="F26B43"/>
          </p15:clr>
        </p15:guide>
        <p15:guide id="14" pos="3156" userDrawn="1">
          <p15:clr>
            <a:srgbClr val="F26B43"/>
          </p15:clr>
        </p15:guide>
        <p15:guide id="15" pos="3293" userDrawn="1">
          <p15:clr>
            <a:srgbClr val="F26B43"/>
          </p15:clr>
        </p15:guide>
        <p15:guide id="16" pos="3773" userDrawn="1">
          <p15:clr>
            <a:srgbClr val="F26B43"/>
          </p15:clr>
        </p15:guide>
        <p15:guide id="17" pos="3909" userDrawn="1">
          <p15:clr>
            <a:srgbClr val="F26B43"/>
          </p15:clr>
        </p15:guide>
        <p15:guide id="18" pos="4389" userDrawn="1">
          <p15:clr>
            <a:srgbClr val="F26B43"/>
          </p15:clr>
        </p15:guide>
        <p15:guide id="19" pos="4526" userDrawn="1">
          <p15:clr>
            <a:srgbClr val="F26B43"/>
          </p15:clr>
        </p15:guide>
        <p15:guide id="20" pos="5006" userDrawn="1">
          <p15:clr>
            <a:srgbClr val="F26B43"/>
          </p15:clr>
        </p15:guide>
        <p15:guide id="21" pos="5142" userDrawn="1">
          <p15:clr>
            <a:srgbClr val="F26B43"/>
          </p15:clr>
        </p15:guide>
        <p15:guide id="22" pos="5622" userDrawn="1">
          <p15:clr>
            <a:srgbClr val="F26B43"/>
          </p15:clr>
        </p15:guide>
        <p15:guide id="23" pos="5759" userDrawn="1">
          <p15:clr>
            <a:srgbClr val="F26B43"/>
          </p15:clr>
        </p15:guide>
        <p15:guide id="24" pos="6239" userDrawn="1">
          <p15:clr>
            <a:srgbClr val="F26B43"/>
          </p15:clr>
        </p15:guide>
        <p15:guide id="25" pos="6375" userDrawn="1">
          <p15:clr>
            <a:srgbClr val="F26B43"/>
          </p15:clr>
        </p15:guide>
        <p15:guide id="26" pos="6857" userDrawn="1">
          <p15:clr>
            <a:srgbClr val="F26B43"/>
          </p15:clr>
        </p15:guide>
        <p15:guide id="27" pos="6992" userDrawn="1">
          <p15:clr>
            <a:srgbClr val="F26B43"/>
          </p15:clr>
        </p15:guide>
        <p15:guide id="28" orient="horz" pos="3473" userDrawn="1">
          <p15:clr>
            <a:srgbClr val="5ACBF0"/>
          </p15:clr>
        </p15:guide>
        <p15:guide id="29" orient="horz" pos="2411" userDrawn="1">
          <p15:clr>
            <a:srgbClr val="5ACBF0"/>
          </p15:clr>
        </p15:guide>
        <p15:guide id="30" orient="horz" pos="2277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EAB371-00D9-45F8-7CAE-3345BED2D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ReliaHome</a:t>
            </a:r>
            <a:r>
              <a:rPr lang="it-IT" baseline="30000" dirty="0" err="1"/>
              <a:t>TM</a:t>
            </a:r>
            <a:r>
              <a:rPr lang="it-IT" baseline="30000" dirty="0"/>
              <a:t> </a:t>
            </a:r>
            <a:r>
              <a:rPr lang="it-IT" dirty="0"/>
              <a:t>Smart Panel</a:t>
            </a:r>
            <a:endParaRPr lang="it-IT" baseline="30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73D7FD-5D31-A8C9-E192-97B17B1532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Product family overview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2F59D6-CA40-1B03-0208-DDEB0AB192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spc="300" dirty="0"/>
              <a:t>ELSB_DOC. ID: 1TQC244200E0001  REV. A, APRIL 2024 </a:t>
            </a:r>
            <a:endParaRPr lang="it-IT" spc="3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EE617C-2978-CD77-9622-1D6534D44D3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7FB7B14-392A-40B8-926C-0B6BDE0E19FB}" type="datetime4">
              <a:rPr lang="en-US" smtClean="0"/>
              <a:t>March 22, 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0225658-3AE7-DD0A-5E45-06F7E163F60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FA71DF-AAEB-46FF-23F5-A158DF132D3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Classification" descr="{&quot;templafy&quot;:{&quot;id&quot;:&quot;8c15946c-36a8-41fd-9d69-e7bb0206cbf8&quot;}}">
            <a:extLst>
              <a:ext uri="{FF2B5EF4-FFF2-40B4-BE49-F238E27FC236}">
                <a16:creationId xmlns:a16="http://schemas.microsoft.com/office/drawing/2014/main" id="{45CC34E9-1E66-AAF4-0441-DF396ECB9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FD44C-26FD-020E-1955-8DD6E65F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ReliaHome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Smart Panel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18BE3-0136-FE0E-9379-D2EF495DC2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Family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FDFE3-1ECA-8CBF-E58C-3E0AFA7108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3F62E4-DE7E-224B-1E5A-DECD576493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EE78E3-0FB5-4EDC-9795-648A78EAEBD6}" type="datetime4">
              <a:rPr lang="en-US" smtClean="0"/>
              <a:t>March 22, 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77232-A34E-ADEA-EAFB-0CEF869A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 descr="A white box with a metal tube&#10;&#10;Description automatically generated">
            <a:extLst>
              <a:ext uri="{FF2B5EF4-FFF2-40B4-BE49-F238E27FC236}">
                <a16:creationId xmlns:a16="http://schemas.microsoft.com/office/drawing/2014/main" id="{F70B988B-221C-C6B9-61C0-2800422ED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196" y="356400"/>
            <a:ext cx="2775244" cy="2775244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E5906D4-87FD-F5D1-9A32-83B89A9FFD60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7635911"/>
              </p:ext>
            </p:extLst>
          </p:nvPr>
        </p:nvGraphicFramePr>
        <p:xfrm>
          <a:off x="361475" y="3087013"/>
          <a:ext cx="7095965" cy="292608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3946365">
                  <a:extLst>
                    <a:ext uri="{9D8B030D-6E8A-4147-A177-3AD203B41FA5}">
                      <a16:colId xmlns:a16="http://schemas.microsoft.com/office/drawing/2014/main" val="4168875406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3439566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ReliaHome</a:t>
                      </a:r>
                      <a:r>
                        <a:rPr lang="it-IT" sz="1200" dirty="0"/>
                        <a:t>™ Smart Panel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812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Application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New home construction and retrofit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524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Installation type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Wall-mount; indoor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964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AC Voltage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120/240 VAC Split phase, 50-60HZ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00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Supply Breaker Rating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15–20 A (non-GFCI)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53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Connection Options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Wi-Fi or Ethernet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20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Supply Amperage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0.4A (Maximum)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694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Standby Power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6W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768232"/>
                  </a:ext>
                </a:extLst>
              </a:tr>
              <a:tr h="121068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Safety Compliance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Listed to UL and CSA C22.2: 61010-1 &amp; 61010-2-030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288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Warranty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10-years limited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868432"/>
                  </a:ext>
                </a:extLst>
              </a:tr>
            </a:tbl>
          </a:graphicData>
        </a:graphic>
      </p:graphicFrame>
      <p:graphicFrame>
        <p:nvGraphicFramePr>
          <p:cNvPr id="13" name="Content Placeholder 7">
            <a:extLst>
              <a:ext uri="{FF2B5EF4-FFF2-40B4-BE49-F238E27FC236}">
                <a16:creationId xmlns:a16="http://schemas.microsoft.com/office/drawing/2014/main" id="{936FA9D7-8043-B0A7-C58D-B1F482A6B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319041"/>
              </p:ext>
            </p:extLst>
          </p:nvPr>
        </p:nvGraphicFramePr>
        <p:xfrm>
          <a:off x="7813040" y="3087013"/>
          <a:ext cx="4173219" cy="82296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950720">
                  <a:extLst>
                    <a:ext uri="{9D8B030D-6E8A-4147-A177-3AD203B41FA5}">
                      <a16:colId xmlns:a16="http://schemas.microsoft.com/office/drawing/2014/main" val="4168875406"/>
                    </a:ext>
                  </a:extLst>
                </a:gridCol>
                <a:gridCol w="2222499">
                  <a:extLst>
                    <a:ext uri="{9D8B030D-6E8A-4147-A177-3AD203B41FA5}">
                      <a16:colId xmlns:a16="http://schemas.microsoft.com/office/drawing/2014/main" val="3439566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sz="1200" dirty="0"/>
                        <a:t>Accessories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ReliaHome</a:t>
                      </a:r>
                      <a:r>
                        <a:rPr lang="it-IT" sz="1200" dirty="0"/>
                        <a:t>™ Smart Panel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812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Temp Power Kit</a:t>
                      </a:r>
                      <a:endParaRPr lang="it-IT" sz="1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524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Spare 200A CTs</a:t>
                      </a:r>
                      <a:endParaRPr lang="it-IT" sz="1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964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90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50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Custom 3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 w="12700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algn="l">
          <a:spcBef>
            <a:spcPts val="600"/>
          </a:spcBef>
          <a:defRPr sz="1400" dirty="0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ABB PPT Template Templafy 2021120.pptx" id="{636D59D8-4D47-4D62-9970-5569608586F8}" vid="{6FA9D2F3-2CBF-4267-9EAB-EDA28A34CA0B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638061099160683493","enableDocumentContentUpdater":false,"version":"2.0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slideVersion":1,"isValidatorEnabled":false,"isLocked":false,"elementsMetadata":[],"slideId":"638061099160587161","enableDocumentContentUpdater":false,"version":"2.0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slideVersion":1,"isValidatorEnabled":false,"isLocked":false,"elementsMetadata":[],"slideId":"638200966397547855","enableDocumentContentUpdater":false,"version":"2.0"}]]></TemplafySlideTemplateConfiguration>
</file>

<file path=customXml/item1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.xml><?xml version="1.0" encoding="utf-8"?>
<TemplafySlideTemplateConfiguration><![CDATA[{"slideVersion":1,"isValidatorEnabled":false,"isLocked":false,"elementsMetadata":[],"slideId":"637788117682512656","enableDocumentContentUpdater":false,"version":"2.0"}]]></TemplafySlideTemplateConfiguration>
</file>

<file path=customXml/item17.xml><?xml version="1.0" encoding="utf-8"?>
<TemplafySlideTemplateConfiguration><![CDATA[{"slideVersion":1,"isValidatorEnabled":false,"isLocked":false,"elementsMetadata":[{"type":"shape","elementConfiguration":{"width":"4.25 cm","height":"0.7 cm","image":"{{Form.SecurityLevel.Classification}}","type":"image","disableUpdates":false}}],"slideId":"638200966397366570","enableDocumentContentUpdater":false,"version":"2.0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slideVersion":1,"isValidatorEnabled":false,"isLocked":false,"elementsMetadata":[],"slideId":"638200966397524360","enableDocumentContentUpdater":false,"version":"2.0"}]]></TemplafySlideTemplateConfiguration>
</file>

<file path=customXml/item2.xml><?xml version="1.0" encoding="utf-8"?>
<TemplafySlideFormConfiguration><![CDATA[{"formFields":[{"distinct":false,"hideIfNoUserInteractionRequired":false,"required":false,"defaultValue":"1 Blank / No selection","autoSelectFirstOption":false,"shareValue":false,"type":"dropDown","dataSourceName":"SecurityLevels","dataSourceFieldName":"Name","name":"SecurityLevel","label":"Security Level"}],"formDataEntries":[]}]]></TemplafySlideFormConfiguration>
</file>

<file path=customXml/item20.xml><?xml version="1.0" encoding="utf-8"?>
<Update>
  <Cmd case="SkabelonDesign.DocumentData:DefineData" variableName="DocumentRevisionIdLabelAndValue">
    <Doc.CustomXml.ABB_Coll_DocumentRevisionId>
      <s><![CDATA[Rev.: ]]></s>
      <Doc.CustomXml.ABB_Coll_DocumentRevisionId/>
    </Doc.CustomXml.ABB_Coll_DocumentRevisionId>
    <s/>
  </Cmd>
  <Cmd case="SkabelonDesign.DocumentData:DefineData" variableName="PPMetadata">
    <Doc.CustomXml.ABB_Coll_DocumentId>
      <s><![CDATA[Document ID: ]]></s>
      <Doc.CustomXml.ABB_Coll_DocumentId/>
    </Doc.CustomXml.ABB_Coll_DocumentId>
    <s/>
  </Cmd>
  <Cmd case="SkabelonDesign.DocumentData:DefineData" variableName="SecurityLevel">
    <Doc.CustomXml.ABB_Coll_SecurityLevel>
      <Doc.CustomXml.ABB_Coll_SecurityLevel/>
    </Doc.CustomXml.ABB_Coll_SecurityLevel>
    <s/>
  </Cmd>
  <Cmd case="BaseExtensions:If" if-1-type="DOCUMENTDATA" if-1-key="SecurityLevel" if-1-value="Internal">
    <True>
      <Cmd case="BaseExtensions:show-hide-pp" show="True" ShapeNames="Internal"/>
      <Cmd case="BaseExtensions:show-hide-pp" show="False" ShapeNames="Confidential"/>
      <Cmd case="BaseExtensions:show-hide-pp" show="False" ShapeNames="Strictly"/>
      <Cmd case="BaseExtensions:show-hide-pp" show="False" ShapeNames="Public"/>
    </True>
  </Cmd>
  <Cmd case="BaseExtensions:If" if-1-type="DOCUMENTDATA" if-1-key="SecurityLevel" if-1-value="Confidential">
    <True>
      <Cmd case="BaseExtensions:show-hide-pp" show="False" ShapeNames="Internal"/>
      <Cmd case="BaseExtensions:show-hide-pp" show="True" ShapeNames="Confidential"/>
      <Cmd case="BaseExtensions:show-hide-pp" show="False" ShapeNames="Strictly"/>
      <Cmd case="BaseExtensions:show-hide-pp" show="False" ShapeNames="Public"/>
    </True>
  </Cmd>
  <Cmd case="BaseExtensions:If" if-1-type="DOCUMENTDATA" if-1-key="SecurityLevel" if-1-value="Strictly Confidential">
    <True>
      <Cmd case="BaseExtensions:show-hide-pp" show="False" ShapeNames="Internal"/>
      <Cmd case="BaseExtensions:show-hide-pp" show="False" ShapeNames="Confidential"/>
      <Cmd case="BaseExtensions:show-hide-pp" show="True" ShapeNames="Strictly"/>
      <Cmd case="BaseExtensions:show-hide-pp" show="False" ShapeNames="Public"/>
    </True>
  </Cmd>
  <Cmd case="BaseExtensions:If" if-1-type="DOCUMENTDATA" if-1-key="SecurityLevel" if-1-value="Public">
    <True>
      <Cmd case="BaseExtensions:show-hide-pp" show="False" ShapeNames="Internal"/>
      <Cmd case="BaseExtensions:show-hide-pp" show="False" ShapeNames="Confidential"/>
      <Cmd case="BaseExtensions:show-hide-pp" show="False" ShapeNames="Strictly"/>
      <Cmd case="BaseExtensions:show-hide-pp" show="True" ShapeNames="Public"/>
    </True>
  </Cmd>
  <Cmd case="BaseExtensions:If" if-1-type="docpropmap" if-1-key="TemplafyTenantId" if-1-value="+abb;+abbqa">
    <True>
      <Cmd case="BaseExtensions:find-shape-bring-to-front" copyDelete="true" layout-1-name="Cover C" shape-1-name-1="Revision" shape-1-name-2="Copyright" shape-1-name-3="DocumentID" shape-1-name-4="Logo" shape-1-name-5="Classification" layout-2-name="Cover D" shape-2-name-1="Revision" shape-2-name-2="Copyright" shape-2-name-3="DocumentID" shape-2-name-4="Logo" shape-2-name-5="Classification" layout-3-name="Cover E" shape-3-name-1="Classification" layout-4-name="Cover F" shape-4-name-1="Classification" layout-5-name="Picture full screen" shape-5-name-6="Slide number" shape-5-name-7="Date dynamic" shape-5-name-8="CopyrightText" shape-5-name-9="LogoFooter"/>
    </True>
  </Cmd>
  <Cmd case="BaseExtensions:If" if-1-type="documentprop" if-1-key="hideDate" if-1-value="True">
    <True>
      <cmd case="BaseExtensions:show-hide-pp" show="true" ShapeNames="Date dynamic" ToggleOnActiveSlide="false"/>
    </True>
    <False>
      <cmd case="BaseExtensions:show-hide-pp" show="false" ShapeNames="Date dynamic" ToggleOnActiveSlide="false"/>
    </False>
  </Cmd>
  <Cmd case="BaseExtensions:If" if-1-type="documentprop" if-1-key="hideSlideNumber" if-1-value="True">
    <True>
      <cmd case="BaseExtensions:show-hide-pp" show="true" ShapeNames="Slide number" ToggleOnActiveSlide="false"/>
    </True>
    <False>
      <cmd case="BaseExtensions:show-hide-pp" show="false" ShapeNames="Slide number" ToggleOnActiveSlide="false"/>
    </False>
  </Cmd>
  <Cmd case="BaseExtensions:If" if-1-type="documentprop" if-1-key="hideCopyright" if-1-value="True">
    <True>
      <Cmd case="BaseExtensions:show-hide-pp" show="true" ShapeNames="CopyrightText" ToggleOnActiveSlide="false"/>
    </True>
    <False>
      <Cmd case="BaseExtensions:show-hide-pp" show="false" ShapeNames="CopyrightText" ToggleOnActiveSlide="false"/>
    </False>
  </Cmd>
  <Cmd case="BaseExtensions:If" if-1-type="documentprop" if-1-key="hideLogo" if-1-value="True">
    <True>
      <Cmd case="BaseExtensions:show-hide-pp" show="true" ShapeNames="LogoFooter" ToggleOnActiveSlide="false"/>
    </True>
    <False>
      <Cmd case="BaseExtensions:show-hide-pp" show="false" ShapeNames="LogoFooter" ToggleOnActiveSlide="false"/>
    </False>
  </Cmd>
</Update>
</file>

<file path=customXml/item3.xml><?xml version="1.0" encoding="utf-8"?>
<TemplafyTemplateConfiguration><![CDATA[{"elementsMetadata":[{"type":"shape","id":"866df5a1-c97b-43ba-8285-2566158945e6","elementConfiguration":{"binding":"{{FormatDateTime(Form.PreparedDate, \"MMMM d, yyyy\")}}","visibility":"","type":"text","disableUpdates":false}},{"type":"shape","id":"f060515f-8bf6-47cb-9f36-450836eda3d7","elementConfiguration":{"width":"4.25 cm","height":"0.7 cm","image":"{{Form.SecurityLevel.Classification}}","type":"image","disableUpdates":false}},{"type":"shape","id":"603c3e90-0194-4971-849a-3f31329a9d9a","elementConfiguration":{"width":"4.25 cm","height":"0.7 cm","image":"{{Form.SecurityLevel.Classification}}","type":"image","disableUpdates":false}},{"type":"shape","id":"39739e2c-bdee-4a94-830e-0543c7d0fdac","elementConfiguration":{"width":"4.25 cm","height":"0.7 cm","image":"{{Form.SecurityLevel.Classification}}","type":"image","disableUpdates":false}},{"type":"shape","id":"63eccf68-22d9-4480-8e89-139b57b1a21f","elementConfiguration":{"width":"4.25 cm","height":"0.7 cm","image":"{{Form.SecurityLevel.Classification}}","type":"image","disableUpdates":false}},{"type":"shape","id":"8c15946c-36a8-41fd-9d69-e7bb0206cbf8","elementConfiguration":{"width":"4.25 cm","height":"0.7 cm","image":"{{Form.SecurityLevel.Classification}}","type":"image","disableUpdates":false}},{"type":"shape","id":"9ec6e1c9-1038-4662-b5a7-aee4ae087f25","elementConfiguration":{"width":"4.25 cm","height":"0.7 cm","image":"{{Form.SecurityLevel.Classification}}","type":"image","disableUpdates":false}},{"type":"shape","id":"debbfc72-1d80-4f04-b4fb-3604fbe79797","elementConfiguration":{"width":"4.25 cm","height":"0.7 cm","image":"{{Form.SecurityLevel.Classification}}","type":"image","disableUpdates":false}},{"type":"shape","id":"e29f815d-0908-4de8-8fa3-7f258c68dbe2","elementConfiguration":{"width":"4.25 cm","height":"0.7 cm","image":"{{Form.SecurityLevel.Classification}}","type":"image","disableUpdates":false}},{"type":"shape","id":"52d3f810-5580-4c81-afcb-ed12ec577643","elementConfiguration":{"width":"4.25 cm","height":"0.7 cm","image":"{{Form.SecurityLevel.Classification}}","type":"image","disableUpdates":false}},{"type":"shape","id":"3110b454-f370-43b4-be78-ec38bb1c5a35","elementConfiguration":{"width":"4.25 cm","height":"0.7 cm","image":"{{Form.SecurityLevel.Classification}}","type":"image","disableUpdates":false}}],"transformationConfigurations":[{"binding":"{{Form.DocumentID}}","namespace":"http://schemas.microsoft.com/office/2006/metadata/properties","path":"/p:properties/documentManagement/*[local-name()=\"ABB_Coll_DocumentId\"]","disableUpdates":false,"type":"customXmlValue"},{"namespace":"http://schemas.microsoft.com/office/2006/metadata/properties","path":"/p:properties/documentManagement/*[local-name()=\"o8cb8facb2054f9d919ea0674048ef40\"]","termId":"{{Form.Language.TermID}}","termName":"{{Form.Language.Name}}","disableUpdates":false,"type":"customXmlManagedMetadata"},{"namespace":"http://schemas.microsoft.com/office/2006/metadata/properties","path":"/p:properties/documentManagement/*[local-name()=\"na4369807a744182aff6832bcef961df\"]","termId":"{{Form.DocumentKind.TermID}}","termName":"{{Form.DocumentKind.DocumentKind}}","disableUpdates":false,"type":"customXmlManagedMetadata"},{"binding":"{{Form.Revision}}","namespace":"http://schemas.microsoft.com/office/2006/metadata/properties","path":"/p:properties/documentManagement/*[local-name()=\"ABB_Coll_DocumentRevisionId\"]","disableUpdates":false,"type":"customXmlValue"},{"binding":"{{Form.LifeCycleStatus.Name}}","namespace":"http://schemas.microsoft.com/office/2006/metadata/properties","path":"/p:properties/documentManagement/*[local-name()=\"ABB_Coll_LifecycleStatus\"]","disableUpdates":false,"type":"customXmlValue"},{"binding":"{{Form.ApprovalDate}}","namespace":"http://schemas.microsoft.com/office/2006/metadata/properties","path":"/p:properties/documentManagement/*[local-name()=\"ABB_Coll_ApprovalDate\"]","disableUpdates":false,"type":"customXmlDateTimeValue"},{"binding":"{{Form.ApprovedByPerson}}","namespace":"http://schemas.microsoft.com/office/2006/metadata/properties","path":"/p:properties/documentManagement/*[local-name()=\"ABB_Coll_ApprovedByPerson\"]","disableUpdates":false,"type":"customXmlValue"},{"binding":"{{Form.PreparedByPerson}}","namespace":"http://schemas.microsoft.com/office/2006/metadata/properties","path":"/p:properties/documentManagement/*[local-name()=\"ABB_Coll_PreparedByPerson\"]","disableUpdates":false,"type":"customXmlValue"},{"binding":"{{Form.OwningOrganization}}","namespace":"http://schemas.microsoft.com/office/2006/metadata/properties","path":"/p:properties/documentManagement/*[local-name()=\"ABB_Coll_OwningOrganization\"]","disableUpdates":false,"type":"customXmlValue"},{"binding":"{{Form.SecurityLevel.Name}}","namespace":"http://schemas.microsoft.com/office/2006/metadata/properties","path":"/p:properties/documentManagement/*[local-name()=\"ABB_Coll_SecurityLevel\"]","disableUpdates":false,"type":"customXmlValue"},{"binding":"{{Form.PreparedDate}}","namespace":"http://schemas.microsoft.com/office/2006/metadata/properties","path":"/p:properties/documentManagement/*[local-name()=\"ABB_Coll_PreparedDate\"]","disableUpdates":false,"type":"customXmlDateTimeValue"},{"propertyName":"title","propertyValue":"{{Form.DocumentTitle}}","disableUpdates":false,"type":"documentProperty"},{"propertyName":"BrandName","propertyValue":"{{UserProfile.Brand.Name}}","disableUpdates":false,"type":"customDocumentProperty"},{"propertyName":"hideDate","propertyValue":"{{Form.Date}}","disableUpdates":false,"type":"customDocumentProperty"},{"propertyName":"hideSlideNumber","propertyValue":"{{Form.SlideNumber}}","disableUpdates":false,"type":"customDocumentProperty"},{"propertyName":"hideCopyright","propertyValue":"{{Form.Copyright}}","disableUpdates":false,"type":"customDocumentProperty"},{"propertyName":"hideLogo","propertyValue":"{{Form.Logo}}","disableUpdates":false,"type":"customDocumentProperty"},{"language":"{{DocumentLanguage}}","disableUpdates":false,"type":"proofingLanguage"},{"propertyName":"BrandName","propertyValue":"{{UserProfile.Brand.Name}}","disableUpdates":false,"type":"customDocumentProperty"},{"propertyName":"hideDate","propertyValue":"{{Form.Date}}","disableUpdates":false,"type":"customDocumentProperty"},{"propertyName":"hideSlideNumber","propertyValue":"{{Form.SlideNumber}}","disableUpdates":false,"type":"customDocumentProperty"},{"propertyName":"hideCopyright","propertyValue":"{{Form.Copyright}}","disableUpdates":false,"type":"customDocumentProperty"},{"propertyName":"hideLogo","propertyValue":"{{Form.Logo}}","disableUpdates":false,"type":"customDocumentProperty"}],"templateName":"ABB - Blank with Dynamics - 20230511 - 2","templateDescription":"","enableDocumentContentUpdater":true,"version":"2.0"}]]></TemplafyTemplateConfiguratio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8FF1E246EADB4194995BD3F6401C0A" ma:contentTypeVersion="15" ma:contentTypeDescription="Create a new document." ma:contentTypeScope="" ma:versionID="de8950be1f7b2b67c1c539635b85ac83">
  <xsd:schema xmlns:xsd="http://www.w3.org/2001/XMLSchema" xmlns:xs="http://www.w3.org/2001/XMLSchema" xmlns:p="http://schemas.microsoft.com/office/2006/metadata/properties" xmlns:ns2="ca6d00d0-b92c-4667-bea3-d091b1f8c56b" xmlns:ns3="29bc98db-f9b0-4d5a-96f6-4de0d993cde6" targetNamespace="http://schemas.microsoft.com/office/2006/metadata/properties" ma:root="true" ma:fieldsID="328240b4143f0e35e0c15ff3691d842b" ns2:_="" ns3:_="">
    <xsd:import namespace="ca6d00d0-b92c-4667-bea3-d091b1f8c56b"/>
    <xsd:import namespace="29bc98db-f9b0-4d5a-96f6-4de0d993cd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d00d0-b92c-4667-bea3-d091b1f8c5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3e722c5-bebe-4801-a6ac-67aa35eba0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c98db-f9b0-4d5a-96f6-4de0d993cde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c73375d-aacf-4ca9-ae7e-30cb57285132}" ma:internalName="TaxCatchAll" ma:showField="CatchAllData" ma:web="29bc98db-f9b0-4d5a-96f6-4de0d993cd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bc98db-f9b0-4d5a-96f6-4de0d993cde6" xsi:nil="true"/>
    <lcf76f155ced4ddcb4097134ff3c332f xmlns="ca6d00d0-b92c-4667-bea3-d091b1f8c56b">
      <Terms xmlns="http://schemas.microsoft.com/office/infopath/2007/PartnerControls"/>
    </lcf76f155ced4ddcb4097134ff3c332f>
  </documentManagement>
</p:properties>
</file>

<file path=customXml/item6.xml><?xml version="1.0" encoding="utf-8"?>
<TemplafyFormConfiguration><![CDATA[{"formFields":[{"required":false,"placeholder":"","lines":1,"defaultValue":"","shareValue":false,"type":"textBox","name":"DocumentID","label":"Document ID"},{"required":false,"placeholder":"","lines":1,"defaultValue":"","shareValue":false,"type":"textBox","name":"DocumentTitle","label":"Document Title"},{"required":false,"placeholder":"","lines":1,"shareValue":false,"type":"textBox","name":"ProjectName","label":"Project Name"},{"required":false,"maxLength":10,"placeholder":"","lines":1,"defaultValue":"","shareValue":false,"type":"textBox","name":"Revision","label":"Revision"},{"required":false,"shareValue":false,"type":"datePicker","name":"ApprovalDate","label":"Approval Date"},{"required":false,"placeholder":"","lines":1,"shareValue":false,"type":"textBox","name":"ApprovedByPerson","label":"Approved By Person"},{"required":false,"shareValue":false,"type":"datePicker","name":"PreparedDate","label":"Displayed Date"},{"required":false,"placeholder":"","lines":1,"defaultValue":"","shareValue":false,"type":"textBox","name":"PreparedByPerson","label":"Prepared By Person"},{"distinct":false,"hideIfNoUserInteractionRequired":false,"required":false,"defaultValue":"Presentation","autoSelectFirstOption":false,"shareValue":false,"type":"dropDown","dataSourceName":"DocumentKinds","dataSourceFieldName":"DocumentKind","name":"DocumentKind","label":"Document Kind"},{"distinct":false,"hideIfNoUserInteractionRequired":false,"required":false,"defaultValue":"en","autoSelectFirstOption":false,"shareValue":false,"type":"dropDown","dataSourceName":"LanguageCodes","dataSourceFieldName":"Name","name":"Language","label":"Language"},{"distinct":false,"hideIfNoUserInteractionRequired":false,"required":false,"defaultValue":"Draft","autoSelectFirstOption":false,"shareValue":false,"type":"dropDown","dataSourceName":"LifeCycleStatus","dataSourceFieldName":"Name","name":"LifeCycleStatus","label":"Life Cycle Status"},{"required":false,"placeholder":"","lines":1,"defaultValue":"","shareValue":false,"type":"textBox","name":"OwningOrganization","label":"Owning Organization"},{"distinct":false,"hideIfNoUserInteractionRequired":false,"required":false,"defaultValue":"1 Blank / No selection","autoSelectFirstOption":false,"shareValue":false,"type":"dropDown","dataSourceName":"SecurityLevels","dataSourceFieldName":"Name","name":"SecurityLevel","label":"Security Level"},{"helpTexts":{},"spacing":{},"type":"instructions","name":"PleaseSelectWhichFooterElementsDoYouWantToInclude","label":"Please select which footer elements do you want to include: "},{"defaultValue":{"fixedValue":true},"helpTexts":{},"spacing":{},"shareValue":false,"type":"checkBox","name":"Date","label":"Date"},{"defaultValue":{"fixedValue":true},"helpTexts":{},"spacing":{},"shareValue":false,"type":"checkBox","name":"SlideNumber","label":"Slide number"},{"defaultValue":{"fixedValue":true},"helpTexts":{},"spacing":{},"shareValue":false,"type":"checkBox","name":"Copyright","label":"Copyright"},{"defaultValue":{"fixedValue":true},"helpTexts":{},"spacing":{},"shareValue":false,"type":"checkBox","name":"Logo","label":"Logo"}],"formDataEntries":[{"name":"DocumentID","value":"npIDexmnRzOcjhpjclFbEw=="},{"name":"DocumentTitle","value":"npIDexmnRzOcjhpjclFbEw=="},{"name":"ProjectName","value":"npIDexmnRzOcjhpjclFbEw=="},{"name":"Revision","value":"npIDexmnRzOcjhpjclFbEw=="},{"name":"ApprovalDate","value":"npIDexmnRzOcjhpjclFbEw=="},{"name":"ApprovedByPerson","value":"npIDexmnRzOcjhpjclFbEw=="},{"name":"PreparedDate","value":"npIDexmnRzOcjhpjclFbEw=="},{"name":"PreparedByPerson","value":"npIDexmnRzOcjhpjclFbEw=="},{"name":"DocumentKind","value":"Xf4c5ExOMmwV3HQHUQBEpB2LxBdNippzF1PxgQ/XIi0="},{"name":"Language","value":"nVWUwVCH4hPlxqXy4HP9YtfdIMCGVn0BS77jADLFKoo="},{"name":"LifeCycleStatus","value":"QnWOujKLJp1RvJFaXvBl6HPTKUr9NiUrF8/eA/+Hz0E="},{"name":"OwningOrganization","value":"npIDexmnRzOcjhpjclFbEw=="},{"name":"SecurityLevel","value":"AjUfbU7fcmJ9ahnATTBBemZ2fau3JMwZtl4s3Acf4Qc="},{"name":"Date","value":"/qSOYQOhULkeur4k+TWcKw=="},{"name":"SlideNumber","value":"/qSOYQOhULkeur4k+TWcKw=="},{"name":"Copyright","value":"/qSOYQOhULkeur4k+TWcKw=="},{"name":"Logo","value":"/qSOYQOhULkeur4k+TWcKw=="}]}]]></Templafy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slideVersion":1,"isValidatorEnabled":false,"isLocked":false,"elementsMetadata":[],"slideId":"638061099160631999","enableDocumentContentUpdater":false,"version":"2.0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20D1EAB0-5C65-4159-93B5-F7E68578E8B8}">
  <ds:schemaRefs/>
</ds:datastoreItem>
</file>

<file path=customXml/itemProps10.xml><?xml version="1.0" encoding="utf-8"?>
<ds:datastoreItem xmlns:ds="http://schemas.openxmlformats.org/officeDocument/2006/customXml" ds:itemID="{55E46940-6434-4A2E-97B3-DE85BC1783F5}">
  <ds:schemaRefs/>
</ds:datastoreItem>
</file>

<file path=customXml/itemProps11.xml><?xml version="1.0" encoding="utf-8"?>
<ds:datastoreItem xmlns:ds="http://schemas.openxmlformats.org/officeDocument/2006/customXml" ds:itemID="{036EC460-B6CE-4E7A-84DC-089C05416332}">
  <ds:schemaRefs/>
</ds:datastoreItem>
</file>

<file path=customXml/itemProps12.xml><?xml version="1.0" encoding="utf-8"?>
<ds:datastoreItem xmlns:ds="http://schemas.openxmlformats.org/officeDocument/2006/customXml" ds:itemID="{ECC07750-EC06-4346-B79E-9160FF093B2F}">
  <ds:schemaRefs/>
</ds:datastoreItem>
</file>

<file path=customXml/itemProps13.xml><?xml version="1.0" encoding="utf-8"?>
<ds:datastoreItem xmlns:ds="http://schemas.openxmlformats.org/officeDocument/2006/customXml" ds:itemID="{231866AF-B5AB-40A1-89D8-F26FAA1BAB0C}">
  <ds:schemaRefs/>
</ds:datastoreItem>
</file>

<file path=customXml/itemProps14.xml><?xml version="1.0" encoding="utf-8"?>
<ds:datastoreItem xmlns:ds="http://schemas.openxmlformats.org/officeDocument/2006/customXml" ds:itemID="{DD3C33AD-792D-4526-B706-A09FEA4C6707}">
  <ds:schemaRefs/>
</ds:datastoreItem>
</file>

<file path=customXml/itemProps15.xml><?xml version="1.0" encoding="utf-8"?>
<ds:datastoreItem xmlns:ds="http://schemas.openxmlformats.org/officeDocument/2006/customXml" ds:itemID="{E296156F-3DB4-48ED-BF14-FAC9F0C4F584}">
  <ds:schemaRefs>
    <ds:schemaRef ds:uri="http://schemas.microsoft.com/sharepoint/v3/contenttype/forms"/>
  </ds:schemaRefs>
</ds:datastoreItem>
</file>

<file path=customXml/itemProps16.xml><?xml version="1.0" encoding="utf-8"?>
<ds:datastoreItem xmlns:ds="http://schemas.openxmlformats.org/officeDocument/2006/customXml" ds:itemID="{36CE11FC-7391-408D-90AB-F53FFB39221C}">
  <ds:schemaRefs/>
</ds:datastoreItem>
</file>

<file path=customXml/itemProps17.xml><?xml version="1.0" encoding="utf-8"?>
<ds:datastoreItem xmlns:ds="http://schemas.openxmlformats.org/officeDocument/2006/customXml" ds:itemID="{2004A8B6-91F8-4D18-AD7F-EC904A71050A}">
  <ds:schemaRefs/>
</ds:datastoreItem>
</file>

<file path=customXml/itemProps18.xml><?xml version="1.0" encoding="utf-8"?>
<ds:datastoreItem xmlns:ds="http://schemas.openxmlformats.org/officeDocument/2006/customXml" ds:itemID="{1EB768FE-77EA-4A85-9A56-649351B70DF3}">
  <ds:schemaRefs/>
</ds:datastoreItem>
</file>

<file path=customXml/itemProps19.xml><?xml version="1.0" encoding="utf-8"?>
<ds:datastoreItem xmlns:ds="http://schemas.openxmlformats.org/officeDocument/2006/customXml" ds:itemID="{20F5C750-582F-46BB-A4BF-CBC0EFE7CA78}">
  <ds:schemaRefs/>
</ds:datastoreItem>
</file>

<file path=customXml/itemProps2.xml><?xml version="1.0" encoding="utf-8"?>
<ds:datastoreItem xmlns:ds="http://schemas.openxmlformats.org/officeDocument/2006/customXml" ds:itemID="{D61F93F1-57CE-4771-957A-A7645E3DA976}">
  <ds:schemaRefs/>
</ds:datastoreItem>
</file>

<file path=customXml/itemProps20.xml><?xml version="1.0" encoding="utf-8"?>
<ds:datastoreItem xmlns:ds="http://schemas.openxmlformats.org/officeDocument/2006/customXml" ds:itemID="{3701DADA-2F68-45DF-8F02-C8ED25A02974}">
  <ds:schemaRefs/>
</ds:datastoreItem>
</file>

<file path=customXml/itemProps3.xml><?xml version="1.0" encoding="utf-8"?>
<ds:datastoreItem xmlns:ds="http://schemas.openxmlformats.org/officeDocument/2006/customXml" ds:itemID="{D2280EEE-F7B5-4B82-8B3F-6C5291CE43BF}">
  <ds:schemaRefs/>
</ds:datastoreItem>
</file>

<file path=customXml/itemProps4.xml><?xml version="1.0" encoding="utf-8"?>
<ds:datastoreItem xmlns:ds="http://schemas.openxmlformats.org/officeDocument/2006/customXml" ds:itemID="{8120E0AF-00E0-45AD-B295-38D8F949FA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6d00d0-b92c-4667-bea3-d091b1f8c56b"/>
    <ds:schemaRef ds:uri="29bc98db-f9b0-4d5a-96f6-4de0d993cd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0F01761-FF92-45AA-AFD3-07A4C4C43484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29bc98db-f9b0-4d5a-96f6-4de0d993cde6"/>
    <ds:schemaRef ds:uri="ca6d00d0-b92c-4667-bea3-d091b1f8c56b"/>
    <ds:schemaRef ds:uri="http://schemas.microsoft.com/office/2006/metadata/properties"/>
    <ds:schemaRef ds:uri="http://www.w3.org/XML/1998/namespace"/>
  </ds:schemaRefs>
</ds:datastoreItem>
</file>

<file path=customXml/itemProps6.xml><?xml version="1.0" encoding="utf-8"?>
<ds:datastoreItem xmlns:ds="http://schemas.openxmlformats.org/officeDocument/2006/customXml" ds:itemID="{88746BAB-2507-4F3A-B16E-ED38367EE530}">
  <ds:schemaRefs/>
</ds:datastoreItem>
</file>

<file path=customXml/itemProps7.xml><?xml version="1.0" encoding="utf-8"?>
<ds:datastoreItem xmlns:ds="http://schemas.openxmlformats.org/officeDocument/2006/customXml" ds:itemID="{73F69E8A-0BFC-4F45-B7EE-FE6E79F6286C}">
  <ds:schemaRefs/>
</ds:datastoreItem>
</file>

<file path=customXml/itemProps8.xml><?xml version="1.0" encoding="utf-8"?>
<ds:datastoreItem xmlns:ds="http://schemas.openxmlformats.org/officeDocument/2006/customXml" ds:itemID="{6E9E1C8D-C31B-45E8-9A65-5D29CD15FD1B}">
  <ds:schemaRefs/>
</ds:datastoreItem>
</file>

<file path=customXml/itemProps9.xml><?xml version="1.0" encoding="utf-8"?>
<ds:datastoreItem xmlns:ds="http://schemas.openxmlformats.org/officeDocument/2006/customXml" ds:itemID="{8265113A-9CF8-4F3C-A204-F97A907EC37F}">
  <ds:schemaRefs/>
</ds:datastoreItem>
</file>

<file path=docMetadata/LabelInfo.xml><?xml version="1.0" encoding="utf-8"?>
<clbl:labelList xmlns:clbl="http://schemas.microsoft.com/office/2020/mipLabelMetadata">
  <clbl:label id="{372ee9e0-9ce0-4033-a64a-c07073a91ecd}" enabled="0" method="" siteId="{372ee9e0-9ce0-4033-a64a-c07073a91ec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ABB PPT Template Templafy 2021120</Template>
  <TotalTime>21754</TotalTime>
  <Words>104</Words>
  <Application>Microsoft Office PowerPoint</Application>
  <PresentationFormat>Widescreen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ABBvoice</vt:lpstr>
      <vt:lpstr>ABBvoice Light</vt:lpstr>
      <vt:lpstr>ABBvoiceOffice</vt:lpstr>
      <vt:lpstr>Arial</vt:lpstr>
      <vt:lpstr>ABB Master</vt:lpstr>
      <vt:lpstr>ReliaHomeTM Smart Panel</vt:lpstr>
      <vt:lpstr>ReliaHomeTM Smart Panel</vt:lpstr>
      <vt:lpstr>PowerPoint Presentation</vt:lpstr>
    </vt:vector>
  </TitlesOfParts>
  <Company>ABB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ABB Case Study Engine </dc:title>
  <dc:creator>ABB</dc:creator>
  <cp:lastModifiedBy>Valeria Basile</cp:lastModifiedBy>
  <cp:revision>86</cp:revision>
  <dcterms:created xsi:type="dcterms:W3CDTF">2024-02-23T08:32:15Z</dcterms:created>
  <dcterms:modified xsi:type="dcterms:W3CDTF">2024-03-22T16:03:22Z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eDate">
    <vt:lpwstr>True</vt:lpwstr>
  </property>
  <property fmtid="{D5CDD505-2E9C-101B-9397-08002B2CF9AE}" pid="3" name="hideSlideNumber">
    <vt:lpwstr>True</vt:lpwstr>
  </property>
  <property fmtid="{D5CDD505-2E9C-101B-9397-08002B2CF9AE}" pid="4" name="hideCopyright">
    <vt:lpwstr>True</vt:lpwstr>
  </property>
  <property fmtid="{D5CDD505-2E9C-101B-9397-08002B2CF9AE}" pid="5" name="hideLogo">
    <vt:lpwstr>True</vt:lpwstr>
  </property>
  <property fmtid="{D5CDD505-2E9C-101B-9397-08002B2CF9AE}" pid="6" name="TemplafyTimeStamp">
    <vt:lpwstr>2023-05-19T12:37:20</vt:lpwstr>
  </property>
  <property fmtid="{D5CDD505-2E9C-101B-9397-08002B2CF9AE}" pid="7" name="TemplafyTenantId">
    <vt:lpwstr>abb</vt:lpwstr>
  </property>
  <property fmtid="{D5CDD505-2E9C-101B-9397-08002B2CF9AE}" pid="8" name="TemplafyTemplateId">
    <vt:lpwstr>638200966374366508</vt:lpwstr>
  </property>
  <property fmtid="{D5CDD505-2E9C-101B-9397-08002B2CF9AE}" pid="9" name="TemplafyUserProfileId">
    <vt:lpwstr>637904469440590384</vt:lpwstr>
  </property>
  <property fmtid="{D5CDD505-2E9C-101B-9397-08002B2CF9AE}" pid="10" name="TemplafyLanguageCode">
    <vt:lpwstr>en-US</vt:lpwstr>
  </property>
  <property fmtid="{D5CDD505-2E9C-101B-9397-08002B2CF9AE}" pid="11" name="BrandName">
    <vt:lpwstr>ABB</vt:lpwstr>
  </property>
  <property fmtid="{D5CDD505-2E9C-101B-9397-08002B2CF9AE}" pid="12" name="TemplafyFromBlank">
    <vt:bool>true</vt:bool>
  </property>
  <property fmtid="{D5CDD505-2E9C-101B-9397-08002B2CF9AE}" pid="13" name="ContentTypeId">
    <vt:lpwstr>0x0101009C8FF1E246EADB4194995BD3F6401C0A</vt:lpwstr>
  </property>
  <property fmtid="{D5CDD505-2E9C-101B-9397-08002B2CF9AE}" pid="14" name="MediaServiceImageTags">
    <vt:lpwstr/>
  </property>
</Properties>
</file>