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56" r:id="rId4"/>
    <p:sldMasterId id="2147483711" r:id="rId5"/>
  </p:sldMasterIdLst>
  <p:notesMasterIdLst>
    <p:notesMasterId r:id="rId33"/>
  </p:notesMasterIdLst>
  <p:handoutMasterIdLst>
    <p:handoutMasterId r:id="rId34"/>
  </p:handoutMasterIdLst>
  <p:sldIdLst>
    <p:sldId id="553" r:id="rId6"/>
    <p:sldId id="935" r:id="rId7"/>
    <p:sldId id="959" r:id="rId8"/>
    <p:sldId id="288" r:id="rId9"/>
    <p:sldId id="550" r:id="rId10"/>
    <p:sldId id="534" r:id="rId11"/>
    <p:sldId id="921" r:id="rId12"/>
    <p:sldId id="925" r:id="rId13"/>
    <p:sldId id="954" r:id="rId14"/>
    <p:sldId id="926" r:id="rId15"/>
    <p:sldId id="949" r:id="rId16"/>
    <p:sldId id="944" r:id="rId17"/>
    <p:sldId id="945" r:id="rId18"/>
    <p:sldId id="960" r:id="rId19"/>
    <p:sldId id="365" r:id="rId20"/>
    <p:sldId id="4921" r:id="rId21"/>
    <p:sldId id="384" r:id="rId22"/>
    <p:sldId id="526" r:id="rId23"/>
    <p:sldId id="405" r:id="rId24"/>
    <p:sldId id="503" r:id="rId25"/>
    <p:sldId id="504" r:id="rId26"/>
    <p:sldId id="4950" r:id="rId27"/>
    <p:sldId id="4951" r:id="rId28"/>
    <p:sldId id="4952" r:id="rId29"/>
    <p:sldId id="519" r:id="rId30"/>
    <p:sldId id="337" r:id="rId31"/>
    <p:sldId id="260" r:id="rId32"/>
  </p:sldIdLst>
  <p:sldSz cx="12190413" cy="6858000"/>
  <p:notesSz cx="6858000" cy="9144000"/>
  <p:embeddedFontLst>
    <p:embeddedFont>
      <p:font typeface="ABBvoice" panose="020D0603020503020204" pitchFamily="34" charset="0"/>
      <p:regular r:id="rId35"/>
      <p:bold r:id="rId36"/>
    </p:embeddedFont>
    <p:embeddedFont>
      <p:font typeface="ABBvoice bold" panose="020D0703020503020204" pitchFamily="34" charset="0"/>
      <p:bold r:id="rId37"/>
    </p:embeddedFont>
    <p:embeddedFont>
      <p:font typeface="ABBvoice Light" panose="020B0604020202020204" charset="0"/>
      <p:regular r:id="rId38"/>
    </p:embeddedFont>
    <p:embeddedFont>
      <p:font typeface="ABBvoiceOffice" panose="020D0603020503020204" pitchFamily="3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6">
          <p15:clr>
            <a:srgbClr val="A4A3A4"/>
          </p15:clr>
        </p15:guide>
        <p15:guide id="2" orient="horz" pos="3726">
          <p15:clr>
            <a:srgbClr val="A4A3A4"/>
          </p15:clr>
        </p15:guide>
        <p15:guide id="3" orient="horz" pos="436" userDrawn="1">
          <p15:clr>
            <a:srgbClr val="A4A3A4"/>
          </p15:clr>
        </p15:guide>
        <p15:guide id="4" pos="176">
          <p15:clr>
            <a:srgbClr val="A4A3A4"/>
          </p15:clr>
        </p15:guide>
        <p15:guide id="5" pos="7501">
          <p15:clr>
            <a:srgbClr val="A4A3A4"/>
          </p15:clr>
        </p15:guide>
        <p15:guide id="8" pos="383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a:noFill/>
            </a:ln>
          </a:top>
          <a:bottom>
            <a:ln w="0" cmpd="sng">
              <a:solidFill>
                <a:schemeClr val="dk1"/>
              </a:solidFill>
            </a:ln>
          </a:bottom>
          <a:insideH>
            <a:ln w="7500" cmpd="sng">
              <a:solidFill>
                <a:schemeClr val="dk1"/>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n">
        <a:fontRef idx="minor">
          <a:schemeClr val="dk1"/>
        </a:fontRef>
        <a:schemeClr val="dk1"/>
      </a:tcTxStyle>
      <a:tcStyle>
        <a:tcBdr/>
        <a:fill>
          <a:solidFill>
            <a:schemeClr val="lt1"/>
          </a:solidFill>
        </a:fill>
      </a:tcStyle>
    </a:firstCol>
    <a:lastRow>
      <a:tcTxStyle b="off">
        <a:fontRef idx="minor">
          <a:prstClr val="black"/>
        </a:fontRef>
        <a:schemeClr val="lt1"/>
      </a:tcTxStyle>
      <a:tcStyle>
        <a:tcBdr/>
        <a:fill>
          <a:solidFill>
            <a:schemeClr val="accent5"/>
          </a:solidFill>
        </a:fill>
      </a:tcStyle>
    </a:lastRow>
    <a:firstRow>
      <a:tcTxStyle b="on">
        <a:fontRef idx="minor">
          <a:prstClr val="black"/>
        </a:fontRef>
        <a:schemeClr val="tx2"/>
      </a:tcTxStyle>
      <a:tcStyle>
        <a:tcBdr>
          <a:bottom>
            <a:ln w="1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2265" autoAdjust="0"/>
  </p:normalViewPr>
  <p:slideViewPr>
    <p:cSldViewPr snapToGrid="0" snapToObjects="1" showGuides="1">
      <p:cViewPr varScale="1">
        <p:scale>
          <a:sx n="105" d="100"/>
          <a:sy n="105" d="100"/>
        </p:scale>
        <p:origin x="114" y="318"/>
      </p:cViewPr>
      <p:guideLst>
        <p:guide orient="horz" pos="1146"/>
        <p:guide orient="horz" pos="3726"/>
        <p:guide orient="horz" pos="436"/>
        <p:guide pos="176"/>
        <p:guide pos="7501"/>
        <p:guide pos="383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062"/>
    </p:cViewPr>
  </p:sorterViewPr>
  <p:notesViewPr>
    <p:cSldViewPr snapToGrid="0" snapToObjects="1" showGuides="1">
      <p:cViewPr varScale="1">
        <p:scale>
          <a:sx n="55" d="100"/>
          <a:sy n="55" d="100"/>
        </p:scale>
        <p:origin x="2880" y="90"/>
      </p:cViewPr>
      <p:guideLst>
        <p:guide orient="horz" pos="2880"/>
        <p:guide pos="2160"/>
      </p:guideLst>
    </p:cSldViewPr>
  </p:notesViewPr>
  <p:gridSpacing cx="39601" cy="39601"/>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bwMode="gray">
          <a:xfrm>
            <a:off x="3884613" y="0"/>
            <a:ext cx="2971800" cy="457200"/>
          </a:xfrm>
          <a:prstGeom prst="rect">
            <a:avLst/>
          </a:prstGeom>
        </p:spPr>
        <p:txBody>
          <a:bodyPr vert="horz" lIns="91440" tIns="45720" rIns="91440" bIns="45720" rtlCol="0"/>
          <a:lstStyle>
            <a:lvl1pPr algn="r">
              <a:defRPr sz="1200"/>
            </a:lvl1pPr>
          </a:lstStyle>
          <a:p>
            <a:fld id="{696490A3-8906-4C15-BA06-29841194A30F}" type="datetimeFigureOut">
              <a:rPr lang="en-US" smtClean="0"/>
              <a:t>7/18/2019</a:t>
            </a:fld>
            <a:endParaRPr lang="en-US"/>
          </a:p>
        </p:txBody>
      </p:sp>
      <p:sp>
        <p:nvSpPr>
          <p:cNvPr id="4" name="Footer Placeholder 3"/>
          <p:cNvSpPr>
            <a:spLocks noGrp="1"/>
          </p:cNvSpPr>
          <p:nvPr>
            <p:ph type="ftr" sz="quarter" idx="2"/>
          </p:nvPr>
        </p:nvSpPr>
        <p:spPr bwMode="gray">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bwMode="gray">
          <a:xfrm>
            <a:off x="3884613" y="8685213"/>
            <a:ext cx="2971800" cy="457200"/>
          </a:xfrm>
          <a:prstGeom prst="rect">
            <a:avLst/>
          </a:prstGeom>
        </p:spPr>
        <p:txBody>
          <a:bodyPr vert="horz" lIns="91440" tIns="45720" rIns="91440" bIns="45720" rtlCol="0" anchor="b"/>
          <a:lstStyle>
            <a:lvl1pPr algn="r">
              <a:defRPr sz="1200"/>
            </a:lvl1pPr>
          </a:lstStyle>
          <a:p>
            <a:fld id="{CDABD733-F72C-4484-8056-9C6167F848BC}" type="slidenum">
              <a:rPr lang="en-US" smtClean="0"/>
              <a:t>‹#›</a:t>
            </a:fld>
            <a:endParaRPr lang="en-US"/>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bwMode="gray">
          <a:xfrm>
            <a:off x="3884613" y="0"/>
            <a:ext cx="2971800" cy="457200"/>
          </a:xfrm>
          <a:prstGeom prst="rect">
            <a:avLst/>
          </a:prstGeom>
        </p:spPr>
        <p:txBody>
          <a:bodyPr vert="horz" lIns="91440" tIns="45720" rIns="91440" bIns="45720" rtlCol="0"/>
          <a:lstStyle>
            <a:lvl1pPr algn="r">
              <a:defRPr sz="1200"/>
            </a:lvl1pPr>
          </a:lstStyle>
          <a:p>
            <a:fld id="{7B9B1A6A-6BBE-4409-8C9E-DA0703379151}" type="datetimeFigureOut">
              <a:rPr lang="en-US" smtClean="0"/>
              <a:t>7/18/2019</a:t>
            </a:fld>
            <a:endParaRPr lang="en-US"/>
          </a:p>
        </p:txBody>
      </p:sp>
      <p:sp>
        <p:nvSpPr>
          <p:cNvPr id="4" name="Slide Image Placeholder 3"/>
          <p:cNvSpPr>
            <a:spLocks noGrp="1" noRot="1" noChangeAspect="1"/>
          </p:cNvSpPr>
          <p:nvPr>
            <p:ph type="sldImg" idx="2"/>
          </p:nvPr>
        </p:nvSpPr>
        <p:spPr bwMode="gray">
          <a:xfrm>
            <a:off x="-373063" y="685800"/>
            <a:ext cx="6092826" cy="3429000"/>
          </a:xfrm>
          <a:prstGeom prst="rect">
            <a:avLst/>
          </a:prstGeom>
          <a:noFill/>
          <a:ln w="12700">
            <a:solidFill>
              <a:schemeClr val="accent5"/>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bwMode="gray">
          <a:xfrm>
            <a:off x="383822" y="4343400"/>
            <a:ext cx="6090356"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bwMode="gray">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bwMode="gray">
          <a:xfrm>
            <a:off x="3884613" y="8685213"/>
            <a:ext cx="2971800" cy="457200"/>
          </a:xfrm>
          <a:prstGeom prst="rect">
            <a:avLst/>
          </a:prstGeom>
        </p:spPr>
        <p:txBody>
          <a:bodyPr vert="horz" lIns="91440" tIns="45720" rIns="91440" bIns="45720" rtlCol="0" anchor="b"/>
          <a:lstStyle>
            <a:lvl1pPr algn="r">
              <a:defRPr sz="1200"/>
            </a:lvl1pPr>
          </a:lstStyle>
          <a:p>
            <a:fld id="{3A94E69C-C28A-4BE6-BE89-71D8FB2035FD}" type="slidenum">
              <a:rPr lang="en-US" smtClean="0"/>
              <a:t>‹#›</a:t>
            </a:fld>
            <a:endParaRPr lang="en-US"/>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mn-lt"/>
        <a:ea typeface="+mn-ea"/>
        <a:cs typeface="+mn-cs"/>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mn-lt"/>
        <a:ea typeface="+mn-ea"/>
        <a:cs typeface="+mn-cs"/>
      </a:defRPr>
    </a:lvl2pPr>
    <a:lvl3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4E69C-C28A-4BE6-BE89-71D8FB2035FD}" type="slidenum">
              <a:rPr kumimoji="0" lang="en-US" sz="1200" b="0" i="0" u="none" strike="noStrike" kern="1200" cap="none" spc="0" normalizeH="0" baseline="0" noProof="0" smtClean="0">
                <a:ln>
                  <a:noFill/>
                </a:ln>
                <a:solidFill>
                  <a:srgbClr val="000000"/>
                </a:solidFill>
                <a:effectLst/>
                <a:uLnTx/>
                <a:uFillTx/>
                <a:latin typeface="ABBvoice" panose="020D06030205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BBvoice" panose="020D0603020503020204" pitchFamily="34" charset="0"/>
            </a:endParaRPr>
          </a:p>
        </p:txBody>
      </p:sp>
    </p:spTree>
    <p:extLst>
      <p:ext uri="{BB962C8B-B14F-4D97-AF65-F5344CB8AC3E}">
        <p14:creationId xmlns:p14="http://schemas.microsoft.com/office/powerpoint/2010/main" val="3922081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fi-FI" dirty="0" err="1"/>
              <a:t>TruONE</a:t>
            </a:r>
            <a:r>
              <a:rPr lang="fi-FI" dirty="0"/>
              <a:t> </a:t>
            </a:r>
            <a:r>
              <a:rPr lang="fi-FI" dirty="0" err="1"/>
              <a:t>can</a:t>
            </a:r>
            <a:r>
              <a:rPr lang="fi-FI" dirty="0"/>
              <a:t> </a:t>
            </a:r>
            <a:r>
              <a:rPr lang="fi-FI" dirty="0" err="1"/>
              <a:t>be</a:t>
            </a:r>
            <a:r>
              <a:rPr lang="fi-FI" dirty="0"/>
              <a:t> </a:t>
            </a:r>
            <a:r>
              <a:rPr lang="fi-FI" dirty="0" err="1"/>
              <a:t>devided</a:t>
            </a:r>
            <a:r>
              <a:rPr lang="fi-FI" baseline="0" dirty="0"/>
              <a:t> in to </a:t>
            </a:r>
            <a:r>
              <a:rPr lang="fi-FI" baseline="0" dirty="0" err="1"/>
              <a:t>three</a:t>
            </a:r>
            <a:r>
              <a:rPr lang="fi-FI" baseline="0" dirty="0"/>
              <a:t> main </a:t>
            </a:r>
            <a:r>
              <a:rPr lang="fi-FI" baseline="0" dirty="0" err="1"/>
              <a:t>parts</a:t>
            </a:r>
            <a:r>
              <a:rPr lang="fi-FI" baseline="0" dirty="0"/>
              <a:t>:</a:t>
            </a:r>
          </a:p>
          <a:p>
            <a:pPr marL="228600" indent="-228600">
              <a:buAutoNum type="arabicParenR"/>
            </a:pPr>
            <a:r>
              <a:rPr lang="fi-FI" baseline="0" dirty="0" err="1"/>
              <a:t>Mechanism</a:t>
            </a:r>
            <a:r>
              <a:rPr lang="fi-FI" baseline="0" dirty="0"/>
              <a:t> </a:t>
            </a:r>
            <a:r>
              <a:rPr lang="fi-FI" baseline="0" dirty="0" err="1"/>
              <a:t>with</a:t>
            </a:r>
            <a:r>
              <a:rPr lang="fi-FI" baseline="0" dirty="0"/>
              <a:t> </a:t>
            </a:r>
            <a:r>
              <a:rPr lang="fi-FI" baseline="0" dirty="0" err="1"/>
              <a:t>embedded</a:t>
            </a:r>
            <a:r>
              <a:rPr lang="fi-FI" baseline="0" dirty="0"/>
              <a:t> </a:t>
            </a:r>
            <a:r>
              <a:rPr lang="fi-FI" baseline="0" dirty="0" err="1"/>
              <a:t>electronics</a:t>
            </a:r>
            <a:r>
              <a:rPr lang="fi-FI" baseline="0" dirty="0"/>
              <a:t> on </a:t>
            </a:r>
            <a:r>
              <a:rPr lang="fi-FI" baseline="0" dirty="0" err="1"/>
              <a:t>the</a:t>
            </a:r>
            <a:r>
              <a:rPr lang="fi-FI" baseline="0" dirty="0"/>
              <a:t> </a:t>
            </a:r>
            <a:r>
              <a:rPr lang="fi-FI" baseline="0" dirty="0" err="1"/>
              <a:t>left</a:t>
            </a:r>
            <a:r>
              <a:rPr lang="fi-FI" baseline="0" dirty="0"/>
              <a:t> </a:t>
            </a:r>
            <a:r>
              <a:rPr lang="fi-FI" baseline="0" dirty="0" err="1"/>
              <a:t>hand</a:t>
            </a:r>
            <a:r>
              <a:rPr lang="fi-FI" baseline="0" dirty="0"/>
              <a:t> side</a:t>
            </a:r>
          </a:p>
          <a:p>
            <a:pPr marL="228600" indent="-228600">
              <a:buAutoNum type="arabicParenR"/>
            </a:pPr>
            <a:r>
              <a:rPr lang="fi-FI" baseline="0" dirty="0"/>
              <a:t>A </a:t>
            </a:r>
            <a:r>
              <a:rPr lang="fi-FI" baseline="0" dirty="0" err="1"/>
              <a:t>dedicated</a:t>
            </a:r>
            <a:r>
              <a:rPr lang="fi-FI" baseline="0" dirty="0"/>
              <a:t> position </a:t>
            </a:r>
            <a:r>
              <a:rPr lang="fi-FI" baseline="0" dirty="0" err="1"/>
              <a:t>indicator</a:t>
            </a:r>
            <a:r>
              <a:rPr lang="fi-FI" baseline="0" dirty="0"/>
              <a:t> </a:t>
            </a:r>
            <a:r>
              <a:rPr lang="fi-FI" baseline="0" dirty="0" err="1"/>
              <a:t>module</a:t>
            </a:r>
            <a:r>
              <a:rPr lang="fi-FI" baseline="0" dirty="0"/>
              <a:t> in </a:t>
            </a:r>
            <a:r>
              <a:rPr lang="fi-FI" baseline="0" dirty="0" err="1"/>
              <a:t>the</a:t>
            </a:r>
            <a:r>
              <a:rPr lang="fi-FI" baseline="0" dirty="0"/>
              <a:t> </a:t>
            </a:r>
            <a:r>
              <a:rPr lang="fi-FI" baseline="0" dirty="0" err="1"/>
              <a:t>middle</a:t>
            </a:r>
            <a:endParaRPr lang="fi-FI" baseline="0" dirty="0"/>
          </a:p>
          <a:p>
            <a:pPr marL="228600" indent="-228600">
              <a:buAutoNum type="arabicParenR"/>
            </a:pPr>
            <a:r>
              <a:rPr lang="fi-FI" baseline="0" dirty="0"/>
              <a:t>Power </a:t>
            </a:r>
            <a:r>
              <a:rPr lang="fi-FI" baseline="0" dirty="0" err="1"/>
              <a:t>poles</a:t>
            </a:r>
            <a:r>
              <a:rPr lang="fi-FI" baseline="0" dirty="0"/>
              <a:t> on </a:t>
            </a:r>
            <a:r>
              <a:rPr lang="fi-FI" baseline="0" dirty="0" err="1"/>
              <a:t>the</a:t>
            </a:r>
            <a:r>
              <a:rPr lang="fi-FI" baseline="0" dirty="0"/>
              <a:t> </a:t>
            </a:r>
            <a:r>
              <a:rPr lang="fi-FI" baseline="0" dirty="0" err="1"/>
              <a:t>right</a:t>
            </a:r>
            <a:r>
              <a:rPr lang="fi-FI" baseline="0" dirty="0"/>
              <a:t> </a:t>
            </a:r>
            <a:r>
              <a:rPr lang="fi-FI" baseline="0" dirty="0" err="1"/>
              <a:t>hand</a:t>
            </a:r>
            <a:r>
              <a:rPr lang="fi-FI" baseline="0" dirty="0"/>
              <a:t> side</a:t>
            </a:r>
            <a:endParaRPr lang="en-US" dirty="0"/>
          </a:p>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4E69C-C28A-4BE6-BE89-71D8FB2035FD}" type="slidenum">
              <a:rPr kumimoji="0" lang="en-US" sz="1200" b="0" i="0" u="none" strike="noStrike" kern="1200" cap="none" spc="0" normalizeH="0" baseline="0" noProof="0" smtClean="0">
                <a:ln>
                  <a:noFill/>
                </a:ln>
                <a:solidFill>
                  <a:srgbClr val="000000"/>
                </a:solidFill>
                <a:effectLst/>
                <a:uLnTx/>
                <a:uFillTx/>
                <a:latin typeface="ABBvoice" panose="020D06030205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BBvoice" panose="020D0603020503020204" pitchFamily="34" charset="0"/>
            </a:endParaRPr>
          </a:p>
        </p:txBody>
      </p:sp>
    </p:spTree>
    <p:extLst>
      <p:ext uri="{BB962C8B-B14F-4D97-AF65-F5344CB8AC3E}">
        <p14:creationId xmlns:p14="http://schemas.microsoft.com/office/powerpoint/2010/main" val="2748201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fi-FI" dirty="0"/>
              <a:t>TruONE can be devided</a:t>
            </a:r>
            <a:r>
              <a:rPr lang="fi-FI" baseline="0" dirty="0"/>
              <a:t> in to three main parts:</a:t>
            </a:r>
          </a:p>
          <a:p>
            <a:pPr marL="228600" indent="-228600">
              <a:buAutoNum type="arabicParenR"/>
            </a:pPr>
            <a:r>
              <a:rPr lang="fi-FI" baseline="0" dirty="0"/>
              <a:t>Mechanism with embedded electronics on the left hand side</a:t>
            </a:r>
          </a:p>
          <a:p>
            <a:pPr marL="228600" indent="-228600">
              <a:buAutoNum type="arabicParenR"/>
            </a:pPr>
            <a:r>
              <a:rPr lang="fi-FI" baseline="0" dirty="0"/>
              <a:t>A dedicated position indicator module in the middle</a:t>
            </a:r>
          </a:p>
          <a:p>
            <a:pPr marL="228600" indent="-228600">
              <a:buAutoNum type="arabicParenR"/>
            </a:pPr>
            <a:r>
              <a:rPr lang="fi-FI" baseline="0" dirty="0"/>
              <a:t>Power poles on the right hand side</a:t>
            </a:r>
            <a:endParaRPr lang="en-US" dirty="0"/>
          </a:p>
          <a:p>
            <a:r>
              <a:rPr lang="fi-FI" dirty="0"/>
              <a:t>Here’s</a:t>
            </a:r>
            <a:r>
              <a:rPr lang="fi-FI" baseline="0" dirty="0"/>
              <a:t> an example of both versions; Top fed, sources on the top – load on bottom /// Bottom fed, load on the top – sources on the bottom</a:t>
            </a:r>
          </a:p>
          <a:p>
            <a:r>
              <a:rPr lang="fi-FI" baseline="0" dirty="0" err="1"/>
              <a:t>You</a:t>
            </a:r>
            <a:r>
              <a:rPr lang="fi-FI" baseline="0" dirty="0"/>
              <a:t> </a:t>
            </a:r>
            <a:r>
              <a:rPr lang="fi-FI" baseline="0" dirty="0" err="1"/>
              <a:t>can</a:t>
            </a:r>
            <a:r>
              <a:rPr lang="fi-FI" baseline="0" dirty="0"/>
              <a:t> </a:t>
            </a:r>
            <a:r>
              <a:rPr lang="fi-FI" baseline="0" dirty="0" err="1"/>
              <a:t>see</a:t>
            </a:r>
            <a:r>
              <a:rPr lang="fi-FI" baseline="0" dirty="0"/>
              <a:t> in </a:t>
            </a:r>
            <a:r>
              <a:rPr lang="fi-FI" baseline="0" dirty="0" err="1"/>
              <a:t>the</a:t>
            </a:r>
            <a:r>
              <a:rPr lang="fi-FI" baseline="0" dirty="0"/>
              <a:t> </a:t>
            </a:r>
            <a:r>
              <a:rPr lang="fi-FI" baseline="0" dirty="0" err="1"/>
              <a:t>images</a:t>
            </a:r>
            <a:r>
              <a:rPr lang="fi-FI" baseline="0" dirty="0"/>
              <a:t> </a:t>
            </a:r>
            <a:r>
              <a:rPr lang="fi-FI" baseline="0" dirty="0" err="1"/>
              <a:t>that</a:t>
            </a:r>
            <a:r>
              <a:rPr lang="fi-FI" baseline="0" dirty="0"/>
              <a:t> on </a:t>
            </a:r>
            <a:r>
              <a:rPr lang="fi-FI" baseline="0" dirty="0" err="1"/>
              <a:t>the</a:t>
            </a:r>
            <a:r>
              <a:rPr lang="fi-FI" baseline="0" dirty="0"/>
              <a:t> </a:t>
            </a:r>
            <a:r>
              <a:rPr lang="fi-FI" baseline="0" dirty="0" err="1"/>
              <a:t>left</a:t>
            </a:r>
            <a:r>
              <a:rPr lang="fi-FI" baseline="0" dirty="0"/>
              <a:t> </a:t>
            </a:r>
            <a:r>
              <a:rPr lang="fi-FI" baseline="0" dirty="0" err="1"/>
              <a:t>hand</a:t>
            </a:r>
            <a:r>
              <a:rPr lang="fi-FI" baseline="0" dirty="0"/>
              <a:t> side </a:t>
            </a:r>
            <a:r>
              <a:rPr lang="fi-FI" baseline="0" dirty="0" err="1"/>
              <a:t>there</a:t>
            </a:r>
            <a:r>
              <a:rPr lang="fi-FI" baseline="0" dirty="0"/>
              <a:t> </a:t>
            </a:r>
            <a:r>
              <a:rPr lang="fi-FI" baseline="0" dirty="0" err="1"/>
              <a:t>are</a:t>
            </a:r>
            <a:r>
              <a:rPr lang="fi-FI" baseline="0" dirty="0"/>
              <a:t> </a:t>
            </a:r>
            <a:r>
              <a:rPr lang="fi-FI" baseline="0" dirty="0" err="1"/>
              <a:t>two</a:t>
            </a:r>
            <a:r>
              <a:rPr lang="fi-FI" baseline="0" dirty="0"/>
              <a:t> set of </a:t>
            </a:r>
            <a:r>
              <a:rPr lang="fi-FI" baseline="0" dirty="0" err="1"/>
              <a:t>terminals</a:t>
            </a:r>
            <a:r>
              <a:rPr lang="fi-FI" baseline="0" dirty="0"/>
              <a:t> on </a:t>
            </a:r>
            <a:r>
              <a:rPr lang="fi-FI" baseline="0" dirty="0" err="1"/>
              <a:t>the</a:t>
            </a:r>
            <a:r>
              <a:rPr lang="fi-FI" baseline="0" dirty="0"/>
              <a:t> top </a:t>
            </a:r>
            <a:r>
              <a:rPr lang="fi-FI" baseline="0" dirty="0" err="1"/>
              <a:t>whereas</a:t>
            </a:r>
            <a:r>
              <a:rPr lang="fi-FI" baseline="0" dirty="0"/>
              <a:t> on </a:t>
            </a:r>
            <a:r>
              <a:rPr lang="fi-FI" baseline="0" dirty="0" err="1"/>
              <a:t>the</a:t>
            </a:r>
            <a:r>
              <a:rPr lang="fi-FI" baseline="0" dirty="0"/>
              <a:t> </a:t>
            </a:r>
            <a:r>
              <a:rPr lang="fi-FI" baseline="0" dirty="0" err="1"/>
              <a:t>right</a:t>
            </a:r>
            <a:r>
              <a:rPr lang="fi-FI" baseline="0" dirty="0"/>
              <a:t> </a:t>
            </a:r>
            <a:r>
              <a:rPr lang="fi-FI" baseline="0" dirty="0" err="1"/>
              <a:t>hand</a:t>
            </a:r>
            <a:r>
              <a:rPr lang="fi-FI" baseline="0" dirty="0"/>
              <a:t> side </a:t>
            </a:r>
            <a:r>
              <a:rPr lang="fi-FI" baseline="0" dirty="0" err="1"/>
              <a:t>there</a:t>
            </a:r>
            <a:r>
              <a:rPr lang="fi-FI" baseline="0" dirty="0"/>
              <a:t> is </a:t>
            </a:r>
            <a:r>
              <a:rPr lang="fi-FI" baseline="0" dirty="0" err="1"/>
              <a:t>only</a:t>
            </a:r>
            <a:r>
              <a:rPr lang="fi-FI" baseline="0" dirty="0"/>
              <a:t> </a:t>
            </a:r>
            <a:r>
              <a:rPr lang="fi-FI" baseline="0" dirty="0" err="1"/>
              <a:t>one</a:t>
            </a:r>
            <a:r>
              <a:rPr lang="fi-FI" baseline="0" dirty="0"/>
              <a:t> set of </a:t>
            </a:r>
            <a:r>
              <a:rPr lang="fi-FI" baseline="0" dirty="0" err="1"/>
              <a:t>terminals</a:t>
            </a:r>
            <a:endParaRPr lang="fi-FI" baseline="0" dirty="0"/>
          </a:p>
          <a:p>
            <a:r>
              <a:rPr lang="fi-FI" baseline="0" dirty="0" err="1"/>
              <a:t>Source</a:t>
            </a:r>
            <a:r>
              <a:rPr lang="fi-FI" baseline="0" dirty="0"/>
              <a:t> 1 is </a:t>
            </a:r>
            <a:r>
              <a:rPr lang="fi-FI" baseline="0" dirty="0" err="1"/>
              <a:t>always</a:t>
            </a:r>
            <a:r>
              <a:rPr lang="fi-FI" baseline="0" dirty="0"/>
              <a:t> on </a:t>
            </a:r>
            <a:r>
              <a:rPr lang="fi-FI" baseline="0" dirty="0" err="1"/>
              <a:t>the</a:t>
            </a:r>
            <a:r>
              <a:rPr lang="fi-FI" baseline="0" dirty="0"/>
              <a:t> </a:t>
            </a:r>
            <a:r>
              <a:rPr lang="fi-FI" baseline="0" dirty="0" err="1"/>
              <a:t>back</a:t>
            </a:r>
            <a:r>
              <a:rPr lang="fi-FI" baseline="0" dirty="0"/>
              <a:t> and </a:t>
            </a:r>
            <a:r>
              <a:rPr lang="fi-FI" baseline="0" dirty="0" err="1"/>
              <a:t>Source</a:t>
            </a:r>
            <a:r>
              <a:rPr lang="fi-FI" baseline="0" dirty="0"/>
              <a:t> 2 in </a:t>
            </a:r>
            <a:r>
              <a:rPr lang="fi-FI" baseline="0" dirty="0" err="1"/>
              <a:t>the</a:t>
            </a:r>
            <a:r>
              <a:rPr lang="fi-FI" baseline="0" dirty="0"/>
              <a:t> </a:t>
            </a:r>
            <a:r>
              <a:rPr lang="fi-FI" baseline="0" dirty="0" err="1"/>
              <a:t>front</a:t>
            </a:r>
            <a:endParaRPr lang="fi-FI" baseline="0" dirty="0"/>
          </a:p>
          <a:p>
            <a:r>
              <a:rPr lang="fi-FI" baseline="0" dirty="0" err="1"/>
              <a:t>Then</a:t>
            </a:r>
            <a:r>
              <a:rPr lang="fi-FI" baseline="0" dirty="0"/>
              <a:t> </a:t>
            </a:r>
            <a:r>
              <a:rPr lang="fi-FI" baseline="0" dirty="0" err="1"/>
              <a:t>let’s</a:t>
            </a:r>
            <a:r>
              <a:rPr lang="fi-FI" baseline="0" dirty="0"/>
              <a:t> </a:t>
            </a:r>
            <a:r>
              <a:rPr lang="fi-FI" baseline="0" dirty="0" err="1"/>
              <a:t>take</a:t>
            </a:r>
            <a:r>
              <a:rPr lang="fi-FI" baseline="0" dirty="0"/>
              <a:t> a </a:t>
            </a:r>
            <a:r>
              <a:rPr lang="fi-FI" baseline="0" dirty="0" err="1"/>
              <a:t>closer</a:t>
            </a:r>
            <a:r>
              <a:rPr lang="fi-FI" baseline="0" dirty="0"/>
              <a:t> look inside </a:t>
            </a:r>
            <a:r>
              <a:rPr lang="fi-FI" baseline="0" dirty="0" err="1"/>
              <a:t>the</a:t>
            </a:r>
            <a:r>
              <a:rPr lang="fi-FI" baseline="0" dirty="0"/>
              <a:t> </a:t>
            </a:r>
            <a:r>
              <a:rPr lang="fi-FI" baseline="0" dirty="0" err="1"/>
              <a:t>pole</a:t>
            </a:r>
            <a:endParaRPr lang="fi-FI" baseline="0" dirty="0"/>
          </a:p>
          <a:p>
            <a:r>
              <a:rPr lang="fi-FI" baseline="0" dirty="0" err="1"/>
              <a:t>Customer</a:t>
            </a:r>
            <a:r>
              <a:rPr lang="fi-FI" baseline="0" dirty="0"/>
              <a:t> </a:t>
            </a:r>
            <a:r>
              <a:rPr lang="fi-FI" baseline="0" dirty="0" err="1"/>
              <a:t>has</a:t>
            </a:r>
            <a:r>
              <a:rPr lang="fi-FI" baseline="0" dirty="0"/>
              <a:t> to </a:t>
            </a:r>
            <a:r>
              <a:rPr lang="fi-FI" baseline="0" dirty="0" err="1"/>
              <a:t>specify</a:t>
            </a:r>
            <a:r>
              <a:rPr lang="fi-FI" baseline="0" dirty="0"/>
              <a:t> </a:t>
            </a:r>
            <a:r>
              <a:rPr lang="fi-FI" baseline="0" dirty="0" err="1"/>
              <a:t>which</a:t>
            </a:r>
            <a:r>
              <a:rPr lang="fi-FI" baseline="0" dirty="0"/>
              <a:t> </a:t>
            </a:r>
            <a:r>
              <a:rPr lang="fi-FI" baseline="0" dirty="0" err="1"/>
              <a:t>type</a:t>
            </a:r>
            <a:r>
              <a:rPr lang="fi-FI" baseline="0" dirty="0"/>
              <a:t> (top of </a:t>
            </a:r>
            <a:r>
              <a:rPr lang="fi-FI" baseline="0" dirty="0" err="1"/>
              <a:t>bottom</a:t>
            </a:r>
            <a:r>
              <a:rPr lang="fi-FI" baseline="0" dirty="0"/>
              <a:t> </a:t>
            </a:r>
            <a:r>
              <a:rPr lang="fi-FI" baseline="0" dirty="0" err="1"/>
              <a:t>fed</a:t>
            </a:r>
            <a:r>
              <a:rPr lang="fi-FI" baseline="0" dirty="0"/>
              <a:t>) version is </a:t>
            </a:r>
            <a:r>
              <a:rPr lang="fi-FI" baseline="0" dirty="0" err="1"/>
              <a:t>needed</a:t>
            </a:r>
            <a:r>
              <a:rPr lang="fi-FI" baseline="0" dirty="0"/>
              <a:t> </a:t>
            </a:r>
            <a:r>
              <a:rPr lang="fi-FI" baseline="0" dirty="0" err="1"/>
              <a:t>when</a:t>
            </a:r>
            <a:r>
              <a:rPr lang="fi-FI" baseline="0" dirty="0"/>
              <a:t> </a:t>
            </a:r>
            <a:r>
              <a:rPr lang="fi-FI" baseline="0" dirty="0" err="1"/>
              <a:t>placing</a:t>
            </a:r>
            <a:r>
              <a:rPr lang="fi-FI" baseline="0" dirty="0"/>
              <a:t> </a:t>
            </a:r>
            <a:r>
              <a:rPr lang="fi-FI" baseline="0" dirty="0" err="1"/>
              <a:t>the</a:t>
            </a:r>
            <a:r>
              <a:rPr lang="fi-FI" baseline="0" dirty="0"/>
              <a:t> </a:t>
            </a:r>
            <a:r>
              <a:rPr lang="fi-FI" baseline="0" dirty="0" err="1"/>
              <a:t>order</a:t>
            </a:r>
            <a:r>
              <a:rPr lang="fi-FI" baseline="0" dirty="0"/>
              <a:t> (</a:t>
            </a:r>
            <a:r>
              <a:rPr lang="fi-FI" baseline="0" dirty="0" err="1"/>
              <a:t>type</a:t>
            </a:r>
            <a:r>
              <a:rPr lang="fi-FI" baseline="0" dirty="0"/>
              <a:t> </a:t>
            </a:r>
            <a:r>
              <a:rPr lang="fi-FI" baseline="0" dirty="0" err="1"/>
              <a:t>code</a:t>
            </a:r>
            <a:r>
              <a:rPr lang="fi-FI" baseline="0" dirty="0"/>
              <a:t> OX_________B = </a:t>
            </a:r>
            <a:r>
              <a:rPr lang="fi-FI" baseline="0" dirty="0" err="1"/>
              <a:t>bottom</a:t>
            </a:r>
            <a:r>
              <a:rPr lang="fi-FI" baseline="0" dirty="0"/>
              <a:t> </a:t>
            </a:r>
            <a:r>
              <a:rPr lang="fi-FI" baseline="0" dirty="0" err="1"/>
              <a:t>fed</a:t>
            </a:r>
            <a:r>
              <a:rPr lang="fi-FI" baseline="0" dirty="0"/>
              <a:t> // OX__________T = top </a:t>
            </a:r>
            <a:r>
              <a:rPr lang="fi-FI" baseline="0" dirty="0" err="1"/>
              <a:t>fed</a:t>
            </a:r>
            <a:r>
              <a:rPr lang="fi-FI" baseline="0" dirty="0"/>
              <a:t>).</a:t>
            </a:r>
          </a:p>
          <a:p>
            <a:endParaRPr lang="fi-FI" baseline="0" dirty="0"/>
          </a:p>
          <a:p>
            <a:r>
              <a:rPr lang="en-US" noProof="0" dirty="0"/>
              <a:t>MAN/AUTO</a:t>
            </a:r>
            <a:r>
              <a:rPr lang="en-US" baseline="0" noProof="0" dirty="0"/>
              <a:t> selector is used to select between automatic and manual operating modes.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When the selector is in Manual, emergency manual operation can be done with the handle and electrical operation is inhibited (let’ s focus on the manual operation on the following slide).</a:t>
            </a:r>
          </a:p>
          <a:p>
            <a:endParaRPr lang="en-US" baseline="0" noProof="0" dirty="0"/>
          </a:p>
          <a:p>
            <a:r>
              <a:rPr lang="fi-FI" dirty="0"/>
              <a:t>Standard</a:t>
            </a:r>
            <a:r>
              <a:rPr lang="fi-FI" baseline="0" dirty="0"/>
              <a:t> inputs and outputs are located on the top of the mechanism, behind the cover (check animation ”installation of accessories” https://www.youtube.com/watch?v=qV2KoIv38GY)</a:t>
            </a:r>
          </a:p>
          <a:p>
            <a:r>
              <a:rPr lang="fi-FI" baseline="0" dirty="0"/>
              <a:t>This is also the place where the connectivity modules (communication and signalling) are mounted. More of this later. </a:t>
            </a:r>
            <a:r>
              <a:rPr lang="en-US" baseline="0" noProof="0" dirty="0"/>
              <a:t>Locking mode in between is used for padlocking the TruONE, disabling both manual and electrical operation.</a:t>
            </a:r>
          </a:p>
          <a:p>
            <a:r>
              <a:rPr lang="en-US" baseline="0" noProof="0" dirty="0"/>
              <a:t>Automatic mode is used to set the TruONE back to AUTO mode after e.g. manual operation has been completed.</a:t>
            </a:r>
          </a:p>
          <a:p>
            <a:endParaRPr lang="fi-FI" baseline="0" dirty="0"/>
          </a:p>
          <a:p>
            <a:endParaRPr lang="fi-FI" baseline="0"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16</a:t>
            </a:fld>
            <a:endParaRPr lang="en-US" dirty="0"/>
          </a:p>
        </p:txBody>
      </p:sp>
    </p:spTree>
    <p:extLst>
      <p:ext uri="{BB962C8B-B14F-4D97-AF65-F5344CB8AC3E}">
        <p14:creationId xmlns:p14="http://schemas.microsoft.com/office/powerpoint/2010/main" val="2190920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TruONE</a:t>
            </a:r>
            <a:r>
              <a:rPr lang="en-US" baseline="0" dirty="0"/>
              <a:t> is available in two versions: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Open transition which is an ATS without stable OFF-position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Delayed transition, an ATS with the stable OFF-position.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US, open transition is the standard ATS making 80-90% of the market whereas in the IEC, the delayed transition is more preferred and making 99% of the market. The transfer time is the same, no matter if the ATS has open or delayed transition - this is a unique feature with </a:t>
            </a:r>
            <a:r>
              <a:rPr lang="en-US" baseline="0" dirty="0" err="1"/>
              <a:t>TruONE</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4E69C-C28A-4BE6-BE89-71D8FB2035FD}" type="slidenum">
              <a:rPr kumimoji="0" lang="en-US" sz="1200" b="0" i="0" u="none" strike="noStrike" kern="1200" cap="none" spc="0" normalizeH="0" baseline="0" noProof="0" smtClean="0">
                <a:ln>
                  <a:noFill/>
                </a:ln>
                <a:solidFill>
                  <a:srgbClr val="000000"/>
                </a:solidFill>
                <a:effectLst/>
                <a:uLnTx/>
                <a:uFillTx/>
                <a:latin typeface="ABBvoice" panose="020D06030205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BBvoice" panose="020D0603020503020204" pitchFamily="34" charset="0"/>
            </a:endParaRPr>
          </a:p>
        </p:txBody>
      </p:sp>
    </p:spTree>
    <p:extLst>
      <p:ext uri="{BB962C8B-B14F-4D97-AF65-F5344CB8AC3E}">
        <p14:creationId xmlns:p14="http://schemas.microsoft.com/office/powerpoint/2010/main" val="3980224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u="sng" dirty="0">
                <a:solidFill>
                  <a:schemeClr val="bg2"/>
                </a:solidFill>
              </a:rPr>
              <a:t>Input functions</a:t>
            </a:r>
          </a:p>
          <a:p>
            <a:r>
              <a:rPr lang="en-US" b="0" dirty="0"/>
              <a:t>Emergency Stop</a:t>
            </a:r>
          </a:p>
          <a:p>
            <a:r>
              <a:rPr lang="en-US" b="0" dirty="0"/>
              <a:t>Remote Test On Load</a:t>
            </a:r>
          </a:p>
          <a:p>
            <a:r>
              <a:rPr lang="en-US" b="0" dirty="0"/>
              <a:t>Remote Test Off Load</a:t>
            </a:r>
          </a:p>
          <a:p>
            <a:r>
              <a:rPr lang="fi-FI" b="0" dirty="0"/>
              <a:t>Inhibit AUTO Mode</a:t>
            </a:r>
          </a:p>
          <a:p>
            <a:r>
              <a:rPr lang="fi-FI" b="0" dirty="0"/>
              <a:t>Manual Retransfer to Priority</a:t>
            </a:r>
          </a:p>
          <a:p>
            <a:r>
              <a:rPr lang="fi-FI" b="0" dirty="0"/>
              <a:t>Source Priority S1</a:t>
            </a:r>
          </a:p>
          <a:p>
            <a:r>
              <a:rPr lang="fi-FI" b="0" dirty="0"/>
              <a:t>Source Priority S2</a:t>
            </a:r>
          </a:p>
          <a:p>
            <a:r>
              <a:rPr lang="fi-FI" b="0" dirty="0"/>
              <a:t>Inhibit Transfer</a:t>
            </a:r>
          </a:p>
          <a:p>
            <a:r>
              <a:rPr lang="fi-FI" b="0" dirty="0"/>
              <a:t>Bypass Running Time Delays</a:t>
            </a:r>
          </a:p>
          <a:p>
            <a:r>
              <a:rPr lang="fi-FI" b="0" dirty="0"/>
              <a:t>Remote Control to S1</a:t>
            </a:r>
          </a:p>
          <a:p>
            <a:r>
              <a:rPr lang="fi-FI" b="0" dirty="0"/>
              <a:t>Remote Control to OFF</a:t>
            </a:r>
          </a:p>
          <a:p>
            <a:r>
              <a:rPr lang="fi-FI" b="0" dirty="0"/>
              <a:t>Remote Control to S2</a:t>
            </a:r>
          </a:p>
          <a:p>
            <a:r>
              <a:rPr lang="fi-FI" b="0" dirty="0"/>
              <a:t>Reset Alarm</a:t>
            </a:r>
          </a:p>
          <a:p>
            <a:r>
              <a:rPr lang="fi-FI" b="0" dirty="0">
                <a:solidFill>
                  <a:schemeClr val="bg2"/>
                </a:solidFill>
              </a:rPr>
              <a:t>Manual/Auto Mode</a:t>
            </a:r>
          </a:p>
          <a:p>
            <a:endParaRPr lang="fi-FI" b="0" dirty="0">
              <a:solidFill>
                <a:schemeClr val="bg2"/>
              </a:solidFill>
            </a:endParaRPr>
          </a:p>
          <a:p>
            <a:pPr>
              <a:spcBef>
                <a:spcPts val="600"/>
              </a:spcBef>
            </a:pPr>
            <a:r>
              <a:rPr lang="en-US" u="sng" dirty="0">
                <a:solidFill>
                  <a:schemeClr val="bg2"/>
                </a:solidFill>
              </a:rPr>
              <a:t>Output functions</a:t>
            </a:r>
          </a:p>
          <a:p>
            <a:r>
              <a:rPr lang="fi-FI" b="0" dirty="0"/>
              <a:t>Alarm / Product availability</a:t>
            </a:r>
          </a:p>
          <a:p>
            <a:r>
              <a:rPr lang="fi-FI" b="0" dirty="0"/>
              <a:t>Load connected S1</a:t>
            </a:r>
          </a:p>
          <a:p>
            <a:r>
              <a:rPr lang="fi-FI" b="0" dirty="0"/>
              <a:t>Load disconnected</a:t>
            </a:r>
          </a:p>
          <a:p>
            <a:r>
              <a:rPr lang="fi-FI" b="0" dirty="0"/>
              <a:t>Load connected S2</a:t>
            </a:r>
          </a:p>
          <a:p>
            <a:r>
              <a:rPr lang="fi-FI" b="0" dirty="0"/>
              <a:t>Pre-transfer Signal</a:t>
            </a:r>
          </a:p>
          <a:p>
            <a:r>
              <a:rPr lang="fi-FI" b="0" dirty="0"/>
              <a:t>Source 1 available</a:t>
            </a:r>
          </a:p>
          <a:p>
            <a:r>
              <a:rPr lang="fi-FI" b="0" dirty="0"/>
              <a:t>Source 2 available</a:t>
            </a:r>
          </a:p>
          <a:p>
            <a:r>
              <a:rPr lang="fi-FI" b="0" dirty="0"/>
              <a:t>Load Shed 1</a:t>
            </a:r>
          </a:p>
          <a:p>
            <a:endParaRPr lang="en-US" dirty="0">
              <a:solidFill>
                <a:schemeClr val="bg2"/>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t>18</a:t>
            </a:fld>
            <a:endParaRPr lang="en-US"/>
          </a:p>
        </p:txBody>
      </p:sp>
    </p:spTree>
    <p:extLst>
      <p:ext uri="{BB962C8B-B14F-4D97-AF65-F5344CB8AC3E}">
        <p14:creationId xmlns:p14="http://schemas.microsoft.com/office/powerpoint/2010/main" val="208984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noProof="0" dirty="0"/>
              <a:t>Programming port</a:t>
            </a:r>
            <a:r>
              <a:rPr lang="en-US" baseline="0" noProof="0" dirty="0"/>
              <a:t>: Used for down</a:t>
            </a:r>
            <a:r>
              <a:rPr lang="en-US" sz="1200" kern="1200" noProof="0" dirty="0">
                <a:solidFill>
                  <a:schemeClr val="tx1"/>
                </a:solidFill>
                <a:latin typeface="ABBvoice" panose="020D0603020503020204" pitchFamily="34" charset="0"/>
                <a:ea typeface="ABBvoice" panose="020D0603020503020204" pitchFamily="34" charset="0"/>
                <a:cs typeface="ABBvoice" panose="020D0603020503020204" pitchFamily="34" charset="0"/>
              </a:rPr>
              <a:t>loading, setting and reading the controller parameters</a:t>
            </a:r>
            <a:r>
              <a:rPr lang="en-US" sz="1200" kern="1200" baseline="0" noProof="0" dirty="0">
                <a:solidFill>
                  <a:schemeClr val="tx1"/>
                </a:solidFill>
                <a:latin typeface="ABBvoice" panose="020D0603020503020204" pitchFamily="34" charset="0"/>
                <a:ea typeface="ABBvoice" panose="020D0603020503020204" pitchFamily="34" charset="0"/>
                <a:cs typeface="ABBvoice" panose="020D0603020503020204" pitchFamily="34" charset="0"/>
              </a:rPr>
              <a:t> with </a:t>
            </a:r>
            <a:r>
              <a:rPr lang="en-US" sz="1200" kern="1200" baseline="0" noProof="0" dirty="0" err="1">
                <a:solidFill>
                  <a:schemeClr val="tx1"/>
                </a:solidFill>
                <a:latin typeface="ABBvoice" panose="020D0603020503020204" pitchFamily="34" charset="0"/>
                <a:ea typeface="ABBvoice" panose="020D0603020503020204" pitchFamily="34" charset="0"/>
                <a:cs typeface="ABBvoice" panose="020D0603020503020204" pitchFamily="34" charset="0"/>
              </a:rPr>
              <a:t>Ekip</a:t>
            </a:r>
            <a:r>
              <a:rPr lang="en-US" sz="1200" kern="1200" baseline="0" noProof="0" dirty="0">
                <a:solidFill>
                  <a:schemeClr val="tx1"/>
                </a:solidFill>
                <a:latin typeface="ABBvoice" panose="020D0603020503020204" pitchFamily="34" charset="0"/>
                <a:ea typeface="ABBvoice" panose="020D0603020503020204" pitchFamily="34" charset="0"/>
                <a:cs typeface="ABBvoice" panose="020D0603020503020204" pitchFamily="34" charset="0"/>
              </a:rPr>
              <a:t> Connect 3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err="1"/>
              <a:t>TruONE</a:t>
            </a:r>
            <a:r>
              <a:rPr lang="en-US" baseline="0" noProof="0" dirty="0"/>
              <a:t> is fully compatible with </a:t>
            </a:r>
            <a:r>
              <a:rPr lang="en-US" baseline="0" noProof="0" dirty="0" err="1"/>
              <a:t>Ekip</a:t>
            </a:r>
            <a:r>
              <a:rPr lang="en-US" baseline="0" noProof="0" dirty="0"/>
              <a:t> Connect 3. The same tool can now be used for programming </a:t>
            </a:r>
            <a:r>
              <a:rPr lang="en-US" baseline="0" noProof="0" dirty="0" err="1"/>
              <a:t>TruONE</a:t>
            </a:r>
            <a:r>
              <a:rPr lang="en-US" baseline="0" noProof="0" dirty="0"/>
              <a:t> and ABB XT and </a:t>
            </a:r>
            <a:r>
              <a:rPr lang="en-US" baseline="0" noProof="0" dirty="0" err="1"/>
              <a:t>Emax</a:t>
            </a:r>
            <a:r>
              <a:rPr lang="en-US" baseline="0" noProof="0" dirty="0"/>
              <a:t> 2 circuit breakers. The benefit is that no other software is needed and that it’s much faster than the traditional manual programming where you need to go the sub-menus through one by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Programming is done with </a:t>
            </a:r>
            <a:r>
              <a:rPr lang="en-US" baseline="0" noProof="0" dirty="0" err="1"/>
              <a:t>Ekip</a:t>
            </a:r>
            <a:r>
              <a:rPr lang="en-US" baseline="0" noProof="0" dirty="0"/>
              <a:t> T&amp;P programming module, which is used for connecting the </a:t>
            </a:r>
            <a:r>
              <a:rPr lang="en-US" baseline="0" noProof="0" dirty="0" err="1"/>
              <a:t>TruONE</a:t>
            </a:r>
            <a:r>
              <a:rPr lang="en-US" baseline="0" noProof="0" dirty="0"/>
              <a:t> to your laptop where you run the </a:t>
            </a:r>
            <a:r>
              <a:rPr lang="en-US" baseline="0" noProof="0" dirty="0" err="1"/>
              <a:t>Ekip</a:t>
            </a:r>
            <a:r>
              <a:rPr lang="en-US" baseline="0" noProof="0" dirty="0"/>
              <a:t> Connect 3 software and the cool thing is the T&amp;P module powers up the controller so you don’t even need to bring any power to the </a:t>
            </a:r>
            <a:r>
              <a:rPr lang="en-US" baseline="0" noProof="0" dirty="0" err="1"/>
              <a:t>TruONE</a:t>
            </a:r>
            <a:r>
              <a:rPr lang="en-US" baseline="0" noProof="0" dirty="0"/>
              <a:t> to program it. Programming optional </a:t>
            </a:r>
            <a:r>
              <a:rPr lang="en-US" baseline="0" noProof="0" dirty="0" err="1"/>
              <a:t>Ekip</a:t>
            </a:r>
            <a:r>
              <a:rPr lang="en-US" baseline="0" noProof="0" dirty="0"/>
              <a:t> modules - communication and signaling - requires either power from the Source 1, Source 2 or 12-24Vdc from the aux power supply module.</a:t>
            </a:r>
            <a:endParaRPr lang="en-US" sz="1200" kern="1200" noProof="0" dirty="0">
              <a:solidFill>
                <a:schemeClr val="tx1"/>
              </a:solidFill>
              <a:latin typeface="ABBvoice" panose="020D0603020503020204" pitchFamily="34" charset="0"/>
              <a:ea typeface="ABBvoice" panose="020D0603020503020204" pitchFamily="34" charset="0"/>
              <a:cs typeface="ABBvoice" panose="020D06030205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latin typeface="ABBvoice" panose="020D0603020503020204" pitchFamily="34" charset="0"/>
              <a:ea typeface="ABBvoice" panose="020D0603020503020204" pitchFamily="34" charset="0"/>
              <a:cs typeface="ABBvoice" panose="020D06030205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ABBvoice" panose="020D0603020503020204" pitchFamily="34" charset="0"/>
              <a:ea typeface="ABBvoice" panose="020D0603020503020204" pitchFamily="34" charset="0"/>
              <a:cs typeface="ABBvoice" panose="020D0603020503020204" pitchFamily="34" charset="0"/>
            </a:endParaRPr>
          </a:p>
          <a:p>
            <a:endParaRPr lang="fi-FI" baseline="0"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19</a:t>
            </a:fld>
            <a:endParaRPr lang="en-US" dirty="0"/>
          </a:p>
        </p:txBody>
      </p:sp>
    </p:spTree>
    <p:extLst>
      <p:ext uri="{BB962C8B-B14F-4D97-AF65-F5344CB8AC3E}">
        <p14:creationId xmlns:p14="http://schemas.microsoft.com/office/powerpoint/2010/main" val="3899737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fi-FI" dirty="0"/>
              <a:t>Like </a:t>
            </a:r>
            <a:r>
              <a:rPr lang="fi-FI" dirty="0" err="1"/>
              <a:t>mentioned</a:t>
            </a:r>
            <a:r>
              <a:rPr lang="fi-FI" baseline="0" dirty="0"/>
              <a:t> </a:t>
            </a:r>
            <a:r>
              <a:rPr lang="fi-FI" baseline="0" dirty="0" err="1"/>
              <a:t>earlier</a:t>
            </a:r>
            <a:r>
              <a:rPr lang="fi-FI" baseline="0" dirty="0"/>
              <a:t>, </a:t>
            </a:r>
            <a:r>
              <a:rPr lang="fi-FI" baseline="0" dirty="0" err="1"/>
              <a:t>TruONE</a:t>
            </a:r>
            <a:r>
              <a:rPr lang="fi-FI" baseline="0" dirty="0"/>
              <a:t> is </a:t>
            </a:r>
            <a:r>
              <a:rPr lang="fi-FI" baseline="0" dirty="0" err="1"/>
              <a:t>fully</a:t>
            </a:r>
            <a:r>
              <a:rPr lang="fi-FI" baseline="0" dirty="0"/>
              <a:t> </a:t>
            </a:r>
            <a:r>
              <a:rPr lang="fi-FI" baseline="0" dirty="0" err="1"/>
              <a:t>compatible</a:t>
            </a:r>
            <a:r>
              <a:rPr lang="fi-FI" baseline="0" dirty="0"/>
              <a:t> </a:t>
            </a:r>
            <a:r>
              <a:rPr lang="fi-FI" baseline="0" dirty="0" err="1"/>
              <a:t>with</a:t>
            </a:r>
            <a:r>
              <a:rPr lang="fi-FI" baseline="0" dirty="0"/>
              <a:t> Ekip Connect 3 </a:t>
            </a:r>
            <a:r>
              <a:rPr lang="fi-FI" baseline="0" dirty="0" err="1"/>
              <a:t>commissioning</a:t>
            </a:r>
            <a:r>
              <a:rPr lang="fi-FI" baseline="0" dirty="0"/>
              <a:t> </a:t>
            </a:r>
            <a:r>
              <a:rPr lang="fi-FI" baseline="0" dirty="0" err="1"/>
              <a:t>tool</a:t>
            </a:r>
            <a:r>
              <a:rPr lang="fi-FI" baseline="0" dirty="0"/>
              <a:t>. </a:t>
            </a:r>
            <a:r>
              <a:rPr lang="fi-FI" baseline="0" dirty="0" err="1"/>
              <a:t>Same</a:t>
            </a:r>
            <a:r>
              <a:rPr lang="fi-FI" baseline="0" dirty="0"/>
              <a:t> </a:t>
            </a:r>
            <a:r>
              <a:rPr lang="fi-FI" baseline="0" dirty="0" err="1"/>
              <a:t>tool</a:t>
            </a:r>
            <a:r>
              <a:rPr lang="fi-FI" baseline="0" dirty="0"/>
              <a:t> </a:t>
            </a:r>
            <a:r>
              <a:rPr lang="fi-FI" baseline="0" dirty="0" err="1"/>
              <a:t>can</a:t>
            </a:r>
            <a:r>
              <a:rPr lang="fi-FI" baseline="0" dirty="0"/>
              <a:t> </a:t>
            </a:r>
            <a:r>
              <a:rPr lang="fi-FI" baseline="0" dirty="0" err="1"/>
              <a:t>now</a:t>
            </a:r>
            <a:r>
              <a:rPr lang="fi-FI" baseline="0" dirty="0"/>
              <a:t> </a:t>
            </a:r>
            <a:r>
              <a:rPr lang="fi-FI" baseline="0" dirty="0" err="1"/>
              <a:t>be</a:t>
            </a:r>
            <a:r>
              <a:rPr lang="fi-FI" baseline="0" dirty="0"/>
              <a:t> </a:t>
            </a:r>
            <a:r>
              <a:rPr lang="fi-FI" baseline="0" dirty="0" err="1"/>
              <a:t>used</a:t>
            </a:r>
            <a:r>
              <a:rPr lang="fi-FI" baseline="0" dirty="0"/>
              <a:t> for </a:t>
            </a:r>
            <a:r>
              <a:rPr lang="fi-FI" baseline="0" dirty="0" err="1"/>
              <a:t>programming</a:t>
            </a:r>
            <a:r>
              <a:rPr lang="fi-FI" baseline="0" dirty="0"/>
              <a:t> </a:t>
            </a:r>
            <a:r>
              <a:rPr lang="fi-FI" baseline="0" dirty="0" err="1"/>
              <a:t>TruONE</a:t>
            </a:r>
            <a:r>
              <a:rPr lang="fi-FI" baseline="0" dirty="0"/>
              <a:t> and ABB XT and </a:t>
            </a:r>
            <a:r>
              <a:rPr lang="fi-FI" baseline="0" dirty="0" err="1"/>
              <a:t>Emax</a:t>
            </a:r>
            <a:r>
              <a:rPr lang="fi-FI" baseline="0" dirty="0"/>
              <a:t> 2 </a:t>
            </a:r>
            <a:r>
              <a:rPr lang="fi-FI" baseline="0" dirty="0" err="1"/>
              <a:t>circuit</a:t>
            </a:r>
            <a:r>
              <a:rPr lang="fi-FI" baseline="0" dirty="0"/>
              <a:t> </a:t>
            </a:r>
            <a:r>
              <a:rPr lang="fi-FI" baseline="0" dirty="0" err="1"/>
              <a:t>breakers</a:t>
            </a:r>
            <a:r>
              <a:rPr lang="fi-FI" baseline="0" dirty="0"/>
              <a:t> and </a:t>
            </a:r>
            <a:r>
              <a:rPr lang="fi-FI" baseline="0" dirty="0" err="1"/>
              <a:t>the</a:t>
            </a:r>
            <a:r>
              <a:rPr lang="fi-FI" baseline="0" dirty="0"/>
              <a:t> </a:t>
            </a:r>
            <a:r>
              <a:rPr lang="fi-FI" baseline="0" dirty="0" err="1"/>
              <a:t>benefit</a:t>
            </a:r>
            <a:r>
              <a:rPr lang="fi-FI" baseline="0" dirty="0"/>
              <a:t> is </a:t>
            </a:r>
            <a:r>
              <a:rPr lang="fi-FI" baseline="0" dirty="0" err="1"/>
              <a:t>that</a:t>
            </a:r>
            <a:r>
              <a:rPr lang="fi-FI" baseline="0" dirty="0"/>
              <a:t> no </a:t>
            </a:r>
            <a:r>
              <a:rPr lang="fi-FI" baseline="0" dirty="0" err="1"/>
              <a:t>other</a:t>
            </a:r>
            <a:r>
              <a:rPr lang="fi-FI" baseline="0" dirty="0"/>
              <a:t> software is </a:t>
            </a:r>
            <a:r>
              <a:rPr lang="fi-FI" baseline="0" dirty="0" err="1"/>
              <a:t>needed</a:t>
            </a:r>
            <a:r>
              <a:rPr lang="fi-FI" baseline="0" dirty="0"/>
              <a:t> and </a:t>
            </a:r>
            <a:r>
              <a:rPr lang="fi-FI" baseline="0" dirty="0" err="1"/>
              <a:t>that</a:t>
            </a:r>
            <a:r>
              <a:rPr lang="fi-FI" baseline="0" dirty="0"/>
              <a:t> </a:t>
            </a:r>
            <a:r>
              <a:rPr lang="fi-FI" baseline="0" dirty="0" err="1"/>
              <a:t>it’s</a:t>
            </a:r>
            <a:r>
              <a:rPr lang="fi-FI" baseline="0" dirty="0"/>
              <a:t> </a:t>
            </a:r>
            <a:r>
              <a:rPr lang="fi-FI" baseline="0" dirty="0" err="1"/>
              <a:t>much</a:t>
            </a:r>
            <a:r>
              <a:rPr lang="fi-FI" baseline="0" dirty="0"/>
              <a:t> </a:t>
            </a:r>
            <a:r>
              <a:rPr lang="fi-FI" baseline="0" dirty="0" err="1"/>
              <a:t>faster</a:t>
            </a:r>
            <a:r>
              <a:rPr lang="fi-FI" baseline="0" dirty="0"/>
              <a:t> </a:t>
            </a:r>
            <a:r>
              <a:rPr lang="fi-FI" baseline="0" dirty="0" err="1"/>
              <a:t>than</a:t>
            </a:r>
            <a:r>
              <a:rPr lang="fi-FI" baseline="0" dirty="0"/>
              <a:t> </a:t>
            </a:r>
            <a:r>
              <a:rPr lang="fi-FI" baseline="0" dirty="0" err="1"/>
              <a:t>the</a:t>
            </a:r>
            <a:r>
              <a:rPr lang="fi-FI" baseline="0" dirty="0"/>
              <a:t> </a:t>
            </a:r>
            <a:r>
              <a:rPr lang="fi-FI" baseline="0" dirty="0" err="1"/>
              <a:t>traditional</a:t>
            </a:r>
            <a:r>
              <a:rPr lang="fi-FI" baseline="0" dirty="0"/>
              <a:t> </a:t>
            </a:r>
            <a:r>
              <a:rPr lang="fi-FI" baseline="0" dirty="0" err="1"/>
              <a:t>manual</a:t>
            </a:r>
            <a:r>
              <a:rPr lang="fi-FI" baseline="0" dirty="0"/>
              <a:t> </a:t>
            </a:r>
            <a:r>
              <a:rPr lang="fi-FI" baseline="0" dirty="0" err="1"/>
              <a:t>programming</a:t>
            </a:r>
            <a:r>
              <a:rPr lang="fi-FI" baseline="0" dirty="0"/>
              <a:t> </a:t>
            </a:r>
            <a:r>
              <a:rPr lang="fi-FI" baseline="0" dirty="0" err="1"/>
              <a:t>where</a:t>
            </a:r>
            <a:r>
              <a:rPr lang="fi-FI" baseline="0" dirty="0"/>
              <a:t> </a:t>
            </a:r>
            <a:r>
              <a:rPr lang="fi-FI" baseline="0" dirty="0" err="1"/>
              <a:t>you</a:t>
            </a:r>
            <a:r>
              <a:rPr lang="fi-FI" baseline="0" dirty="0"/>
              <a:t> </a:t>
            </a:r>
            <a:r>
              <a:rPr lang="fi-FI" baseline="0" dirty="0" err="1"/>
              <a:t>need</a:t>
            </a:r>
            <a:r>
              <a:rPr lang="fi-FI" baseline="0" dirty="0"/>
              <a:t> to go </a:t>
            </a:r>
            <a:r>
              <a:rPr lang="fi-FI" baseline="0" dirty="0" err="1"/>
              <a:t>the</a:t>
            </a:r>
            <a:r>
              <a:rPr lang="fi-FI" baseline="0" dirty="0"/>
              <a:t> </a:t>
            </a:r>
            <a:r>
              <a:rPr lang="fi-FI" baseline="0" dirty="0" err="1"/>
              <a:t>sub-menus</a:t>
            </a:r>
            <a:r>
              <a:rPr lang="fi-FI" baseline="0" dirty="0"/>
              <a:t> </a:t>
            </a:r>
            <a:r>
              <a:rPr lang="fi-FI" baseline="0" dirty="0" err="1"/>
              <a:t>through</a:t>
            </a:r>
            <a:r>
              <a:rPr lang="fi-FI" baseline="0" dirty="0"/>
              <a:t> </a:t>
            </a:r>
            <a:r>
              <a:rPr lang="fi-FI" baseline="0" dirty="0" err="1"/>
              <a:t>one</a:t>
            </a:r>
            <a:r>
              <a:rPr lang="fi-FI" baseline="0" dirty="0"/>
              <a:t> </a:t>
            </a:r>
            <a:r>
              <a:rPr lang="fi-FI" baseline="0" dirty="0" err="1"/>
              <a:t>by</a:t>
            </a:r>
            <a:r>
              <a:rPr lang="fi-FI" baseline="0" dirty="0"/>
              <a:t> </a:t>
            </a:r>
            <a:r>
              <a:rPr lang="fi-FI" baseline="0" dirty="0" err="1"/>
              <a:t>one</a:t>
            </a:r>
            <a:r>
              <a:rPr lang="fi-FI" baseline="0" dirty="0"/>
              <a:t>. Programming is </a:t>
            </a:r>
            <a:r>
              <a:rPr lang="fi-FI" baseline="0" dirty="0" err="1"/>
              <a:t>done</a:t>
            </a:r>
            <a:r>
              <a:rPr lang="fi-FI" baseline="0" dirty="0"/>
              <a:t> </a:t>
            </a:r>
            <a:r>
              <a:rPr lang="fi-FI" baseline="0" dirty="0" err="1"/>
              <a:t>with</a:t>
            </a:r>
            <a:r>
              <a:rPr lang="fi-FI" baseline="0" dirty="0"/>
              <a:t> Ekip T&amp;P </a:t>
            </a:r>
            <a:r>
              <a:rPr lang="fi-FI" baseline="0" dirty="0" err="1"/>
              <a:t>programming</a:t>
            </a:r>
            <a:r>
              <a:rPr lang="fi-FI" baseline="0" dirty="0"/>
              <a:t> </a:t>
            </a:r>
            <a:r>
              <a:rPr lang="fi-FI" baseline="0" dirty="0" err="1"/>
              <a:t>module</a:t>
            </a:r>
            <a:r>
              <a:rPr lang="fi-FI" baseline="0" dirty="0"/>
              <a:t> </a:t>
            </a:r>
            <a:r>
              <a:rPr lang="fi-FI" baseline="0" dirty="0" err="1"/>
              <a:t>which</a:t>
            </a:r>
            <a:r>
              <a:rPr lang="fi-FI" baseline="0" dirty="0"/>
              <a:t> is </a:t>
            </a:r>
            <a:r>
              <a:rPr lang="fi-FI" baseline="0" dirty="0" err="1"/>
              <a:t>used</a:t>
            </a:r>
            <a:r>
              <a:rPr lang="fi-FI" baseline="0" dirty="0"/>
              <a:t> for </a:t>
            </a:r>
            <a:r>
              <a:rPr lang="fi-FI" baseline="0" dirty="0" err="1"/>
              <a:t>connecting</a:t>
            </a:r>
            <a:r>
              <a:rPr lang="fi-FI" baseline="0" dirty="0"/>
              <a:t> </a:t>
            </a:r>
            <a:r>
              <a:rPr lang="fi-FI" baseline="0" dirty="0" err="1"/>
              <a:t>the</a:t>
            </a:r>
            <a:r>
              <a:rPr lang="fi-FI" baseline="0" dirty="0"/>
              <a:t> </a:t>
            </a:r>
            <a:r>
              <a:rPr lang="fi-FI" baseline="0" dirty="0" err="1"/>
              <a:t>TruONE</a:t>
            </a:r>
            <a:r>
              <a:rPr lang="fi-FI" baseline="0" dirty="0"/>
              <a:t> to </a:t>
            </a:r>
            <a:r>
              <a:rPr lang="fi-FI" baseline="0" dirty="0" err="1"/>
              <a:t>your</a:t>
            </a:r>
            <a:r>
              <a:rPr lang="fi-FI" baseline="0" dirty="0"/>
              <a:t> </a:t>
            </a:r>
            <a:r>
              <a:rPr lang="fi-FI" baseline="0" dirty="0" err="1"/>
              <a:t>laptop</a:t>
            </a:r>
            <a:r>
              <a:rPr lang="fi-FI" baseline="0" dirty="0"/>
              <a:t> </a:t>
            </a:r>
            <a:r>
              <a:rPr lang="fi-FI" baseline="0" dirty="0" err="1"/>
              <a:t>where</a:t>
            </a:r>
            <a:r>
              <a:rPr lang="fi-FI" baseline="0" dirty="0"/>
              <a:t> </a:t>
            </a:r>
            <a:r>
              <a:rPr lang="fi-FI" baseline="0" dirty="0" err="1"/>
              <a:t>you</a:t>
            </a:r>
            <a:r>
              <a:rPr lang="fi-FI" baseline="0" dirty="0"/>
              <a:t> </a:t>
            </a:r>
            <a:r>
              <a:rPr lang="fi-FI" baseline="0" dirty="0" err="1"/>
              <a:t>run</a:t>
            </a:r>
            <a:r>
              <a:rPr lang="fi-FI" baseline="0" dirty="0"/>
              <a:t> </a:t>
            </a:r>
            <a:r>
              <a:rPr lang="fi-FI" baseline="0" dirty="0" err="1"/>
              <a:t>the</a:t>
            </a:r>
            <a:r>
              <a:rPr lang="fi-FI" baseline="0" dirty="0"/>
              <a:t> Ekip Connect 3 software and </a:t>
            </a:r>
            <a:r>
              <a:rPr lang="fi-FI" baseline="0" dirty="0" err="1"/>
              <a:t>the</a:t>
            </a:r>
            <a:r>
              <a:rPr lang="fi-FI" baseline="0" dirty="0"/>
              <a:t> </a:t>
            </a:r>
            <a:r>
              <a:rPr lang="fi-FI" baseline="0" dirty="0" err="1"/>
              <a:t>cool</a:t>
            </a:r>
            <a:r>
              <a:rPr lang="fi-FI" baseline="0" dirty="0"/>
              <a:t> </a:t>
            </a:r>
            <a:r>
              <a:rPr lang="fi-FI" baseline="0" dirty="0" err="1"/>
              <a:t>thing</a:t>
            </a:r>
            <a:r>
              <a:rPr lang="fi-FI" baseline="0" dirty="0"/>
              <a:t> is </a:t>
            </a:r>
            <a:r>
              <a:rPr lang="fi-FI" baseline="0" dirty="0" err="1"/>
              <a:t>the</a:t>
            </a:r>
            <a:r>
              <a:rPr lang="fi-FI" baseline="0" dirty="0"/>
              <a:t> T&amp;P </a:t>
            </a:r>
            <a:r>
              <a:rPr lang="fi-FI" baseline="0" dirty="0" err="1"/>
              <a:t>module</a:t>
            </a:r>
            <a:r>
              <a:rPr lang="fi-FI" baseline="0" dirty="0"/>
              <a:t> </a:t>
            </a:r>
            <a:r>
              <a:rPr lang="fi-FI" baseline="0" dirty="0" err="1"/>
              <a:t>powers</a:t>
            </a:r>
            <a:r>
              <a:rPr lang="fi-FI" baseline="0" dirty="0"/>
              <a:t> </a:t>
            </a:r>
            <a:r>
              <a:rPr lang="fi-FI" baseline="0" dirty="0" err="1"/>
              <a:t>up</a:t>
            </a:r>
            <a:r>
              <a:rPr lang="fi-FI" baseline="0" dirty="0"/>
              <a:t> </a:t>
            </a:r>
            <a:r>
              <a:rPr lang="fi-FI" baseline="0" dirty="0" err="1"/>
              <a:t>the</a:t>
            </a:r>
            <a:r>
              <a:rPr lang="fi-FI" baseline="0" dirty="0"/>
              <a:t> </a:t>
            </a:r>
            <a:r>
              <a:rPr lang="fi-FI" baseline="0" dirty="0" err="1"/>
              <a:t>controller</a:t>
            </a:r>
            <a:r>
              <a:rPr lang="fi-FI" baseline="0" dirty="0"/>
              <a:t> </a:t>
            </a:r>
            <a:r>
              <a:rPr lang="fi-FI" baseline="0" dirty="0" err="1"/>
              <a:t>so</a:t>
            </a:r>
            <a:r>
              <a:rPr lang="fi-FI" baseline="0" dirty="0"/>
              <a:t> </a:t>
            </a:r>
            <a:r>
              <a:rPr lang="fi-FI" baseline="0" dirty="0" err="1"/>
              <a:t>you</a:t>
            </a:r>
            <a:r>
              <a:rPr lang="fi-FI" baseline="0" dirty="0"/>
              <a:t> </a:t>
            </a:r>
            <a:r>
              <a:rPr lang="fi-FI" baseline="0" dirty="0" err="1"/>
              <a:t>don’t</a:t>
            </a:r>
            <a:r>
              <a:rPr lang="fi-FI" baseline="0" dirty="0"/>
              <a:t> </a:t>
            </a:r>
            <a:r>
              <a:rPr lang="fi-FI" baseline="0" dirty="0" err="1"/>
              <a:t>even</a:t>
            </a:r>
            <a:r>
              <a:rPr lang="fi-FI" baseline="0" dirty="0"/>
              <a:t> </a:t>
            </a:r>
            <a:r>
              <a:rPr lang="fi-FI" baseline="0" dirty="0" err="1"/>
              <a:t>need</a:t>
            </a:r>
            <a:r>
              <a:rPr lang="fi-FI" baseline="0" dirty="0"/>
              <a:t> to </a:t>
            </a:r>
            <a:r>
              <a:rPr lang="fi-FI" baseline="0" dirty="0" err="1"/>
              <a:t>bring</a:t>
            </a:r>
            <a:r>
              <a:rPr lang="fi-FI" baseline="0" dirty="0"/>
              <a:t> </a:t>
            </a:r>
            <a:r>
              <a:rPr lang="fi-FI" baseline="0" dirty="0" err="1"/>
              <a:t>any</a:t>
            </a:r>
            <a:r>
              <a:rPr lang="fi-FI" baseline="0" dirty="0"/>
              <a:t> </a:t>
            </a:r>
            <a:r>
              <a:rPr lang="fi-FI" baseline="0" dirty="0" err="1"/>
              <a:t>power</a:t>
            </a:r>
            <a:r>
              <a:rPr lang="fi-FI" baseline="0" dirty="0"/>
              <a:t> to </a:t>
            </a:r>
            <a:r>
              <a:rPr lang="fi-FI" baseline="0" dirty="0" err="1"/>
              <a:t>the</a:t>
            </a:r>
            <a:r>
              <a:rPr lang="fi-FI" baseline="0" dirty="0"/>
              <a:t> </a:t>
            </a:r>
            <a:r>
              <a:rPr lang="fi-FI" baseline="0" dirty="0" err="1"/>
              <a:t>TruONE</a:t>
            </a:r>
            <a:r>
              <a:rPr lang="fi-FI" baseline="0" dirty="0"/>
              <a:t> to </a:t>
            </a:r>
            <a:r>
              <a:rPr lang="fi-FI" baseline="0" dirty="0" err="1"/>
              <a:t>program</a:t>
            </a:r>
            <a:r>
              <a:rPr lang="fi-FI" baseline="0" dirty="0"/>
              <a:t> it. And </a:t>
            </a:r>
            <a:r>
              <a:rPr lang="fi-FI" baseline="0" dirty="0" err="1"/>
              <a:t>this</a:t>
            </a:r>
            <a:r>
              <a:rPr lang="fi-FI" baseline="0" dirty="0"/>
              <a:t> is of </a:t>
            </a:r>
            <a:r>
              <a:rPr lang="fi-FI" baseline="0" dirty="0" err="1"/>
              <a:t>course</a:t>
            </a:r>
            <a:r>
              <a:rPr lang="fi-FI" baseline="0" dirty="0"/>
              <a:t> a </a:t>
            </a:r>
            <a:r>
              <a:rPr lang="fi-FI" baseline="0" dirty="0" err="1"/>
              <a:t>safety</a:t>
            </a:r>
            <a:r>
              <a:rPr lang="fi-FI" baseline="0" dirty="0"/>
              <a:t> feature as </a:t>
            </a:r>
            <a:r>
              <a:rPr lang="fi-FI" baseline="0" dirty="0" err="1"/>
              <a:t>well</a:t>
            </a:r>
            <a:r>
              <a:rPr lang="fi-FI" baseline="0" dirty="0"/>
              <a:t> as </a:t>
            </a:r>
            <a:r>
              <a:rPr lang="fi-FI" baseline="0" dirty="0" err="1"/>
              <a:t>the</a:t>
            </a:r>
            <a:r>
              <a:rPr lang="fi-FI" baseline="0" dirty="0"/>
              <a:t> </a:t>
            </a:r>
            <a:r>
              <a:rPr lang="fi-FI" baseline="0" dirty="0" err="1"/>
              <a:t>unit</a:t>
            </a:r>
            <a:r>
              <a:rPr lang="fi-FI" baseline="0" dirty="0"/>
              <a:t> is </a:t>
            </a:r>
            <a:r>
              <a:rPr lang="fi-FI" baseline="0" dirty="0" err="1"/>
              <a:t>not</a:t>
            </a:r>
            <a:r>
              <a:rPr lang="fi-FI" baseline="0" dirty="0"/>
              <a:t> </a:t>
            </a:r>
            <a:r>
              <a:rPr lang="fi-FI" baseline="0" dirty="0" err="1"/>
              <a:t>powered</a:t>
            </a:r>
            <a:r>
              <a:rPr lang="fi-FI" baseline="0" dirty="0"/>
              <a:t> </a:t>
            </a:r>
            <a:r>
              <a:rPr lang="fi-FI" baseline="0" dirty="0" err="1"/>
              <a:t>while</a:t>
            </a:r>
            <a:r>
              <a:rPr lang="fi-FI" baseline="0" dirty="0"/>
              <a:t> </a:t>
            </a:r>
            <a:r>
              <a:rPr lang="fi-FI" baseline="0" dirty="0" err="1"/>
              <a:t>doing</a:t>
            </a:r>
            <a:r>
              <a:rPr lang="fi-FI" baseline="0" dirty="0"/>
              <a:t> </a:t>
            </a:r>
            <a:r>
              <a:rPr lang="fi-FI" baseline="0" dirty="0" err="1"/>
              <a:t>the</a:t>
            </a:r>
            <a:r>
              <a:rPr lang="fi-FI" baseline="0" dirty="0"/>
              <a:t> </a:t>
            </a:r>
            <a:r>
              <a:rPr lang="fi-FI" baseline="0" dirty="0" err="1"/>
              <a:t>programming</a:t>
            </a:r>
            <a:r>
              <a:rPr lang="fi-FI" baseline="0" dirty="0"/>
              <a:t>.</a:t>
            </a:r>
          </a:p>
          <a:p>
            <a:endParaRPr lang="fi-FI"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20</a:t>
            </a:fld>
            <a:endParaRPr lang="en-US" dirty="0"/>
          </a:p>
        </p:txBody>
      </p:sp>
    </p:spTree>
    <p:extLst>
      <p:ext uri="{BB962C8B-B14F-4D97-AF65-F5344CB8AC3E}">
        <p14:creationId xmlns:p14="http://schemas.microsoft.com/office/powerpoint/2010/main" val="3035110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dirty="0" err="1"/>
              <a:t>Continuous</a:t>
            </a:r>
            <a:r>
              <a:rPr lang="fi-FI" baseline="0" dirty="0"/>
              <a:t> </a:t>
            </a:r>
            <a:r>
              <a:rPr lang="fi-FI" baseline="0" dirty="0" err="1"/>
              <a:t>operation</a:t>
            </a:r>
            <a:r>
              <a:rPr lang="fi-FI" baseline="0" dirty="0"/>
              <a:t> is </a:t>
            </a:r>
            <a:r>
              <a:rPr lang="fi-FI" baseline="0" dirty="0" err="1"/>
              <a:t>the</a:t>
            </a:r>
            <a:r>
              <a:rPr lang="fi-FI" baseline="0" dirty="0"/>
              <a:t> </a:t>
            </a:r>
            <a:r>
              <a:rPr lang="fi-FI" baseline="0" dirty="0" err="1"/>
              <a:t>most</a:t>
            </a:r>
            <a:r>
              <a:rPr lang="fi-FI" baseline="0" dirty="0"/>
              <a:t> </a:t>
            </a:r>
            <a:r>
              <a:rPr lang="fi-FI" baseline="0" dirty="0" err="1"/>
              <a:t>important</a:t>
            </a:r>
            <a:r>
              <a:rPr lang="fi-FI" baseline="0" dirty="0"/>
              <a:t> </a:t>
            </a:r>
            <a:r>
              <a:rPr lang="fi-FI" baseline="0" dirty="0" err="1"/>
              <a:t>requirement</a:t>
            </a:r>
            <a:r>
              <a:rPr lang="fi-FI" baseline="0" dirty="0"/>
              <a:t> in </a:t>
            </a:r>
            <a:r>
              <a:rPr lang="fi-FI" baseline="0" dirty="0" err="1"/>
              <a:t>critical</a:t>
            </a:r>
            <a:r>
              <a:rPr lang="fi-FI" baseline="0" dirty="0"/>
              <a:t> </a:t>
            </a:r>
            <a:r>
              <a:rPr lang="fi-FI" baseline="0" dirty="0" err="1"/>
              <a:t>power</a:t>
            </a:r>
            <a:r>
              <a:rPr lang="fi-FI" baseline="0" dirty="0"/>
              <a:t> </a:t>
            </a:r>
            <a:r>
              <a:rPr lang="fi-FI" baseline="0" dirty="0" err="1"/>
              <a:t>applications</a:t>
            </a:r>
            <a:r>
              <a:rPr lang="fi-FI" baseline="0" dirty="0"/>
              <a:t> and </a:t>
            </a:r>
            <a:r>
              <a:rPr lang="fi-FI" baseline="0" dirty="0" err="1"/>
              <a:t>with</a:t>
            </a:r>
            <a:r>
              <a:rPr lang="fi-FI" baseline="0" dirty="0"/>
              <a:t> ABB </a:t>
            </a:r>
            <a:r>
              <a:rPr lang="fi-FI" baseline="0" dirty="0" err="1"/>
              <a:t>Ability</a:t>
            </a:r>
            <a:r>
              <a:rPr lang="fi-FI" baseline="0" dirty="0"/>
              <a:t> </a:t>
            </a:r>
            <a:r>
              <a:rPr lang="en-US" dirty="0"/>
              <a:t>Electrical Distribution Control System</a:t>
            </a:r>
            <a:r>
              <a:rPr lang="en-US" baseline="0" dirty="0"/>
              <a:t> (or simply EDCS) </a:t>
            </a:r>
            <a:r>
              <a:rPr lang="fi-FI" baseline="0" dirty="0"/>
              <a:t> </a:t>
            </a:r>
            <a:r>
              <a:rPr lang="fi-FI" baseline="0" dirty="0" err="1"/>
              <a:t>combined</a:t>
            </a:r>
            <a:r>
              <a:rPr lang="fi-FI" baseline="0" dirty="0"/>
              <a:t> </a:t>
            </a:r>
            <a:r>
              <a:rPr lang="fi-FI" baseline="0" dirty="0" err="1"/>
              <a:t>with</a:t>
            </a:r>
            <a:r>
              <a:rPr lang="fi-FI" baseline="0" dirty="0"/>
              <a:t> </a:t>
            </a:r>
            <a:r>
              <a:rPr lang="fi-FI" baseline="0" dirty="0" err="1"/>
              <a:t>TruONE</a:t>
            </a:r>
            <a:r>
              <a:rPr lang="fi-FI" baseline="0" dirty="0"/>
              <a:t> </a:t>
            </a:r>
            <a:r>
              <a:rPr lang="fi-FI" baseline="0" dirty="0" err="1"/>
              <a:t>predictive</a:t>
            </a:r>
            <a:r>
              <a:rPr lang="fi-FI" baseline="0" dirty="0"/>
              <a:t> </a:t>
            </a:r>
            <a:r>
              <a:rPr lang="fi-FI" baseline="0" dirty="0" err="1"/>
              <a:t>maintenance</a:t>
            </a:r>
            <a:r>
              <a:rPr lang="fi-FI" baseline="0" dirty="0"/>
              <a:t> </a:t>
            </a:r>
            <a:r>
              <a:rPr lang="fi-FI" baseline="0" dirty="0" err="1"/>
              <a:t>we</a:t>
            </a:r>
            <a:r>
              <a:rPr lang="fi-FI" baseline="0" dirty="0"/>
              <a:t> </a:t>
            </a:r>
            <a:r>
              <a:rPr lang="fi-FI" baseline="0" dirty="0" err="1"/>
              <a:t>simplify</a:t>
            </a:r>
            <a:r>
              <a:rPr lang="fi-FI" baseline="0" dirty="0"/>
              <a:t> </a:t>
            </a:r>
            <a:r>
              <a:rPr lang="fi-FI" baseline="0" dirty="0" err="1"/>
              <a:t>the</a:t>
            </a:r>
            <a:r>
              <a:rPr lang="fi-FI" baseline="0" dirty="0"/>
              <a:t> supervision of </a:t>
            </a:r>
            <a:r>
              <a:rPr lang="fi-FI" baseline="0" dirty="0" err="1"/>
              <a:t>the</a:t>
            </a:r>
            <a:r>
              <a:rPr lang="fi-FI" baseline="0" dirty="0"/>
              <a:t> </a:t>
            </a:r>
            <a:r>
              <a:rPr lang="fi-FI" baseline="0" dirty="0" err="1"/>
              <a:t>system</a:t>
            </a:r>
            <a:r>
              <a:rPr lang="fi-FI" baseline="0" dirty="0"/>
              <a:t> and </a:t>
            </a:r>
            <a:r>
              <a:rPr lang="fi-FI" baseline="0" dirty="0" err="1"/>
              <a:t>critical</a:t>
            </a:r>
            <a:r>
              <a:rPr lang="fi-FI" baseline="0" dirty="0"/>
              <a:t> </a:t>
            </a:r>
            <a:r>
              <a:rPr lang="fi-FI" baseline="0" dirty="0" err="1"/>
              <a:t>components</a:t>
            </a:r>
            <a:r>
              <a:rPr lang="fi-FI"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Electrical Distribution Control System</a:t>
            </a:r>
            <a:r>
              <a:rPr lang="en-US" baseline="0" dirty="0"/>
              <a:t> </a:t>
            </a:r>
            <a:r>
              <a:rPr lang="fi-FI" baseline="0" dirty="0"/>
              <a:t>is </a:t>
            </a:r>
            <a:r>
              <a:rPr lang="fi-FI" baseline="0" dirty="0" err="1"/>
              <a:t>part</a:t>
            </a:r>
            <a:r>
              <a:rPr lang="fi-FI" baseline="0" dirty="0"/>
              <a:t> of </a:t>
            </a:r>
            <a:r>
              <a:rPr lang="fi-FI" baseline="0" dirty="0" err="1"/>
              <a:t>the</a:t>
            </a:r>
            <a:r>
              <a:rPr lang="fi-FI" baseline="0" dirty="0"/>
              <a:t> ABB </a:t>
            </a:r>
            <a:r>
              <a:rPr lang="fi-FI" baseline="0" dirty="0" err="1"/>
              <a:t>Ability</a:t>
            </a:r>
            <a:r>
              <a:rPr lang="fi-FI" baseline="0" dirty="0"/>
              <a:t> portfolio </a:t>
            </a:r>
            <a:r>
              <a:rPr lang="fi-FI" baseline="0" dirty="0" err="1"/>
              <a:t>which</a:t>
            </a:r>
            <a:r>
              <a:rPr lang="fi-FI" baseline="0" dirty="0"/>
              <a:t> is a </a:t>
            </a:r>
            <a:r>
              <a:rPr lang="fi-FI" baseline="0" dirty="0" err="1"/>
              <a:t>cloud</a:t>
            </a:r>
            <a:r>
              <a:rPr lang="fi-FI" baseline="0" dirty="0"/>
              <a:t> </a:t>
            </a:r>
            <a:r>
              <a:rPr lang="fi-FI" baseline="0" dirty="0" err="1"/>
              <a:t>service</a:t>
            </a:r>
            <a:r>
              <a:rPr lang="fi-FI" baseline="0" dirty="0"/>
              <a:t> and an</a:t>
            </a:r>
            <a:r>
              <a:rPr lang="en-US" sz="1200" b="0" dirty="0">
                <a:solidFill>
                  <a:schemeClr val="tx1"/>
                </a:solidFill>
              </a:rPr>
              <a:t> innovative</a:t>
            </a:r>
            <a:r>
              <a:rPr lang="en-US" sz="1200" b="0" baseline="0" dirty="0">
                <a:solidFill>
                  <a:schemeClr val="tx1"/>
                </a:solidFill>
              </a:rPr>
              <a:t> solution for energy and asset management of low-voltage power distribution systems.</a:t>
            </a:r>
          </a:p>
          <a:p>
            <a:pPr marL="0" marR="0" lvl="0" indent="0" algn="l" defTabSz="914400" rtl="0" eaLnBrk="1" fontAlgn="auto" latinLnBrk="0" hangingPunct="1">
              <a:lnSpc>
                <a:spcPct val="150000"/>
              </a:lnSpc>
              <a:spcBef>
                <a:spcPts val="600"/>
              </a:spcBef>
              <a:spcAft>
                <a:spcPts val="0"/>
              </a:spcAft>
              <a:buClrTx/>
              <a:buSzTx/>
              <a:buFontTx/>
              <a:buNone/>
              <a:tabLst/>
              <a:defRPr/>
            </a:pPr>
            <a:r>
              <a:rPr lang="it-IT" dirty="0"/>
              <a:t>A </a:t>
            </a:r>
            <a:r>
              <a:rPr lang="it-IT" b="1" dirty="0"/>
              <a:t>simple</a:t>
            </a:r>
            <a:r>
              <a:rPr lang="it-IT" dirty="0"/>
              <a:t> and </a:t>
            </a:r>
            <a:r>
              <a:rPr lang="it-IT" b="1" dirty="0"/>
              <a:t>integrated architecture </a:t>
            </a:r>
            <a:r>
              <a:rPr lang="it-IT" dirty="0"/>
              <a:t>enabling truly plug &amp; play approach. </a:t>
            </a: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dirty="0">
                <a:solidFill>
                  <a:schemeClr val="tx1"/>
                </a:solidFill>
              </a:rPr>
              <a:t>Front-end services are provided on a </a:t>
            </a:r>
            <a:r>
              <a:rPr lang="en-US" sz="1200" b="0" baseline="0" dirty="0" err="1">
                <a:solidFill>
                  <a:schemeClr val="tx1"/>
                </a:solidFill>
              </a:rPr>
              <a:t>webapp</a:t>
            </a:r>
            <a:r>
              <a:rPr lang="en-US" sz="1200" b="0" baseline="0" dirty="0">
                <a:solidFill>
                  <a:schemeClr val="tx1"/>
                </a:solidFill>
              </a:rPr>
              <a:t> with </a:t>
            </a:r>
            <a:r>
              <a:rPr lang="en-US" sz="1200" b="1" baseline="0" dirty="0">
                <a:solidFill>
                  <a:schemeClr val="tx1"/>
                </a:solidFill>
              </a:rPr>
              <a:t>scalable</a:t>
            </a:r>
            <a:r>
              <a:rPr lang="en-US" sz="1200" b="0" baseline="0" dirty="0">
                <a:solidFill>
                  <a:schemeClr val="tx1"/>
                </a:solidFill>
              </a:rPr>
              <a:t> and </a:t>
            </a:r>
            <a:r>
              <a:rPr lang="en-US" sz="1200" b="1" dirty="0">
                <a:solidFill>
                  <a:schemeClr val="tx1"/>
                </a:solidFill>
              </a:rPr>
              <a:t>always up</a:t>
            </a:r>
            <a:r>
              <a:rPr lang="en-US" sz="1200" b="1" baseline="0" dirty="0">
                <a:solidFill>
                  <a:schemeClr val="tx1"/>
                </a:solidFill>
              </a:rPr>
              <a:t> to date </a:t>
            </a:r>
            <a:r>
              <a:rPr lang="en-US" sz="1200" baseline="0" dirty="0">
                <a:solidFill>
                  <a:schemeClr val="tx1"/>
                </a:solidFill>
              </a:rPr>
              <a:t>features t</a:t>
            </a:r>
            <a:r>
              <a:rPr lang="en-US" sz="1200" dirty="0">
                <a:solidFill>
                  <a:schemeClr val="tx1"/>
                </a:solidFill>
              </a:rPr>
              <a:t>o always suit customers’ need.</a:t>
            </a:r>
          </a:p>
          <a:p>
            <a:r>
              <a:rPr lang="it-IT" b="1" u="sng" dirty="0"/>
              <a:t>Some qualitative Values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Remove inefficiencies and identify room for improvements in the processes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baseline="0" dirty="0"/>
              <a:t>integrate a ready made plug and play solution for LV into more complex systems, </a:t>
            </a:r>
            <a:r>
              <a:rPr lang="de-DE" dirty="0"/>
              <a:t>cutting down costs and time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Get alerts and notifications when abnormal conditions are in place to take action proactively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Real time supervision help avoid failures and downtimes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Smart service helps reduce unnecessary costs due to preventive maintenance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No complex hardware or connections are needed, nor engineering time and costs</a:t>
            </a:r>
            <a:endParaRPr lang="fi-FI"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FI" baseline="0" dirty="0"/>
          </a:p>
          <a:p>
            <a:r>
              <a:rPr lang="fi-FI" baseline="0" dirty="0" err="1"/>
              <a:t>Let’s</a:t>
            </a:r>
            <a:r>
              <a:rPr lang="fi-FI" baseline="0" dirty="0"/>
              <a:t> </a:t>
            </a:r>
            <a:r>
              <a:rPr lang="fi-FI" baseline="0" dirty="0" err="1"/>
              <a:t>focus</a:t>
            </a:r>
            <a:r>
              <a:rPr lang="fi-FI" baseline="0" dirty="0"/>
              <a:t> </a:t>
            </a:r>
            <a:r>
              <a:rPr lang="fi-FI" baseline="0" dirty="0" err="1"/>
              <a:t>more</a:t>
            </a:r>
            <a:r>
              <a:rPr lang="fi-FI" baseline="0" dirty="0"/>
              <a:t> on </a:t>
            </a:r>
            <a:r>
              <a:rPr lang="fi-FI" baseline="0" dirty="0" err="1"/>
              <a:t>the</a:t>
            </a:r>
            <a:r>
              <a:rPr lang="fi-FI" baseline="0" dirty="0"/>
              <a:t> </a:t>
            </a:r>
            <a:r>
              <a:rPr lang="fi-FI" baseline="0" dirty="0" err="1"/>
              <a:t>benefits</a:t>
            </a:r>
            <a:r>
              <a:rPr lang="fi-FI" baseline="0" dirty="0"/>
              <a:t> </a:t>
            </a:r>
            <a:r>
              <a:rPr lang="fi-FI" baseline="0" dirty="0" err="1"/>
              <a:t>what</a:t>
            </a:r>
            <a:r>
              <a:rPr lang="fi-FI" baseline="0" dirty="0"/>
              <a:t> </a:t>
            </a:r>
            <a:r>
              <a:rPr lang="fi-FI" baseline="0" dirty="0" err="1"/>
              <a:t>we</a:t>
            </a:r>
            <a:r>
              <a:rPr lang="fi-FI" baseline="0" dirty="0"/>
              <a:t> </a:t>
            </a:r>
            <a:r>
              <a:rPr lang="fi-FI" baseline="0" dirty="0" err="1"/>
              <a:t>can</a:t>
            </a:r>
            <a:r>
              <a:rPr lang="fi-FI" baseline="0" dirty="0"/>
              <a:t> </a:t>
            </a:r>
            <a:r>
              <a:rPr lang="fi-FI" baseline="0" dirty="0" err="1"/>
              <a:t>bring</a:t>
            </a:r>
            <a:r>
              <a:rPr lang="fi-FI" baseline="0" dirty="0"/>
              <a:t> to </a:t>
            </a:r>
            <a:r>
              <a:rPr lang="fi-FI" baseline="0" dirty="0" err="1"/>
              <a:t>the</a:t>
            </a:r>
            <a:r>
              <a:rPr lang="fi-FI" baseline="0" dirty="0"/>
              <a:t> </a:t>
            </a:r>
            <a:r>
              <a:rPr lang="fi-FI" baseline="0" dirty="0" err="1"/>
              <a:t>table</a:t>
            </a:r>
            <a:r>
              <a:rPr lang="fi-FI" baseline="0" dirty="0"/>
              <a:t> </a:t>
            </a:r>
            <a:r>
              <a:rPr lang="fi-FI" baseline="0" dirty="0" err="1"/>
              <a:t>with</a:t>
            </a:r>
            <a:r>
              <a:rPr lang="fi-FI" baseline="0" dirty="0"/>
              <a:t> </a:t>
            </a:r>
            <a:r>
              <a:rPr lang="fi-FI" baseline="0" dirty="0" err="1"/>
              <a:t>the</a:t>
            </a:r>
            <a:r>
              <a:rPr lang="fi-FI" baseline="0" dirty="0"/>
              <a:t> </a:t>
            </a:r>
            <a:r>
              <a:rPr lang="fi-FI" baseline="0" dirty="0" err="1"/>
              <a:t>TruONE</a:t>
            </a:r>
            <a:r>
              <a:rPr lang="fi-FI" baseline="0" dirty="0"/>
              <a:t>, EDCS and </a:t>
            </a:r>
            <a:r>
              <a:rPr lang="fi-FI" baseline="0" dirty="0" err="1"/>
              <a:t>predictive</a:t>
            </a:r>
            <a:r>
              <a:rPr lang="fi-FI" baseline="0" dirty="0"/>
              <a:t> </a:t>
            </a:r>
            <a:r>
              <a:rPr lang="fi-FI" baseline="0" dirty="0" err="1"/>
              <a:t>maintenance</a:t>
            </a:r>
            <a:r>
              <a:rPr lang="fi-FI" baseline="0" dirty="0"/>
              <a:t> in </a:t>
            </a:r>
            <a:r>
              <a:rPr lang="fi-FI" baseline="0" dirty="0" err="1"/>
              <a:t>the</a:t>
            </a:r>
            <a:r>
              <a:rPr lang="fi-FI" baseline="0" dirty="0"/>
              <a:t> </a:t>
            </a:r>
            <a:r>
              <a:rPr lang="fi-FI" baseline="0" dirty="0" err="1"/>
              <a:t>following</a:t>
            </a:r>
            <a:r>
              <a:rPr lang="fi-FI" baseline="0" dirty="0"/>
              <a:t> </a:t>
            </a:r>
            <a:r>
              <a:rPr lang="fi-FI" baseline="0" dirty="0" err="1"/>
              <a:t>slide</a:t>
            </a:r>
            <a:r>
              <a:rPr lang="fi-FI" baseline="0" dirty="0"/>
              <a:t>.</a:t>
            </a:r>
          </a:p>
          <a:p>
            <a:endParaRPr lang="fi-FI"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21</a:t>
            </a:fld>
            <a:endParaRPr lang="en-US" dirty="0"/>
          </a:p>
        </p:txBody>
      </p:sp>
    </p:spTree>
    <p:extLst>
      <p:ext uri="{BB962C8B-B14F-4D97-AF65-F5344CB8AC3E}">
        <p14:creationId xmlns:p14="http://schemas.microsoft.com/office/powerpoint/2010/main" val="406414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22</a:t>
            </a:fld>
            <a:endParaRPr lang="en-US"/>
          </a:p>
        </p:txBody>
      </p:sp>
    </p:spTree>
    <p:extLst>
      <p:ext uri="{BB962C8B-B14F-4D97-AF65-F5344CB8AC3E}">
        <p14:creationId xmlns:p14="http://schemas.microsoft.com/office/powerpoint/2010/main" val="1368370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en-US" sz="1200" i="1"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Option: show manual operation animation video</a:t>
            </a:r>
            <a:endPar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endParaRPr>
          </a:p>
          <a:p>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 </a:t>
            </a:r>
          </a:p>
          <a:p>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The </a:t>
            </a:r>
            <a:r>
              <a:rPr lang="en-US" sz="1200" kern="1200" dirty="0" err="1">
                <a:solidFill>
                  <a:schemeClr val="tx1"/>
                </a:solidFill>
                <a:effectLst/>
                <a:latin typeface="ABBvoice" panose="020D0603020503020204" pitchFamily="34" charset="0"/>
                <a:ea typeface="ABBvoice" panose="020D0603020503020204" pitchFamily="34" charset="0"/>
                <a:cs typeface="ABBvoice" panose="020D0603020503020204" pitchFamily="34" charset="0"/>
              </a:rPr>
              <a:t>TruONE</a:t>
            </a:r>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 ATS is designed to reduce the risk of operator injury.</a:t>
            </a:r>
          </a:p>
          <a:p>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 </a:t>
            </a:r>
          </a:p>
          <a:p>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It enables safe emergency manual operation with the panel door closed—even under load.  This is a unique feature. With other ATS solutions, you must open the Source 1 and Source 2 breakers before transferring the load manually. </a:t>
            </a:r>
          </a:p>
          <a:p>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 </a:t>
            </a:r>
          </a:p>
          <a:p>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Because the HMI module is connected to the ATS controller inside the product frame via a local communication bus, there’s no need to bring dangerous line voltages to the panel door. So there’s no risk of operator injury due to an equipment malfunction.</a:t>
            </a:r>
          </a:p>
          <a:p>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 </a:t>
            </a:r>
          </a:p>
          <a:p>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Costly downtime is minimized.</a:t>
            </a:r>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23</a:t>
            </a:fld>
            <a:endParaRPr lang="en-US"/>
          </a:p>
        </p:txBody>
      </p:sp>
    </p:spTree>
    <p:extLst>
      <p:ext uri="{BB962C8B-B14F-4D97-AF65-F5344CB8AC3E}">
        <p14:creationId xmlns:p14="http://schemas.microsoft.com/office/powerpoint/2010/main" val="711873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Seven different communication protocols (Modbus RS485, Modbus TCP, Profibus DP, </a:t>
            </a:r>
            <a:r>
              <a:rPr lang="en-US" sz="1200" kern="1200" dirty="0" err="1">
                <a:solidFill>
                  <a:schemeClr val="tx1"/>
                </a:solidFill>
                <a:effectLst/>
                <a:latin typeface="ABBvoice" panose="020D0603020503020204" pitchFamily="34" charset="0"/>
                <a:ea typeface="ABBvoice" panose="020D0603020503020204" pitchFamily="34" charset="0"/>
                <a:cs typeface="ABBvoice" panose="020D0603020503020204" pitchFamily="34" charset="0"/>
              </a:rPr>
              <a:t>ProfiNet</a:t>
            </a:r>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 </a:t>
            </a:r>
            <a:r>
              <a:rPr lang="en-US" sz="1200" kern="1200" dirty="0" err="1">
                <a:solidFill>
                  <a:schemeClr val="tx1"/>
                </a:solidFill>
                <a:effectLst/>
                <a:latin typeface="ABBvoice" panose="020D0603020503020204" pitchFamily="34" charset="0"/>
                <a:ea typeface="ABBvoice" panose="020D0603020503020204" pitchFamily="34" charset="0"/>
                <a:cs typeface="ABBvoice" panose="020D0603020503020204" pitchFamily="34" charset="0"/>
              </a:rPr>
              <a:t>DeviceNet</a:t>
            </a:r>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 Ethernet IP, IEC61850). These are plug-in modules, which can be added at any point during the lifetime of the installation, so the technology won’t become outdated.</a:t>
            </a:r>
          </a:p>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24</a:t>
            </a:fld>
            <a:endParaRPr lang="en-US"/>
          </a:p>
        </p:txBody>
      </p:sp>
    </p:spTree>
    <p:extLst>
      <p:ext uri="{BB962C8B-B14F-4D97-AF65-F5344CB8AC3E}">
        <p14:creationId xmlns:p14="http://schemas.microsoft.com/office/powerpoint/2010/main" val="428842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BBvoice" panose="020D0603020503020204" pitchFamily="34" charset="0"/>
                <a:ea typeface="ABBvoice" panose="020D0603020503020204" pitchFamily="34" charset="0"/>
                <a:cs typeface="ABBvoice" panose="020D0603020503020204" pitchFamily="34" charset="0"/>
              </a:rPr>
              <a:t>The conventional ATS technology has variety of components like controllers, sensors and switch mechanism to make ATS… These components needs to be wired together. Compared to this TruONE ATS has all these components in one seamless unit. This basically reduces the failure points.</a:t>
            </a:r>
            <a:endParaRPr lang="fi-FI" dirty="0"/>
          </a:p>
        </p:txBody>
      </p:sp>
      <p:sp>
        <p:nvSpPr>
          <p:cNvPr id="4" name="Slide Number Placeholder 3"/>
          <p:cNvSpPr>
            <a:spLocks noGrp="1"/>
          </p:cNvSpPr>
          <p:nvPr>
            <p:ph type="sldNum" sz="quarter" idx="10"/>
          </p:nvPr>
        </p:nvSpPr>
        <p:spPr/>
        <p:txBody>
          <a:bodyPr/>
          <a:lstStyle/>
          <a:p>
            <a:fld id="{3A94E69C-C28A-4BE6-BE89-71D8FB2035FD}" type="slidenum">
              <a:rPr lang="en-US" smtClean="0"/>
              <a:pPr/>
              <a:t>4</a:t>
            </a:fld>
            <a:endParaRPr lang="en-US"/>
          </a:p>
        </p:txBody>
      </p:sp>
    </p:spTree>
    <p:extLst>
      <p:ext uri="{BB962C8B-B14F-4D97-AF65-F5344CB8AC3E}">
        <p14:creationId xmlns:p14="http://schemas.microsoft.com/office/powerpoint/2010/main" val="831431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94E69C-C28A-4BE6-BE89-71D8FB2035FD}" type="slidenum">
              <a:rPr lang="en-US" smtClean="0"/>
              <a:t>25</a:t>
            </a:fld>
            <a:endParaRPr lang="en-US"/>
          </a:p>
        </p:txBody>
      </p:sp>
    </p:spTree>
    <p:extLst>
      <p:ext uri="{BB962C8B-B14F-4D97-AF65-F5344CB8AC3E}">
        <p14:creationId xmlns:p14="http://schemas.microsoft.com/office/powerpoint/2010/main" val="149784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So, what’s come out:</a:t>
            </a:r>
          </a:p>
          <a:p>
            <a:pPr marL="237116" indent="-237116">
              <a:buAutoNum type="arabicParenR"/>
            </a:pPr>
            <a:r>
              <a:rPr lang="en-GB" dirty="0"/>
              <a:t>What you typically have out there is a complicated mechanism with over 20 connections going to the controller. Our product was designed from the beginning with simplicity in mind</a:t>
            </a:r>
          </a:p>
          <a:p>
            <a:pPr marL="237116" indent="-237116">
              <a:buAutoNum type="arabicParenR"/>
            </a:pPr>
            <a:r>
              <a:rPr lang="en-GB" dirty="0"/>
              <a:t>As a result of the integration between switch and controller, the number of connections is highly</a:t>
            </a:r>
            <a:r>
              <a:rPr lang="en-GB" baseline="0" dirty="0"/>
              <a:t> reduced – </a:t>
            </a:r>
            <a:r>
              <a:rPr lang="en-GB" dirty="0"/>
              <a:t>nearly eliminated</a:t>
            </a:r>
          </a:p>
          <a:p>
            <a:pPr marL="237116" indent="-237116">
              <a:buAutoNum type="arabicParenR"/>
            </a:pPr>
            <a:r>
              <a:rPr lang="en-GB" dirty="0"/>
              <a:t>ATSs are typically tested to the standards and can fail as long as it transfer to the emergency side. Ours were engineered to be fully operational after a big hit</a:t>
            </a:r>
          </a:p>
          <a:p>
            <a:pPr marL="237116" indent="-237116">
              <a:buAutoNum type="arabicParenR"/>
            </a:pPr>
            <a:r>
              <a:rPr lang="en-GB" dirty="0"/>
              <a:t>The most advanced controller has predictive maintenance capabilities – based on the Emax2 technology – that allows you to know when to performance maintenance. This is all based on power measurement and the conditions the switch is operated allowing you to connect to ABB </a:t>
            </a:r>
            <a:r>
              <a:rPr lang="en-GB" dirty="0" err="1"/>
              <a:t>Ablity</a:t>
            </a:r>
            <a:r>
              <a:rPr lang="en-GB" dirty="0"/>
              <a:t> – the cloud service and receive remove alerts about abnormalities with your electrical system.</a:t>
            </a:r>
          </a:p>
          <a:p>
            <a:pPr marL="237116" indent="-237116">
              <a:buAutoNum type="arabicParenR"/>
            </a:pPr>
            <a:r>
              <a:rPr lang="en-GB" dirty="0"/>
              <a:t>Manual Operation - This is something new to the market. All switch and contactor based solution today needs to be disconnected before you perform manual operation. Our design allows safe manual operation even then the power is on</a:t>
            </a:r>
          </a:p>
          <a:p>
            <a:pPr marL="237116" indent="-237116">
              <a:buAutoNum type="arabicParenR"/>
            </a:pPr>
            <a:r>
              <a:rPr lang="en-GB" dirty="0"/>
              <a:t>When it comes to connectivity, we share the same capabilities as the Emax2: the most common protocols are available totalling 7 different ones</a:t>
            </a:r>
          </a:p>
          <a:p>
            <a:r>
              <a:rPr lang="en-GB" dirty="0"/>
              <a:t>	the cool thing about it is that it’s all installed within the switch limits without adding any extra footprint.</a:t>
            </a:r>
          </a:p>
          <a:p>
            <a:pPr lvl="0"/>
            <a:r>
              <a:rPr lang="en-GB" dirty="0"/>
              <a:t>EKIP COM Modbus RS485</a:t>
            </a:r>
            <a:endParaRPr lang="fi-FI" dirty="0"/>
          </a:p>
          <a:p>
            <a:pPr lvl="0"/>
            <a:r>
              <a:rPr lang="en-GB" dirty="0"/>
              <a:t>EKIP COM Modbus/TCP</a:t>
            </a:r>
            <a:endParaRPr lang="fi-FI" dirty="0"/>
          </a:p>
          <a:p>
            <a:pPr lvl="0"/>
            <a:r>
              <a:rPr lang="en-GB" dirty="0"/>
              <a:t>EKIP COM </a:t>
            </a:r>
            <a:r>
              <a:rPr lang="en-GB" dirty="0" err="1"/>
              <a:t>Profibus</a:t>
            </a:r>
            <a:r>
              <a:rPr lang="en-GB" dirty="0"/>
              <a:t> DP</a:t>
            </a:r>
            <a:endParaRPr lang="fi-FI" dirty="0"/>
          </a:p>
          <a:p>
            <a:pPr lvl="0"/>
            <a:r>
              <a:rPr lang="en-GB" dirty="0"/>
              <a:t>EKIP COM </a:t>
            </a:r>
            <a:r>
              <a:rPr lang="en-GB" dirty="0" err="1"/>
              <a:t>ProfiNet</a:t>
            </a:r>
            <a:endParaRPr lang="fi-FI" dirty="0"/>
          </a:p>
          <a:p>
            <a:pPr lvl="0"/>
            <a:r>
              <a:rPr lang="en-GB" dirty="0"/>
              <a:t>EKIP COM </a:t>
            </a:r>
            <a:r>
              <a:rPr lang="en-GB" dirty="0" err="1"/>
              <a:t>DeviceNet</a:t>
            </a:r>
            <a:endParaRPr lang="fi-FI" dirty="0"/>
          </a:p>
          <a:p>
            <a:pPr lvl="0"/>
            <a:r>
              <a:rPr lang="en-GB" dirty="0"/>
              <a:t>EKIP COM Ethernet IP </a:t>
            </a:r>
          </a:p>
          <a:p>
            <a:pPr lvl="0"/>
            <a:r>
              <a:rPr lang="en-GB" dirty="0"/>
              <a:t>EKIP COM 61850</a:t>
            </a:r>
            <a:endParaRPr lang="en-US" altLang="en-US" dirty="0"/>
          </a:p>
          <a:p>
            <a:r>
              <a:rPr lang="en-US" dirty="0"/>
              <a:t> </a:t>
            </a:r>
          </a:p>
        </p:txBody>
      </p:sp>
      <p:sp>
        <p:nvSpPr>
          <p:cNvPr id="4" name="Slide Number Placeholder 3"/>
          <p:cNvSpPr>
            <a:spLocks noGrp="1"/>
          </p:cNvSpPr>
          <p:nvPr>
            <p:ph type="sldNum" sz="quarter" idx="10"/>
          </p:nvPr>
        </p:nvSpPr>
        <p:spPr/>
        <p:txBody>
          <a:bodyPr/>
          <a:lstStyle/>
          <a:p>
            <a:fld id="{3A94E69C-C28A-4BE6-BE89-71D8FB2035FD}" type="slidenum">
              <a:rPr lang="en-US" smtClean="0"/>
              <a:t>5</a:t>
            </a:fld>
            <a:endParaRPr lang="en-US"/>
          </a:p>
        </p:txBody>
      </p:sp>
    </p:spTree>
    <p:extLst>
      <p:ext uri="{BB962C8B-B14F-4D97-AF65-F5344CB8AC3E}">
        <p14:creationId xmlns:p14="http://schemas.microsoft.com/office/powerpoint/2010/main" val="2997819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en-US" dirty="0"/>
              <a:t>There’s three levels of controller</a:t>
            </a:r>
          </a:p>
          <a:p>
            <a:r>
              <a:rPr lang="en-US" dirty="0"/>
              <a:t>Standard where you have the basic but enough features to fully control the switch including time delays</a:t>
            </a:r>
          </a:p>
          <a:p>
            <a:r>
              <a:rPr lang="en-US" dirty="0"/>
              <a:t>The advanced comes with additional features such as LCD display mimicking analog meters, programmable I/O, flexible time delays and </a:t>
            </a:r>
            <a:r>
              <a:rPr lang="en-US" dirty="0" err="1"/>
              <a:t>comm</a:t>
            </a:r>
            <a:r>
              <a:rPr lang="en-US" dirty="0"/>
              <a:t> modules</a:t>
            </a:r>
          </a:p>
          <a:p>
            <a:r>
              <a:rPr lang="en-US" dirty="0"/>
              <a:t>The Pro version is the one that includes the power measurement and predictive maintenance.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4E69C-C28A-4BE6-BE89-71D8FB2035FD}" type="slidenum">
              <a:rPr kumimoji="0" lang="en-US" sz="1200" b="0" i="0" u="none" strike="noStrike" kern="1200" cap="none" spc="0" normalizeH="0" baseline="0" noProof="0" smtClean="0">
                <a:ln>
                  <a:noFill/>
                </a:ln>
                <a:solidFill>
                  <a:srgbClr val="000000"/>
                </a:solidFill>
                <a:effectLst/>
                <a:uLnTx/>
                <a:uFillTx/>
                <a:latin typeface="ABBvoiceOffice"/>
                <a:ea typeface="ABBvoiceOffice"/>
                <a:cs typeface="ABBvoiceOffice"/>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BBvoiceOffice"/>
              <a:ea typeface="ABBvoiceOffice"/>
              <a:cs typeface="ABBvoiceOffice"/>
            </a:endParaRPr>
          </a:p>
        </p:txBody>
      </p:sp>
    </p:spTree>
    <p:extLst>
      <p:ext uri="{BB962C8B-B14F-4D97-AF65-F5344CB8AC3E}">
        <p14:creationId xmlns:p14="http://schemas.microsoft.com/office/powerpoint/2010/main" val="31636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4E69C-C28A-4BE6-BE89-71D8FB2035FD}" type="slidenum">
              <a:rPr kumimoji="0" lang="en-US" sz="1200" b="0" i="0" u="none" strike="noStrike" kern="1200" cap="none" spc="0" normalizeH="0" baseline="0" noProof="0" smtClean="0">
                <a:ln>
                  <a:noFill/>
                </a:ln>
                <a:solidFill>
                  <a:srgbClr val="000000"/>
                </a:solidFill>
                <a:effectLst/>
                <a:uLnTx/>
                <a:uFillTx/>
                <a:latin typeface="ABBvoice" panose="020D06030205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BBvoice" panose="020D0603020503020204" pitchFamily="34" charset="0"/>
            </a:endParaRPr>
          </a:p>
        </p:txBody>
      </p:sp>
    </p:spTree>
    <p:extLst>
      <p:ext uri="{BB962C8B-B14F-4D97-AF65-F5344CB8AC3E}">
        <p14:creationId xmlns:p14="http://schemas.microsoft.com/office/powerpoint/2010/main" val="3462166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94E69C-C28A-4BE6-BE89-71D8FB2035FD}" type="slidenum">
              <a:rPr lang="en-US" smtClean="0"/>
              <a:t>9</a:t>
            </a:fld>
            <a:endParaRPr lang="en-US"/>
          </a:p>
        </p:txBody>
      </p:sp>
    </p:spTree>
    <p:extLst>
      <p:ext uri="{BB962C8B-B14F-4D97-AF65-F5344CB8AC3E}">
        <p14:creationId xmlns:p14="http://schemas.microsoft.com/office/powerpoint/2010/main" val="246128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Updated solution with TruONE to replace ZTX and ZTG within the 30-1200A, 200-480Vac range</a:t>
            </a:r>
          </a:p>
          <a:p>
            <a:r>
              <a:rPr lang="en-US" dirty="0"/>
              <a:t>- Rebranded line completely in documentation and in product labeling – will now say ABB Zenith on the products as well as the manuals and brochures</a:t>
            </a:r>
          </a:p>
        </p:txBody>
      </p:sp>
      <p:sp>
        <p:nvSpPr>
          <p:cNvPr id="4" name="Slide Number Placeholder 3"/>
          <p:cNvSpPr>
            <a:spLocks noGrp="1"/>
          </p:cNvSpPr>
          <p:nvPr>
            <p:ph type="sldNum" sz="quarter" idx="5"/>
          </p:nvPr>
        </p:nvSpPr>
        <p:spPr/>
        <p:txBody>
          <a:bodyPr/>
          <a:lstStyle/>
          <a:p>
            <a:fld id="{3A94E69C-C28A-4BE6-BE89-71D8FB2035FD}" type="slidenum">
              <a:rPr lang="en-US" smtClean="0"/>
              <a:t>10</a:t>
            </a:fld>
            <a:endParaRPr lang="en-US"/>
          </a:p>
        </p:txBody>
      </p:sp>
    </p:spTree>
    <p:extLst>
      <p:ext uri="{BB962C8B-B14F-4D97-AF65-F5344CB8AC3E}">
        <p14:creationId xmlns:p14="http://schemas.microsoft.com/office/powerpoint/2010/main" val="34624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Coordinated Breaker Ratings with ABB breakers already established.    Testing with GE and Schneider breakers going on right now</a:t>
            </a:r>
          </a:p>
          <a:p>
            <a:r>
              <a:rPr lang="en-US" dirty="0"/>
              <a:t>Comment on 2 pole:  Not currently UL, 3 pole sold for 2 pole application</a:t>
            </a:r>
          </a:p>
          <a:p>
            <a:r>
              <a:rPr lang="en-US" dirty="0"/>
              <a:t>No fundamental difference between CUL and CSA from a product perspective</a:t>
            </a:r>
          </a:p>
        </p:txBody>
      </p:sp>
      <p:sp>
        <p:nvSpPr>
          <p:cNvPr id="4" name="Slide Number Placeholder 3"/>
          <p:cNvSpPr>
            <a:spLocks noGrp="1"/>
          </p:cNvSpPr>
          <p:nvPr>
            <p:ph type="sldNum" sz="quarter" idx="5"/>
          </p:nvPr>
        </p:nvSpPr>
        <p:spPr/>
        <p:txBody>
          <a:bodyPr/>
          <a:lstStyle/>
          <a:p>
            <a:fld id="{3A94E69C-C28A-4BE6-BE89-71D8FB2035FD}" type="slidenum">
              <a:rPr lang="en-US" smtClean="0"/>
              <a:t>12</a:t>
            </a:fld>
            <a:endParaRPr lang="en-US"/>
          </a:p>
        </p:txBody>
      </p:sp>
    </p:spTree>
    <p:extLst>
      <p:ext uri="{BB962C8B-B14F-4D97-AF65-F5344CB8AC3E}">
        <p14:creationId xmlns:p14="http://schemas.microsoft.com/office/powerpoint/2010/main" val="2021547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Coordinated Breaker Ratings with ABB breakers already established.    Testing with GE and Schneider breakers going on right now</a:t>
            </a:r>
          </a:p>
          <a:p>
            <a:r>
              <a:rPr lang="en-US" dirty="0"/>
              <a:t>Comment on 2 pole:  Not currently UL, 3 pole sold for 2 pole application</a:t>
            </a:r>
          </a:p>
          <a:p>
            <a:r>
              <a:rPr lang="en-US" dirty="0"/>
              <a:t>No fundamental difference between CUL and CSA from a product perspective</a:t>
            </a:r>
          </a:p>
        </p:txBody>
      </p:sp>
      <p:sp>
        <p:nvSpPr>
          <p:cNvPr id="4" name="Slide Number Placeholder 3"/>
          <p:cNvSpPr>
            <a:spLocks noGrp="1"/>
          </p:cNvSpPr>
          <p:nvPr>
            <p:ph type="sldNum" sz="quarter" idx="5"/>
          </p:nvPr>
        </p:nvSpPr>
        <p:spPr/>
        <p:txBody>
          <a:bodyPr/>
          <a:lstStyle/>
          <a:p>
            <a:fld id="{3A94E69C-C28A-4BE6-BE89-71D8FB2035FD}" type="slidenum">
              <a:rPr lang="en-US" smtClean="0"/>
              <a:t>13</a:t>
            </a:fld>
            <a:endParaRPr lang="en-US"/>
          </a:p>
        </p:txBody>
      </p:sp>
    </p:spTree>
    <p:extLst>
      <p:ext uri="{BB962C8B-B14F-4D97-AF65-F5344CB8AC3E}">
        <p14:creationId xmlns:p14="http://schemas.microsoft.com/office/powerpoint/2010/main" val="190160485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4: Title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2B866-06E8-49CD-BD1C-D3883B1F173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7955" r="7955"/>
          <a:stretch/>
        </p:blipFill>
        <p:spPr>
          <a:xfrm>
            <a:off x="0" y="0"/>
            <a:ext cx="12190413" cy="6858000"/>
          </a:xfrm>
          <a:prstGeom prst="rect">
            <a:avLst/>
          </a:prstGeom>
        </p:spPr>
      </p:pic>
      <p:sp>
        <p:nvSpPr>
          <p:cNvPr id="22" name="Text Placeholder 5"/>
          <p:cNvSpPr>
            <a:spLocks noGrp="1"/>
          </p:cNvSpPr>
          <p:nvPr>
            <p:ph type="body" sz="quarter" idx="16"/>
          </p:nvPr>
        </p:nvSpPr>
        <p:spPr bwMode="gray">
          <a:xfrm>
            <a:off x="334919" y="365752"/>
            <a:ext cx="1528743"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475" y="5000633"/>
            <a:ext cx="10111621"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475" y="5205567"/>
            <a:ext cx="10110832"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475" y="5751515"/>
            <a:ext cx="1011083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475" y="6109996"/>
            <a:ext cx="10111621"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bwMode="gray">
          <a:xfrm>
            <a:off x="249325" y="4828013"/>
            <a:ext cx="550899"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a:solidFill>
                <a:schemeClr val="bg2"/>
              </a:solidFill>
            </a:endParaRPr>
          </a:p>
        </p:txBody>
      </p:sp>
      <p:pic>
        <p:nvPicPr>
          <p:cNvPr id="14" name="Picture 1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78214" y="6160150"/>
            <a:ext cx="873507"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1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D8D4DCBA-4C7A-4489-854D-9CAAB7BC53A0}"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21"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240"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09258"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240"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21"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21"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239"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09258"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240"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09258"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21" y="2317642"/>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239" y="2317642"/>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09258" y="2317642"/>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21" y="4489827"/>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240" y="4489827"/>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09258" y="4489827"/>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77211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2941" y="1931196"/>
            <a:ext cx="9298780"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131" y="3019668"/>
            <a:ext cx="929759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2941" y="3091669"/>
            <a:ext cx="9298780"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2941" y="4252143"/>
            <a:ext cx="9298780"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131" y="4180142"/>
            <a:ext cx="929759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21" y="1931196"/>
            <a:ext cx="191651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21" y="3091669"/>
            <a:ext cx="191651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21" y="4252143"/>
            <a:ext cx="191651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1"/>
          <p:cNvSpPr>
            <a:spLocks noGrp="1"/>
          </p:cNvSpPr>
          <p:nvPr>
            <p:ph type="body" sz="quarter" idx="26"/>
          </p:nvPr>
        </p:nvSpPr>
        <p:spPr bwMode="gray">
          <a:xfrm>
            <a:off x="332323" y="5452639"/>
            <a:ext cx="115193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7"/>
          </p:nvPr>
        </p:nvSpPr>
        <p:spPr bwMode="gray"/>
        <p:txBody>
          <a:bodyPr/>
          <a:lstStyle/>
          <a:p>
            <a:fld id="{AFC62351-A650-4DF6-986F-78B25B039145}" type="datetime4">
              <a:rPr lang="en-US" smtClean="0"/>
              <a:t>July 18, 2019</a:t>
            </a:fld>
            <a:endParaRPr lang="en-US" dirty="0"/>
          </a:p>
        </p:txBody>
      </p:sp>
      <p:sp>
        <p:nvSpPr>
          <p:cNvPr id="4" name="Footer Placeholder 3"/>
          <p:cNvSpPr>
            <a:spLocks noGrp="1"/>
          </p:cNvSpPr>
          <p:nvPr>
            <p:ph type="ftr" sz="quarter" idx="28"/>
          </p:nvPr>
        </p:nvSpPr>
        <p:spPr bwMode="gray"/>
        <p:txBody>
          <a:bodyPr/>
          <a:lstStyle/>
          <a:p>
            <a:pPr lvl="8"/>
            <a:endParaRPr lang="en-US" dirty="0"/>
          </a:p>
        </p:txBody>
      </p:sp>
      <p:sp>
        <p:nvSpPr>
          <p:cNvPr id="5" name="Slide Number Placeholder 4"/>
          <p:cNvSpPr>
            <a:spLocks noGrp="1"/>
          </p:cNvSpPr>
          <p:nvPr>
            <p:ph type="sldNum" sz="quarter" idx="29"/>
          </p:nvPr>
        </p:nvSpPr>
        <p:spPr bwMode="gray"/>
        <p:txBody>
          <a:bodyPr/>
          <a:lstStyle/>
          <a:p>
            <a:r>
              <a:rPr lang="en-US" dirty="0"/>
              <a:t>Slide </a:t>
            </a:r>
            <a:fld id="{619F89D8-7AE3-494A-97F3-03D680869632}" type="slidenum">
              <a:rPr lang="en-US" smtClean="0"/>
              <a:pPr/>
              <a:t>‹#›</a:t>
            </a:fld>
            <a:endParaRPr lang="en-US" dirty="0"/>
          </a:p>
        </p:txBody>
      </p:sp>
      <p:sp>
        <p:nvSpPr>
          <p:cNvPr id="21"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63070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818217" y="1931199"/>
            <a:ext cx="9033505"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bwMode="gray">
          <a:xfrm>
            <a:off x="2818217" y="2801555"/>
            <a:ext cx="9033505"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2"/>
          </p:nvPr>
        </p:nvSpPr>
        <p:spPr bwMode="gray">
          <a:xfrm>
            <a:off x="2818217" y="3671911"/>
            <a:ext cx="9033505"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6"/>
          </p:nvPr>
        </p:nvSpPr>
        <p:spPr bwMode="gray">
          <a:xfrm>
            <a:off x="332324" y="5452639"/>
            <a:ext cx="115193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3"/>
          <p:cNvSpPr>
            <a:spLocks noGrp="1"/>
          </p:cNvSpPr>
          <p:nvPr>
            <p:ph sz="quarter" idx="27"/>
          </p:nvPr>
        </p:nvSpPr>
        <p:spPr bwMode="gray">
          <a:xfrm>
            <a:off x="332539" y="1931199"/>
            <a:ext cx="15356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p:cNvSpPr>
            <a:spLocks noGrp="1"/>
          </p:cNvSpPr>
          <p:nvPr>
            <p:ph sz="quarter" idx="28"/>
          </p:nvPr>
        </p:nvSpPr>
        <p:spPr bwMode="gray">
          <a:xfrm>
            <a:off x="332539" y="2801555"/>
            <a:ext cx="15356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9"/>
          </p:nvPr>
        </p:nvSpPr>
        <p:spPr bwMode="gray">
          <a:xfrm>
            <a:off x="332539" y="3671911"/>
            <a:ext cx="15356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30"/>
          </p:nvPr>
        </p:nvSpPr>
        <p:spPr bwMode="gray">
          <a:xfrm>
            <a:off x="2818217" y="4542266"/>
            <a:ext cx="9033505"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p:cNvSpPr>
            <a:spLocks noGrp="1"/>
          </p:cNvSpPr>
          <p:nvPr>
            <p:ph sz="quarter" idx="31"/>
          </p:nvPr>
        </p:nvSpPr>
        <p:spPr bwMode="gray">
          <a:xfrm>
            <a:off x="332539" y="4542266"/>
            <a:ext cx="15356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9" name="Straight Connector 13"/>
          <p:cNvCxnSpPr/>
          <p:nvPr userDrawn="1"/>
        </p:nvCxnSpPr>
        <p:spPr bwMode="gray">
          <a:xfrm>
            <a:off x="199930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8823" y="3164586"/>
            <a:ext cx="22088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30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256" y="4905862"/>
            <a:ext cx="22088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30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270" y="2293948"/>
            <a:ext cx="22088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30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256" y="4035224"/>
            <a:ext cx="22088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158" y="2729549"/>
            <a:ext cx="977956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158" y="3599904"/>
            <a:ext cx="977956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158" y="4470259"/>
            <a:ext cx="977956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fld id="{ED4418A7-E8E0-42C3-AC0C-9BF91949BA0B}" type="datetime4">
              <a:rPr lang="en-US" smtClean="0"/>
              <a:t>July 18, 2019</a:t>
            </a:fld>
            <a:endParaRPr lang="en-US" dirty="0"/>
          </a:p>
        </p:txBody>
      </p:sp>
      <p:sp>
        <p:nvSpPr>
          <p:cNvPr id="5" name="Footer Placeholder 4"/>
          <p:cNvSpPr>
            <a:spLocks noGrp="1"/>
          </p:cNvSpPr>
          <p:nvPr userDrawn="1">
            <p:ph type="ftr" sz="quarter" idx="33"/>
          </p:nvPr>
        </p:nvSpPr>
        <p:spPr bwMode="gray"/>
        <p:txBody>
          <a:bodyPr/>
          <a:lstStyle/>
          <a:p>
            <a:pPr lvl="8"/>
            <a:endParaRPr lang="en-US" dirty="0"/>
          </a:p>
        </p:txBody>
      </p:sp>
      <p:sp>
        <p:nvSpPr>
          <p:cNvPr id="6" name="Slide Number Placeholder 5"/>
          <p:cNvSpPr>
            <a:spLocks noGrp="1"/>
          </p:cNvSpPr>
          <p:nvPr userDrawn="1">
            <p:ph type="sldNum" sz="quarter" idx="34"/>
          </p:nvPr>
        </p:nvSpPr>
        <p:spPr bwMode="gray"/>
        <p:txBody>
          <a:bodyPr/>
          <a:lstStyle/>
          <a:p>
            <a:r>
              <a:rPr lang="en-US" dirty="0"/>
              <a:t>Slide </a:t>
            </a:r>
            <a:fld id="{619F89D8-7AE3-494A-97F3-03D680869632}" type="slidenum">
              <a:rPr lang="en-US" smtClean="0"/>
              <a:pPr/>
              <a:t>‹#›</a:t>
            </a:fld>
            <a:endParaRPr lang="en-US" dirty="0"/>
          </a:p>
        </p:txBody>
      </p:sp>
      <p:sp>
        <p:nvSpPr>
          <p:cNvPr id="34" name="Subtitle 2"/>
          <p:cNvSpPr>
            <a:spLocks noGrp="1"/>
          </p:cNvSpPr>
          <p:nvPr userDrawn="1">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Content Placeholder 6"/>
          <p:cNvSpPr>
            <a:spLocks noGrp="1"/>
          </p:cNvSpPr>
          <p:nvPr>
            <p:ph sz="quarter" idx="35" hasCustomPrompt="1"/>
          </p:nvPr>
        </p:nvSpPr>
        <p:spPr>
          <a:xfrm>
            <a:off x="2217788" y="2100061"/>
            <a:ext cx="38515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1</a:t>
            </a:r>
            <a:endParaRPr lang="en-GB" dirty="0"/>
          </a:p>
        </p:txBody>
      </p:sp>
      <p:sp>
        <p:nvSpPr>
          <p:cNvPr id="54" name="Content Placeholder 6"/>
          <p:cNvSpPr>
            <a:spLocks noGrp="1"/>
          </p:cNvSpPr>
          <p:nvPr>
            <p:ph sz="quarter" idx="36" hasCustomPrompt="1"/>
          </p:nvPr>
        </p:nvSpPr>
        <p:spPr>
          <a:xfrm>
            <a:off x="2217788" y="2971986"/>
            <a:ext cx="38515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2</a:t>
            </a:r>
            <a:endParaRPr lang="en-GB" dirty="0"/>
          </a:p>
        </p:txBody>
      </p:sp>
      <p:sp>
        <p:nvSpPr>
          <p:cNvPr id="55" name="Content Placeholder 6"/>
          <p:cNvSpPr>
            <a:spLocks noGrp="1"/>
          </p:cNvSpPr>
          <p:nvPr>
            <p:ph sz="quarter" idx="37" hasCustomPrompt="1"/>
          </p:nvPr>
        </p:nvSpPr>
        <p:spPr>
          <a:xfrm>
            <a:off x="2217788" y="3843416"/>
            <a:ext cx="38515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3</a:t>
            </a:r>
            <a:endParaRPr lang="en-GB" dirty="0"/>
          </a:p>
        </p:txBody>
      </p:sp>
      <p:sp>
        <p:nvSpPr>
          <p:cNvPr id="56" name="Content Placeholder 6"/>
          <p:cNvSpPr>
            <a:spLocks noGrp="1"/>
          </p:cNvSpPr>
          <p:nvPr>
            <p:ph sz="quarter" idx="38" hasCustomPrompt="1"/>
          </p:nvPr>
        </p:nvSpPr>
        <p:spPr>
          <a:xfrm>
            <a:off x="2217788" y="4708172"/>
            <a:ext cx="38515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4</a:t>
            </a:r>
            <a:endParaRPr lang="en-GB" dirty="0"/>
          </a:p>
        </p:txBody>
      </p:sp>
    </p:spTree>
    <p:extLst>
      <p:ext uri="{BB962C8B-B14F-4D97-AF65-F5344CB8AC3E}">
        <p14:creationId xmlns:p14="http://schemas.microsoft.com/office/powerpoint/2010/main" val="342243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2939" y="1931194"/>
            <a:ext cx="289871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7"/>
          </p:nvPr>
        </p:nvSpPr>
        <p:spPr bwMode="gray">
          <a:xfrm>
            <a:off x="5754198" y="1931194"/>
            <a:ext cx="2897623"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1"/>
          <p:cNvSpPr>
            <a:spLocks noGrp="1"/>
          </p:cNvSpPr>
          <p:nvPr>
            <p:ph type="body" sz="quarter" idx="28"/>
          </p:nvPr>
        </p:nvSpPr>
        <p:spPr bwMode="gray">
          <a:xfrm>
            <a:off x="8954361" y="1931194"/>
            <a:ext cx="2897623"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552940" y="2317748"/>
            <a:ext cx="2903425"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bwMode="gray">
          <a:xfrm>
            <a:off x="2552941" y="3573970"/>
            <a:ext cx="2903425"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bwMode="gray">
          <a:xfrm>
            <a:off x="2552941" y="4830194"/>
            <a:ext cx="2903425"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3"/>
          </p:nvPr>
        </p:nvSpPr>
        <p:spPr bwMode="gray">
          <a:xfrm>
            <a:off x="333221" y="1931196"/>
            <a:ext cx="191651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4"/>
          </p:nvPr>
        </p:nvSpPr>
        <p:spPr bwMode="gray">
          <a:xfrm>
            <a:off x="333221" y="3305949"/>
            <a:ext cx="191651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5"/>
          </p:nvPr>
        </p:nvSpPr>
        <p:spPr bwMode="gray">
          <a:xfrm>
            <a:off x="333221" y="4680702"/>
            <a:ext cx="191651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8" name="Straight Connector 27"/>
          <p:cNvCxnSpPr/>
          <p:nvPr userDrawn="1"/>
        </p:nvCxnSpPr>
        <p:spPr bwMode="gray">
          <a:xfrm>
            <a:off x="2552940" y="2238607"/>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027" y="3487659"/>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027" y="4743881"/>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3651" y="2238607"/>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194" y="3487659"/>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194" y="4743881"/>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4361" y="2238607"/>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4361" y="3487659"/>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4361" y="4743881"/>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6551" y="2317748"/>
            <a:ext cx="289762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p:cNvSpPr>
            <a:spLocks noGrp="1"/>
          </p:cNvSpPr>
          <p:nvPr>
            <p:ph sz="quarter" idx="30"/>
          </p:nvPr>
        </p:nvSpPr>
        <p:spPr bwMode="gray">
          <a:xfrm>
            <a:off x="5756552" y="3573970"/>
            <a:ext cx="289762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3"/>
          <p:cNvSpPr>
            <a:spLocks noGrp="1"/>
          </p:cNvSpPr>
          <p:nvPr>
            <p:ph sz="quarter" idx="31"/>
          </p:nvPr>
        </p:nvSpPr>
        <p:spPr bwMode="gray">
          <a:xfrm>
            <a:off x="5756552" y="4830194"/>
            <a:ext cx="289762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3"/>
          <p:cNvSpPr>
            <a:spLocks noGrp="1"/>
          </p:cNvSpPr>
          <p:nvPr>
            <p:ph sz="quarter" idx="32"/>
          </p:nvPr>
        </p:nvSpPr>
        <p:spPr bwMode="gray">
          <a:xfrm>
            <a:off x="8954361" y="2317748"/>
            <a:ext cx="289762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p:cNvSpPr>
            <a:spLocks noGrp="1"/>
          </p:cNvSpPr>
          <p:nvPr>
            <p:ph sz="quarter" idx="33"/>
          </p:nvPr>
        </p:nvSpPr>
        <p:spPr bwMode="gray">
          <a:xfrm>
            <a:off x="8954361" y="3573970"/>
            <a:ext cx="289762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p:cNvSpPr>
            <a:spLocks noGrp="1"/>
          </p:cNvSpPr>
          <p:nvPr>
            <p:ph sz="quarter" idx="34"/>
          </p:nvPr>
        </p:nvSpPr>
        <p:spPr bwMode="gray">
          <a:xfrm>
            <a:off x="8954361" y="4830194"/>
            <a:ext cx="289762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35"/>
          </p:nvPr>
        </p:nvSpPr>
        <p:spPr bwMode="gray"/>
        <p:txBody>
          <a:bodyPr/>
          <a:lstStyle/>
          <a:p>
            <a:fld id="{61D1DE91-E2DE-4375-B4FF-ECFCEDDDCBE0}" type="datetime4">
              <a:rPr lang="en-US" smtClean="0"/>
              <a:t>July 18, 2019</a:t>
            </a:fld>
            <a:endParaRPr lang="en-US" dirty="0"/>
          </a:p>
        </p:txBody>
      </p:sp>
      <p:sp>
        <p:nvSpPr>
          <p:cNvPr id="4" name="Footer Placeholder 3"/>
          <p:cNvSpPr>
            <a:spLocks noGrp="1"/>
          </p:cNvSpPr>
          <p:nvPr>
            <p:ph type="ftr" sz="quarter" idx="36"/>
          </p:nvPr>
        </p:nvSpPr>
        <p:spPr bwMode="gray"/>
        <p:txBody>
          <a:bodyPr/>
          <a:lstStyle/>
          <a:p>
            <a:pPr lvl="8"/>
            <a:endParaRPr lang="en-US" dirty="0"/>
          </a:p>
        </p:txBody>
      </p:sp>
      <p:sp>
        <p:nvSpPr>
          <p:cNvPr id="5" name="Slide Number Placeholder 4"/>
          <p:cNvSpPr>
            <a:spLocks noGrp="1"/>
          </p:cNvSpPr>
          <p:nvPr>
            <p:ph type="sldNum" sz="quarter" idx="37"/>
          </p:nvPr>
        </p:nvSpPr>
        <p:spPr bwMode="gray"/>
        <p:txBody>
          <a:bodyPr/>
          <a:lstStyle/>
          <a:p>
            <a:r>
              <a:rPr lang="en-US" dirty="0"/>
              <a:t>Slide </a:t>
            </a:r>
            <a:fld id="{619F89D8-7AE3-494A-97F3-03D680869632}" type="slidenum">
              <a:rPr lang="en-US" smtClean="0"/>
              <a:pPr/>
              <a:t>‹#›</a:t>
            </a:fld>
            <a:endParaRPr lang="en-US" dirty="0"/>
          </a:p>
        </p:txBody>
      </p:sp>
      <p:sp>
        <p:nvSpPr>
          <p:cNvPr id="41" name="Subtitle 2"/>
          <p:cNvSpPr>
            <a:spLocks noGrp="1"/>
          </p:cNvSpPr>
          <p:nvPr>
            <p:ph type="subTitle" idx="13"/>
          </p:nvPr>
        </p:nvSpPr>
        <p:spPr bwMode="gray">
          <a:xfrm>
            <a:off x="332325" y="1085213"/>
            <a:ext cx="115193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7785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21" y="1931945"/>
            <a:ext cx="3642726"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240" y="1931945"/>
            <a:ext cx="3642726"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09258" y="1931945"/>
            <a:ext cx="3642726"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a:xfrm>
            <a:off x="333221" y="682313"/>
            <a:ext cx="115185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00C3FEDD-2DA3-4289-9B1F-96211D1B5114}"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3"/>
          </p:nvPr>
        </p:nvSpPr>
        <p:spPr bwMode="gray">
          <a:xfrm>
            <a:off x="333221" y="2402146"/>
            <a:ext cx="3642726"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240" y="2402146"/>
            <a:ext cx="3642726"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09258" y="2402146"/>
            <a:ext cx="3642726"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p:cNvCxnSpPr/>
          <p:nvPr userDrawn="1"/>
        </p:nvCxnSpPr>
        <p:spPr bwMode="gray">
          <a:xfrm>
            <a:off x="4123593"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1613"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33749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0413"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p:cNvSpPr>
            <a:spLocks noGrp="1"/>
          </p:cNvSpPr>
          <p:nvPr>
            <p:ph type="title"/>
          </p:nvPr>
        </p:nvSpPr>
        <p:spPr bwMode="gray">
          <a:xfrm>
            <a:off x="332323" y="622788"/>
            <a:ext cx="11519398" cy="396000"/>
          </a:xfrm>
        </p:spPr>
        <p:txBody>
          <a:bodyPr/>
          <a:lstStyle>
            <a:lvl1pPr>
              <a:defRPr sz="1800"/>
            </a:lvl1p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A1F808C0-290B-4263-8A52-B569B4875133}" type="datetime4">
              <a:rPr lang="en-US" smtClean="0"/>
              <a:pPr/>
              <a:t>July 18, 2019</a:t>
            </a:fld>
            <a:endParaRPr lang="en-US" dirty="0"/>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
        <p:nvSpPr>
          <p:cNvPr id="13" name="Rectangle 12"/>
          <p:cNvSpPr/>
          <p:nvPr userDrawn="1"/>
        </p:nvSpPr>
        <p:spPr bwMode="gray">
          <a:xfrm>
            <a:off x="242183" y="447781"/>
            <a:ext cx="550899"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dirty="0">
                <a:solidFill>
                  <a:srgbClr val="FF0000"/>
                </a:solidFill>
              </a:rPr>
              <a:t>—</a:t>
            </a:r>
            <a:endParaRPr lang="en-US" sz="1800" b="1" dirty="0" err="1">
              <a:solidFill>
                <a:srgbClr val="FF0000"/>
              </a:solidFill>
            </a:endParaRPr>
          </a:p>
        </p:txBody>
      </p:sp>
    </p:spTree>
    <p:extLst>
      <p:ext uri="{BB962C8B-B14F-4D97-AF65-F5344CB8AC3E}">
        <p14:creationId xmlns:p14="http://schemas.microsoft.com/office/powerpoint/2010/main" val="31966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A1F808C0-290B-4263-8A52-B569B4875133}" type="datetime4">
              <a:rPr lang="en-US" smtClean="0"/>
              <a:t>July 18, 2019</a:t>
            </a:fld>
            <a:endParaRPr lang="en-US" dirty="0"/>
          </a:p>
        </p:txBody>
      </p:sp>
      <p:sp>
        <p:nvSpPr>
          <p:cNvPr id="5" name="Footer Placeholder 4"/>
          <p:cNvSpPr>
            <a:spLocks noGrp="1"/>
          </p:cNvSpPr>
          <p:nvPr>
            <p:ph type="ftr" sz="quarter" idx="15"/>
          </p:nvPr>
        </p:nvSpPr>
        <p:spPr bwMode="gray"/>
        <p:txBody>
          <a:body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
        <p:nvSpPr>
          <p:cNvPr id="18"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2839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0479A72-920A-415B-8469-E7772A79C549}"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7037" y="2793574"/>
            <a:ext cx="3296347"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9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05_Title only">
    <p:spTree>
      <p:nvGrpSpPr>
        <p:cNvPr id="1" name=""/>
        <p:cNvGrpSpPr/>
        <p:nvPr/>
      </p:nvGrpSpPr>
      <p:grpSpPr>
        <a:xfrm>
          <a:off x="0" y="0"/>
          <a:ext cx="0" cy="0"/>
          <a:chOff x="0" y="0"/>
          <a:chExt cx="0" cy="0"/>
        </a:xfrm>
      </p:grpSpPr>
      <p:sp>
        <p:nvSpPr>
          <p:cNvPr id="7" name="Subtitle 2"/>
          <p:cNvSpPr>
            <a:spLocks noGrp="1"/>
          </p:cNvSpPr>
          <p:nvPr>
            <p:ph type="subTitle" idx="13"/>
          </p:nvPr>
        </p:nvSpPr>
        <p:spPr bwMode="gray">
          <a:xfrm>
            <a:off x="257846" y="1120928"/>
            <a:ext cx="11648389" cy="504000"/>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p:txBody>
          <a:bodyPr/>
          <a:lstStyle/>
          <a:p>
            <a:r>
              <a:rPr lang="en-US"/>
              <a:t>Click to edit Master title style</a:t>
            </a:r>
          </a:p>
        </p:txBody>
      </p:sp>
      <p:sp>
        <p:nvSpPr>
          <p:cNvPr id="8" name="Date Placeholder 7"/>
          <p:cNvSpPr>
            <a:spLocks noGrp="1"/>
          </p:cNvSpPr>
          <p:nvPr>
            <p:ph type="dt" sz="half" idx="14"/>
          </p:nvPr>
        </p:nvSpPr>
        <p:spPr bwMode="gray"/>
        <p:txBody>
          <a:bodyPr/>
          <a:lstStyle/>
          <a:p>
            <a:fld id="{604723B6-2C37-4C03-92C2-AA6C4A469955}" type="datetime4">
              <a:rPr lang="en-US" smtClean="0"/>
              <a:t>July 18, 2019</a:t>
            </a:fld>
            <a:endParaRPr lang="en-US" dirty="0"/>
          </a:p>
        </p:txBody>
      </p:sp>
      <p:sp>
        <p:nvSpPr>
          <p:cNvPr id="9" name="Footer Placeholder 8"/>
          <p:cNvSpPr>
            <a:spLocks noGrp="1"/>
          </p:cNvSpPr>
          <p:nvPr>
            <p:ph type="ftr" sz="quarter" idx="15"/>
          </p:nvPr>
        </p:nvSpPr>
        <p:spPr bwMode="gray"/>
        <p:txBody>
          <a:bodyPr/>
          <a:lstStyle/>
          <a:p>
            <a:endParaRPr lang="en-US" dirty="0"/>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121317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C55A9BD9-4AB1-4514-A40D-3F4348B2CF77}"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1449" y="1931193"/>
            <a:ext cx="115185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3220" y="2317637"/>
            <a:ext cx="1738800"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3220" y="4202644"/>
            <a:ext cx="1738800"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2498" y="2317637"/>
            <a:ext cx="1738800"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2498" y="4202644"/>
            <a:ext cx="1738800" cy="17100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59178" y="2317637"/>
            <a:ext cx="3757200" cy="17100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59178" y="4202644"/>
            <a:ext cx="3757200" cy="17100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2898" y="2317637"/>
            <a:ext cx="3758823" cy="17100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2898" y="4202644"/>
            <a:ext cx="3758823" cy="17100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332325" y="2238495"/>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25" y="4115141"/>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908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21" y="682313"/>
            <a:ext cx="115185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EAB57985-67D2-4C2C-8135-28A8C8C9566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115185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2324" y="2317637"/>
            <a:ext cx="1738800"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2324" y="3925788"/>
            <a:ext cx="1738800"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2498" y="2317636"/>
            <a:ext cx="1738800"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2498" y="3925788"/>
            <a:ext cx="1738800" cy="1436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60188" y="2317636"/>
            <a:ext cx="3756947" cy="14364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60188" y="3925788"/>
            <a:ext cx="3756947" cy="14364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2899" y="2317636"/>
            <a:ext cx="3758823" cy="14364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2899" y="3925788"/>
            <a:ext cx="3758823" cy="1436400"/>
          </a:xfrm>
        </p:spPr>
        <p:txBody>
          <a:bodyPr lIns="0" tIns="0" rIns="0" bIns="0"/>
          <a:lstStyle>
            <a:lvl1pPr rtl="0">
              <a:defRPr/>
            </a:lvl1pPr>
            <a:lvl2pPr rtl="0">
              <a:defRPr/>
            </a:lvl2pPr>
            <a:lvl3pPr rtl="0">
              <a:defRPr/>
            </a:lvl3pPr>
            <a:lvl4pPr rtl="0">
              <a:defRPr/>
            </a:lvl4pPr>
            <a:lvl5pPr rtl="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7"/>
          <p:cNvSpPr>
            <a:spLocks noGrp="1"/>
          </p:cNvSpPr>
          <p:nvPr>
            <p:ph type="body" sz="quarter" idx="29"/>
          </p:nvPr>
        </p:nvSpPr>
        <p:spPr bwMode="gray">
          <a:xfrm>
            <a:off x="333221" y="5453067"/>
            <a:ext cx="115185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332325" y="2238495"/>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25" y="3839912"/>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3689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8294" y="1931194"/>
            <a:ext cx="560369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4" y="1931194"/>
            <a:ext cx="5602705" cy="398091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3"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9940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8294" y="1931194"/>
            <a:ext cx="5603690" cy="343099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4" y="1931194"/>
            <a:ext cx="5602705" cy="34309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25" y="5453067"/>
            <a:ext cx="115193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56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39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392"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7514"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7514"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294" y="2317638"/>
            <a:ext cx="5603690" cy="359447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4" y="2317638"/>
            <a:ext cx="5602705"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6868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7C4B2A68-D918-4286-96B0-6342B7A9B0CE}"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32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2322"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7514"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7514"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7514" y="2317638"/>
            <a:ext cx="5604470" cy="295097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2" y="2317638"/>
            <a:ext cx="560447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206"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40" y="5453067"/>
            <a:ext cx="115191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63169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972E678C-17C0-4756-8034-8236E2D4136B}"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21"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2941"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723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7231" y="2317638"/>
            <a:ext cx="5604470" cy="3594474"/>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2317638"/>
            <a:ext cx="5604470"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Gleichschenkliges Dreieck 46"/>
          <p:cNvSpPr/>
          <p:nvPr userDrawn="1"/>
        </p:nvSpPr>
        <p:spPr bwMode="gray">
          <a:xfrm rot="5400000">
            <a:off x="4334107" y="4088014"/>
            <a:ext cx="3523271" cy="12493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24" y="1085213"/>
            <a:ext cx="115193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51706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5720" y="3766507"/>
            <a:ext cx="2879662" cy="124563"/>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46DACDBD-1DFF-49BA-A724-30E3F02C142A}"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21" y="2238606"/>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2941" y="2238606"/>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723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7232" y="2317752"/>
            <a:ext cx="5604470" cy="2950867"/>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2317752"/>
            <a:ext cx="5604470"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p:cNvSpPr>
            <a:spLocks noGrp="1"/>
          </p:cNvSpPr>
          <p:nvPr>
            <p:ph type="body" sz="quarter" idx="29"/>
          </p:nvPr>
        </p:nvSpPr>
        <p:spPr bwMode="gray">
          <a:xfrm>
            <a:off x="332324" y="5453067"/>
            <a:ext cx="115196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a:spLocks noGrp="1"/>
          </p:cNvSpPr>
          <p:nvPr>
            <p:ph type="subTitle" idx="13"/>
          </p:nvPr>
        </p:nvSpPr>
        <p:spPr bwMode="gray">
          <a:xfrm>
            <a:off x="332324" y="1085213"/>
            <a:ext cx="115196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8668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C1783AD7-02E7-449A-B532-68934DEE5F31}"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2"/>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21"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7232" y="1931195"/>
            <a:ext cx="560447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2317641"/>
            <a:ext cx="5604470"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60952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3540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6897"/>
          <a:stretch/>
        </p:blipFill>
        <p:spPr bwMode="gray">
          <a:xfrm>
            <a:off x="2" y="0"/>
            <a:ext cx="12197257"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768" y="414450"/>
            <a:ext cx="413246"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12" y="718060"/>
            <a:ext cx="115197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14" y="1264008"/>
            <a:ext cx="115197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37561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8294" y="1931194"/>
            <a:ext cx="5603690"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4" y="1931194"/>
            <a:ext cx="5602705" cy="398091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5" y="1085213"/>
            <a:ext cx="115193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8294" y="3989616"/>
            <a:ext cx="5603690"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093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2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723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7232" y="4045107"/>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7232" y="2318322"/>
            <a:ext cx="5604470" cy="148419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21" y="2317641"/>
            <a:ext cx="5604470" cy="35951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umsplatzhalter 3"/>
          <p:cNvSpPr>
            <a:spLocks noGrp="1"/>
          </p:cNvSpPr>
          <p:nvPr>
            <p:ph type="dt" sz="half" idx="11"/>
          </p:nvPr>
        </p:nvSpPr>
        <p:spPr bwMode="gray"/>
        <p:txBody>
          <a:bodyPr/>
          <a:lstStyle/>
          <a:p>
            <a:fld id="{86C11801-1BEF-46D9-879F-590C601D8597}" type="datetime4">
              <a:rPr lang="en-US" smtClean="0"/>
              <a:t>July 18, 2019</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21" y="223917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7232" y="223917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7232" y="4348008"/>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7232" y="4432236"/>
            <a:ext cx="560447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8" name="Subtitle 2"/>
          <p:cNvSpPr>
            <a:spLocks noGrp="1"/>
          </p:cNvSpPr>
          <p:nvPr>
            <p:ph type="subTitle" idx="13"/>
          </p:nvPr>
        </p:nvSpPr>
        <p:spPr bwMode="gray">
          <a:xfrm>
            <a:off x="332325" y="1085213"/>
            <a:ext cx="115196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2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8122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23" y="5452639"/>
            <a:ext cx="115193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7230" y="2317642"/>
            <a:ext cx="5604470"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21" y="2317637"/>
            <a:ext cx="5604470"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322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7230"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7230" y="3831247"/>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umsplatzhalter 3"/>
          <p:cNvSpPr>
            <a:spLocks noGrp="1"/>
          </p:cNvSpPr>
          <p:nvPr>
            <p:ph type="dt" sz="half" idx="11"/>
          </p:nvPr>
        </p:nvSpPr>
        <p:spPr bwMode="gray"/>
        <p:txBody>
          <a:bodyPr/>
          <a:lstStyle/>
          <a:p>
            <a:fld id="{75ACC3D8-F658-404B-AC58-DFDEB860C833}" type="datetime4">
              <a:rPr lang="en-US" smtClean="0"/>
              <a:t>July 18, 2019</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21"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7230"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7230" y="4135561"/>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7230" y="4214708"/>
            <a:ext cx="5604470"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9"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6095206"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708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7E78DB5F-64D9-442E-954C-935C935B4142}"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539" y="1931195"/>
            <a:ext cx="2063932"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2699675" y="1931195"/>
            <a:ext cx="9152309"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539" y="2317641"/>
            <a:ext cx="2063932"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940" y="2238495"/>
            <a:ext cx="2062531"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2548073"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3684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7E78DB5F-64D9-442E-954C-935C935B4142}"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5"/>
            <a:ext cx="4093233"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4724314" y="1931195"/>
            <a:ext cx="7127670"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0" y="2317641"/>
            <a:ext cx="4093234" cy="359447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221" y="2238495"/>
            <a:ext cx="409323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25" y="1085213"/>
            <a:ext cx="115193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45753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057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21" y="1931193"/>
            <a:ext cx="409323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3839" y="1931194"/>
            <a:ext cx="7127883"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3839" y="4042705"/>
            <a:ext cx="7127883"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3839" y="2317638"/>
            <a:ext cx="7127883" cy="148354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21" y="2317638"/>
            <a:ext cx="4094132"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umsplatzhalter 3"/>
          <p:cNvSpPr>
            <a:spLocks noGrp="1"/>
          </p:cNvSpPr>
          <p:nvPr>
            <p:ph type="dt" sz="half" idx="11"/>
          </p:nvPr>
        </p:nvSpPr>
        <p:spPr bwMode="gray"/>
        <p:txBody>
          <a:bodyPr/>
          <a:lstStyle/>
          <a:p>
            <a:fld id="{21D0314D-AAD8-43AE-987E-1CD311B19016}" type="datetime4">
              <a:rPr lang="en-US" smtClean="0"/>
              <a:t>July 18, 2019</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11" name="Straight Connector 9"/>
          <p:cNvCxnSpPr/>
          <p:nvPr userDrawn="1"/>
        </p:nvCxnSpPr>
        <p:spPr bwMode="gray">
          <a:xfrm>
            <a:off x="4724649" y="2238495"/>
            <a:ext cx="712707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4649" y="4349421"/>
            <a:ext cx="712707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3839" y="4428564"/>
            <a:ext cx="7127883" cy="148354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23" y="1085213"/>
            <a:ext cx="115196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45753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21" y="2238495"/>
            <a:ext cx="409323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7293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384"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23" y="5452639"/>
            <a:ext cx="115196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316" y="2317642"/>
            <a:ext cx="7127669"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21" y="2317639"/>
            <a:ext cx="4094131" cy="295097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2324" y="1931193"/>
            <a:ext cx="409413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315" y="1931193"/>
            <a:ext cx="7128369"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315" y="3831247"/>
            <a:ext cx="7128369"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umsplatzhalter 3"/>
          <p:cNvSpPr>
            <a:spLocks noGrp="1"/>
          </p:cNvSpPr>
          <p:nvPr>
            <p:ph type="dt" sz="half" idx="11"/>
          </p:nvPr>
        </p:nvSpPr>
        <p:spPr bwMode="gray"/>
        <p:txBody>
          <a:bodyPr/>
          <a:lstStyle/>
          <a:p>
            <a:fld id="{8C3EC54A-C632-4B8A-8DD8-4163ADA26599}" type="datetime4">
              <a:rPr lang="en-US" smtClean="0"/>
              <a:t>July 18, 2019</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28" name="Content Placeholder 15"/>
          <p:cNvSpPr>
            <a:spLocks noGrp="1"/>
          </p:cNvSpPr>
          <p:nvPr>
            <p:ph sz="quarter" idx="21"/>
          </p:nvPr>
        </p:nvSpPr>
        <p:spPr bwMode="gray">
          <a:xfrm>
            <a:off x="4724316" y="4214708"/>
            <a:ext cx="7127669" cy="105391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9"/>
          <p:cNvCxnSpPr/>
          <p:nvPr userDrawn="1"/>
        </p:nvCxnSpPr>
        <p:spPr bwMode="gray">
          <a:xfrm>
            <a:off x="4724315" y="2238495"/>
            <a:ext cx="712707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6913" y="4136597"/>
            <a:ext cx="712707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25" y="1085213"/>
            <a:ext cx="115193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5" name="Straight Connector 44"/>
          <p:cNvCxnSpPr/>
          <p:nvPr userDrawn="1"/>
        </p:nvCxnSpPr>
        <p:spPr bwMode="gray">
          <a:xfrm>
            <a:off x="333221" y="2238495"/>
            <a:ext cx="409323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6933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4094DB61-25C8-4EF5-ACA6-394B43063948}"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21" y="2317185"/>
            <a:ext cx="3642726"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239"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39"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240" y="2317185"/>
            <a:ext cx="3642726"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09258" y="2317185"/>
            <a:ext cx="3642726" cy="359493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5" name="Straight Connector 34"/>
          <p:cNvCxnSpPr/>
          <p:nvPr userDrawn="1"/>
        </p:nvCxnSpPr>
        <p:spPr bwMode="gray">
          <a:xfrm>
            <a:off x="4123593" y="2388387"/>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1613" y="2388387"/>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9830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21" y="5452639"/>
            <a:ext cx="11518763" cy="460800"/>
          </a:xfrm>
          <a:solidFill>
            <a:schemeClr val="accent3"/>
          </a:solidFill>
        </p:spPr>
        <p:txBody>
          <a:bodyPr anchor="ctr"/>
          <a:lstStyle>
            <a:lvl1pPr marL="7938" indent="0" algn="ctr">
              <a:spcBef>
                <a:spcPts val="0"/>
              </a:spcBef>
              <a:buFont typeface="Arial" panose="020B0604020202020204" pitchFamily="34" charset="0"/>
              <a:buNone/>
              <a:defRPr sz="1600" b="1">
                <a:solidFill>
                  <a:schemeClr val="bg1"/>
                </a:solidFill>
              </a:defRPr>
            </a:lvl1pPr>
            <a:lvl2pPr marL="7938" indent="0" algn="ctr">
              <a:spcBef>
                <a:spcPts val="0"/>
              </a:spcBef>
              <a:buNone/>
              <a:defRPr sz="1600" b="1">
                <a:solidFill>
                  <a:schemeClr val="bg1"/>
                </a:solidFill>
              </a:defRPr>
            </a:lvl2pPr>
            <a:lvl3pPr marL="7938" indent="0" algn="ctr">
              <a:spcBef>
                <a:spcPts val="0"/>
              </a:spcBef>
              <a:buNone/>
              <a:defRPr sz="1600" b="1">
                <a:solidFill>
                  <a:schemeClr val="bg1"/>
                </a:solidFill>
              </a:defRPr>
            </a:lvl3pPr>
            <a:lvl4pPr marL="7938" indent="0" algn="ctr">
              <a:spcBef>
                <a:spcPts val="0"/>
              </a:spcBef>
              <a:buNone/>
              <a:defRPr sz="1600" b="1">
                <a:solidFill>
                  <a:schemeClr val="bg1"/>
                </a:solidFill>
              </a:defRPr>
            </a:lvl4pPr>
            <a:lvl5pPr marL="7938" indent="0" algn="ctr">
              <a:spcBef>
                <a:spcPts val="0"/>
              </a:spcBef>
              <a:buNone/>
              <a:defRPr sz="1600" b="1">
                <a:solidFill>
                  <a:schemeClr val="bg1"/>
                </a:solidFill>
              </a:defRPr>
            </a:lvl5pPr>
            <a:lvl6pPr marL="7938" indent="0" algn="ctr">
              <a:spcBef>
                <a:spcPts val="0"/>
              </a:spcBef>
              <a:buNone/>
              <a:defRPr sz="1600" b="1">
                <a:solidFill>
                  <a:schemeClr val="bg1"/>
                </a:solidFill>
              </a:defRPr>
            </a:lvl6pPr>
            <a:lvl7pPr marL="7938" indent="0" algn="ctr">
              <a:spcBef>
                <a:spcPts val="0"/>
              </a:spcBef>
              <a:buNone/>
              <a:defRPr sz="1600" b="1">
                <a:solidFill>
                  <a:schemeClr val="bg1"/>
                </a:solidFill>
              </a:defRPr>
            </a:lvl7pPr>
            <a:lvl8pPr marL="7938" indent="0" algn="ctr">
              <a:spcBef>
                <a:spcPts val="0"/>
              </a:spcBef>
              <a:buNone/>
              <a:defRPr sz="1600" b="1">
                <a:solidFill>
                  <a:schemeClr val="bg1"/>
                </a:solidFill>
              </a:defRPr>
            </a:lvl8pPr>
            <a:lvl9pPr marL="7938"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76B2BC20-ABC6-478C-8E1B-2165F3667B32}"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21" y="2317638"/>
            <a:ext cx="3642726"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239"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40"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239" y="2317638"/>
            <a:ext cx="3642726"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09258" y="2317638"/>
            <a:ext cx="3642726"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4" name="Straight Connector 33"/>
          <p:cNvCxnSpPr/>
          <p:nvPr userDrawn="1"/>
        </p:nvCxnSpPr>
        <p:spPr bwMode="gray">
          <a:xfrm>
            <a:off x="4123593"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1612"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6208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F176D1A0-7D36-42FE-8B65-73ABE00A4B81}"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917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21" y="2317638"/>
            <a:ext cx="3642726"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240"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40" y="223917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240" y="2318318"/>
            <a:ext cx="3642726"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917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09258" y="2318318"/>
            <a:ext cx="3642726" cy="35937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Gleichschenkliges Dreieck 46"/>
          <p:cNvSpPr/>
          <p:nvPr userDrawn="1"/>
        </p:nvSpPr>
        <p:spPr bwMode="gray">
          <a:xfrm rot="5400000">
            <a:off x="6300151" y="4088368"/>
            <a:ext cx="3522591" cy="12490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279" y="4091277"/>
            <a:ext cx="3522591" cy="12490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25" y="1085213"/>
            <a:ext cx="115193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28829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0413" cy="6858000"/>
          </a:xfrm>
          <a:prstGeom prst="rect">
            <a:avLst/>
          </a:prstGeom>
          <a:solidFill>
            <a:srgbClr val="FF000F"/>
          </a:solidFill>
          <a:ln w="25400" cap="flat" cmpd="sng" algn="ctr">
            <a:noFill/>
            <a:prstDash val="solid"/>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768" y="414450"/>
            <a:ext cx="413246"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12" y="718060"/>
            <a:ext cx="115197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14" y="1264008"/>
            <a:ext cx="115197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58591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E78EC23C-A2EE-4E37-B3CA-EB5FB6E0A626}"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21" y="2317638"/>
            <a:ext cx="3642726"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240"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40"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239" y="2317638"/>
            <a:ext cx="3642726"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09258" y="2317638"/>
            <a:ext cx="3642726" cy="295097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7"/>
          <p:cNvSpPr>
            <a:spLocks noGrp="1"/>
          </p:cNvSpPr>
          <p:nvPr>
            <p:ph type="body" sz="quarter" idx="28"/>
          </p:nvPr>
        </p:nvSpPr>
        <p:spPr bwMode="gray">
          <a:xfrm>
            <a:off x="332538" y="5452639"/>
            <a:ext cx="11519183" cy="460800"/>
          </a:xfrm>
          <a:solidFill>
            <a:schemeClr val="accent3"/>
          </a:solidFill>
        </p:spPr>
        <p:txBody>
          <a:bodyPr anchor="ctr"/>
          <a:lstStyle>
            <a:lvl1pPr marL="7938" indent="0" algn="ctr">
              <a:spcBef>
                <a:spcPts val="0"/>
              </a:spcBef>
              <a:buFont typeface="Arial" panose="020B0604020202020204" pitchFamily="34" charset="0"/>
              <a:buNone/>
              <a:defRPr sz="1600" b="1">
                <a:solidFill>
                  <a:schemeClr val="bg1"/>
                </a:solidFill>
              </a:defRPr>
            </a:lvl1pPr>
            <a:lvl2pPr marL="7938" indent="0" algn="ctr">
              <a:spcBef>
                <a:spcPts val="0"/>
              </a:spcBef>
              <a:buNone/>
              <a:defRPr sz="1600" b="1">
                <a:solidFill>
                  <a:schemeClr val="bg1"/>
                </a:solidFill>
              </a:defRPr>
            </a:lvl2pPr>
            <a:lvl3pPr marL="7938" indent="0" algn="ctr">
              <a:spcBef>
                <a:spcPts val="0"/>
              </a:spcBef>
              <a:buNone/>
              <a:defRPr sz="1600" b="1">
                <a:solidFill>
                  <a:schemeClr val="bg1"/>
                </a:solidFill>
              </a:defRPr>
            </a:lvl3pPr>
            <a:lvl4pPr marL="7938" indent="0" algn="ctr">
              <a:spcBef>
                <a:spcPts val="0"/>
              </a:spcBef>
              <a:buNone/>
              <a:defRPr sz="1600" b="1">
                <a:solidFill>
                  <a:schemeClr val="bg1"/>
                </a:solidFill>
              </a:defRPr>
            </a:lvl4pPr>
            <a:lvl5pPr marL="7938" indent="0" algn="ctr">
              <a:spcBef>
                <a:spcPts val="0"/>
              </a:spcBef>
              <a:buNone/>
              <a:defRPr sz="1600" b="1">
                <a:solidFill>
                  <a:schemeClr val="bg1"/>
                </a:solidFill>
              </a:defRPr>
            </a:lvl5pPr>
            <a:lvl6pPr marL="7938" indent="0" algn="ctr">
              <a:spcBef>
                <a:spcPts val="0"/>
              </a:spcBef>
              <a:buNone/>
              <a:defRPr sz="1600" b="1">
                <a:solidFill>
                  <a:schemeClr val="bg1"/>
                </a:solidFill>
              </a:defRPr>
            </a:lvl6pPr>
            <a:lvl7pPr marL="7938" indent="0" algn="ctr">
              <a:spcBef>
                <a:spcPts val="0"/>
              </a:spcBef>
              <a:buNone/>
              <a:defRPr sz="1600" b="1">
                <a:solidFill>
                  <a:schemeClr val="bg1"/>
                </a:solidFill>
              </a:defRPr>
            </a:lvl7pPr>
            <a:lvl8pPr marL="7938" indent="0" algn="ctr">
              <a:spcBef>
                <a:spcPts val="0"/>
              </a:spcBef>
              <a:buNone/>
              <a:defRPr sz="1600" b="1">
                <a:solidFill>
                  <a:schemeClr val="bg1"/>
                </a:solidFill>
              </a:defRPr>
            </a:lvl8pPr>
            <a:lvl9pPr marL="7938"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9" name="Gleichschenkliges Dreieck 46"/>
          <p:cNvSpPr/>
          <p:nvPr userDrawn="1"/>
        </p:nvSpPr>
        <p:spPr bwMode="gray">
          <a:xfrm rot="5400000">
            <a:off x="6621901" y="3766620"/>
            <a:ext cx="2879092" cy="12490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028" y="3769529"/>
            <a:ext cx="2879093" cy="12490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256712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21" y="2317753"/>
            <a:ext cx="3642726"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240" y="2317752"/>
            <a:ext cx="3642726"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09258" y="2317752"/>
            <a:ext cx="3642726"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21" y="4239660"/>
            <a:ext cx="3642726"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240" y="4239660"/>
            <a:ext cx="3642726"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09258" y="4239660"/>
            <a:ext cx="3642726" cy="167378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FB49FC10-E749-4C4C-8DA8-5C5C82B618BE}"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240"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40"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86298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21" y="2317752"/>
            <a:ext cx="3642726"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240" y="2317752"/>
            <a:ext cx="3642726"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09258" y="2317752"/>
            <a:ext cx="3642726" cy="169249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21" y="4239660"/>
            <a:ext cx="3642726"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240" y="4239660"/>
            <a:ext cx="3642726"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09258" y="4239660"/>
            <a:ext cx="3642726" cy="102895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A15E654D-F1FE-47BD-AEB4-A952F2E268AF}"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1"/>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240" y="1931191"/>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40"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09258" y="1931191"/>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21" y="5452639"/>
            <a:ext cx="11518500" cy="460800"/>
          </a:xfrm>
          <a:solidFill>
            <a:schemeClr val="accent3"/>
          </a:solidFill>
        </p:spPr>
        <p:txBody>
          <a:bodyPr anchor="ctr"/>
          <a:lstStyle>
            <a:lvl1pPr marL="7938" indent="0" algn="ctr">
              <a:spcBef>
                <a:spcPts val="0"/>
              </a:spcBef>
              <a:buFont typeface="Arial" panose="020B0604020202020204" pitchFamily="34" charset="0"/>
              <a:buNone/>
              <a:defRPr sz="1600" b="1">
                <a:solidFill>
                  <a:schemeClr val="bg1"/>
                </a:solidFill>
              </a:defRPr>
            </a:lvl1pPr>
            <a:lvl2pPr marL="7938" indent="0" algn="ctr">
              <a:spcBef>
                <a:spcPts val="0"/>
              </a:spcBef>
              <a:buNone/>
              <a:defRPr sz="1600" b="1">
                <a:solidFill>
                  <a:schemeClr val="bg1"/>
                </a:solidFill>
              </a:defRPr>
            </a:lvl2pPr>
            <a:lvl3pPr marL="7938" indent="0" algn="ctr">
              <a:spcBef>
                <a:spcPts val="0"/>
              </a:spcBef>
              <a:buNone/>
              <a:defRPr sz="1600" b="1">
                <a:solidFill>
                  <a:schemeClr val="bg1"/>
                </a:solidFill>
              </a:defRPr>
            </a:lvl3pPr>
            <a:lvl4pPr marL="7938" indent="0" algn="ctr">
              <a:spcBef>
                <a:spcPts val="0"/>
              </a:spcBef>
              <a:buNone/>
              <a:defRPr sz="1600" b="1">
                <a:solidFill>
                  <a:schemeClr val="bg1"/>
                </a:solidFill>
              </a:defRPr>
            </a:lvl4pPr>
            <a:lvl5pPr marL="7938" indent="0" algn="ctr">
              <a:spcBef>
                <a:spcPts val="0"/>
              </a:spcBef>
              <a:buNone/>
              <a:defRPr sz="1600" b="1">
                <a:solidFill>
                  <a:schemeClr val="bg1"/>
                </a:solidFill>
              </a:defRPr>
            </a:lvl5pPr>
            <a:lvl6pPr marL="7938" indent="0" algn="ctr">
              <a:spcBef>
                <a:spcPts val="0"/>
              </a:spcBef>
              <a:buNone/>
              <a:defRPr sz="1600" b="1">
                <a:solidFill>
                  <a:schemeClr val="bg1"/>
                </a:solidFill>
              </a:defRPr>
            </a:lvl6pPr>
            <a:lvl7pPr marL="7938" indent="0" algn="ctr">
              <a:spcBef>
                <a:spcPts val="0"/>
              </a:spcBef>
              <a:buNone/>
              <a:defRPr sz="1600" b="1">
                <a:solidFill>
                  <a:schemeClr val="bg1"/>
                </a:solidFill>
              </a:defRPr>
            </a:lvl7pPr>
            <a:lvl8pPr marL="7938" indent="0" algn="ctr">
              <a:spcBef>
                <a:spcPts val="0"/>
              </a:spcBef>
              <a:buNone/>
              <a:defRPr sz="1600" b="1">
                <a:solidFill>
                  <a:schemeClr val="bg1"/>
                </a:solidFill>
              </a:defRPr>
            </a:lvl8pPr>
            <a:lvl9pPr marL="7938"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4121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332324" y="3989616"/>
            <a:ext cx="2655336"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12" y="1931194"/>
            <a:ext cx="2654868" cy="192249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3139022"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0864" y="1931194"/>
            <a:ext cx="5608687" cy="398091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9048333"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6648" y="3989616"/>
            <a:ext cx="2655336" cy="192249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3"/>
          </p:nvPr>
        </p:nvSpPr>
        <p:spPr bwMode="gray">
          <a:xfrm>
            <a:off x="9197116" y="1931194"/>
            <a:ext cx="2654868" cy="192249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125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479F5AED-CDE6-4CF9-A19E-ACD3A4FD6C29}"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21" y="2317638"/>
            <a:ext cx="2656454"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324"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324" y="2317638"/>
            <a:ext cx="2656454"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1428"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1428" y="2317638"/>
            <a:ext cx="2656454"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21" y="2238495"/>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324" y="2238495"/>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1428" y="2238495"/>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5530" y="2238495"/>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5530"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5530" y="2317638"/>
            <a:ext cx="2656454" cy="359447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1" name="Straight Connector 40"/>
          <p:cNvCxnSpPr/>
          <p:nvPr userDrawn="1"/>
        </p:nvCxnSpPr>
        <p:spPr bwMode="gray">
          <a:xfrm>
            <a:off x="31384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67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2603"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02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9" name="Text Placeholder 11"/>
          <p:cNvSpPr>
            <a:spLocks noGrp="1"/>
          </p:cNvSpPr>
          <p:nvPr>
            <p:ph type="body" sz="quarter" idx="16"/>
          </p:nvPr>
        </p:nvSpPr>
        <p:spPr bwMode="gray">
          <a:xfrm>
            <a:off x="333221"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21" y="2317753"/>
            <a:ext cx="2656454"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324"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324" y="2317753"/>
            <a:ext cx="2656454"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1428"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1428" y="2317753"/>
            <a:ext cx="2656454"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21" y="2238606"/>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324" y="2238606"/>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1428" y="2238606"/>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5530" y="2238606"/>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5530"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5530" y="2317753"/>
            <a:ext cx="2656454" cy="295086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7"/>
          <p:cNvSpPr>
            <a:spLocks noGrp="1"/>
          </p:cNvSpPr>
          <p:nvPr>
            <p:ph type="body" sz="quarter" idx="30"/>
          </p:nvPr>
        </p:nvSpPr>
        <p:spPr bwMode="gray">
          <a:xfrm>
            <a:off x="332323" y="5452639"/>
            <a:ext cx="11519397" cy="460800"/>
          </a:xfrm>
          <a:solidFill>
            <a:schemeClr val="accent3"/>
          </a:solidFill>
        </p:spPr>
        <p:txBody>
          <a:bodyPr anchor="ctr"/>
          <a:lstStyle>
            <a:lvl1pPr marL="7938" indent="0" algn="ctr">
              <a:spcBef>
                <a:spcPts val="0"/>
              </a:spcBef>
              <a:buFont typeface="Arial" panose="020B0604020202020204" pitchFamily="34" charset="0"/>
              <a:buNone/>
              <a:defRPr sz="1600" b="1">
                <a:solidFill>
                  <a:schemeClr val="bg1"/>
                </a:solidFill>
              </a:defRPr>
            </a:lvl1pPr>
            <a:lvl2pPr marL="7938" indent="0" algn="ctr">
              <a:spcBef>
                <a:spcPts val="0"/>
              </a:spcBef>
              <a:buNone/>
              <a:defRPr sz="1600" b="1">
                <a:solidFill>
                  <a:schemeClr val="bg1"/>
                </a:solidFill>
              </a:defRPr>
            </a:lvl2pPr>
            <a:lvl3pPr marL="7938" indent="0" algn="ctr">
              <a:spcBef>
                <a:spcPts val="0"/>
              </a:spcBef>
              <a:buNone/>
              <a:defRPr sz="1600" b="1">
                <a:solidFill>
                  <a:schemeClr val="bg1"/>
                </a:solidFill>
              </a:defRPr>
            </a:lvl3pPr>
            <a:lvl4pPr marL="7938" indent="0" algn="ctr">
              <a:spcBef>
                <a:spcPts val="0"/>
              </a:spcBef>
              <a:buNone/>
              <a:defRPr sz="1600" b="1">
                <a:solidFill>
                  <a:schemeClr val="bg1"/>
                </a:solidFill>
              </a:defRPr>
            </a:lvl4pPr>
            <a:lvl5pPr marL="7938" indent="0" algn="ctr">
              <a:spcBef>
                <a:spcPts val="0"/>
              </a:spcBef>
              <a:buNone/>
              <a:defRPr sz="1600" b="1">
                <a:solidFill>
                  <a:schemeClr val="bg1"/>
                </a:solidFill>
              </a:defRPr>
            </a:lvl5pPr>
            <a:lvl6pPr marL="7938" indent="0" algn="ctr">
              <a:spcBef>
                <a:spcPts val="0"/>
              </a:spcBef>
              <a:buNone/>
              <a:defRPr sz="1600" b="1">
                <a:solidFill>
                  <a:schemeClr val="bg1"/>
                </a:solidFill>
              </a:defRPr>
            </a:lvl6pPr>
            <a:lvl7pPr marL="7938" indent="0" algn="ctr">
              <a:spcBef>
                <a:spcPts val="0"/>
              </a:spcBef>
              <a:buNone/>
              <a:defRPr sz="1600" b="1">
                <a:solidFill>
                  <a:schemeClr val="bg1"/>
                </a:solidFill>
              </a:defRPr>
            </a:lvl7pPr>
            <a:lvl8pPr marL="7938" indent="0" algn="ctr">
              <a:spcBef>
                <a:spcPts val="0"/>
              </a:spcBef>
              <a:buNone/>
              <a:defRPr sz="1600" b="1">
                <a:solidFill>
                  <a:schemeClr val="bg1"/>
                </a:solidFill>
              </a:defRPr>
            </a:lvl8pPr>
            <a:lvl9pPr marL="7938"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31"/>
          </p:nvPr>
        </p:nvSpPr>
        <p:spPr bwMode="gray"/>
        <p:txBody>
          <a:bodyPr/>
          <a:lstStyle/>
          <a:p>
            <a:fld id="{DF793CCD-C37B-40CA-9C03-8963978AEAF0}" type="datetime4">
              <a:rPr lang="en-US" smtClean="0"/>
              <a:t>July 18, 2019</a:t>
            </a:fld>
            <a:endParaRPr lang="en-US" dirty="0"/>
          </a:p>
        </p:txBody>
      </p:sp>
      <p:sp>
        <p:nvSpPr>
          <p:cNvPr id="8" name="Footer Placeholder 7"/>
          <p:cNvSpPr>
            <a:spLocks noGrp="1"/>
          </p:cNvSpPr>
          <p:nvPr>
            <p:ph type="ftr" sz="quarter" idx="32"/>
          </p:nvPr>
        </p:nvSpPr>
        <p:spPr bwMode="gray"/>
        <p:txBody>
          <a:bodyPr/>
          <a:lstStyle>
            <a:lvl9pPr>
              <a:defRPr>
                <a:solidFill>
                  <a:schemeClr val="accent3"/>
                </a:solidFill>
              </a:defRPr>
            </a:lvl9pPr>
          </a:lstStyle>
          <a:p>
            <a:pPr lvl="8"/>
            <a:endParaRPr lang="en-US" dirty="0"/>
          </a:p>
        </p:txBody>
      </p:sp>
      <p:sp>
        <p:nvSpPr>
          <p:cNvPr id="10" name="Slide Number Placeholder 9"/>
          <p:cNvSpPr>
            <a:spLocks noGrp="1"/>
          </p:cNvSpPr>
          <p:nvPr>
            <p:ph type="sldNum" sz="quarter" idx="33"/>
          </p:nvPr>
        </p:nvSpPr>
        <p:spPr bwMode="gray"/>
        <p:txBody>
          <a:bodyPr/>
          <a:lstStyle/>
          <a:p>
            <a:r>
              <a:rPr lang="en-US" dirty="0"/>
              <a:t>Slide </a:t>
            </a:r>
            <a:fld id="{619F89D8-7AE3-494A-97F3-03D680869632}" type="slidenum">
              <a:rPr lang="en-US" smtClean="0"/>
              <a:pPr/>
              <a:t>‹#›</a:t>
            </a:fld>
            <a:endParaRPr lang="en-US" dirty="0"/>
          </a:p>
        </p:txBody>
      </p:sp>
      <p:sp>
        <p:nvSpPr>
          <p:cNvPr id="31"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2" name="Straight Connector 41"/>
          <p:cNvCxnSpPr/>
          <p:nvPr userDrawn="1"/>
        </p:nvCxnSpPr>
        <p:spPr bwMode="gray">
          <a:xfrm>
            <a:off x="3138499" y="2388955"/>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6706" y="2388955"/>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2603" y="2388955"/>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593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91" y="1931198"/>
            <a:ext cx="5602794"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1931198"/>
            <a:ext cx="5601808" cy="185386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1931198"/>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24" y="4064036"/>
            <a:ext cx="11519397" cy="184807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484" y="3922317"/>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2929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4259430" y="1931198"/>
            <a:ext cx="3642726"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1931198"/>
            <a:ext cx="3642726" cy="1853869"/>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4117689" y="1931198"/>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24" y="4064036"/>
            <a:ext cx="11519397" cy="1848076"/>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484" y="3922317"/>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5707" y="1931198"/>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09258" y="1931198"/>
            <a:ext cx="3642726" cy="1853869"/>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53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21" y="1932098"/>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484" y="3925094"/>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324" y="1932849"/>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21" y="4016596"/>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3287324" y="4017347"/>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32E27045-0511-42A6-9AC3-A3212EB42885}" type="datetime4">
              <a:rPr lang="en-US" smtClean="0"/>
              <a:t>July 18, 2019</a:t>
            </a:fld>
            <a:endParaRPr lang="en-US" dirty="0"/>
          </a:p>
        </p:txBody>
      </p:sp>
      <p:sp>
        <p:nvSpPr>
          <p:cNvPr id="4" name="Footer Placeholder 3"/>
          <p:cNvSpPr>
            <a:spLocks noGrp="1"/>
          </p:cNvSpPr>
          <p:nvPr>
            <p:ph type="ftr" sz="quarter" idx="25"/>
          </p:nvPr>
        </p:nvSpPr>
        <p:spPr bwMode="gray"/>
        <p:txBody>
          <a:bodyPr/>
          <a:lstStyle>
            <a:lvl9pPr>
              <a:defRPr>
                <a:solidFill>
                  <a:schemeClr val="accent3"/>
                </a:solidFill>
              </a:defRPr>
            </a:lvl9p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4" name="Content Placeholder 3"/>
          <p:cNvSpPr>
            <a:spLocks noGrp="1"/>
          </p:cNvSpPr>
          <p:nvPr>
            <p:ph sz="quarter" idx="27"/>
          </p:nvPr>
        </p:nvSpPr>
        <p:spPr bwMode="gray">
          <a:xfrm>
            <a:off x="6241428" y="1932098"/>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8"/>
          </p:nvPr>
        </p:nvSpPr>
        <p:spPr bwMode="gray">
          <a:xfrm>
            <a:off x="9195530" y="1932849"/>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9"/>
          </p:nvPr>
        </p:nvSpPr>
        <p:spPr bwMode="gray">
          <a:xfrm>
            <a:off x="6241428" y="4016596"/>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30"/>
          </p:nvPr>
        </p:nvSpPr>
        <p:spPr bwMode="gray">
          <a:xfrm>
            <a:off x="9195530" y="4017347"/>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410286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2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333221" y="4045107"/>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723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333221" y="4432236"/>
            <a:ext cx="5604470" cy="1484195"/>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21" y="2317638"/>
            <a:ext cx="5604470" cy="148487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umsplatzhalter 3"/>
          <p:cNvSpPr>
            <a:spLocks noGrp="1"/>
          </p:cNvSpPr>
          <p:nvPr>
            <p:ph type="dt" sz="half" idx="11"/>
          </p:nvPr>
        </p:nvSpPr>
        <p:spPr bwMode="gray"/>
        <p:txBody>
          <a:bodyPr/>
          <a:lstStyle/>
          <a:p>
            <a:fld id="{86C11801-1BEF-46D9-879F-590C601D8597}" type="datetime4">
              <a:rPr lang="en-US" smtClean="0"/>
              <a:t>July 18, 2019</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21" y="223917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21" y="4348008"/>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7232" y="223917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7232" y="2317642"/>
            <a:ext cx="560447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
        <p:nvSpPr>
          <p:cNvPr id="18" name="Subtitle 2"/>
          <p:cNvSpPr>
            <a:spLocks noGrp="1"/>
          </p:cNvSpPr>
          <p:nvPr>
            <p:ph type="subTitle" idx="13"/>
          </p:nvPr>
        </p:nvSpPr>
        <p:spPr bwMode="gray">
          <a:xfrm>
            <a:off x="332325" y="1085213"/>
            <a:ext cx="115196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2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7232" y="4043972"/>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4"/>
          <p:cNvCxnSpPr/>
          <p:nvPr userDrawn="1"/>
        </p:nvCxnSpPr>
        <p:spPr bwMode="gray">
          <a:xfrm>
            <a:off x="6247232" y="4351954"/>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7232" y="4430421"/>
            <a:ext cx="5604470" cy="148105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1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768" y="414450"/>
            <a:ext cx="413246"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12" y="718060"/>
            <a:ext cx="11519782" cy="504000"/>
          </a:xfrm>
        </p:spPr>
        <p:txBody>
          <a:bodyPr lIns="0" tIns="0" rIns="0" bIns="0" anchor="b"/>
          <a:lstStyle>
            <a:lvl1pPr>
              <a:defRPr sz="32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14" y="1264008"/>
            <a:ext cx="115197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45067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20" y="1931195"/>
            <a:ext cx="5618667"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206"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484" y="3922317"/>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3317" y="1931195"/>
            <a:ext cx="5618667"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20" y="4059571"/>
            <a:ext cx="5618667"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3317" y="4059571"/>
            <a:ext cx="5618667"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32E27045-0511-42A6-9AC3-A3212EB42885}" type="datetime4">
              <a:rPr lang="en-US" smtClean="0"/>
              <a:t>July 18, 2019</a:t>
            </a:fld>
            <a:endParaRPr lang="en-US" dirty="0"/>
          </a:p>
        </p:txBody>
      </p:sp>
      <p:sp>
        <p:nvSpPr>
          <p:cNvPr id="4" name="Footer Placeholder 3"/>
          <p:cNvSpPr>
            <a:spLocks noGrp="1"/>
          </p:cNvSpPr>
          <p:nvPr>
            <p:ph type="ftr" sz="quarter" idx="25"/>
          </p:nvPr>
        </p:nvSpPr>
        <p:spPr bwMode="gray"/>
        <p:txBody>
          <a:bodyPr/>
          <a:lstStyle>
            <a:lvl9pPr>
              <a:defRPr>
                <a:solidFill>
                  <a:schemeClr val="accent3"/>
                </a:solidFill>
              </a:defRPr>
            </a:lvl9p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261524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333221" y="1931199"/>
            <a:ext cx="5620451"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1"/>
          </p:nvPr>
        </p:nvSpPr>
        <p:spPr bwMode="gray">
          <a:xfrm>
            <a:off x="6231533" y="1931199"/>
            <a:ext cx="5620451"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21" y="3737726"/>
            <a:ext cx="5620451"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1533" y="3737726"/>
            <a:ext cx="5620451"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24"/>
          </p:nvPr>
        </p:nvSpPr>
        <p:spPr bwMode="gray">
          <a:xfrm>
            <a:off x="332324" y="5452639"/>
            <a:ext cx="115196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userDrawn="1"/>
        </p:nvCxnSpPr>
        <p:spPr bwMode="gray">
          <a:xfrm>
            <a:off x="333484" y="3599905"/>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6E7D5807-0F83-4687-8EA8-403E998DE912}" type="datetime4">
              <a:rPr lang="en-US" smtClean="0"/>
              <a:t>July 18, 2019</a:t>
            </a:fld>
            <a:endParaRPr lang="en-US" dirty="0"/>
          </a:p>
        </p:txBody>
      </p:sp>
      <p:sp>
        <p:nvSpPr>
          <p:cNvPr id="4" name="Footer Placeholder 3"/>
          <p:cNvSpPr>
            <a:spLocks noGrp="1"/>
          </p:cNvSpPr>
          <p:nvPr>
            <p:ph type="ftr" sz="quarter" idx="26"/>
          </p:nvPr>
        </p:nvSpPr>
        <p:spPr bwMode="gray"/>
        <p:txBody>
          <a:bodyPr/>
          <a:lstStyle>
            <a:lvl9pPr>
              <a:defRPr>
                <a:solidFill>
                  <a:schemeClr val="accent3"/>
                </a:solidFill>
              </a:defRPr>
            </a:lvl9pPr>
          </a:lstStyle>
          <a:p>
            <a:pPr lvl="8"/>
            <a:endParaRPr lang="en-US" dirty="0"/>
          </a:p>
        </p:txBody>
      </p:sp>
      <p:sp>
        <p:nvSpPr>
          <p:cNvPr id="5" name="Slide Number Placeholder 4"/>
          <p:cNvSpPr>
            <a:spLocks noGrp="1"/>
          </p:cNvSpPr>
          <p:nvPr>
            <p:ph type="sldNum" sz="quarter" idx="27"/>
          </p:nvPr>
        </p:nvSpPr>
        <p:spPr bwMode="gray"/>
        <p:txBody>
          <a:bodyPr/>
          <a:lstStyle/>
          <a:p>
            <a:r>
              <a:rPr lang="en-US" dirty="0"/>
              <a:t>Slide </a:t>
            </a:r>
            <a:fld id="{619F89D8-7AE3-494A-97F3-03D680869632}" type="slidenum">
              <a:rPr lang="en-US" smtClean="0"/>
              <a:pPr/>
              <a:t>‹#›</a:t>
            </a:fld>
            <a:endParaRPr lang="en-US" dirty="0"/>
          </a:p>
        </p:txBody>
      </p:sp>
      <p:cxnSp>
        <p:nvCxnSpPr>
          <p:cNvPr id="14" name="Straight Connector 13"/>
          <p:cNvCxnSpPr/>
          <p:nvPr userDrawn="1"/>
        </p:nvCxnSpPr>
        <p:spPr bwMode="gray">
          <a:xfrm>
            <a:off x="6095206"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23" y="1085213"/>
            <a:ext cx="115196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21634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2941" y="1931196"/>
            <a:ext cx="5361295" cy="191932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2941" y="3993324"/>
            <a:ext cx="5361295" cy="191932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1466" y="3921919"/>
            <a:ext cx="535970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39" y="1931196"/>
            <a:ext cx="191855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539" y="3993324"/>
            <a:ext cx="191855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fld id="{D7448BAD-718D-41D5-B039-249ED06F3A4A}" type="datetime4">
              <a:rPr lang="en-US" smtClean="0"/>
              <a:t>July 18, 2019</a:t>
            </a:fld>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23" y="1085213"/>
            <a:ext cx="115196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7440" y="1931196"/>
            <a:ext cx="3634282" cy="398144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566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2941" y="1931196"/>
            <a:ext cx="5361295"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2941" y="3305949"/>
            <a:ext cx="5361295"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2941" y="4680702"/>
            <a:ext cx="5361295"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534" y="3235138"/>
            <a:ext cx="535970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534" y="4611082"/>
            <a:ext cx="535970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24" y="1931196"/>
            <a:ext cx="191741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324" y="3305949"/>
            <a:ext cx="191741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userDrawn="1">
            <p:ph sz="quarter" idx="25"/>
          </p:nvPr>
        </p:nvSpPr>
        <p:spPr bwMode="gray">
          <a:xfrm>
            <a:off x="332324" y="4680702"/>
            <a:ext cx="191741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fld id="{D7448BAD-718D-41D5-B039-249ED06F3A4A}" type="datetime4">
              <a:rPr lang="en-US" smtClean="0"/>
              <a:t>July 18, 2019</a:t>
            </a:fld>
            <a:endParaRPr lang="en-US" dirty="0"/>
          </a:p>
        </p:txBody>
      </p:sp>
      <p:sp>
        <p:nvSpPr>
          <p:cNvPr id="4" name="Footer Placeholder 3"/>
          <p:cNvSpPr>
            <a:spLocks noGrp="1"/>
          </p:cNvSpPr>
          <p:nvPr userDrawn="1">
            <p:ph type="ftr" sz="quarter" idx="27"/>
          </p:nvPr>
        </p:nvSpPr>
        <p:spPr bwMode="gray"/>
        <p:txBody>
          <a:bodyPr/>
          <a:lstStyle>
            <a:lvl9pPr>
              <a:defRPr>
                <a:solidFill>
                  <a:schemeClr val="accent3"/>
                </a:solidFill>
              </a:defRPr>
            </a:lvl9p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7440" y="1931196"/>
            <a:ext cx="3634282" cy="3981448"/>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868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2941" y="1931196"/>
            <a:ext cx="9298780"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131" y="3235138"/>
            <a:ext cx="929759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2941" y="3305949"/>
            <a:ext cx="9298780"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2941" y="4680702"/>
            <a:ext cx="9298780" cy="123194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131" y="4611082"/>
            <a:ext cx="929759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21" y="1931196"/>
            <a:ext cx="191651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21" y="3305949"/>
            <a:ext cx="191651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21" y="4680702"/>
            <a:ext cx="191651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D7448BAD-718D-41D5-B039-249ED06F3A4A}" type="datetime4">
              <a:rPr lang="en-US" smtClean="0"/>
              <a:t>July 18, 2019</a:t>
            </a:fld>
            <a:endParaRPr lang="en-US" dirty="0"/>
          </a:p>
        </p:txBody>
      </p:sp>
      <p:sp>
        <p:nvSpPr>
          <p:cNvPr id="4" name="Footer Placeholder 3"/>
          <p:cNvSpPr>
            <a:spLocks noGrp="1"/>
          </p:cNvSpPr>
          <p:nvPr>
            <p:ph type="ftr" sz="quarter" idx="27"/>
          </p:nvPr>
        </p:nvSpPr>
        <p:spPr bwMode="gray"/>
        <p:txBody>
          <a:bodyPr/>
          <a:lstStyle>
            <a:lvl9pPr>
              <a:defRPr>
                <a:solidFill>
                  <a:schemeClr val="accent3"/>
                </a:solidFill>
              </a:defRPr>
            </a:lvl9p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55829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2941" y="1931196"/>
            <a:ext cx="9298780"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131" y="3019668"/>
            <a:ext cx="929759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2941" y="3091669"/>
            <a:ext cx="9298780"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2941" y="4252143"/>
            <a:ext cx="9298780" cy="1016472"/>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131" y="4180142"/>
            <a:ext cx="929759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21" y="1931196"/>
            <a:ext cx="191651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21" y="3091669"/>
            <a:ext cx="191651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21" y="4252143"/>
            <a:ext cx="191651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1"/>
          <p:cNvSpPr>
            <a:spLocks noGrp="1"/>
          </p:cNvSpPr>
          <p:nvPr>
            <p:ph type="body" sz="quarter" idx="26"/>
          </p:nvPr>
        </p:nvSpPr>
        <p:spPr bwMode="gray">
          <a:xfrm>
            <a:off x="332323" y="5452639"/>
            <a:ext cx="115193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7"/>
          </p:nvPr>
        </p:nvSpPr>
        <p:spPr bwMode="gray"/>
        <p:txBody>
          <a:bodyPr/>
          <a:lstStyle/>
          <a:p>
            <a:fld id="{AFC62351-A650-4DF6-986F-78B25B039145}" type="datetime4">
              <a:rPr lang="en-US" smtClean="0"/>
              <a:t>July 18, 2019</a:t>
            </a:fld>
            <a:endParaRPr lang="en-US" dirty="0"/>
          </a:p>
        </p:txBody>
      </p:sp>
      <p:sp>
        <p:nvSpPr>
          <p:cNvPr id="4" name="Footer Placeholder 3"/>
          <p:cNvSpPr>
            <a:spLocks noGrp="1"/>
          </p:cNvSpPr>
          <p:nvPr>
            <p:ph type="ftr" sz="quarter" idx="28"/>
          </p:nvPr>
        </p:nvSpPr>
        <p:spPr bwMode="gray"/>
        <p:txBody>
          <a:bodyPr/>
          <a:lstStyle>
            <a:lvl9pPr>
              <a:defRPr>
                <a:solidFill>
                  <a:schemeClr val="accent3"/>
                </a:solidFill>
              </a:defRPr>
            </a:lvl9pPr>
          </a:lstStyle>
          <a:p>
            <a:pPr lvl="8"/>
            <a:endParaRPr lang="en-US" dirty="0"/>
          </a:p>
        </p:txBody>
      </p:sp>
      <p:sp>
        <p:nvSpPr>
          <p:cNvPr id="5" name="Slide Number Placeholder 4"/>
          <p:cNvSpPr>
            <a:spLocks noGrp="1"/>
          </p:cNvSpPr>
          <p:nvPr>
            <p:ph type="sldNum" sz="quarter" idx="29"/>
          </p:nvPr>
        </p:nvSpPr>
        <p:spPr bwMode="gray"/>
        <p:txBody>
          <a:bodyPr/>
          <a:lstStyle/>
          <a:p>
            <a:r>
              <a:rPr lang="en-US" dirty="0"/>
              <a:t>Slide </a:t>
            </a:r>
            <a:fld id="{619F89D8-7AE3-494A-97F3-03D680869632}" type="slidenum">
              <a:rPr lang="en-US" smtClean="0"/>
              <a:pPr/>
              <a:t>‹#›</a:t>
            </a:fld>
            <a:endParaRPr lang="en-US" dirty="0"/>
          </a:p>
        </p:txBody>
      </p:sp>
      <p:sp>
        <p:nvSpPr>
          <p:cNvPr id="21"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14790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818217" y="1931199"/>
            <a:ext cx="9033505"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bwMode="gray">
          <a:xfrm>
            <a:off x="2818217" y="2801555"/>
            <a:ext cx="9033505"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2"/>
          </p:nvPr>
        </p:nvSpPr>
        <p:spPr bwMode="gray">
          <a:xfrm>
            <a:off x="2818217" y="3671911"/>
            <a:ext cx="9033505"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6"/>
          </p:nvPr>
        </p:nvSpPr>
        <p:spPr bwMode="gray">
          <a:xfrm>
            <a:off x="332324" y="5452639"/>
            <a:ext cx="115193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3"/>
          <p:cNvSpPr>
            <a:spLocks noGrp="1"/>
          </p:cNvSpPr>
          <p:nvPr>
            <p:ph sz="quarter" idx="27"/>
          </p:nvPr>
        </p:nvSpPr>
        <p:spPr bwMode="gray">
          <a:xfrm>
            <a:off x="332539" y="1931199"/>
            <a:ext cx="15356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p:cNvSpPr>
            <a:spLocks noGrp="1"/>
          </p:cNvSpPr>
          <p:nvPr>
            <p:ph sz="quarter" idx="28"/>
          </p:nvPr>
        </p:nvSpPr>
        <p:spPr bwMode="gray">
          <a:xfrm>
            <a:off x="332539" y="2801555"/>
            <a:ext cx="15356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9"/>
          </p:nvPr>
        </p:nvSpPr>
        <p:spPr bwMode="gray">
          <a:xfrm>
            <a:off x="332539" y="3671911"/>
            <a:ext cx="15356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30"/>
          </p:nvPr>
        </p:nvSpPr>
        <p:spPr bwMode="gray">
          <a:xfrm>
            <a:off x="2818217" y="4542266"/>
            <a:ext cx="9033505" cy="726353"/>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p:cNvSpPr>
            <a:spLocks noGrp="1"/>
          </p:cNvSpPr>
          <p:nvPr>
            <p:ph sz="quarter" idx="31"/>
          </p:nvPr>
        </p:nvSpPr>
        <p:spPr bwMode="gray">
          <a:xfrm>
            <a:off x="332539" y="4542266"/>
            <a:ext cx="15356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9" name="Straight Connector 13"/>
          <p:cNvCxnSpPr/>
          <p:nvPr userDrawn="1"/>
        </p:nvCxnSpPr>
        <p:spPr bwMode="gray">
          <a:xfrm>
            <a:off x="199930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8823" y="3164586"/>
            <a:ext cx="22088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30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256" y="4905862"/>
            <a:ext cx="22088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30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270" y="2293948"/>
            <a:ext cx="22088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30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256" y="4035224"/>
            <a:ext cx="220889"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158" y="2729549"/>
            <a:ext cx="977956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158" y="3599904"/>
            <a:ext cx="977956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158" y="4470259"/>
            <a:ext cx="977956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fld id="{ED4418A7-E8E0-42C3-AC0C-9BF91949BA0B}" type="datetime4">
              <a:rPr lang="en-US" smtClean="0"/>
              <a:t>July 18, 2019</a:t>
            </a:fld>
            <a:endParaRPr lang="en-US" dirty="0"/>
          </a:p>
        </p:txBody>
      </p:sp>
      <p:sp>
        <p:nvSpPr>
          <p:cNvPr id="5" name="Footer Placeholder 4"/>
          <p:cNvSpPr>
            <a:spLocks noGrp="1"/>
          </p:cNvSpPr>
          <p:nvPr userDrawn="1">
            <p:ph type="ftr" sz="quarter" idx="33"/>
          </p:nvPr>
        </p:nvSpPr>
        <p:spPr bwMode="gray"/>
        <p:txBody>
          <a:bodyPr/>
          <a:lstStyle>
            <a:lvl9pPr>
              <a:defRPr>
                <a:solidFill>
                  <a:schemeClr val="accent3"/>
                </a:solidFill>
              </a:defRPr>
            </a:lvl9pPr>
          </a:lstStyle>
          <a:p>
            <a:pPr lvl="8"/>
            <a:endParaRPr lang="en-US" dirty="0"/>
          </a:p>
        </p:txBody>
      </p:sp>
      <p:sp>
        <p:nvSpPr>
          <p:cNvPr id="6" name="Slide Number Placeholder 5"/>
          <p:cNvSpPr>
            <a:spLocks noGrp="1"/>
          </p:cNvSpPr>
          <p:nvPr userDrawn="1">
            <p:ph type="sldNum" sz="quarter" idx="34"/>
          </p:nvPr>
        </p:nvSpPr>
        <p:spPr bwMode="gray"/>
        <p:txBody>
          <a:bodyPr/>
          <a:lstStyle/>
          <a:p>
            <a:r>
              <a:rPr lang="en-US" dirty="0"/>
              <a:t>Slide </a:t>
            </a:r>
            <a:fld id="{619F89D8-7AE3-494A-97F3-03D680869632}" type="slidenum">
              <a:rPr lang="en-US" smtClean="0"/>
              <a:pPr/>
              <a:t>‹#›</a:t>
            </a:fld>
            <a:endParaRPr lang="en-US" dirty="0"/>
          </a:p>
        </p:txBody>
      </p:sp>
      <p:sp>
        <p:nvSpPr>
          <p:cNvPr id="34" name="Subtitle 2"/>
          <p:cNvSpPr>
            <a:spLocks noGrp="1"/>
          </p:cNvSpPr>
          <p:nvPr userDrawn="1">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Content Placeholder 6"/>
          <p:cNvSpPr>
            <a:spLocks noGrp="1"/>
          </p:cNvSpPr>
          <p:nvPr>
            <p:ph sz="quarter" idx="35" hasCustomPrompt="1"/>
          </p:nvPr>
        </p:nvSpPr>
        <p:spPr>
          <a:xfrm>
            <a:off x="2217788" y="2100061"/>
            <a:ext cx="38515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1</a:t>
            </a:r>
            <a:endParaRPr lang="en-GB" dirty="0"/>
          </a:p>
        </p:txBody>
      </p:sp>
      <p:sp>
        <p:nvSpPr>
          <p:cNvPr id="54" name="Content Placeholder 6"/>
          <p:cNvSpPr>
            <a:spLocks noGrp="1"/>
          </p:cNvSpPr>
          <p:nvPr>
            <p:ph sz="quarter" idx="36" hasCustomPrompt="1"/>
          </p:nvPr>
        </p:nvSpPr>
        <p:spPr>
          <a:xfrm>
            <a:off x="2217788" y="2971986"/>
            <a:ext cx="38515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2</a:t>
            </a:r>
            <a:endParaRPr lang="en-GB" dirty="0"/>
          </a:p>
        </p:txBody>
      </p:sp>
      <p:sp>
        <p:nvSpPr>
          <p:cNvPr id="55" name="Content Placeholder 6"/>
          <p:cNvSpPr>
            <a:spLocks noGrp="1"/>
          </p:cNvSpPr>
          <p:nvPr>
            <p:ph sz="quarter" idx="37" hasCustomPrompt="1"/>
          </p:nvPr>
        </p:nvSpPr>
        <p:spPr>
          <a:xfrm>
            <a:off x="2217788" y="3843416"/>
            <a:ext cx="38515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3</a:t>
            </a:r>
            <a:endParaRPr lang="en-GB" dirty="0"/>
          </a:p>
        </p:txBody>
      </p:sp>
      <p:sp>
        <p:nvSpPr>
          <p:cNvPr id="56" name="Content Placeholder 6"/>
          <p:cNvSpPr>
            <a:spLocks noGrp="1"/>
          </p:cNvSpPr>
          <p:nvPr>
            <p:ph sz="quarter" idx="38" hasCustomPrompt="1"/>
          </p:nvPr>
        </p:nvSpPr>
        <p:spPr>
          <a:xfrm>
            <a:off x="2217788" y="4708172"/>
            <a:ext cx="38515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4</a:t>
            </a:r>
            <a:endParaRPr lang="en-GB" dirty="0"/>
          </a:p>
        </p:txBody>
      </p:sp>
    </p:spTree>
    <p:extLst>
      <p:ext uri="{BB962C8B-B14F-4D97-AF65-F5344CB8AC3E}">
        <p14:creationId xmlns:p14="http://schemas.microsoft.com/office/powerpoint/2010/main" val="111136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2939" y="1931194"/>
            <a:ext cx="289871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7"/>
          </p:nvPr>
        </p:nvSpPr>
        <p:spPr bwMode="gray">
          <a:xfrm>
            <a:off x="5754198" y="1931194"/>
            <a:ext cx="2897623"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1"/>
          <p:cNvSpPr>
            <a:spLocks noGrp="1"/>
          </p:cNvSpPr>
          <p:nvPr>
            <p:ph type="body" sz="quarter" idx="28"/>
          </p:nvPr>
        </p:nvSpPr>
        <p:spPr bwMode="gray">
          <a:xfrm>
            <a:off x="8954361" y="1931194"/>
            <a:ext cx="2897623"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552940" y="2317748"/>
            <a:ext cx="2903425"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bwMode="gray">
          <a:xfrm>
            <a:off x="2552941" y="3573970"/>
            <a:ext cx="2903425"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bwMode="gray">
          <a:xfrm>
            <a:off x="2552941" y="4830194"/>
            <a:ext cx="2903425"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3"/>
          </p:nvPr>
        </p:nvSpPr>
        <p:spPr bwMode="gray">
          <a:xfrm>
            <a:off x="333221" y="1931196"/>
            <a:ext cx="191651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4"/>
          </p:nvPr>
        </p:nvSpPr>
        <p:spPr bwMode="gray">
          <a:xfrm>
            <a:off x="333221" y="3305949"/>
            <a:ext cx="191651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5"/>
          </p:nvPr>
        </p:nvSpPr>
        <p:spPr bwMode="gray">
          <a:xfrm>
            <a:off x="333221" y="4680702"/>
            <a:ext cx="191651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8" name="Straight Connector 27"/>
          <p:cNvCxnSpPr/>
          <p:nvPr userDrawn="1"/>
        </p:nvCxnSpPr>
        <p:spPr bwMode="gray">
          <a:xfrm>
            <a:off x="2552940" y="2238607"/>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027" y="3487659"/>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027" y="4743881"/>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3651" y="2238607"/>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194" y="3487659"/>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194" y="4743881"/>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4361" y="2238607"/>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4361" y="3487659"/>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4361" y="4743881"/>
            <a:ext cx="289762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6551" y="2317748"/>
            <a:ext cx="289762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p:cNvSpPr>
            <a:spLocks noGrp="1"/>
          </p:cNvSpPr>
          <p:nvPr>
            <p:ph sz="quarter" idx="30"/>
          </p:nvPr>
        </p:nvSpPr>
        <p:spPr bwMode="gray">
          <a:xfrm>
            <a:off x="5756552" y="3573970"/>
            <a:ext cx="289762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3"/>
          <p:cNvSpPr>
            <a:spLocks noGrp="1"/>
          </p:cNvSpPr>
          <p:nvPr>
            <p:ph sz="quarter" idx="31"/>
          </p:nvPr>
        </p:nvSpPr>
        <p:spPr bwMode="gray">
          <a:xfrm>
            <a:off x="5756552" y="4830194"/>
            <a:ext cx="289762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3"/>
          <p:cNvSpPr>
            <a:spLocks noGrp="1"/>
          </p:cNvSpPr>
          <p:nvPr>
            <p:ph sz="quarter" idx="32"/>
          </p:nvPr>
        </p:nvSpPr>
        <p:spPr bwMode="gray">
          <a:xfrm>
            <a:off x="8954361" y="2317748"/>
            <a:ext cx="289762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p:cNvSpPr>
            <a:spLocks noGrp="1"/>
          </p:cNvSpPr>
          <p:nvPr>
            <p:ph sz="quarter" idx="33"/>
          </p:nvPr>
        </p:nvSpPr>
        <p:spPr bwMode="gray">
          <a:xfrm>
            <a:off x="8954361" y="3573970"/>
            <a:ext cx="289762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p:cNvSpPr>
            <a:spLocks noGrp="1"/>
          </p:cNvSpPr>
          <p:nvPr>
            <p:ph sz="quarter" idx="34"/>
          </p:nvPr>
        </p:nvSpPr>
        <p:spPr bwMode="gray">
          <a:xfrm>
            <a:off x="8954361" y="4830194"/>
            <a:ext cx="2897623" cy="1083600"/>
          </a:xfrm>
        </p:spPr>
        <p:txBody>
          <a:bodyPr lIns="0" tIns="0" rIns="0" bIns="0"/>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35"/>
          </p:nvPr>
        </p:nvSpPr>
        <p:spPr bwMode="gray"/>
        <p:txBody>
          <a:bodyPr/>
          <a:lstStyle/>
          <a:p>
            <a:fld id="{61D1DE91-E2DE-4375-B4FF-ECFCEDDDCBE0}" type="datetime4">
              <a:rPr lang="en-US" smtClean="0"/>
              <a:t>July 18, 2019</a:t>
            </a:fld>
            <a:endParaRPr lang="en-US" dirty="0"/>
          </a:p>
        </p:txBody>
      </p:sp>
      <p:sp>
        <p:nvSpPr>
          <p:cNvPr id="4" name="Footer Placeholder 3"/>
          <p:cNvSpPr>
            <a:spLocks noGrp="1"/>
          </p:cNvSpPr>
          <p:nvPr>
            <p:ph type="ftr" sz="quarter" idx="36"/>
          </p:nvPr>
        </p:nvSpPr>
        <p:spPr bwMode="gray"/>
        <p:txBody>
          <a:bodyPr/>
          <a:lstStyle>
            <a:lvl9pPr>
              <a:defRPr>
                <a:solidFill>
                  <a:schemeClr val="accent3"/>
                </a:solidFill>
              </a:defRPr>
            </a:lvl9pPr>
          </a:lstStyle>
          <a:p>
            <a:pPr lvl="8"/>
            <a:endParaRPr lang="en-US" dirty="0"/>
          </a:p>
        </p:txBody>
      </p:sp>
      <p:sp>
        <p:nvSpPr>
          <p:cNvPr id="5" name="Slide Number Placeholder 4"/>
          <p:cNvSpPr>
            <a:spLocks noGrp="1"/>
          </p:cNvSpPr>
          <p:nvPr>
            <p:ph type="sldNum" sz="quarter" idx="37"/>
          </p:nvPr>
        </p:nvSpPr>
        <p:spPr bwMode="gray"/>
        <p:txBody>
          <a:bodyPr/>
          <a:lstStyle/>
          <a:p>
            <a:r>
              <a:rPr lang="en-US" dirty="0"/>
              <a:t>Slide </a:t>
            </a:r>
            <a:fld id="{619F89D8-7AE3-494A-97F3-03D680869632}" type="slidenum">
              <a:rPr lang="en-US" smtClean="0"/>
              <a:pPr/>
              <a:t>‹#›</a:t>
            </a:fld>
            <a:endParaRPr lang="en-US" dirty="0"/>
          </a:p>
        </p:txBody>
      </p:sp>
      <p:sp>
        <p:nvSpPr>
          <p:cNvPr id="41" name="Subtitle 2"/>
          <p:cNvSpPr>
            <a:spLocks noGrp="1"/>
          </p:cNvSpPr>
          <p:nvPr>
            <p:ph type="subTitle" idx="13"/>
          </p:nvPr>
        </p:nvSpPr>
        <p:spPr bwMode="gray">
          <a:xfrm>
            <a:off x="332325" y="1085213"/>
            <a:ext cx="115193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16875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21" y="1931945"/>
            <a:ext cx="3642726"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240" y="1931945"/>
            <a:ext cx="3642726"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09258" y="1931945"/>
            <a:ext cx="3642726"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a:xfrm>
            <a:off x="333221" y="682313"/>
            <a:ext cx="115185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00C3FEDD-2DA3-4289-9B1F-96211D1B5114}"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3"/>
          </p:nvPr>
        </p:nvSpPr>
        <p:spPr bwMode="gray">
          <a:xfrm>
            <a:off x="333221" y="2402146"/>
            <a:ext cx="3642726"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240" y="2402146"/>
            <a:ext cx="3642726"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09258" y="2402146"/>
            <a:ext cx="3642726" cy="351129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p:cNvCxnSpPr/>
          <p:nvPr userDrawn="1"/>
        </p:nvCxnSpPr>
        <p:spPr bwMode="gray">
          <a:xfrm>
            <a:off x="4123593"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1613"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77656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0413"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dirty="0"/>
              <a:t>Click icon to add picture</a:t>
            </a:r>
          </a:p>
        </p:txBody>
      </p:sp>
      <p:sp>
        <p:nvSpPr>
          <p:cNvPr id="2" name="Title 1"/>
          <p:cNvSpPr>
            <a:spLocks noGrp="1"/>
          </p:cNvSpPr>
          <p:nvPr>
            <p:ph type="title"/>
          </p:nvPr>
        </p:nvSpPr>
        <p:spPr bwMode="gray">
          <a:xfrm>
            <a:off x="332323" y="622788"/>
            <a:ext cx="11519398" cy="396000"/>
          </a:xfrm>
        </p:spPr>
        <p:txBody>
          <a:bodyPr/>
          <a:lstStyle>
            <a:lvl1pPr>
              <a:defRPr sz="1800"/>
            </a:lvl1p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A1F808C0-290B-4263-8A52-B569B4875133}" type="datetime4">
              <a:rPr lang="en-US" smtClean="0"/>
              <a:pPr/>
              <a:t>July 18, 2019</a:t>
            </a:fld>
            <a:endParaRPr lang="en-US" dirty="0"/>
          </a:p>
        </p:txBody>
      </p:sp>
      <p:sp>
        <p:nvSpPr>
          <p:cNvPr id="5" name="Footer Placeholder 4"/>
          <p:cNvSpPr>
            <a:spLocks noGrp="1"/>
          </p:cNvSpPr>
          <p:nvPr>
            <p:ph type="ftr" sz="quarter" idx="15"/>
          </p:nvPr>
        </p:nvSpPr>
        <p:spPr bwMode="gray"/>
        <p:txBody>
          <a:bodyPr/>
          <a:lstStyle>
            <a:lvl1pPr>
              <a:defRPr>
                <a:solidFill>
                  <a:schemeClr val="accent3"/>
                </a:solid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
        <p:nvSpPr>
          <p:cNvPr id="13" name="Rectangle 12"/>
          <p:cNvSpPr/>
          <p:nvPr userDrawn="1"/>
        </p:nvSpPr>
        <p:spPr bwMode="gray">
          <a:xfrm>
            <a:off x="242183" y="447781"/>
            <a:ext cx="550899"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dirty="0">
                <a:solidFill>
                  <a:srgbClr val="FF0000"/>
                </a:solidFill>
              </a:rPr>
              <a:t>—</a:t>
            </a:r>
            <a:endParaRPr lang="en-US" sz="1800" b="1" dirty="0">
              <a:solidFill>
                <a:srgbClr val="FF0000"/>
              </a:solidFill>
            </a:endParaRPr>
          </a:p>
        </p:txBody>
      </p:sp>
    </p:spTree>
    <p:extLst>
      <p:ext uri="{BB962C8B-B14F-4D97-AF65-F5344CB8AC3E}">
        <p14:creationId xmlns:p14="http://schemas.microsoft.com/office/powerpoint/2010/main" val="74493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24" y="1931197"/>
            <a:ext cx="11519397" cy="3980439"/>
          </a:xfrm>
        </p:spPr>
        <p:txBody>
          <a:bodyPr/>
          <a:lstStyle>
            <a:lvl1pPr>
              <a:spcBef>
                <a:spcPts val="900"/>
              </a:spcBef>
              <a:defRPr sz="2000"/>
            </a:lvl1pPr>
            <a:lvl2pPr marL="0" indent="0">
              <a:spcBef>
                <a:spcPts val="900"/>
              </a:spcBef>
              <a:buNone/>
              <a:defRPr sz="2000">
                <a:solidFill>
                  <a:schemeClr val="accent4"/>
                </a:solidFill>
              </a:defRPr>
            </a:lvl2pPr>
            <a:lvl3pPr marL="252000" indent="-252000">
              <a:spcBef>
                <a:spcPts val="900"/>
              </a:spcBef>
              <a:buClr>
                <a:schemeClr val="accent4"/>
              </a:buClr>
              <a:buFont typeface="Symbol" panose="05050102010706020507" pitchFamily="18" charset="2"/>
              <a:buChar char=""/>
              <a:defRPr sz="2000">
                <a:solidFill>
                  <a:schemeClr val="accent4"/>
                </a:solidFill>
              </a:defRPr>
            </a:lvl3pPr>
            <a:lvl4pPr marL="252000" indent="-252000">
              <a:spcBef>
                <a:spcPts val="900"/>
              </a:spcBef>
              <a:buClr>
                <a:schemeClr val="accent4"/>
              </a:buClr>
              <a:buFont typeface="Symbol" panose="05050102010706020507" pitchFamily="18" charset="2"/>
              <a:buChar char=""/>
              <a:defRPr sz="2000">
                <a:solidFill>
                  <a:schemeClr val="accent4"/>
                </a:solidFill>
              </a:defRPr>
            </a:lvl4pPr>
            <a:lvl5pPr marL="252000" indent="-252000">
              <a:spcBef>
                <a:spcPts val="900"/>
              </a:spcBef>
              <a:buClr>
                <a:schemeClr val="accent4"/>
              </a:buClr>
              <a:buFont typeface="Symbol" panose="05050102010706020507" pitchFamily="18" charset="2"/>
              <a:buChar char=""/>
              <a:defRPr sz="2000">
                <a:solidFill>
                  <a:schemeClr val="accent4"/>
                </a:solidFill>
              </a:defRPr>
            </a:lvl5pPr>
            <a:lvl6pPr marL="252000" indent="-252000">
              <a:spcBef>
                <a:spcPts val="900"/>
              </a:spcBef>
              <a:buClr>
                <a:schemeClr val="accent4"/>
              </a:buClr>
              <a:buFont typeface="Symbol" panose="05050102010706020507" pitchFamily="18" charset="2"/>
              <a:buChar char=""/>
              <a:defRPr sz="2000">
                <a:solidFill>
                  <a:schemeClr val="accent4"/>
                </a:solidFill>
              </a:defRPr>
            </a:lvl6pPr>
            <a:lvl7pPr marL="252000" indent="-252000">
              <a:spcBef>
                <a:spcPts val="900"/>
              </a:spcBef>
              <a:buClr>
                <a:schemeClr val="accent4"/>
              </a:buClr>
              <a:buFont typeface="Symbol" panose="05050102010706020507" pitchFamily="18" charset="2"/>
              <a:buChar char=""/>
              <a:defRPr sz="2000">
                <a:solidFill>
                  <a:schemeClr val="accent4"/>
                </a:solidFill>
              </a:defRPr>
            </a:lvl7pPr>
            <a:lvl8pPr marL="252000" indent="-252000">
              <a:spcBef>
                <a:spcPts val="900"/>
              </a:spcBef>
              <a:buClr>
                <a:schemeClr val="accent4"/>
              </a:buClr>
              <a:buFont typeface="Symbol" panose="05050102010706020507" pitchFamily="18" charset="2"/>
              <a:buChar char=""/>
              <a:defRPr sz="2000">
                <a:solidFill>
                  <a:schemeClr val="accent4"/>
                </a:solidFill>
              </a:defRPr>
            </a:lvl8pPr>
            <a:lvl9pPr marL="252000" indent="-252000">
              <a:spcBef>
                <a:spcPts val="900"/>
              </a:spcBef>
              <a:buClr>
                <a:schemeClr val="accent4"/>
              </a:buClr>
              <a:buFont typeface="Symbol" panose="05050102010706020507" pitchFamily="18" charset="2"/>
              <a:buChar char=""/>
              <a:defRPr sz="2000">
                <a:solidFill>
                  <a:schemeClr val="accent4"/>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8"/>
          </p:nvPr>
        </p:nvSpPr>
        <p:spPr bwMode="gray"/>
        <p:txBody>
          <a:bodyPr/>
          <a:lstStyle/>
          <a:p>
            <a:fld id="{F7AFF65D-AAB4-46ED-A858-A6BA48891152}" type="datetime4">
              <a:rPr lang="en-US" smtClean="0"/>
              <a:t>July 18, 2019</a:t>
            </a:fld>
            <a:endParaRPr lang="en-US" dirty="0"/>
          </a:p>
        </p:txBody>
      </p:sp>
      <p:sp>
        <p:nvSpPr>
          <p:cNvPr id="5" name="Footer Placeholder 4"/>
          <p:cNvSpPr>
            <a:spLocks noGrp="1"/>
          </p:cNvSpPr>
          <p:nvPr>
            <p:ph type="ftr" sz="quarter" idx="19"/>
          </p:nvPr>
        </p:nvSpPr>
        <p:spPr bwMode="gray"/>
        <p:txBody>
          <a:bodyPr/>
          <a:lstStyle>
            <a:lvl9pPr>
              <a:defRPr>
                <a:solidFill>
                  <a:schemeClr val="accent3"/>
                </a:solidFill>
              </a:defRPr>
            </a:lvl9pPr>
          </a:lstStyle>
          <a:p>
            <a:pPr lvl="8"/>
            <a:endParaRPr lang="en-US" dirty="0"/>
          </a:p>
        </p:txBody>
      </p:sp>
      <p:sp>
        <p:nvSpPr>
          <p:cNvPr id="6" name="Slide Number Placeholder 5"/>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7" name="Title 6"/>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9912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A1F808C0-290B-4263-8A52-B569B4875133}" type="datetime4">
              <a:rPr lang="en-US" smtClean="0"/>
              <a:t>July 18, 2019</a:t>
            </a:fld>
            <a:endParaRPr lang="en-US" dirty="0"/>
          </a:p>
        </p:txBody>
      </p:sp>
      <p:sp>
        <p:nvSpPr>
          <p:cNvPr id="5" name="Footer Placeholder 4"/>
          <p:cNvSpPr>
            <a:spLocks noGrp="1"/>
          </p:cNvSpPr>
          <p:nvPr>
            <p:ph type="ftr" sz="quarter" idx="15"/>
          </p:nvPr>
        </p:nvSpPr>
        <p:spPr bwMode="gray"/>
        <p:txBody>
          <a:bodyPr/>
          <a:lstStyle>
            <a:lvl9pPr>
              <a:defRPr>
                <a:solidFill>
                  <a:schemeClr val="accent3"/>
                </a:solidFill>
              </a:defRPr>
            </a:lvl9p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
        <p:nvSpPr>
          <p:cNvPr id="18"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Tree>
    <p:extLst>
      <p:ext uri="{BB962C8B-B14F-4D97-AF65-F5344CB8AC3E}">
        <p14:creationId xmlns:p14="http://schemas.microsoft.com/office/powerpoint/2010/main" val="317811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0479A72-920A-415B-8469-E7772A79C549}"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7037" y="2793574"/>
            <a:ext cx="3296347"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51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05_Title only">
    <p:spTree>
      <p:nvGrpSpPr>
        <p:cNvPr id="1" name=""/>
        <p:cNvGrpSpPr/>
        <p:nvPr/>
      </p:nvGrpSpPr>
      <p:grpSpPr>
        <a:xfrm>
          <a:off x="0" y="0"/>
          <a:ext cx="0" cy="0"/>
          <a:chOff x="0" y="0"/>
          <a:chExt cx="0" cy="0"/>
        </a:xfrm>
      </p:grpSpPr>
      <p:sp>
        <p:nvSpPr>
          <p:cNvPr id="7" name="Subtitle 2"/>
          <p:cNvSpPr>
            <a:spLocks noGrp="1"/>
          </p:cNvSpPr>
          <p:nvPr>
            <p:ph type="subTitle" idx="13"/>
          </p:nvPr>
        </p:nvSpPr>
        <p:spPr bwMode="gray">
          <a:xfrm>
            <a:off x="333221" y="1120928"/>
            <a:ext cx="11573013" cy="504000"/>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p:txBody>
          <a:bodyPr/>
          <a:lstStyle/>
          <a:p>
            <a:r>
              <a:rPr lang="en-US"/>
              <a:t>Click to edit Master title style</a:t>
            </a:r>
          </a:p>
        </p:txBody>
      </p:sp>
      <p:sp>
        <p:nvSpPr>
          <p:cNvPr id="8" name="Date Placeholder 7"/>
          <p:cNvSpPr>
            <a:spLocks noGrp="1"/>
          </p:cNvSpPr>
          <p:nvPr>
            <p:ph type="dt" sz="half" idx="14"/>
          </p:nvPr>
        </p:nvSpPr>
        <p:spPr bwMode="gray"/>
        <p:txBody>
          <a:bodyPr/>
          <a:lstStyle/>
          <a:p>
            <a:fld id="{604723B6-2C37-4C03-92C2-AA6C4A469955}" type="datetime4">
              <a:rPr lang="en-US" smtClean="0"/>
              <a:t>July 18, 2019</a:t>
            </a:fld>
            <a:endParaRPr lang="en-US" dirty="0"/>
          </a:p>
        </p:txBody>
      </p:sp>
      <p:sp>
        <p:nvSpPr>
          <p:cNvPr id="9" name="Footer Placeholder 8"/>
          <p:cNvSpPr>
            <a:spLocks noGrp="1"/>
          </p:cNvSpPr>
          <p:nvPr>
            <p:ph type="ftr" sz="quarter" idx="15"/>
          </p:nvPr>
        </p:nvSpPr>
        <p:spPr bwMode="gray"/>
        <p:txBody>
          <a:bodyPr/>
          <a:lstStyle>
            <a:lvl1pPr>
              <a:defRPr>
                <a:solidFill>
                  <a:schemeClr val="accent3"/>
                </a:solidFill>
              </a:defRPr>
            </a:lvl1pPr>
          </a:lstStyle>
          <a:p>
            <a:endParaRPr lang="en-US" dirty="0"/>
          </a:p>
        </p:txBody>
      </p:sp>
      <p:sp>
        <p:nvSpPr>
          <p:cNvPr id="10" name="Slide Number Placeholder 9"/>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191447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04_Simple text">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bwMode="gray">
          <a:xfrm>
            <a:off x="277020" y="1816571"/>
            <a:ext cx="11629215" cy="40968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p:cNvSpPr>
            <a:spLocks noGrp="1"/>
          </p:cNvSpPr>
          <p:nvPr>
            <p:ph type="subTitle" idx="13"/>
          </p:nvPr>
        </p:nvSpPr>
        <p:spPr bwMode="gray">
          <a:xfrm>
            <a:off x="257846" y="1120928"/>
            <a:ext cx="11648389" cy="504000"/>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2" name="Title 1"/>
          <p:cNvSpPr>
            <a:spLocks noGrp="1"/>
          </p:cNvSpPr>
          <p:nvPr>
            <p:ph type="title"/>
          </p:nvPr>
        </p:nvSpPr>
        <p:spPr bwMode="gray">
          <a:xfrm>
            <a:off x="257846" y="637077"/>
            <a:ext cx="11648389" cy="410899"/>
          </a:xfrm>
        </p:spPr>
        <p:txBody>
          <a:bodyPr/>
          <a:lstStyle/>
          <a:p>
            <a:r>
              <a:rPr lang="en-US"/>
              <a:t>Click to edit Master title style</a:t>
            </a:r>
          </a:p>
        </p:txBody>
      </p:sp>
      <p:sp>
        <p:nvSpPr>
          <p:cNvPr id="8" name="Date Placeholder 7"/>
          <p:cNvSpPr>
            <a:spLocks noGrp="1"/>
          </p:cNvSpPr>
          <p:nvPr>
            <p:ph type="dt" sz="half" idx="14"/>
          </p:nvPr>
        </p:nvSpPr>
        <p:spPr bwMode="gray"/>
        <p:txBody>
          <a:bodyPr/>
          <a:lstStyle/>
          <a:p>
            <a:fld id="{F0F7C878-2F48-47C1-A60E-F6C764D931DE}" type="datetime4">
              <a:rPr lang="en-US" smtClean="0"/>
              <a:t>July 18, 2019</a:t>
            </a:fld>
            <a:endParaRPr lang="en-US" dirty="0"/>
          </a:p>
        </p:txBody>
      </p:sp>
      <p:sp>
        <p:nvSpPr>
          <p:cNvPr id="9" name="Footer Placeholder 8"/>
          <p:cNvSpPr>
            <a:spLocks noGrp="1"/>
          </p:cNvSpPr>
          <p:nvPr>
            <p:ph type="ftr" sz="quarter" idx="15"/>
          </p:nvPr>
        </p:nvSpPr>
        <p:spPr bwMode="gray"/>
        <p:txBody>
          <a:bodyPr/>
          <a:lstStyle/>
          <a:p>
            <a:endParaRPr lang="en-US" dirty="0"/>
          </a:p>
        </p:txBody>
      </p:sp>
      <p:sp>
        <p:nvSpPr>
          <p:cNvPr id="10" name="Slide Number Placeholder 9"/>
          <p:cNvSpPr>
            <a:spLocks noGrp="1"/>
          </p:cNvSpPr>
          <p:nvPr>
            <p:ph type="sldNum" sz="quarter" idx="16"/>
          </p:nvPr>
        </p:nvSpPr>
        <p:spPr bwMode="gray"/>
        <p:txBody>
          <a:bodyPr/>
          <a:lstStyle/>
          <a:p>
            <a:r>
              <a:rPr lang="en-US"/>
              <a:t>Slide </a:t>
            </a:r>
            <a:fld id="{619F89D8-7AE3-494A-97F3-03D680869632}" type="slidenum">
              <a:rPr lang="en-US" smtClean="0"/>
              <a:pPr/>
              <a:t>‹#›</a:t>
            </a:fld>
            <a:endParaRPr lang="en-US" dirty="0"/>
          </a:p>
        </p:txBody>
      </p:sp>
    </p:spTree>
    <p:extLst>
      <p:ext uri="{BB962C8B-B14F-4D97-AF65-F5344CB8AC3E}">
        <p14:creationId xmlns:p14="http://schemas.microsoft.com/office/powerpoint/2010/main" val="108089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7" r="7"/>
          <a:stretch/>
        </p:blipFill>
        <p:spPr bwMode="gray">
          <a:xfrm>
            <a:off x="2"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6"/>
          </p:nvPr>
        </p:nvSpPr>
        <p:spPr bwMode="gray">
          <a:xfrm>
            <a:off x="334919" y="365752"/>
            <a:ext cx="1528743"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3"/>
          </p:nvPr>
        </p:nvSpPr>
        <p:spPr bwMode="gray">
          <a:xfrm>
            <a:off x="340475" y="5000633"/>
            <a:ext cx="10111621"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bwMode="gray">
          <a:xfrm>
            <a:off x="340475" y="5205567"/>
            <a:ext cx="10110832" cy="504000"/>
          </a:xfrm>
        </p:spPr>
        <p:txBody>
          <a:bodyPr lIns="0" tIns="0" rIns="0" bIns="0"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bwMode="gray">
          <a:xfrm>
            <a:off x="340476" y="5751515"/>
            <a:ext cx="1011083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0" name="Text Placeholder 19"/>
          <p:cNvSpPr>
            <a:spLocks noGrp="1"/>
          </p:cNvSpPr>
          <p:nvPr>
            <p:ph type="body" sz="quarter" idx="14"/>
          </p:nvPr>
        </p:nvSpPr>
        <p:spPr bwMode="gray">
          <a:xfrm>
            <a:off x="340475" y="6109996"/>
            <a:ext cx="10111621"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bwMode="gray">
          <a:xfrm>
            <a:off x="249325" y="4828013"/>
            <a:ext cx="550899"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8214" y="6160150"/>
            <a:ext cx="873507"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srcRect t="21637" b="21637"/>
          <a:stretch/>
        </p:blipFill>
        <p:spPr bwMode="gray">
          <a:xfrm>
            <a:off x="2" y="0"/>
            <a:ext cx="12190413" cy="4610100"/>
          </a:xfrm>
          <a:prstGeom prst="rect">
            <a:avLst/>
          </a:prstGeom>
        </p:spPr>
      </p:pic>
      <p:sp>
        <p:nvSpPr>
          <p:cNvPr id="22" name="Text Placeholder 5"/>
          <p:cNvSpPr>
            <a:spLocks noGrp="1"/>
          </p:cNvSpPr>
          <p:nvPr>
            <p:ph type="body" sz="quarter" idx="16"/>
          </p:nvPr>
        </p:nvSpPr>
        <p:spPr bwMode="gray">
          <a:xfrm>
            <a:off x="335713" y="365752"/>
            <a:ext cx="1528743"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475" y="5000633"/>
            <a:ext cx="10111621"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475" y="5205567"/>
            <a:ext cx="10110832"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475" y="5751515"/>
            <a:ext cx="1011083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475" y="6109996"/>
            <a:ext cx="10111621"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userDrawn="1"/>
        </p:nvSpPr>
        <p:spPr bwMode="gray">
          <a:xfrm>
            <a:off x="249325" y="4828013"/>
            <a:ext cx="550899"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8214" y="6160150"/>
            <a:ext cx="873507"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15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0413" cy="4610100"/>
          </a:xfrm>
        </p:spPr>
        <p:txBody>
          <a:bodyPr/>
          <a:lstStyle/>
          <a:p>
            <a:r>
              <a:rPr lang="en-US"/>
              <a:t>Click icon to add picture</a:t>
            </a:r>
          </a:p>
        </p:txBody>
      </p:sp>
      <p:sp>
        <p:nvSpPr>
          <p:cNvPr id="22" name="Text Placeholder 5"/>
          <p:cNvSpPr>
            <a:spLocks noGrp="1"/>
          </p:cNvSpPr>
          <p:nvPr>
            <p:ph type="body" sz="quarter" idx="16"/>
          </p:nvPr>
        </p:nvSpPr>
        <p:spPr bwMode="gray">
          <a:xfrm>
            <a:off x="334919" y="365752"/>
            <a:ext cx="1528743"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7"/>
          <p:cNvSpPr>
            <a:spLocks noGrp="1"/>
          </p:cNvSpPr>
          <p:nvPr>
            <p:ph type="body" sz="quarter" idx="13"/>
          </p:nvPr>
        </p:nvSpPr>
        <p:spPr bwMode="gray">
          <a:xfrm>
            <a:off x="340475" y="5000633"/>
            <a:ext cx="10111621"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475" y="5205567"/>
            <a:ext cx="10110832"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475" y="5751515"/>
            <a:ext cx="1011083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475" y="6109996"/>
            <a:ext cx="10111621"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bwMode="gray">
          <a:xfrm>
            <a:off x="249325" y="4828013"/>
            <a:ext cx="550899"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8214" y="6160150"/>
            <a:ext cx="873507" cy="33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07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6897"/>
          <a:stretch/>
        </p:blipFill>
        <p:spPr bwMode="gray">
          <a:xfrm>
            <a:off x="2" y="0"/>
            <a:ext cx="12197257"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768" y="414450"/>
            <a:ext cx="413246"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12" y="718060"/>
            <a:ext cx="115197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14" y="1264008"/>
            <a:ext cx="115197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1081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0413" cy="6858000"/>
          </a:xfrm>
          <a:prstGeom prst="rect">
            <a:avLst/>
          </a:prstGeom>
          <a:solidFill>
            <a:srgbClr val="FF000F"/>
          </a:solidFill>
          <a:ln w="25400" cap="flat" cmpd="sng" algn="ctr">
            <a:noFill/>
            <a:prstDash val="solid"/>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768" y="414450"/>
            <a:ext cx="413246"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12" y="718060"/>
            <a:ext cx="115197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14" y="1264008"/>
            <a:ext cx="115197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17855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768" y="414450"/>
            <a:ext cx="413246"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12" y="718060"/>
            <a:ext cx="11519782" cy="504000"/>
          </a:xfrm>
        </p:spPr>
        <p:txBody>
          <a:bodyPr lIns="0" tIns="0" rIns="0" bIns="0" anchor="b"/>
          <a:lstStyle>
            <a:lvl1pPr>
              <a:defRPr sz="32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14" y="1264008"/>
            <a:ext cx="115197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87974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24" y="1931198"/>
            <a:ext cx="11518500" cy="39822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21" y="682313"/>
            <a:ext cx="115185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FFAB2352-921F-4DD8-A99A-A1474F6943FF}" type="datetime4">
              <a:rPr lang="en-US" smtClean="0"/>
              <a:t>July 18, 2019</a:t>
            </a:fld>
            <a:endParaRPr lang="en-US" dirty="0"/>
          </a:p>
        </p:txBody>
      </p:sp>
      <p:sp>
        <p:nvSpPr>
          <p:cNvPr id="6" name="Footer Placeholder 5"/>
          <p:cNvSpPr>
            <a:spLocks noGrp="1"/>
          </p:cNvSpPr>
          <p:nvPr>
            <p:ph type="ftr" sz="quarter" idx="19"/>
          </p:nvPr>
        </p:nvSpPr>
        <p:spPr bwMode="gray"/>
        <p:txBody>
          <a:bodyPr/>
          <a:lstStyle>
            <a:lvl9pPr>
              <a:defRPr>
                <a:solidFill>
                  <a:schemeClr val="accent3"/>
                </a:solidFill>
              </a:defRPr>
            </a:lvl9p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47981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24" y="1931197"/>
            <a:ext cx="11519397" cy="3980439"/>
          </a:xfrm>
        </p:spPr>
        <p:txBody>
          <a:bodyPr/>
          <a:lstStyle>
            <a:lvl1pPr>
              <a:spcBef>
                <a:spcPts val="900"/>
              </a:spcBef>
              <a:defRPr sz="2000"/>
            </a:lvl1pPr>
            <a:lvl2pPr marL="0" indent="0">
              <a:spcBef>
                <a:spcPts val="900"/>
              </a:spcBef>
              <a:buNone/>
              <a:defRPr sz="2000">
                <a:solidFill>
                  <a:schemeClr val="accent4"/>
                </a:solidFill>
              </a:defRPr>
            </a:lvl2pPr>
            <a:lvl3pPr marL="252000" indent="-252000">
              <a:spcBef>
                <a:spcPts val="900"/>
              </a:spcBef>
              <a:buClr>
                <a:schemeClr val="accent4"/>
              </a:buClr>
              <a:buFont typeface="Symbol" panose="05050102010706020507" pitchFamily="18" charset="2"/>
              <a:buChar char=""/>
              <a:defRPr sz="2000">
                <a:solidFill>
                  <a:schemeClr val="accent4"/>
                </a:solidFill>
              </a:defRPr>
            </a:lvl3pPr>
            <a:lvl4pPr marL="252000" indent="-252000">
              <a:spcBef>
                <a:spcPts val="900"/>
              </a:spcBef>
              <a:buClr>
                <a:schemeClr val="accent4"/>
              </a:buClr>
              <a:buFont typeface="Symbol" panose="05050102010706020507" pitchFamily="18" charset="2"/>
              <a:buChar char=""/>
              <a:defRPr sz="2000">
                <a:solidFill>
                  <a:schemeClr val="accent4"/>
                </a:solidFill>
              </a:defRPr>
            </a:lvl4pPr>
            <a:lvl5pPr marL="252000" indent="-252000">
              <a:spcBef>
                <a:spcPts val="900"/>
              </a:spcBef>
              <a:buClr>
                <a:schemeClr val="accent4"/>
              </a:buClr>
              <a:buFont typeface="Symbol" panose="05050102010706020507" pitchFamily="18" charset="2"/>
              <a:buChar char=""/>
              <a:defRPr sz="2000">
                <a:solidFill>
                  <a:schemeClr val="accent4"/>
                </a:solidFill>
              </a:defRPr>
            </a:lvl5pPr>
            <a:lvl6pPr marL="252000" indent="-252000">
              <a:spcBef>
                <a:spcPts val="900"/>
              </a:spcBef>
              <a:buClr>
                <a:schemeClr val="accent4"/>
              </a:buClr>
              <a:buFont typeface="Symbol" panose="05050102010706020507" pitchFamily="18" charset="2"/>
              <a:buChar char=""/>
              <a:defRPr sz="2000">
                <a:solidFill>
                  <a:schemeClr val="accent4"/>
                </a:solidFill>
              </a:defRPr>
            </a:lvl6pPr>
            <a:lvl7pPr marL="252000" indent="-252000">
              <a:spcBef>
                <a:spcPts val="900"/>
              </a:spcBef>
              <a:buClr>
                <a:schemeClr val="accent4"/>
              </a:buClr>
              <a:buFont typeface="Symbol" panose="05050102010706020507" pitchFamily="18" charset="2"/>
              <a:buChar char=""/>
              <a:defRPr sz="2000">
                <a:solidFill>
                  <a:schemeClr val="accent4"/>
                </a:solidFill>
              </a:defRPr>
            </a:lvl7pPr>
            <a:lvl8pPr marL="252000" indent="-252000">
              <a:spcBef>
                <a:spcPts val="900"/>
              </a:spcBef>
              <a:buClr>
                <a:schemeClr val="accent4"/>
              </a:buClr>
              <a:buFont typeface="Symbol" panose="05050102010706020507" pitchFamily="18" charset="2"/>
              <a:buChar char=""/>
              <a:defRPr sz="2000">
                <a:solidFill>
                  <a:schemeClr val="accent4"/>
                </a:solidFill>
              </a:defRPr>
            </a:lvl8pPr>
            <a:lvl9pPr marL="252000" indent="-252000">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8"/>
          </p:nvPr>
        </p:nvSpPr>
        <p:spPr bwMode="gray"/>
        <p:txBody>
          <a:bodyPr/>
          <a:lstStyle/>
          <a:p>
            <a:fld id="{F7AFF65D-AAB4-46ED-A858-A6BA48891152}" type="datetime4">
              <a:rPr lang="en-US" smtClean="0"/>
              <a:t>July 18, 2019</a:t>
            </a:fld>
            <a:endParaRPr lang="en-US" dirty="0"/>
          </a:p>
        </p:txBody>
      </p:sp>
      <p:sp>
        <p:nvSpPr>
          <p:cNvPr id="5" name="Footer Placeholder 4"/>
          <p:cNvSpPr>
            <a:spLocks noGrp="1"/>
          </p:cNvSpPr>
          <p:nvPr>
            <p:ph type="ftr" sz="quarter" idx="19"/>
          </p:nvPr>
        </p:nvSpPr>
        <p:spPr bwMode="gray"/>
        <p:txBody>
          <a:bodyPr/>
          <a:lstStyle/>
          <a:p>
            <a:pPr lvl="8"/>
            <a:endParaRPr lang="en-US" dirty="0"/>
          </a:p>
        </p:txBody>
      </p:sp>
      <p:sp>
        <p:nvSpPr>
          <p:cNvPr id="6" name="Slide Number Placeholder 5"/>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7" name="Title 6"/>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94024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24" y="1931198"/>
            <a:ext cx="115185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21" y="682313"/>
            <a:ext cx="115185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FFAB2352-921F-4DD8-A99A-A1474F6943FF}" type="datetime4">
              <a:rPr lang="en-US" smtClean="0"/>
              <a:t>July 18, 2019</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4493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24" y="1931195"/>
            <a:ext cx="115185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21" y="682313"/>
            <a:ext cx="115185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FFAB2352-921F-4DD8-A99A-A1474F6943FF}" type="datetime4">
              <a:rPr lang="en-US" smtClean="0"/>
              <a:t>July 18, 2019</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2319"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0" name="Text Placeholder 7"/>
          <p:cNvSpPr>
            <a:spLocks noGrp="1"/>
          </p:cNvSpPr>
          <p:nvPr>
            <p:ph type="body" sz="quarter" idx="29"/>
          </p:nvPr>
        </p:nvSpPr>
        <p:spPr bwMode="gray">
          <a:xfrm>
            <a:off x="332319" y="5453067"/>
            <a:ext cx="115185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481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7488BFE-015E-452C-932B-DB979AC8F282}"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6" name="Subtitle 2"/>
          <p:cNvSpPr>
            <a:spLocks noGrp="1"/>
          </p:cNvSpPr>
          <p:nvPr>
            <p:ph type="subTitle" idx="13"/>
          </p:nvPr>
        </p:nvSpPr>
        <p:spPr bwMode="gray">
          <a:xfrm>
            <a:off x="334096"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Text Placeholder 11"/>
          <p:cNvSpPr>
            <a:spLocks noGrp="1"/>
          </p:cNvSpPr>
          <p:nvPr>
            <p:ph type="body" sz="quarter" idx="16"/>
          </p:nvPr>
        </p:nvSpPr>
        <p:spPr bwMode="gray">
          <a:xfrm>
            <a:off x="332325" y="1931192"/>
            <a:ext cx="115185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5"/>
          <p:cNvSpPr>
            <a:spLocks noGrp="1"/>
          </p:cNvSpPr>
          <p:nvPr>
            <p:ph sz="quarter" idx="19"/>
          </p:nvPr>
        </p:nvSpPr>
        <p:spPr bwMode="gray">
          <a:xfrm>
            <a:off x="332324" y="2317637"/>
            <a:ext cx="115185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bwMode="gray">
          <a:xfrm>
            <a:off x="332325" y="2238495"/>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6198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8D4DCBA-4C7A-4489-854D-9CAAB7BC53A0}"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9" name="Straight Connector 8"/>
          <p:cNvCxnSpPr/>
          <p:nvPr userDrawn="1"/>
        </p:nvCxnSpPr>
        <p:spPr bwMode="gray">
          <a:xfrm>
            <a:off x="4271108"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08995"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10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08995"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21"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21"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108"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08995"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108"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08995"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20" y="1931195"/>
            <a:ext cx="3642726"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108" y="2317642"/>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08995" y="2317642"/>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20" y="4489827"/>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108" y="4489827"/>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08995" y="4489827"/>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2157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8D4DCBA-4C7A-4489-854D-9CAAB7BC53A0}"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21"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240"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09258"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240"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21"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21"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239"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09258"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240"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09258"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21" y="2317642"/>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239" y="2317642"/>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09258" y="2317642"/>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21" y="4489827"/>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240" y="4489827"/>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09258" y="4489827"/>
            <a:ext cx="3642726"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08219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55A9BD9-4AB1-4514-A40D-3F4348B2CF77}"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1449" y="1931193"/>
            <a:ext cx="115185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3220" y="2317637"/>
            <a:ext cx="1738800"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3220" y="4202644"/>
            <a:ext cx="1738800"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2498" y="2317637"/>
            <a:ext cx="1738800"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2498" y="4202644"/>
            <a:ext cx="1738800"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59178" y="2317637"/>
            <a:ext cx="3757200"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59178" y="4202644"/>
            <a:ext cx="3757200"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2898" y="2317637"/>
            <a:ext cx="3758823"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2898" y="4202644"/>
            <a:ext cx="3758823"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332325" y="2238495"/>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25" y="4115141"/>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492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21" y="682313"/>
            <a:ext cx="115185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EAB57985-67D2-4C2C-8135-28A8C8C9566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115185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2324" y="2317637"/>
            <a:ext cx="1738800"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2324" y="3925788"/>
            <a:ext cx="1738800"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2498" y="2317636"/>
            <a:ext cx="1738800"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2498" y="3925788"/>
            <a:ext cx="1738800"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60188" y="2317636"/>
            <a:ext cx="3756947"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60188" y="3925788"/>
            <a:ext cx="3756947"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2899" y="2317636"/>
            <a:ext cx="3758823"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2899" y="3925788"/>
            <a:ext cx="3758823"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7"/>
          <p:cNvSpPr>
            <a:spLocks noGrp="1"/>
          </p:cNvSpPr>
          <p:nvPr>
            <p:ph type="body" sz="quarter" idx="29"/>
          </p:nvPr>
        </p:nvSpPr>
        <p:spPr bwMode="gray">
          <a:xfrm>
            <a:off x="333221" y="5453067"/>
            <a:ext cx="115185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332325" y="2238495"/>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25" y="3839912"/>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011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8294" y="1931194"/>
            <a:ext cx="560369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4" y="1931194"/>
            <a:ext cx="5602705"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3"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8139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8294" y="1931194"/>
            <a:ext cx="560369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4" y="1931194"/>
            <a:ext cx="5602705"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25" y="5453067"/>
            <a:ext cx="115193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669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24" y="1931195"/>
            <a:ext cx="11518500" cy="34309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21" y="682313"/>
            <a:ext cx="115185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FFAB2352-921F-4DD8-A99A-A1474F6943FF}" type="datetime4">
              <a:rPr lang="en-US" smtClean="0"/>
              <a:t>July 18, 2019</a:t>
            </a:fld>
            <a:endParaRPr lang="en-US" dirty="0"/>
          </a:p>
        </p:txBody>
      </p:sp>
      <p:sp>
        <p:nvSpPr>
          <p:cNvPr id="6" name="Footer Placeholder 5"/>
          <p:cNvSpPr>
            <a:spLocks noGrp="1"/>
          </p:cNvSpPr>
          <p:nvPr>
            <p:ph type="ftr" sz="quarter" idx="19"/>
          </p:nvPr>
        </p:nvSpPr>
        <p:spPr bwMode="gray"/>
        <p:txBody>
          <a:bodyPr/>
          <a:lstStyle>
            <a:lvl9pPr>
              <a:defRPr>
                <a:solidFill>
                  <a:schemeClr val="accent3"/>
                </a:solidFill>
              </a:defRPr>
            </a:lvl9p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2319"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dirty="0"/>
              <a:t>Click to edit Master subtitle style</a:t>
            </a:r>
          </a:p>
        </p:txBody>
      </p:sp>
      <p:sp>
        <p:nvSpPr>
          <p:cNvPr id="10" name="Text Placeholder 7"/>
          <p:cNvSpPr>
            <a:spLocks noGrp="1"/>
          </p:cNvSpPr>
          <p:nvPr>
            <p:ph type="body" sz="quarter" idx="29"/>
          </p:nvPr>
        </p:nvSpPr>
        <p:spPr bwMode="gray">
          <a:xfrm>
            <a:off x="332319" y="5453067"/>
            <a:ext cx="115185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050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39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392"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7514"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7514"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294" y="2317638"/>
            <a:ext cx="560369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4" y="2317638"/>
            <a:ext cx="560270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2892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C4B2A68-D918-4286-96B0-6342B7A9B0CE}"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32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2322"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7514"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7514"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7514" y="2317638"/>
            <a:ext cx="560447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2" y="2317638"/>
            <a:ext cx="560447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206"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40" y="5453067"/>
            <a:ext cx="115191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62563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72E678C-17C0-4756-8034-8236E2D4136B}"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21"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2941"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723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7231" y="2317638"/>
            <a:ext cx="560447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2317638"/>
            <a:ext cx="560447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Gleichschenkliges Dreieck 46"/>
          <p:cNvSpPr/>
          <p:nvPr userDrawn="1"/>
        </p:nvSpPr>
        <p:spPr bwMode="gray">
          <a:xfrm rot="5400000">
            <a:off x="4334107" y="4088014"/>
            <a:ext cx="3523271" cy="12493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24" y="1085213"/>
            <a:ext cx="115193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45825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5720" y="3766507"/>
            <a:ext cx="2879662" cy="124563"/>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6DACDBD-1DFF-49BA-A724-30E3F02C142A}"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21" y="2238606"/>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2941" y="2238606"/>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723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7232" y="2317752"/>
            <a:ext cx="560447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2317752"/>
            <a:ext cx="560447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p:cNvSpPr>
            <a:spLocks noGrp="1"/>
          </p:cNvSpPr>
          <p:nvPr>
            <p:ph type="body" sz="quarter" idx="29"/>
          </p:nvPr>
        </p:nvSpPr>
        <p:spPr bwMode="gray">
          <a:xfrm>
            <a:off x="332324" y="5453067"/>
            <a:ext cx="115196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a:spLocks noGrp="1"/>
          </p:cNvSpPr>
          <p:nvPr>
            <p:ph type="subTitle" idx="13"/>
          </p:nvPr>
        </p:nvSpPr>
        <p:spPr bwMode="gray">
          <a:xfrm>
            <a:off x="332324" y="1085213"/>
            <a:ext cx="115196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1509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1783AD7-02E7-449A-B532-68934DEE5F31}"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2"/>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333221"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7232" y="1931195"/>
            <a:ext cx="560447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2317641"/>
            <a:ext cx="560447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userDrawn="1"/>
        </p:nvCxnSpPr>
        <p:spPr bwMode="gray">
          <a:xfrm>
            <a:off x="60952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5895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8294" y="1931194"/>
            <a:ext cx="560369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24" y="1931194"/>
            <a:ext cx="5602705"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5" y="1085213"/>
            <a:ext cx="115193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8294" y="3989616"/>
            <a:ext cx="560369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880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2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723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7232" y="4045107"/>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7232" y="2318322"/>
            <a:ext cx="560447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21" y="2317641"/>
            <a:ext cx="560447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86C11801-1BEF-46D9-879F-590C601D8597}" type="datetime4">
              <a:rPr lang="en-US" smtClean="0"/>
              <a:t>July 18, 2019</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21" y="223917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7232" y="223917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7232" y="4348008"/>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7232" y="4432236"/>
            <a:ext cx="560447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8" name="Subtitle 2"/>
          <p:cNvSpPr>
            <a:spLocks noGrp="1"/>
          </p:cNvSpPr>
          <p:nvPr>
            <p:ph type="subTitle" idx="13"/>
          </p:nvPr>
        </p:nvSpPr>
        <p:spPr bwMode="gray">
          <a:xfrm>
            <a:off x="332325" y="1085213"/>
            <a:ext cx="115196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2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0357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23" y="5452639"/>
            <a:ext cx="115193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7230" y="2317642"/>
            <a:ext cx="560447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21" y="2317637"/>
            <a:ext cx="560447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322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7230"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7230" y="3831247"/>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75ACC3D8-F658-404B-AC58-DFDEB860C833}" type="datetime4">
              <a:rPr lang="en-US" smtClean="0"/>
              <a:t>July 18, 2019</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21"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7230" y="223849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7230" y="4135561"/>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7230" y="4214708"/>
            <a:ext cx="560447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9"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6095206"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9165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E78DB5F-64D9-442E-954C-935C935B4142}"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539" y="1931195"/>
            <a:ext cx="2063932"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2699675" y="1931195"/>
            <a:ext cx="9152309"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539" y="2317641"/>
            <a:ext cx="2063932"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940" y="2238495"/>
            <a:ext cx="2062531"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2548073"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4221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E78DB5F-64D9-442E-954C-935C935B4142}"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21" y="1931195"/>
            <a:ext cx="4093233"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4724314" y="1931195"/>
            <a:ext cx="712767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0" y="2317641"/>
            <a:ext cx="4093234"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userDrawn="1"/>
        </p:nvCxnSpPr>
        <p:spPr bwMode="gray">
          <a:xfrm>
            <a:off x="333221" y="2238495"/>
            <a:ext cx="409323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25" y="1085213"/>
            <a:ext cx="115193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userDrawn="1"/>
        </p:nvCxnSpPr>
        <p:spPr bwMode="gray">
          <a:xfrm>
            <a:off x="45753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328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17488BFE-015E-452C-932B-DB979AC8F282}"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6" name="Subtitle 2"/>
          <p:cNvSpPr>
            <a:spLocks noGrp="1"/>
          </p:cNvSpPr>
          <p:nvPr>
            <p:ph type="subTitle" idx="13"/>
          </p:nvPr>
        </p:nvSpPr>
        <p:spPr bwMode="gray">
          <a:xfrm>
            <a:off x="334096"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Text Placeholder 11"/>
          <p:cNvSpPr>
            <a:spLocks noGrp="1"/>
          </p:cNvSpPr>
          <p:nvPr>
            <p:ph type="body" sz="quarter" idx="16"/>
          </p:nvPr>
        </p:nvSpPr>
        <p:spPr bwMode="gray">
          <a:xfrm>
            <a:off x="332325" y="1931192"/>
            <a:ext cx="115185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5"/>
          <p:cNvSpPr>
            <a:spLocks noGrp="1"/>
          </p:cNvSpPr>
          <p:nvPr>
            <p:ph sz="quarter" idx="19"/>
          </p:nvPr>
        </p:nvSpPr>
        <p:spPr bwMode="gray">
          <a:xfrm>
            <a:off x="332324" y="2317637"/>
            <a:ext cx="11518500" cy="3594212"/>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bwMode="gray">
          <a:xfrm>
            <a:off x="332325" y="2238495"/>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6390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21" y="1931193"/>
            <a:ext cx="409323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3839" y="1931194"/>
            <a:ext cx="7127883"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3839" y="4042705"/>
            <a:ext cx="7127883"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3839" y="2317638"/>
            <a:ext cx="7127883"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21" y="2317638"/>
            <a:ext cx="4094132"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21D0314D-AAD8-43AE-987E-1CD311B19016}" type="datetime4">
              <a:rPr lang="en-US" smtClean="0"/>
              <a:t>July 18, 2019</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11" name="Straight Connector 9"/>
          <p:cNvCxnSpPr/>
          <p:nvPr userDrawn="1"/>
        </p:nvCxnSpPr>
        <p:spPr bwMode="gray">
          <a:xfrm>
            <a:off x="4724649" y="2238495"/>
            <a:ext cx="712707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4649" y="4349421"/>
            <a:ext cx="712707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3839" y="4428564"/>
            <a:ext cx="7127883"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23" y="1085213"/>
            <a:ext cx="115196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userDrawn="1"/>
        </p:nvCxnSpPr>
        <p:spPr bwMode="gray">
          <a:xfrm>
            <a:off x="45753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21" y="2238495"/>
            <a:ext cx="409323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6740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384"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23" y="5452639"/>
            <a:ext cx="115196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316" y="2317642"/>
            <a:ext cx="7127669"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21" y="2317639"/>
            <a:ext cx="4094131"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2324" y="1931193"/>
            <a:ext cx="409413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315" y="1931193"/>
            <a:ext cx="7128369"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315" y="3831247"/>
            <a:ext cx="7128369"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8C3EC54A-C632-4B8A-8DD8-4163ADA26599}" type="datetime4">
              <a:rPr lang="en-US" smtClean="0"/>
              <a:t>July 18, 2019</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28" name="Content Placeholder 15"/>
          <p:cNvSpPr>
            <a:spLocks noGrp="1"/>
          </p:cNvSpPr>
          <p:nvPr>
            <p:ph sz="quarter" idx="21"/>
          </p:nvPr>
        </p:nvSpPr>
        <p:spPr bwMode="gray">
          <a:xfrm>
            <a:off x="4724316" y="4214708"/>
            <a:ext cx="7127669"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9"/>
          <p:cNvCxnSpPr/>
          <p:nvPr userDrawn="1"/>
        </p:nvCxnSpPr>
        <p:spPr bwMode="gray">
          <a:xfrm>
            <a:off x="4724315" y="2238495"/>
            <a:ext cx="712707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6913" y="4136597"/>
            <a:ext cx="712707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25" y="1085213"/>
            <a:ext cx="115193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5" name="Straight Connector 44"/>
          <p:cNvCxnSpPr/>
          <p:nvPr userDrawn="1"/>
        </p:nvCxnSpPr>
        <p:spPr bwMode="gray">
          <a:xfrm>
            <a:off x="333221" y="2238495"/>
            <a:ext cx="409323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7235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094DB61-25C8-4EF5-ACA6-394B43063948}"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21" y="2317185"/>
            <a:ext cx="3642726"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239"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39"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240" y="2317185"/>
            <a:ext cx="3642726"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09258" y="2317185"/>
            <a:ext cx="3642726"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5" name="Straight Connector 34"/>
          <p:cNvCxnSpPr/>
          <p:nvPr userDrawn="1"/>
        </p:nvCxnSpPr>
        <p:spPr bwMode="gray">
          <a:xfrm>
            <a:off x="4123593" y="2388387"/>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1613" y="2388387"/>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2641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21" y="5452639"/>
            <a:ext cx="11518763" cy="460800"/>
          </a:xfrm>
          <a:solidFill>
            <a:schemeClr val="accent3"/>
          </a:solidFill>
        </p:spPr>
        <p:txBody>
          <a:bodyPr anchor="ctr"/>
          <a:lstStyle>
            <a:lvl1pPr marL="7938" indent="0" algn="ctr">
              <a:spcBef>
                <a:spcPts val="0"/>
              </a:spcBef>
              <a:buFont typeface="Arial" panose="020B0604020202020204" pitchFamily="34" charset="0"/>
              <a:buNone/>
              <a:defRPr sz="1600" b="1">
                <a:solidFill>
                  <a:schemeClr val="bg1"/>
                </a:solidFill>
              </a:defRPr>
            </a:lvl1pPr>
            <a:lvl2pPr marL="7938" indent="0" algn="ctr">
              <a:spcBef>
                <a:spcPts val="0"/>
              </a:spcBef>
              <a:buNone/>
              <a:defRPr sz="1600" b="1">
                <a:solidFill>
                  <a:schemeClr val="bg1"/>
                </a:solidFill>
              </a:defRPr>
            </a:lvl2pPr>
            <a:lvl3pPr marL="7938" indent="0" algn="ctr">
              <a:spcBef>
                <a:spcPts val="0"/>
              </a:spcBef>
              <a:buNone/>
              <a:defRPr sz="1600" b="1">
                <a:solidFill>
                  <a:schemeClr val="bg1"/>
                </a:solidFill>
              </a:defRPr>
            </a:lvl3pPr>
            <a:lvl4pPr marL="7938" indent="0" algn="ctr">
              <a:spcBef>
                <a:spcPts val="0"/>
              </a:spcBef>
              <a:buNone/>
              <a:defRPr sz="1600" b="1">
                <a:solidFill>
                  <a:schemeClr val="bg1"/>
                </a:solidFill>
              </a:defRPr>
            </a:lvl4pPr>
            <a:lvl5pPr marL="7938" indent="0" algn="ctr">
              <a:spcBef>
                <a:spcPts val="0"/>
              </a:spcBef>
              <a:buNone/>
              <a:defRPr sz="1600" b="1">
                <a:solidFill>
                  <a:schemeClr val="bg1"/>
                </a:solidFill>
              </a:defRPr>
            </a:lvl5pPr>
            <a:lvl6pPr marL="7938" indent="0" algn="ctr">
              <a:spcBef>
                <a:spcPts val="0"/>
              </a:spcBef>
              <a:buNone/>
              <a:defRPr sz="1600" b="1">
                <a:solidFill>
                  <a:schemeClr val="bg1"/>
                </a:solidFill>
              </a:defRPr>
            </a:lvl6pPr>
            <a:lvl7pPr marL="7938" indent="0" algn="ctr">
              <a:spcBef>
                <a:spcPts val="0"/>
              </a:spcBef>
              <a:buNone/>
              <a:defRPr sz="1600" b="1">
                <a:solidFill>
                  <a:schemeClr val="bg1"/>
                </a:solidFill>
              </a:defRPr>
            </a:lvl7pPr>
            <a:lvl8pPr marL="7938" indent="0" algn="ctr">
              <a:spcBef>
                <a:spcPts val="0"/>
              </a:spcBef>
              <a:buNone/>
              <a:defRPr sz="1600" b="1">
                <a:solidFill>
                  <a:schemeClr val="bg1"/>
                </a:solidFill>
              </a:defRPr>
            </a:lvl8pPr>
            <a:lvl9pPr marL="7938"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6B2BC20-ABC6-478C-8E1B-2165F3667B32}"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21" y="2317638"/>
            <a:ext cx="3642726"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239"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40"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239" y="2317638"/>
            <a:ext cx="3642726"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09258" y="2317638"/>
            <a:ext cx="3642726"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4" name="Straight Connector 33"/>
          <p:cNvCxnSpPr/>
          <p:nvPr userDrawn="1"/>
        </p:nvCxnSpPr>
        <p:spPr bwMode="gray">
          <a:xfrm>
            <a:off x="4123593"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1612"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4935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176D1A0-7D36-42FE-8B65-73ABE00A4B81}"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917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21" y="2317638"/>
            <a:ext cx="3642726"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240"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40" y="223917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240" y="2318318"/>
            <a:ext cx="3642726"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917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09258" y="2318318"/>
            <a:ext cx="3642726"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Gleichschenkliges Dreieck 46"/>
          <p:cNvSpPr/>
          <p:nvPr userDrawn="1"/>
        </p:nvSpPr>
        <p:spPr bwMode="gray">
          <a:xfrm rot="5400000">
            <a:off x="6300151" y="4088368"/>
            <a:ext cx="3522591" cy="12490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279" y="4091277"/>
            <a:ext cx="3522591" cy="12490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25" y="1085213"/>
            <a:ext cx="115193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2863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E78EC23C-A2EE-4E37-B3CA-EB5FB6E0A626}"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21" y="2317638"/>
            <a:ext cx="3642726"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240"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40"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239" y="2317638"/>
            <a:ext cx="3642726"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09258" y="2317638"/>
            <a:ext cx="3642726"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7"/>
          <p:cNvSpPr>
            <a:spLocks noGrp="1"/>
          </p:cNvSpPr>
          <p:nvPr>
            <p:ph type="body" sz="quarter" idx="28"/>
          </p:nvPr>
        </p:nvSpPr>
        <p:spPr bwMode="gray">
          <a:xfrm>
            <a:off x="332538" y="5452639"/>
            <a:ext cx="11519183" cy="460800"/>
          </a:xfrm>
          <a:solidFill>
            <a:schemeClr val="accent3"/>
          </a:solidFill>
        </p:spPr>
        <p:txBody>
          <a:bodyPr anchor="ctr"/>
          <a:lstStyle>
            <a:lvl1pPr marL="7938" indent="0" algn="ctr">
              <a:spcBef>
                <a:spcPts val="0"/>
              </a:spcBef>
              <a:buFont typeface="Arial" panose="020B0604020202020204" pitchFamily="34" charset="0"/>
              <a:buNone/>
              <a:defRPr sz="1600" b="1">
                <a:solidFill>
                  <a:schemeClr val="bg1"/>
                </a:solidFill>
              </a:defRPr>
            </a:lvl1pPr>
            <a:lvl2pPr marL="7938" indent="0" algn="ctr">
              <a:spcBef>
                <a:spcPts val="0"/>
              </a:spcBef>
              <a:buNone/>
              <a:defRPr sz="1600" b="1">
                <a:solidFill>
                  <a:schemeClr val="bg1"/>
                </a:solidFill>
              </a:defRPr>
            </a:lvl2pPr>
            <a:lvl3pPr marL="7938" indent="0" algn="ctr">
              <a:spcBef>
                <a:spcPts val="0"/>
              </a:spcBef>
              <a:buNone/>
              <a:defRPr sz="1600" b="1">
                <a:solidFill>
                  <a:schemeClr val="bg1"/>
                </a:solidFill>
              </a:defRPr>
            </a:lvl3pPr>
            <a:lvl4pPr marL="7938" indent="0" algn="ctr">
              <a:spcBef>
                <a:spcPts val="0"/>
              </a:spcBef>
              <a:buNone/>
              <a:defRPr sz="1600" b="1">
                <a:solidFill>
                  <a:schemeClr val="bg1"/>
                </a:solidFill>
              </a:defRPr>
            </a:lvl4pPr>
            <a:lvl5pPr marL="7938" indent="0" algn="ctr">
              <a:spcBef>
                <a:spcPts val="0"/>
              </a:spcBef>
              <a:buNone/>
              <a:defRPr sz="1600" b="1">
                <a:solidFill>
                  <a:schemeClr val="bg1"/>
                </a:solidFill>
              </a:defRPr>
            </a:lvl5pPr>
            <a:lvl6pPr marL="7938" indent="0" algn="ctr">
              <a:spcBef>
                <a:spcPts val="0"/>
              </a:spcBef>
              <a:buNone/>
              <a:defRPr sz="1600" b="1">
                <a:solidFill>
                  <a:schemeClr val="bg1"/>
                </a:solidFill>
              </a:defRPr>
            </a:lvl6pPr>
            <a:lvl7pPr marL="7938" indent="0" algn="ctr">
              <a:spcBef>
                <a:spcPts val="0"/>
              </a:spcBef>
              <a:buNone/>
              <a:defRPr sz="1600" b="1">
                <a:solidFill>
                  <a:schemeClr val="bg1"/>
                </a:solidFill>
              </a:defRPr>
            </a:lvl7pPr>
            <a:lvl8pPr marL="7938" indent="0" algn="ctr">
              <a:spcBef>
                <a:spcPts val="0"/>
              </a:spcBef>
              <a:buNone/>
              <a:defRPr sz="1600" b="1">
                <a:solidFill>
                  <a:schemeClr val="bg1"/>
                </a:solidFill>
              </a:defRPr>
            </a:lvl8pPr>
            <a:lvl9pPr marL="7938"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9" name="Gleichschenkliges Dreieck 46"/>
          <p:cNvSpPr/>
          <p:nvPr userDrawn="1"/>
        </p:nvSpPr>
        <p:spPr bwMode="gray">
          <a:xfrm rot="5400000">
            <a:off x="6621901" y="3766620"/>
            <a:ext cx="2879092" cy="12490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028" y="3769529"/>
            <a:ext cx="2879093" cy="12490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26648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21" y="2317753"/>
            <a:ext cx="3642726"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240" y="2317752"/>
            <a:ext cx="3642726"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09258" y="2317752"/>
            <a:ext cx="3642726"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21" y="4239660"/>
            <a:ext cx="3642726"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240" y="4239660"/>
            <a:ext cx="3642726"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09258" y="4239660"/>
            <a:ext cx="3642726"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B49FC10-E749-4C4C-8DA8-5C5C82B618BE}"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240"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40"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0925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12291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21" y="2317752"/>
            <a:ext cx="3642726"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240" y="2317752"/>
            <a:ext cx="3642726"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09258" y="2317752"/>
            <a:ext cx="3642726"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21" y="4239660"/>
            <a:ext cx="3642726"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240" y="4239660"/>
            <a:ext cx="3642726"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09258" y="4239660"/>
            <a:ext cx="3642726"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A15E654D-F1FE-47BD-AEB4-A952F2E268AF}"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1"/>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bwMode="gray">
          <a:xfrm>
            <a:off x="333221"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240" y="1931191"/>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bwMode="gray">
          <a:xfrm>
            <a:off x="4271240"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09258" y="1931191"/>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userDrawn="1"/>
        </p:nvCxnSpPr>
        <p:spPr bwMode="gray">
          <a:xfrm>
            <a:off x="8209258" y="2238606"/>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21" y="5452639"/>
            <a:ext cx="11518500" cy="460800"/>
          </a:xfrm>
          <a:solidFill>
            <a:schemeClr val="accent3"/>
          </a:solidFill>
        </p:spPr>
        <p:txBody>
          <a:bodyPr anchor="ctr"/>
          <a:lstStyle>
            <a:lvl1pPr marL="7938" indent="0" algn="ctr">
              <a:spcBef>
                <a:spcPts val="0"/>
              </a:spcBef>
              <a:buFont typeface="Arial" panose="020B0604020202020204" pitchFamily="34" charset="0"/>
              <a:buNone/>
              <a:defRPr sz="1600" b="1">
                <a:solidFill>
                  <a:schemeClr val="bg1"/>
                </a:solidFill>
              </a:defRPr>
            </a:lvl1pPr>
            <a:lvl2pPr marL="7938" indent="0" algn="ctr">
              <a:spcBef>
                <a:spcPts val="0"/>
              </a:spcBef>
              <a:buNone/>
              <a:defRPr sz="1600" b="1">
                <a:solidFill>
                  <a:schemeClr val="bg1"/>
                </a:solidFill>
              </a:defRPr>
            </a:lvl2pPr>
            <a:lvl3pPr marL="7938" indent="0" algn="ctr">
              <a:spcBef>
                <a:spcPts val="0"/>
              </a:spcBef>
              <a:buNone/>
              <a:defRPr sz="1600" b="1">
                <a:solidFill>
                  <a:schemeClr val="bg1"/>
                </a:solidFill>
              </a:defRPr>
            </a:lvl3pPr>
            <a:lvl4pPr marL="7938" indent="0" algn="ctr">
              <a:spcBef>
                <a:spcPts val="0"/>
              </a:spcBef>
              <a:buNone/>
              <a:defRPr sz="1600" b="1">
                <a:solidFill>
                  <a:schemeClr val="bg1"/>
                </a:solidFill>
              </a:defRPr>
            </a:lvl4pPr>
            <a:lvl5pPr marL="7938" indent="0" algn="ctr">
              <a:spcBef>
                <a:spcPts val="0"/>
              </a:spcBef>
              <a:buNone/>
              <a:defRPr sz="1600" b="1">
                <a:solidFill>
                  <a:schemeClr val="bg1"/>
                </a:solidFill>
              </a:defRPr>
            </a:lvl5pPr>
            <a:lvl6pPr marL="7938" indent="0" algn="ctr">
              <a:spcBef>
                <a:spcPts val="0"/>
              </a:spcBef>
              <a:buNone/>
              <a:defRPr sz="1600" b="1">
                <a:solidFill>
                  <a:schemeClr val="bg1"/>
                </a:solidFill>
              </a:defRPr>
            </a:lvl6pPr>
            <a:lvl7pPr marL="7938" indent="0" algn="ctr">
              <a:spcBef>
                <a:spcPts val="0"/>
              </a:spcBef>
              <a:buNone/>
              <a:defRPr sz="1600" b="1">
                <a:solidFill>
                  <a:schemeClr val="bg1"/>
                </a:solidFill>
              </a:defRPr>
            </a:lvl7pPr>
            <a:lvl8pPr marL="7938" indent="0" algn="ctr">
              <a:spcBef>
                <a:spcPts val="0"/>
              </a:spcBef>
              <a:buNone/>
              <a:defRPr sz="1600" b="1">
                <a:solidFill>
                  <a:schemeClr val="bg1"/>
                </a:solidFill>
              </a:defRPr>
            </a:lvl8pPr>
            <a:lvl9pPr marL="7938"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06278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332324" y="3989616"/>
            <a:ext cx="2655336"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12" y="1931194"/>
            <a:ext cx="2654868"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3139022"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0864" y="1931194"/>
            <a:ext cx="560868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9048333"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6648" y="3989616"/>
            <a:ext cx="2655336"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3"/>
          </p:nvPr>
        </p:nvSpPr>
        <p:spPr bwMode="gray">
          <a:xfrm>
            <a:off x="9197116" y="1931194"/>
            <a:ext cx="2654868"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111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79F5AED-CDE6-4CF9-A19E-ACD3A4FD6C29}"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21"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21" y="2317638"/>
            <a:ext cx="265645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324"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324" y="2317638"/>
            <a:ext cx="265645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1428"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1428" y="2317638"/>
            <a:ext cx="265645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21" y="2238495"/>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324" y="2238495"/>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1428" y="2238495"/>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5530" y="2238495"/>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5530"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5530" y="2317638"/>
            <a:ext cx="265645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1" name="Straight Connector 40"/>
          <p:cNvCxnSpPr/>
          <p:nvPr userDrawn="1"/>
        </p:nvCxnSpPr>
        <p:spPr bwMode="gray">
          <a:xfrm>
            <a:off x="31384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67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2603"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6078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lvl9pPr>
              <a:defRPr>
                <a:solidFill>
                  <a:schemeClr val="accent3"/>
                </a:solidFill>
              </a:defRPr>
            </a:lvl9pPr>
          </a:lstStyle>
          <a:p>
            <a:pPr lvl="8"/>
            <a:endParaRPr lang="en-US" dirty="0"/>
          </a:p>
        </p:txBody>
      </p:sp>
      <p:sp>
        <p:nvSpPr>
          <p:cNvPr id="4" name="Date Placeholder 3"/>
          <p:cNvSpPr>
            <a:spLocks noGrp="1"/>
          </p:cNvSpPr>
          <p:nvPr>
            <p:ph type="dt" sz="half" idx="11"/>
          </p:nvPr>
        </p:nvSpPr>
        <p:spPr bwMode="gray"/>
        <p:txBody>
          <a:bodyPr/>
          <a:lstStyle/>
          <a:p>
            <a:fld id="{D8D4DCBA-4C7A-4489-854D-9CAAB7BC53A0}"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9" name="Straight Connector 8"/>
          <p:cNvCxnSpPr/>
          <p:nvPr userDrawn="1"/>
        </p:nvCxnSpPr>
        <p:spPr bwMode="gray">
          <a:xfrm>
            <a:off x="4271108"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08995" y="2238495"/>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108"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08995" y="1931193"/>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21"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333221"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108"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08995" y="4410680"/>
            <a:ext cx="3642726"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108"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08995" y="4103378"/>
            <a:ext cx="364272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20" y="1931195"/>
            <a:ext cx="3642726" cy="180926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108" y="2317642"/>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08995" y="2317642"/>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20" y="4489827"/>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108" y="4489827"/>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08995" y="4489827"/>
            <a:ext cx="3642726" cy="142282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65137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9" name="Text Placeholder 11"/>
          <p:cNvSpPr>
            <a:spLocks noGrp="1"/>
          </p:cNvSpPr>
          <p:nvPr>
            <p:ph type="body" sz="quarter" idx="16"/>
          </p:nvPr>
        </p:nvSpPr>
        <p:spPr bwMode="gray">
          <a:xfrm>
            <a:off x="333221"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21" y="2317753"/>
            <a:ext cx="2656454"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324"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324" y="2317753"/>
            <a:ext cx="2656454"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1428"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1428" y="2317753"/>
            <a:ext cx="2656454"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221" y="2238606"/>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324" y="2238606"/>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1428" y="2238606"/>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5530" y="2238606"/>
            <a:ext cx="2656454"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5530" y="1931193"/>
            <a:ext cx="265645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5530" y="2317753"/>
            <a:ext cx="2656454"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7"/>
          <p:cNvSpPr>
            <a:spLocks noGrp="1"/>
          </p:cNvSpPr>
          <p:nvPr>
            <p:ph type="body" sz="quarter" idx="30"/>
          </p:nvPr>
        </p:nvSpPr>
        <p:spPr bwMode="gray">
          <a:xfrm>
            <a:off x="332323" y="5452639"/>
            <a:ext cx="11519397" cy="460800"/>
          </a:xfrm>
          <a:solidFill>
            <a:schemeClr val="accent3"/>
          </a:solidFill>
        </p:spPr>
        <p:txBody>
          <a:bodyPr anchor="ctr"/>
          <a:lstStyle>
            <a:lvl1pPr marL="7938" indent="0" algn="ctr">
              <a:spcBef>
                <a:spcPts val="0"/>
              </a:spcBef>
              <a:buFont typeface="Arial" panose="020B0604020202020204" pitchFamily="34" charset="0"/>
              <a:buNone/>
              <a:defRPr sz="1600" b="1">
                <a:solidFill>
                  <a:schemeClr val="bg1"/>
                </a:solidFill>
              </a:defRPr>
            </a:lvl1pPr>
            <a:lvl2pPr marL="7938" indent="0" algn="ctr">
              <a:spcBef>
                <a:spcPts val="0"/>
              </a:spcBef>
              <a:buNone/>
              <a:defRPr sz="1600" b="1">
                <a:solidFill>
                  <a:schemeClr val="bg1"/>
                </a:solidFill>
              </a:defRPr>
            </a:lvl2pPr>
            <a:lvl3pPr marL="7938" indent="0" algn="ctr">
              <a:spcBef>
                <a:spcPts val="0"/>
              </a:spcBef>
              <a:buNone/>
              <a:defRPr sz="1600" b="1">
                <a:solidFill>
                  <a:schemeClr val="bg1"/>
                </a:solidFill>
              </a:defRPr>
            </a:lvl3pPr>
            <a:lvl4pPr marL="7938" indent="0" algn="ctr">
              <a:spcBef>
                <a:spcPts val="0"/>
              </a:spcBef>
              <a:buNone/>
              <a:defRPr sz="1600" b="1">
                <a:solidFill>
                  <a:schemeClr val="bg1"/>
                </a:solidFill>
              </a:defRPr>
            </a:lvl4pPr>
            <a:lvl5pPr marL="7938" indent="0" algn="ctr">
              <a:spcBef>
                <a:spcPts val="0"/>
              </a:spcBef>
              <a:buNone/>
              <a:defRPr sz="1600" b="1">
                <a:solidFill>
                  <a:schemeClr val="bg1"/>
                </a:solidFill>
              </a:defRPr>
            </a:lvl5pPr>
            <a:lvl6pPr marL="7938" indent="0" algn="ctr">
              <a:spcBef>
                <a:spcPts val="0"/>
              </a:spcBef>
              <a:buNone/>
              <a:defRPr sz="1600" b="1">
                <a:solidFill>
                  <a:schemeClr val="bg1"/>
                </a:solidFill>
              </a:defRPr>
            </a:lvl6pPr>
            <a:lvl7pPr marL="7938" indent="0" algn="ctr">
              <a:spcBef>
                <a:spcPts val="0"/>
              </a:spcBef>
              <a:buNone/>
              <a:defRPr sz="1600" b="1">
                <a:solidFill>
                  <a:schemeClr val="bg1"/>
                </a:solidFill>
              </a:defRPr>
            </a:lvl7pPr>
            <a:lvl8pPr marL="7938" indent="0" algn="ctr">
              <a:spcBef>
                <a:spcPts val="0"/>
              </a:spcBef>
              <a:buNone/>
              <a:defRPr sz="1600" b="1">
                <a:solidFill>
                  <a:schemeClr val="bg1"/>
                </a:solidFill>
              </a:defRPr>
            </a:lvl8pPr>
            <a:lvl9pPr marL="7938"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31"/>
          </p:nvPr>
        </p:nvSpPr>
        <p:spPr bwMode="gray"/>
        <p:txBody>
          <a:bodyPr/>
          <a:lstStyle/>
          <a:p>
            <a:fld id="{DF793CCD-C37B-40CA-9C03-8963978AEAF0}" type="datetime4">
              <a:rPr lang="en-US" smtClean="0"/>
              <a:t>July 18, 2019</a:t>
            </a:fld>
            <a:endParaRPr lang="en-US" dirty="0"/>
          </a:p>
        </p:txBody>
      </p:sp>
      <p:sp>
        <p:nvSpPr>
          <p:cNvPr id="8" name="Footer Placeholder 7"/>
          <p:cNvSpPr>
            <a:spLocks noGrp="1"/>
          </p:cNvSpPr>
          <p:nvPr>
            <p:ph type="ftr" sz="quarter" idx="32"/>
          </p:nvPr>
        </p:nvSpPr>
        <p:spPr bwMode="gray"/>
        <p:txBody>
          <a:bodyPr/>
          <a:lstStyle/>
          <a:p>
            <a:pPr lvl="8"/>
            <a:endParaRPr lang="en-US" dirty="0"/>
          </a:p>
        </p:txBody>
      </p:sp>
      <p:sp>
        <p:nvSpPr>
          <p:cNvPr id="10" name="Slide Number Placeholder 9"/>
          <p:cNvSpPr>
            <a:spLocks noGrp="1"/>
          </p:cNvSpPr>
          <p:nvPr>
            <p:ph type="sldNum" sz="quarter" idx="33"/>
          </p:nvPr>
        </p:nvSpPr>
        <p:spPr bwMode="gray"/>
        <p:txBody>
          <a:bodyPr/>
          <a:lstStyle/>
          <a:p>
            <a:r>
              <a:rPr lang="en-US" dirty="0"/>
              <a:t>Slide </a:t>
            </a:r>
            <a:fld id="{619F89D8-7AE3-494A-97F3-03D680869632}" type="slidenum">
              <a:rPr lang="en-US" smtClean="0"/>
              <a:pPr/>
              <a:t>‹#›</a:t>
            </a:fld>
            <a:endParaRPr lang="en-US" dirty="0"/>
          </a:p>
        </p:txBody>
      </p:sp>
      <p:sp>
        <p:nvSpPr>
          <p:cNvPr id="31"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2" name="Straight Connector 41"/>
          <p:cNvCxnSpPr/>
          <p:nvPr userDrawn="1"/>
        </p:nvCxnSpPr>
        <p:spPr bwMode="gray">
          <a:xfrm>
            <a:off x="3138499" y="2388955"/>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6706" y="2388955"/>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2603" y="2388955"/>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6643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91" y="1931198"/>
            <a:ext cx="5602794"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1931198"/>
            <a:ext cx="5601808"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6095206" y="1931198"/>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24" y="4064036"/>
            <a:ext cx="115193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484" y="3922317"/>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5532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8F8FF341-9601-47A6-A4C1-F2885A66BAA5}" type="datetime4">
              <a:rPr lang="en-US" smtClean="0"/>
              <a:t>July 18, 2019</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4259430" y="1931198"/>
            <a:ext cx="3642726"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21" y="1931198"/>
            <a:ext cx="3642726"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userDrawn="1"/>
        </p:nvCxnSpPr>
        <p:spPr bwMode="gray">
          <a:xfrm>
            <a:off x="4117689" y="1931198"/>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24" y="4064036"/>
            <a:ext cx="115193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333484" y="3922317"/>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5707" y="1931198"/>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09258" y="1931198"/>
            <a:ext cx="3642726"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019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21" y="1932098"/>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bwMode="gray">
          <a:xfrm>
            <a:off x="333484" y="3925094"/>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324" y="1932849"/>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21" y="4016596"/>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3287324" y="4017347"/>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32E27045-0511-42A6-9AC3-A3212EB42885}" type="datetime4">
              <a:rPr lang="en-US" smtClean="0"/>
              <a:t>July 18, 2019</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4" name="Content Placeholder 3"/>
          <p:cNvSpPr>
            <a:spLocks noGrp="1"/>
          </p:cNvSpPr>
          <p:nvPr>
            <p:ph sz="quarter" idx="27"/>
          </p:nvPr>
        </p:nvSpPr>
        <p:spPr bwMode="gray">
          <a:xfrm>
            <a:off x="6241428" y="1932098"/>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8"/>
          </p:nvPr>
        </p:nvSpPr>
        <p:spPr bwMode="gray">
          <a:xfrm>
            <a:off x="9195530" y="1932849"/>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9"/>
          </p:nvPr>
        </p:nvSpPr>
        <p:spPr bwMode="gray">
          <a:xfrm>
            <a:off x="6241428" y="4016596"/>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30"/>
          </p:nvPr>
        </p:nvSpPr>
        <p:spPr bwMode="gray">
          <a:xfrm>
            <a:off x="9195530" y="4017347"/>
            <a:ext cx="2656454"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40858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21"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333221" y="4045107"/>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7232" y="1931193"/>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333221" y="4432236"/>
            <a:ext cx="560447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21" y="2317638"/>
            <a:ext cx="560447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86C11801-1BEF-46D9-879F-590C601D8597}" type="datetime4">
              <a:rPr lang="en-US" smtClean="0"/>
              <a:t>July 18, 2019</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userDrawn="1"/>
        </p:nvCxnSpPr>
        <p:spPr bwMode="gray">
          <a:xfrm>
            <a:off x="333221" y="223917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21" y="4348008"/>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7232" y="2239175"/>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7232" y="2317642"/>
            <a:ext cx="560447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
        <p:nvSpPr>
          <p:cNvPr id="18" name="Subtitle 2"/>
          <p:cNvSpPr>
            <a:spLocks noGrp="1"/>
          </p:cNvSpPr>
          <p:nvPr>
            <p:ph type="subTitle" idx="13"/>
          </p:nvPr>
        </p:nvSpPr>
        <p:spPr bwMode="gray">
          <a:xfrm>
            <a:off x="332325" y="1085213"/>
            <a:ext cx="115196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userDrawn="1"/>
        </p:nvCxnSpPr>
        <p:spPr bwMode="gray">
          <a:xfrm>
            <a:off x="609520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7232" y="4043972"/>
            <a:ext cx="560447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4"/>
          <p:cNvCxnSpPr/>
          <p:nvPr userDrawn="1"/>
        </p:nvCxnSpPr>
        <p:spPr bwMode="gray">
          <a:xfrm>
            <a:off x="6247232" y="4351954"/>
            <a:ext cx="560447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7232" y="4430421"/>
            <a:ext cx="560447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611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20" y="1931195"/>
            <a:ext cx="5618667"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bwMode="gray">
          <a:xfrm>
            <a:off x="6095206"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484" y="3922317"/>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3317" y="1931195"/>
            <a:ext cx="5618667"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20" y="4059571"/>
            <a:ext cx="5618667"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3317" y="4059571"/>
            <a:ext cx="5618667"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32E27045-0511-42A6-9AC3-A3212EB42885}" type="datetime4">
              <a:rPr lang="en-US" smtClean="0"/>
              <a:t>July 18, 2019</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3221" y="1085213"/>
            <a:ext cx="115185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416665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333221" y="1931199"/>
            <a:ext cx="5620451"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1"/>
          </p:nvPr>
        </p:nvSpPr>
        <p:spPr bwMode="gray">
          <a:xfrm>
            <a:off x="6231533" y="1931199"/>
            <a:ext cx="5620451"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21" y="3737726"/>
            <a:ext cx="5620451"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1533" y="3737726"/>
            <a:ext cx="5620451"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24"/>
          </p:nvPr>
        </p:nvSpPr>
        <p:spPr bwMode="gray">
          <a:xfrm>
            <a:off x="332324" y="5452639"/>
            <a:ext cx="115196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userDrawn="1"/>
        </p:nvCxnSpPr>
        <p:spPr bwMode="gray">
          <a:xfrm>
            <a:off x="333484" y="3599905"/>
            <a:ext cx="115185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6E7D5807-0F83-4687-8EA8-403E998DE912}" type="datetime4">
              <a:rPr lang="en-US" smtClean="0"/>
              <a:t>July 18, 2019</a:t>
            </a:fld>
            <a:endParaRPr lang="en-US" dirty="0"/>
          </a:p>
        </p:txBody>
      </p:sp>
      <p:sp>
        <p:nvSpPr>
          <p:cNvPr id="4" name="Footer Placeholder 3"/>
          <p:cNvSpPr>
            <a:spLocks noGrp="1"/>
          </p:cNvSpPr>
          <p:nvPr>
            <p:ph type="ftr" sz="quarter" idx="26"/>
          </p:nvPr>
        </p:nvSpPr>
        <p:spPr bwMode="gray"/>
        <p:txBody>
          <a:bodyPr/>
          <a:lstStyle/>
          <a:p>
            <a:pPr lvl="8"/>
            <a:endParaRPr lang="en-US" dirty="0"/>
          </a:p>
        </p:txBody>
      </p:sp>
      <p:sp>
        <p:nvSpPr>
          <p:cNvPr id="5" name="Slide Number Placeholder 4"/>
          <p:cNvSpPr>
            <a:spLocks noGrp="1"/>
          </p:cNvSpPr>
          <p:nvPr>
            <p:ph type="sldNum" sz="quarter" idx="27"/>
          </p:nvPr>
        </p:nvSpPr>
        <p:spPr bwMode="gray"/>
        <p:txBody>
          <a:bodyPr/>
          <a:lstStyle/>
          <a:p>
            <a:r>
              <a:rPr lang="en-US" dirty="0"/>
              <a:t>Slide </a:t>
            </a:r>
            <a:fld id="{619F89D8-7AE3-494A-97F3-03D680869632}" type="slidenum">
              <a:rPr lang="en-US" smtClean="0"/>
              <a:pPr/>
              <a:t>‹#›</a:t>
            </a:fld>
            <a:endParaRPr lang="en-US" dirty="0"/>
          </a:p>
        </p:txBody>
      </p:sp>
      <p:cxnSp>
        <p:nvCxnSpPr>
          <p:cNvPr id="14" name="Straight Connector 13"/>
          <p:cNvCxnSpPr/>
          <p:nvPr userDrawn="1"/>
        </p:nvCxnSpPr>
        <p:spPr bwMode="gray">
          <a:xfrm>
            <a:off x="6095206"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23" y="1085213"/>
            <a:ext cx="115196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62772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2941" y="1931196"/>
            <a:ext cx="5361295"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2941" y="3993324"/>
            <a:ext cx="5361295"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1466" y="3921919"/>
            <a:ext cx="535970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39" y="1931196"/>
            <a:ext cx="191855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539" y="3993324"/>
            <a:ext cx="191855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fld id="{D7448BAD-718D-41D5-B039-249ED06F3A4A}" type="datetime4">
              <a:rPr lang="en-US" smtClean="0"/>
              <a:t>July 18, 2019</a:t>
            </a:fld>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23" y="1085213"/>
            <a:ext cx="115196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7440" y="1931196"/>
            <a:ext cx="3634282"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443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2941" y="1931196"/>
            <a:ext cx="5361295"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2941" y="3305949"/>
            <a:ext cx="5361295"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2941" y="4680702"/>
            <a:ext cx="5361295"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534" y="3235138"/>
            <a:ext cx="535970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534" y="4611082"/>
            <a:ext cx="5359702"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24" y="1931196"/>
            <a:ext cx="191741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userDrawn="1">
            <p:ph sz="quarter" idx="24"/>
          </p:nvPr>
        </p:nvSpPr>
        <p:spPr bwMode="gray">
          <a:xfrm>
            <a:off x="332324" y="3305949"/>
            <a:ext cx="191741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userDrawn="1">
            <p:ph sz="quarter" idx="25"/>
          </p:nvPr>
        </p:nvSpPr>
        <p:spPr bwMode="gray">
          <a:xfrm>
            <a:off x="332324" y="4680702"/>
            <a:ext cx="191741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userDrawn="1">
            <p:ph type="dt" sz="half" idx="26"/>
          </p:nvPr>
        </p:nvSpPr>
        <p:spPr bwMode="gray"/>
        <p:txBody>
          <a:bodyPr/>
          <a:lstStyle/>
          <a:p>
            <a:fld id="{D7448BAD-718D-41D5-B039-249ED06F3A4A}" type="datetime4">
              <a:rPr lang="en-US" smtClean="0"/>
              <a:t>July 18, 2019</a:t>
            </a:fld>
            <a:endParaRPr lang="en-US" dirty="0"/>
          </a:p>
        </p:txBody>
      </p:sp>
      <p:sp>
        <p:nvSpPr>
          <p:cNvPr id="4" name="Footer Placeholder 3"/>
          <p:cNvSpPr>
            <a:spLocks noGrp="1"/>
          </p:cNvSpPr>
          <p:nvPr userDrawn="1">
            <p:ph type="ftr" sz="quarter" idx="27"/>
          </p:nvPr>
        </p:nvSpPr>
        <p:spPr bwMode="gray"/>
        <p:txBody>
          <a:bodyPr/>
          <a:lstStyle/>
          <a:p>
            <a:pPr lvl="8"/>
            <a:endParaRPr lang="en-US" dirty="0"/>
          </a:p>
        </p:txBody>
      </p:sp>
      <p:sp>
        <p:nvSpPr>
          <p:cNvPr id="5" name="Slide Number Placeholder 4"/>
          <p:cNvSpPr>
            <a:spLocks noGrp="1"/>
          </p:cNvSpPr>
          <p:nvPr userDrawn="1">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userDrawn="1">
            <p:ph type="subTitle" idx="13"/>
          </p:nvPr>
        </p:nvSpPr>
        <p:spPr bwMode="gray">
          <a:xfrm>
            <a:off x="332324" y="1085213"/>
            <a:ext cx="115193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7440" y="1931196"/>
            <a:ext cx="3634282"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563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2941" y="1931196"/>
            <a:ext cx="9298780"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userDrawn="1"/>
        </p:nvCxnSpPr>
        <p:spPr bwMode="gray">
          <a:xfrm>
            <a:off x="2554131" y="3235138"/>
            <a:ext cx="929759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2941" y="3305949"/>
            <a:ext cx="9298780"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2941" y="4680702"/>
            <a:ext cx="9298780"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bwMode="gray">
          <a:xfrm>
            <a:off x="2554131" y="4611082"/>
            <a:ext cx="929759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21" y="1931196"/>
            <a:ext cx="191651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21" y="3305949"/>
            <a:ext cx="191651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21" y="4680702"/>
            <a:ext cx="191651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D7448BAD-718D-41D5-B039-249ED06F3A4A}" type="datetime4">
              <a:rPr lang="en-US" smtClean="0"/>
              <a:t>July 18, 2019</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24" y="1085213"/>
            <a:ext cx="115193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47026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55" Type="http://schemas.openxmlformats.org/officeDocument/2006/relationships/theme" Target="../theme/theme2.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54" Type="http://schemas.openxmlformats.org/officeDocument/2006/relationships/slideLayout" Target="../slideLayouts/slideLayout107.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slideLayout" Target="../slideLayouts/slideLayout106.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56" Type="http://schemas.openxmlformats.org/officeDocument/2006/relationships/image" Target="../media/image1.png"/><Relationship Id="rId8" Type="http://schemas.openxmlformats.org/officeDocument/2006/relationships/slideLayout" Target="../slideLayouts/slideLayout61.xml"/><Relationship Id="rId51" Type="http://schemas.openxmlformats.org/officeDocument/2006/relationships/slideLayout" Target="../slideLayouts/slideLayout104.xml"/><Relationship Id="rId3"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21" y="682313"/>
            <a:ext cx="11518500" cy="396000"/>
          </a:xfrm>
          <a:prstGeom prst="rect">
            <a:avLst/>
          </a:prstGeom>
        </p:spPr>
        <p:txBody>
          <a:bodyPr vert="horz" lIns="0" tIns="0" rIns="0" bIns="0" rtlCol="0" anchor="t">
            <a:noAutofit/>
          </a:bodyPr>
          <a:lstStyle/>
          <a:p>
            <a:r>
              <a:rPr lang="en-US"/>
              <a:t>Click to edit Master title style</a:t>
            </a:r>
            <a:endParaRPr lang="en-US" dirty="0"/>
          </a:p>
        </p:txBody>
      </p:sp>
      <p:sp>
        <p:nvSpPr>
          <p:cNvPr id="5" name="Footer Placeholder 4"/>
          <p:cNvSpPr>
            <a:spLocks noGrp="1"/>
          </p:cNvSpPr>
          <p:nvPr>
            <p:ph type="ftr" sz="quarter" idx="3"/>
          </p:nvPr>
        </p:nvSpPr>
        <p:spPr bwMode="gray">
          <a:xfrm>
            <a:off x="2499457" y="6298397"/>
            <a:ext cx="8489145"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dirty="0"/>
          </a:p>
        </p:txBody>
      </p:sp>
      <p:sp>
        <p:nvSpPr>
          <p:cNvPr id="4" name="Date Placeholder 3"/>
          <p:cNvSpPr>
            <a:spLocks noGrp="1"/>
          </p:cNvSpPr>
          <p:nvPr>
            <p:ph type="dt" sz="half" idx="2"/>
          </p:nvPr>
        </p:nvSpPr>
        <p:spPr bwMode="gray">
          <a:xfrm>
            <a:off x="332324" y="6489341"/>
            <a:ext cx="1162800"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B2016A11-4950-4F3F-938B-45DEE5F72969}" type="datetime4">
              <a:rPr lang="en-US" smtClean="0"/>
              <a:pPr/>
              <a:t>July 18, 2019</a:t>
            </a:fld>
            <a:endParaRPr lang="en-US" dirty="0"/>
          </a:p>
        </p:txBody>
      </p:sp>
      <p:sp>
        <p:nvSpPr>
          <p:cNvPr id="3" name="Text Placeholder 2"/>
          <p:cNvSpPr>
            <a:spLocks noGrp="1"/>
          </p:cNvSpPr>
          <p:nvPr>
            <p:ph type="body" idx="1"/>
          </p:nvPr>
        </p:nvSpPr>
        <p:spPr bwMode="gray">
          <a:xfrm>
            <a:off x="333221" y="1931194"/>
            <a:ext cx="11518500" cy="398217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bwMode="gray">
          <a:xfrm>
            <a:off x="1797880" y="6488733"/>
            <a:ext cx="676800"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dirty="0"/>
              <a:t>Slide </a:t>
            </a:r>
            <a:fld id="{619F89D8-7AE3-494A-97F3-03D680869632}" type="slidenum">
              <a:rPr lang="en-US" smtClean="0"/>
              <a:pPr/>
              <a:t>‹#›</a:t>
            </a:fld>
            <a:endParaRPr lang="en-US" dirty="0"/>
          </a:p>
        </p:txBody>
      </p:sp>
      <p:cxnSp>
        <p:nvCxnSpPr>
          <p:cNvPr id="35" name="Straight Connector 34"/>
          <p:cNvCxnSpPr/>
          <p:nvPr/>
        </p:nvCxnSpPr>
        <p:spPr bwMode="gray">
          <a:xfrm>
            <a:off x="335534" y="6094413"/>
            <a:ext cx="115185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27" y="6327549"/>
            <a:ext cx="337902"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cxnSp>
        <p:nvCxnSpPr>
          <p:cNvPr id="73" name="Straight Connector 72"/>
          <p:cNvCxnSpPr/>
          <p:nvPr/>
        </p:nvCxnSpPr>
        <p:spPr bwMode="gray">
          <a:xfrm>
            <a:off x="1692634" y="6472544"/>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183" y="426352"/>
            <a:ext cx="550899"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a:solidFill>
                <a:schemeClr val="bg2"/>
              </a:solidFill>
            </a:endParaRPr>
          </a:p>
        </p:txBody>
      </p:sp>
      <p:pic>
        <p:nvPicPr>
          <p:cNvPr id="16" name="Picture 19"/>
          <p:cNvPicPr>
            <a:picLocks noChangeAspect="1" noChangeArrowheads="1"/>
          </p:cNvPicPr>
          <p:nvPr userDrawn="1"/>
        </p:nvPicPr>
        <p:blipFill>
          <a:blip r:embed="rId55">
            <a:extLst>
              <a:ext uri="{28A0092B-C50C-407E-A947-70E740481C1C}">
                <a14:useLocalDpi xmlns:a14="http://schemas.microsoft.com/office/drawing/2010/main" val="0"/>
              </a:ext>
            </a:extLst>
          </a:blip>
          <a:srcRect/>
          <a:stretch>
            <a:fillRect/>
          </a:stretch>
        </p:blipFill>
        <p:spPr bwMode="auto">
          <a:xfrm>
            <a:off x="11344187" y="6393977"/>
            <a:ext cx="507534"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7164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 id="2147483703" r:id="rId47"/>
    <p:sldLayoutId id="2147483704" r:id="rId48"/>
    <p:sldLayoutId id="2147483705" r:id="rId49"/>
    <p:sldLayoutId id="2147483706" r:id="rId50"/>
    <p:sldLayoutId id="2147483707" r:id="rId51"/>
    <p:sldLayoutId id="2147483709" r:id="rId52"/>
    <p:sldLayoutId id="2147483766"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21" y="682313"/>
            <a:ext cx="11518500" cy="396000"/>
          </a:xfrm>
          <a:prstGeom prst="rect">
            <a:avLst/>
          </a:prstGeom>
        </p:spPr>
        <p:txBody>
          <a:bodyPr vert="horz" lIns="0" tIns="0" rIns="0" bIns="0" rtlCol="0" anchor="t">
            <a:noAutofit/>
          </a:bodyPr>
          <a:lstStyle/>
          <a:p>
            <a:r>
              <a:rPr lang="en-US"/>
              <a:t>Click to edit Master title style</a:t>
            </a:r>
            <a:endParaRPr lang="en-US" dirty="0"/>
          </a:p>
        </p:txBody>
      </p:sp>
      <p:sp>
        <p:nvSpPr>
          <p:cNvPr id="5" name="Footer Placeholder 4"/>
          <p:cNvSpPr>
            <a:spLocks noGrp="1"/>
          </p:cNvSpPr>
          <p:nvPr>
            <p:ph type="ftr" sz="quarter" idx="3"/>
          </p:nvPr>
        </p:nvSpPr>
        <p:spPr bwMode="gray">
          <a:xfrm>
            <a:off x="2499457" y="6298397"/>
            <a:ext cx="8489145"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dirty="0"/>
          </a:p>
        </p:txBody>
      </p:sp>
      <p:sp>
        <p:nvSpPr>
          <p:cNvPr id="4" name="Date Placeholder 3"/>
          <p:cNvSpPr>
            <a:spLocks noGrp="1"/>
          </p:cNvSpPr>
          <p:nvPr>
            <p:ph type="dt" sz="half" idx="2"/>
          </p:nvPr>
        </p:nvSpPr>
        <p:spPr bwMode="gray">
          <a:xfrm>
            <a:off x="332324" y="6489341"/>
            <a:ext cx="1162800"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B2016A11-4950-4F3F-938B-45DEE5F72969}" type="datetime4">
              <a:rPr lang="en-US" smtClean="0"/>
              <a:pPr/>
              <a:t>July 18, 2019</a:t>
            </a:fld>
            <a:endParaRPr lang="en-US" dirty="0"/>
          </a:p>
        </p:txBody>
      </p:sp>
      <p:sp>
        <p:nvSpPr>
          <p:cNvPr id="3" name="Text Placeholder 2"/>
          <p:cNvSpPr>
            <a:spLocks noGrp="1"/>
          </p:cNvSpPr>
          <p:nvPr>
            <p:ph type="body" idx="1"/>
          </p:nvPr>
        </p:nvSpPr>
        <p:spPr bwMode="gray">
          <a:xfrm>
            <a:off x="333221" y="1931194"/>
            <a:ext cx="11518500" cy="398217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bwMode="gray">
          <a:xfrm>
            <a:off x="1797880" y="6488733"/>
            <a:ext cx="676800"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dirty="0"/>
              <a:t>Slide </a:t>
            </a:r>
            <a:fld id="{619F89D8-7AE3-494A-97F3-03D680869632}" type="slidenum">
              <a:rPr lang="en-US" smtClean="0"/>
              <a:pPr/>
              <a:t>‹#›</a:t>
            </a:fld>
            <a:endParaRPr lang="en-US" dirty="0"/>
          </a:p>
        </p:txBody>
      </p:sp>
      <p:cxnSp>
        <p:nvCxnSpPr>
          <p:cNvPr id="35" name="Straight Connector 34"/>
          <p:cNvCxnSpPr/>
          <p:nvPr/>
        </p:nvCxnSpPr>
        <p:spPr bwMode="gray">
          <a:xfrm>
            <a:off x="335534" y="6094413"/>
            <a:ext cx="115185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27" y="6327549"/>
            <a:ext cx="337902"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634" y="6472544"/>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183" y="426352"/>
            <a:ext cx="550899"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6" name="Picture 19"/>
          <p:cNvPicPr>
            <a:picLocks noChangeAspect="1" noChangeArrowheads="1"/>
          </p:cNvPicPr>
          <p:nvPr userDrawn="1"/>
        </p:nvPicPr>
        <p:blipFill>
          <a:blip r:embed="rId56">
            <a:extLst>
              <a:ext uri="{28A0092B-C50C-407E-A947-70E740481C1C}">
                <a14:useLocalDpi xmlns:a14="http://schemas.microsoft.com/office/drawing/2010/main" val="0"/>
              </a:ext>
            </a:extLst>
          </a:blip>
          <a:srcRect/>
          <a:stretch>
            <a:fillRect/>
          </a:stretch>
        </p:blipFill>
        <p:spPr bwMode="auto">
          <a:xfrm>
            <a:off x="11344187" y="6393977"/>
            <a:ext cx="507534"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1267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7.xml"/><Relationship Id="rId7" Type="http://schemas.openxmlformats.org/officeDocument/2006/relationships/oleObject" Target="../embeddings/oleObject1.bin"/><Relationship Id="rId12"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6.wmf"/><Relationship Id="rId4" Type="http://schemas.openxmlformats.org/officeDocument/2006/relationships/image" Target="../media/image30.png"/><Relationship Id="rId9"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youtube.com/watch?v=bosvSPVi2sM" TargetMode="External"/><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2.xml"/><Relationship Id="rId5" Type="http://schemas.openxmlformats.org/officeDocument/2006/relationships/hyperlink" Target="https://www.youtube.com/watch?v=qV2KoIv38GY" TargetMode="External"/><Relationship Id="rId4" Type="http://schemas.openxmlformats.org/officeDocument/2006/relationships/image" Target="../media/image48.ti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K4YeaH1LurM" TargetMode="External"/><Relationship Id="rId13" Type="http://schemas.openxmlformats.org/officeDocument/2006/relationships/image" Target="../media/image62.png"/><Relationship Id="rId3" Type="http://schemas.openxmlformats.org/officeDocument/2006/relationships/image" Target="../media/image61.png"/><Relationship Id="rId7" Type="http://schemas.openxmlformats.org/officeDocument/2006/relationships/hyperlink" Target="https://www.youtube.com/watch?v=j5aNhOJs2lI&amp;feature=youtu.be" TargetMode="External"/><Relationship Id="rId12" Type="http://schemas.openxmlformats.org/officeDocument/2006/relationships/hyperlink" Target="https://new.abb.com/news/detail/10833/one-bishopsgate-plaza-is-first-uk-project-for-abbs-truoner-ats" TargetMode="External"/><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hyperlink" Target="https://www.youtube.com/watch?v=eIo_UGIGfNY&amp;feature=youtu.be" TargetMode="External"/><Relationship Id="rId11" Type="http://schemas.openxmlformats.org/officeDocument/2006/relationships/hyperlink" Target="https://new.abb.com/news/detail/14739/abbs-truone-automatic-transfer-switch-helps-puerto-rico-regain-reliable-power" TargetMode="External"/><Relationship Id="rId5" Type="http://schemas.openxmlformats.org/officeDocument/2006/relationships/hyperlink" Target="https://search-ext.abb.com/library/Download.aspx?DocumentID=1SDC20011X3000&amp;LanguageCode=en&amp;DocumentPartId=&amp;Action=Launch" TargetMode="External"/><Relationship Id="rId15" Type="http://schemas.openxmlformats.org/officeDocument/2006/relationships/image" Target="../media/image64.png"/><Relationship Id="rId10" Type="http://schemas.openxmlformats.org/officeDocument/2006/relationships/hyperlink" Target="https://www.youtube.com/watch?v=bosvSPVi2sM" TargetMode="External"/><Relationship Id="rId4" Type="http://schemas.openxmlformats.org/officeDocument/2006/relationships/hyperlink" Target="https://new.abb.com/low-voltage/launches/truone-ats/Virtual-HMI" TargetMode="External"/><Relationship Id="rId9" Type="http://schemas.openxmlformats.org/officeDocument/2006/relationships/hyperlink" Target="https://www.youtube.com/watch?v=qV2KoIv38GY" TargetMode="External"/><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13.tif"/><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4.jpe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1.bin"/><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06947" y="362251"/>
            <a:ext cx="896686" cy="350738"/>
          </a:xfrm>
          <a:prstGeom prst="rect">
            <a:avLst/>
          </a:prstGeom>
        </p:spPr>
      </p:pic>
      <p:sp>
        <p:nvSpPr>
          <p:cNvPr id="8" name="Text Placeholder 7"/>
          <p:cNvSpPr>
            <a:spLocks noGrp="1"/>
          </p:cNvSpPr>
          <p:nvPr>
            <p:ph type="body" sz="quarter" idx="13"/>
          </p:nvPr>
        </p:nvSpPr>
        <p:spPr/>
        <p:txBody>
          <a:bodyPr/>
          <a:lstStyle/>
          <a:p>
            <a:fld id="{1DD1E9CF-0805-4226-977A-C6BE2999E168}" type="datetime4">
              <a:rPr lang="en-US" smtClean="0"/>
              <a:t>July 18, 2019</a:t>
            </a:fld>
            <a:endParaRPr lang="en-US" dirty="0"/>
          </a:p>
        </p:txBody>
      </p:sp>
      <p:sp>
        <p:nvSpPr>
          <p:cNvPr id="6" name="Title 5"/>
          <p:cNvSpPr>
            <a:spLocks noGrp="1"/>
          </p:cNvSpPr>
          <p:nvPr>
            <p:ph type="ctrTitle"/>
          </p:nvPr>
        </p:nvSpPr>
        <p:spPr/>
        <p:txBody>
          <a:bodyPr/>
          <a:lstStyle/>
          <a:p>
            <a:r>
              <a:rPr lang="de-DE" sz="3000" dirty="0"/>
              <a:t>ABB Zenith ATS Introduction - External</a:t>
            </a:r>
            <a:endParaRPr lang="en-US" sz="3000" dirty="0"/>
          </a:p>
        </p:txBody>
      </p:sp>
      <p:sp>
        <p:nvSpPr>
          <p:cNvPr id="3" name="Text Placeholder 2">
            <a:extLst>
              <a:ext uri="{FF2B5EF4-FFF2-40B4-BE49-F238E27FC236}">
                <a16:creationId xmlns:a16="http://schemas.microsoft.com/office/drawing/2014/main" id="{10C3C857-2987-47A6-8E84-86932F9954B0}"/>
              </a:ext>
            </a:extLst>
          </p:cNvPr>
          <p:cNvSpPr>
            <a:spLocks noGrp="1"/>
          </p:cNvSpPr>
          <p:nvPr>
            <p:ph type="body" sz="quarter" idx="14"/>
          </p:nvPr>
        </p:nvSpPr>
        <p:spPr>
          <a:xfrm>
            <a:off x="322003" y="5777489"/>
            <a:ext cx="10111621" cy="280092"/>
          </a:xfrm>
        </p:spPr>
        <p:txBody>
          <a:bodyPr/>
          <a:lstStyle/>
          <a:p>
            <a:r>
              <a:rPr lang="en-US" sz="2000" dirty="0"/>
              <a:t>Name - Title</a:t>
            </a:r>
          </a:p>
        </p:txBody>
      </p:sp>
    </p:spTree>
    <p:extLst>
      <p:ext uri="{BB962C8B-B14F-4D97-AF65-F5344CB8AC3E}">
        <p14:creationId xmlns:p14="http://schemas.microsoft.com/office/powerpoint/2010/main" val="37630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07FD9EC4-8458-479E-B16B-027FFB71175F}"/>
              </a:ext>
            </a:extLst>
          </p:cNvPr>
          <p:cNvSpPr/>
          <p:nvPr/>
        </p:nvSpPr>
        <p:spPr bwMode="gray">
          <a:xfrm>
            <a:off x="9737858" y="4877901"/>
            <a:ext cx="2167133" cy="989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buFont typeface="Arial" panose="020B0604020202020204" pitchFamily="34" charset="0"/>
              <a:buChar char="•"/>
            </a:pPr>
            <a:r>
              <a:rPr lang="en-US" sz="900" dirty="0">
                <a:solidFill>
                  <a:schemeClr val="tx1"/>
                </a:solidFill>
              </a:rPr>
              <a:t>Specially-designed for critical applications, with built-in PQ metering, enhanced diagnostics, and connectivity</a:t>
            </a:r>
          </a:p>
          <a:p>
            <a:pPr marL="171450" indent="-171450">
              <a:buFont typeface="Arial" panose="020B0604020202020204" pitchFamily="34" charset="0"/>
              <a:buChar char="•"/>
            </a:pPr>
            <a:r>
              <a:rPr lang="en-US" sz="900" dirty="0">
                <a:solidFill>
                  <a:schemeClr val="tx1"/>
                </a:solidFill>
              </a:rPr>
              <a:t>Full color graphical display</a:t>
            </a:r>
          </a:p>
          <a:p>
            <a:pPr marL="171450" indent="-171450">
              <a:buFont typeface="Arial" panose="020B0604020202020204" pitchFamily="34" charset="0"/>
              <a:buChar char="•"/>
            </a:pPr>
            <a:r>
              <a:rPr lang="en-US" sz="900" dirty="0">
                <a:solidFill>
                  <a:schemeClr val="tx1"/>
                </a:solidFill>
              </a:rPr>
              <a:t>Standard, delayed, closed transition &amp; bypass up to 4000A &amp; 600Vac (2, 3 or 4 pole)</a:t>
            </a:r>
          </a:p>
        </p:txBody>
      </p:sp>
      <p:sp>
        <p:nvSpPr>
          <p:cNvPr id="48" name="Rectangle 47">
            <a:extLst>
              <a:ext uri="{FF2B5EF4-FFF2-40B4-BE49-F238E27FC236}">
                <a16:creationId xmlns:a16="http://schemas.microsoft.com/office/drawing/2014/main" id="{352A419D-8BE0-44DB-ACDA-301E020E5757}"/>
              </a:ext>
            </a:extLst>
          </p:cNvPr>
          <p:cNvSpPr/>
          <p:nvPr/>
        </p:nvSpPr>
        <p:spPr bwMode="gray">
          <a:xfrm>
            <a:off x="7383760" y="4877901"/>
            <a:ext cx="2300828" cy="69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buFont typeface="Arial" panose="020B0604020202020204" pitchFamily="34" charset="0"/>
              <a:buChar char="•"/>
            </a:pPr>
            <a:r>
              <a:rPr lang="en-US" sz="900" b="1" dirty="0">
                <a:solidFill>
                  <a:schemeClr val="tx1"/>
                </a:solidFill>
              </a:rPr>
              <a:t>Standard</a:t>
            </a:r>
            <a:r>
              <a:rPr lang="en-US" sz="900" dirty="0">
                <a:solidFill>
                  <a:schemeClr val="tx1"/>
                </a:solidFill>
              </a:rPr>
              <a:t>, </a:t>
            </a:r>
            <a:r>
              <a:rPr lang="en-US" sz="900" b="1" dirty="0">
                <a:solidFill>
                  <a:schemeClr val="tx1"/>
                </a:solidFill>
              </a:rPr>
              <a:t>delayed</a:t>
            </a:r>
            <a:r>
              <a:rPr lang="en-US" sz="900" dirty="0">
                <a:solidFill>
                  <a:schemeClr val="tx1"/>
                </a:solidFill>
              </a:rPr>
              <a:t>, or </a:t>
            </a:r>
            <a:r>
              <a:rPr lang="en-US" sz="900" b="1" dirty="0">
                <a:solidFill>
                  <a:schemeClr val="tx1"/>
                </a:solidFill>
              </a:rPr>
              <a:t>closed</a:t>
            </a:r>
            <a:r>
              <a:rPr lang="en-US" sz="900" dirty="0">
                <a:solidFill>
                  <a:schemeClr val="tx1"/>
                </a:solidFill>
              </a:rPr>
              <a:t> transition for make-before-break switching</a:t>
            </a:r>
          </a:p>
          <a:p>
            <a:pPr marL="171450" indent="-171450">
              <a:buFont typeface="Arial" panose="020B0604020202020204" pitchFamily="34" charset="0"/>
              <a:buChar char="•"/>
            </a:pPr>
            <a:r>
              <a:rPr lang="en-US" sz="900" dirty="0">
                <a:solidFill>
                  <a:schemeClr val="tx1"/>
                </a:solidFill>
              </a:rPr>
              <a:t>Extended ratings </a:t>
            </a:r>
            <a:r>
              <a:rPr lang="en-US" sz="900" b="1" dirty="0">
                <a:solidFill>
                  <a:schemeClr val="tx1"/>
                </a:solidFill>
              </a:rPr>
              <a:t>up to 4000A</a:t>
            </a:r>
            <a:r>
              <a:rPr lang="en-US" sz="900" dirty="0">
                <a:solidFill>
                  <a:schemeClr val="tx1"/>
                </a:solidFill>
              </a:rPr>
              <a:t> &amp; 600Vac (2, 3, or 4 pole), and service entrance</a:t>
            </a:r>
          </a:p>
          <a:p>
            <a:pPr marL="171450" indent="-171450">
              <a:buFont typeface="Arial" panose="020B0604020202020204" pitchFamily="34" charset="0"/>
              <a:buChar char="•"/>
            </a:pPr>
            <a:r>
              <a:rPr lang="en-US" sz="900" dirty="0">
                <a:solidFill>
                  <a:schemeClr val="tx1"/>
                </a:solidFill>
              </a:rPr>
              <a:t>Maintenance </a:t>
            </a:r>
            <a:r>
              <a:rPr lang="en-US" sz="900" b="1" dirty="0">
                <a:solidFill>
                  <a:schemeClr val="tx1"/>
                </a:solidFill>
              </a:rPr>
              <a:t>bypass</a:t>
            </a:r>
            <a:r>
              <a:rPr lang="en-US" sz="900" dirty="0">
                <a:solidFill>
                  <a:schemeClr val="tx1"/>
                </a:solidFill>
              </a:rPr>
              <a:t> available on all frames and transition types</a:t>
            </a:r>
          </a:p>
        </p:txBody>
      </p:sp>
      <p:sp>
        <p:nvSpPr>
          <p:cNvPr id="47" name="Rectangle 46">
            <a:extLst>
              <a:ext uri="{FF2B5EF4-FFF2-40B4-BE49-F238E27FC236}">
                <a16:creationId xmlns:a16="http://schemas.microsoft.com/office/drawing/2014/main" id="{A26D651C-A931-4859-8F7D-DC2017A9E1FF}"/>
              </a:ext>
            </a:extLst>
          </p:cNvPr>
          <p:cNvSpPr/>
          <p:nvPr/>
        </p:nvSpPr>
        <p:spPr bwMode="gray">
          <a:xfrm>
            <a:off x="5010948" y="4888061"/>
            <a:ext cx="2372812" cy="1072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buFont typeface="Arial" panose="020B0604020202020204" pitchFamily="34" charset="0"/>
              <a:buChar char="•"/>
            </a:pPr>
            <a:r>
              <a:rPr lang="en-US" sz="900" b="1" dirty="0">
                <a:solidFill>
                  <a:schemeClr val="tx1"/>
                </a:solidFill>
              </a:rPr>
              <a:t>Standard</a:t>
            </a:r>
            <a:r>
              <a:rPr lang="en-US" sz="900" dirty="0">
                <a:solidFill>
                  <a:schemeClr val="tx1"/>
                </a:solidFill>
              </a:rPr>
              <a:t> or </a:t>
            </a:r>
            <a:r>
              <a:rPr lang="en-US" sz="900" b="1" dirty="0">
                <a:solidFill>
                  <a:schemeClr val="tx1"/>
                </a:solidFill>
              </a:rPr>
              <a:t>delayed</a:t>
            </a:r>
            <a:r>
              <a:rPr lang="en-US" sz="900" dirty="0">
                <a:solidFill>
                  <a:schemeClr val="tx1"/>
                </a:solidFill>
              </a:rPr>
              <a:t> transition for transfer with a timed “off” position</a:t>
            </a:r>
          </a:p>
          <a:p>
            <a:pPr marL="171450" indent="-171450">
              <a:buFont typeface="Arial" panose="020B0604020202020204" pitchFamily="34" charset="0"/>
              <a:buChar char="•"/>
            </a:pPr>
            <a:r>
              <a:rPr lang="en-US" sz="900" b="1" dirty="0" err="1">
                <a:solidFill>
                  <a:schemeClr val="tx1"/>
                </a:solidFill>
              </a:rPr>
              <a:t>Ekip</a:t>
            </a:r>
            <a:r>
              <a:rPr lang="en-US" sz="900" b="1" dirty="0">
                <a:solidFill>
                  <a:schemeClr val="tx1"/>
                </a:solidFill>
              </a:rPr>
              <a:t> connectivity</a:t>
            </a:r>
            <a:r>
              <a:rPr lang="en-US" sz="900" dirty="0">
                <a:solidFill>
                  <a:schemeClr val="tx1"/>
                </a:solidFill>
              </a:rPr>
              <a:t> and advanced interface from 30-1200A,</a:t>
            </a:r>
          </a:p>
          <a:p>
            <a:pPr marL="171450" indent="-171450">
              <a:buFont typeface="Arial" panose="020B0604020202020204" pitchFamily="34" charset="0"/>
              <a:buChar char="•"/>
            </a:pPr>
            <a:r>
              <a:rPr lang="en-US" sz="900" dirty="0">
                <a:solidFill>
                  <a:schemeClr val="tx1"/>
                </a:solidFill>
              </a:rPr>
              <a:t>Extended ratings up to 3000A &amp; 600Vac (2, 3, or 4 pole), and service entrance</a:t>
            </a:r>
          </a:p>
        </p:txBody>
      </p:sp>
      <p:sp>
        <p:nvSpPr>
          <p:cNvPr id="45" name="Rectangle 44">
            <a:extLst>
              <a:ext uri="{FF2B5EF4-FFF2-40B4-BE49-F238E27FC236}">
                <a16:creationId xmlns:a16="http://schemas.microsoft.com/office/drawing/2014/main" id="{5C6AC901-8FED-435F-990A-D078BC40C4DE}"/>
              </a:ext>
            </a:extLst>
          </p:cNvPr>
          <p:cNvSpPr/>
          <p:nvPr/>
        </p:nvSpPr>
        <p:spPr bwMode="gray">
          <a:xfrm>
            <a:off x="266194" y="4898221"/>
            <a:ext cx="2157275" cy="1041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buFont typeface="Arial" panose="020B0604020202020204" pitchFamily="34" charset="0"/>
              <a:buChar char="•"/>
            </a:pPr>
            <a:r>
              <a:rPr lang="en-US" sz="900" dirty="0">
                <a:solidFill>
                  <a:schemeClr val="tx1"/>
                </a:solidFill>
              </a:rPr>
              <a:t>Open style ATS in standard or delayed transition</a:t>
            </a:r>
          </a:p>
          <a:p>
            <a:pPr marL="171450" indent="-171450">
              <a:buFont typeface="Arial" panose="020B0604020202020204" pitchFamily="34" charset="0"/>
              <a:buChar char="•"/>
            </a:pPr>
            <a:r>
              <a:rPr lang="en-US" sz="900" dirty="0">
                <a:solidFill>
                  <a:schemeClr val="tx1"/>
                </a:solidFill>
              </a:rPr>
              <a:t>30-1200A, 200-480V ratings</a:t>
            </a:r>
          </a:p>
          <a:p>
            <a:pPr marL="171450" indent="-171450">
              <a:buFont typeface="Arial" panose="020B0604020202020204" pitchFamily="34" charset="0"/>
              <a:buChar char="•"/>
            </a:pPr>
            <a:r>
              <a:rPr lang="en-US" sz="900" dirty="0">
                <a:solidFill>
                  <a:schemeClr val="tx1"/>
                </a:solidFill>
              </a:rPr>
              <a:t>2, 3 or 4 pole applications</a:t>
            </a:r>
          </a:p>
          <a:p>
            <a:pPr marL="171450" indent="-171450">
              <a:buFont typeface="Arial" panose="020B0604020202020204" pitchFamily="34" charset="0"/>
              <a:buChar char="•"/>
            </a:pPr>
            <a:r>
              <a:rPr lang="en-US" sz="900" dirty="0">
                <a:solidFill>
                  <a:schemeClr val="tx1"/>
                </a:solidFill>
              </a:rPr>
              <a:t>Modular all-in-one design with wide range of features in 3 controller levels</a:t>
            </a:r>
          </a:p>
        </p:txBody>
      </p:sp>
      <p:sp>
        <p:nvSpPr>
          <p:cNvPr id="3" name="Title 2"/>
          <p:cNvSpPr>
            <a:spLocks noGrp="1"/>
          </p:cNvSpPr>
          <p:nvPr>
            <p:ph type="title"/>
          </p:nvPr>
        </p:nvSpPr>
        <p:spPr/>
        <p:txBody>
          <a:bodyPr/>
          <a:lstStyle/>
          <a:p>
            <a:r>
              <a:rPr lang="en-US" dirty="0"/>
              <a:t>ABB’s Full UL rated Transfer Switch portfolio</a:t>
            </a:r>
          </a:p>
        </p:txBody>
      </p:sp>
      <p:sp>
        <p:nvSpPr>
          <p:cNvPr id="4" name="Date Placeholder 3"/>
          <p:cNvSpPr>
            <a:spLocks noGrp="1"/>
          </p:cNvSpPr>
          <p:nvPr>
            <p:ph type="dt" sz="half" idx="18"/>
          </p:nvPr>
        </p:nvSpPr>
        <p:spPr/>
        <p:txBody>
          <a:bodyPr/>
          <a:lstStyle/>
          <a:p>
            <a:fld id="{FFAB2352-921F-4DD8-A99A-A1474F6943FF}" type="datetime4">
              <a:rPr lang="en-US" smtClean="0"/>
              <a:t>July 18, 2019</a:t>
            </a:fld>
            <a:endParaRPr lang="en-US" dirty="0"/>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10</a:t>
            </a:fld>
            <a:endParaRPr lang="en-US" dirty="0"/>
          </a:p>
        </p:txBody>
      </p:sp>
      <p:sp>
        <p:nvSpPr>
          <p:cNvPr id="7" name="Subtitle 6"/>
          <p:cNvSpPr>
            <a:spLocks noGrp="1"/>
          </p:cNvSpPr>
          <p:nvPr>
            <p:ph type="subTitle" idx="13"/>
          </p:nvPr>
        </p:nvSpPr>
        <p:spPr/>
        <p:txBody>
          <a:bodyPr/>
          <a:lstStyle/>
          <a:p>
            <a:r>
              <a:rPr lang="en-US" dirty="0"/>
              <a:t>Full NEMA transfer switch offering – </a:t>
            </a:r>
            <a:r>
              <a:rPr lang="en-US" dirty="0">
                <a:solidFill>
                  <a:schemeClr val="bg2"/>
                </a:solidFill>
              </a:rPr>
              <a:t>Shipping September* 2019</a:t>
            </a:r>
            <a:endParaRPr lang="en-US" dirty="0"/>
          </a:p>
        </p:txBody>
      </p:sp>
      <p:pic>
        <p:nvPicPr>
          <p:cNvPr id="36" name="Content Placeholder 35"/>
          <p:cNvPicPr>
            <a:picLocks noGrp="1" noChangeAspect="1"/>
          </p:cNvPicPr>
          <p:nvPr>
            <p:ph sz="quarter" idx="20"/>
          </p:nvPr>
        </p:nvPicPr>
        <p:blipFill>
          <a:blip r:embed="rId4"/>
          <a:stretch>
            <a:fillRect/>
          </a:stretch>
        </p:blipFill>
        <p:spPr>
          <a:xfrm>
            <a:off x="2704216" y="2492979"/>
            <a:ext cx="1053380" cy="1784381"/>
          </a:xfrm>
          <a:prstGeom prst="rect">
            <a:avLst/>
          </a:prstGeom>
        </p:spPr>
      </p:pic>
      <p:pic>
        <p:nvPicPr>
          <p:cNvPr id="35" name="Content Placeholder 34"/>
          <p:cNvPicPr>
            <a:picLocks noGrp="1" noChangeAspect="1"/>
          </p:cNvPicPr>
          <p:nvPr>
            <p:ph sz="quarter" idx="20"/>
          </p:nvPr>
        </p:nvPicPr>
        <p:blipFill>
          <a:blip r:embed="rId5"/>
          <a:stretch>
            <a:fillRect/>
          </a:stretch>
        </p:blipFill>
        <p:spPr>
          <a:xfrm>
            <a:off x="5175052" y="2480511"/>
            <a:ext cx="996872" cy="1746049"/>
          </a:xfrm>
          <a:prstGeom prst="rect">
            <a:avLst/>
          </a:prstGeom>
        </p:spPr>
      </p:pic>
      <p:cxnSp>
        <p:nvCxnSpPr>
          <p:cNvPr id="20" name="Straight Connector 19"/>
          <p:cNvCxnSpPr/>
          <p:nvPr/>
        </p:nvCxnSpPr>
        <p:spPr bwMode="gray">
          <a:xfrm>
            <a:off x="348582" y="2347546"/>
            <a:ext cx="2167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gray">
          <a:xfrm>
            <a:off x="2704216" y="2347546"/>
            <a:ext cx="2167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gray">
          <a:xfrm>
            <a:off x="5043988" y="2347546"/>
            <a:ext cx="2167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gray">
          <a:xfrm>
            <a:off x="7383760" y="2349000"/>
            <a:ext cx="2167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gray">
          <a:xfrm>
            <a:off x="9684588" y="2349000"/>
            <a:ext cx="2167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Content Placeholder 25">
            <a:extLst>
              <a:ext uri="{FF2B5EF4-FFF2-40B4-BE49-F238E27FC236}">
                <a16:creationId xmlns:a16="http://schemas.microsoft.com/office/drawing/2014/main" id="{A9645246-F092-43B5-ABA7-D126DE7086BF}"/>
              </a:ext>
            </a:extLst>
          </p:cNvPr>
          <p:cNvPicPr>
            <a:picLocks noGrp="1" noChangeAspect="1"/>
          </p:cNvPicPr>
          <p:nvPr>
            <p:ph sz="quarter" idx="20"/>
          </p:nvPr>
        </p:nvPicPr>
        <p:blipFill>
          <a:blip r:embed="rId6"/>
          <a:stretch>
            <a:fillRect/>
          </a:stretch>
        </p:blipFill>
        <p:spPr>
          <a:xfrm>
            <a:off x="462984" y="2484438"/>
            <a:ext cx="1700823" cy="1691322"/>
          </a:xfrm>
          <a:prstGeom prst="rect">
            <a:avLst/>
          </a:prstGeom>
        </p:spPr>
      </p:pic>
      <p:sp>
        <p:nvSpPr>
          <p:cNvPr id="27" name="Rectangle 26"/>
          <p:cNvSpPr/>
          <p:nvPr/>
        </p:nvSpPr>
        <p:spPr>
          <a:xfrm>
            <a:off x="332324" y="1964289"/>
            <a:ext cx="1042272" cy="369332"/>
          </a:xfrm>
          <a:prstGeom prst="rect">
            <a:avLst/>
          </a:prstGeom>
        </p:spPr>
        <p:txBody>
          <a:bodyPr wrap="none">
            <a:spAutoFit/>
          </a:bodyPr>
          <a:lstStyle/>
          <a:p>
            <a:pPr algn="ctr"/>
            <a:r>
              <a:rPr lang="en-US" b="1" dirty="0" err="1">
                <a:solidFill>
                  <a:schemeClr val="tx2"/>
                </a:solidFill>
              </a:rPr>
              <a:t>TruONE</a:t>
            </a:r>
            <a:endParaRPr lang="en-US" b="1" dirty="0">
              <a:solidFill>
                <a:schemeClr val="tx2"/>
              </a:solidFill>
            </a:endParaRPr>
          </a:p>
        </p:txBody>
      </p:sp>
      <p:sp>
        <p:nvSpPr>
          <p:cNvPr id="28" name="Rectangle 27"/>
          <p:cNvSpPr/>
          <p:nvPr/>
        </p:nvSpPr>
        <p:spPr>
          <a:xfrm>
            <a:off x="2704216" y="1978214"/>
            <a:ext cx="622286" cy="369332"/>
          </a:xfrm>
          <a:prstGeom prst="rect">
            <a:avLst/>
          </a:prstGeom>
        </p:spPr>
        <p:txBody>
          <a:bodyPr wrap="none">
            <a:spAutoFit/>
          </a:bodyPr>
          <a:lstStyle/>
          <a:p>
            <a:pPr algn="ctr"/>
            <a:r>
              <a:rPr lang="en-US" b="1" dirty="0">
                <a:solidFill>
                  <a:schemeClr val="tx2"/>
                </a:solidFill>
              </a:rPr>
              <a:t>ZTX</a:t>
            </a:r>
          </a:p>
        </p:txBody>
      </p:sp>
      <p:sp>
        <p:nvSpPr>
          <p:cNvPr id="29" name="Rectangle 28"/>
          <p:cNvSpPr/>
          <p:nvPr/>
        </p:nvSpPr>
        <p:spPr>
          <a:xfrm>
            <a:off x="5036775" y="1978214"/>
            <a:ext cx="636713" cy="369332"/>
          </a:xfrm>
          <a:prstGeom prst="rect">
            <a:avLst/>
          </a:prstGeom>
        </p:spPr>
        <p:txBody>
          <a:bodyPr wrap="none">
            <a:spAutoFit/>
          </a:bodyPr>
          <a:lstStyle/>
          <a:p>
            <a:pPr algn="ctr"/>
            <a:r>
              <a:rPr lang="en-US" b="1" dirty="0">
                <a:solidFill>
                  <a:schemeClr val="tx2"/>
                </a:solidFill>
              </a:rPr>
              <a:t>ZTG</a:t>
            </a:r>
          </a:p>
        </p:txBody>
      </p:sp>
      <p:sp>
        <p:nvSpPr>
          <p:cNvPr id="30" name="Rectangle 29"/>
          <p:cNvSpPr/>
          <p:nvPr/>
        </p:nvSpPr>
        <p:spPr>
          <a:xfrm>
            <a:off x="7383760" y="1978214"/>
            <a:ext cx="609462" cy="369332"/>
          </a:xfrm>
          <a:prstGeom prst="rect">
            <a:avLst/>
          </a:prstGeom>
        </p:spPr>
        <p:txBody>
          <a:bodyPr wrap="none">
            <a:spAutoFit/>
          </a:bodyPr>
          <a:lstStyle/>
          <a:p>
            <a:pPr algn="ctr"/>
            <a:r>
              <a:rPr lang="en-US" b="1" dirty="0">
                <a:solidFill>
                  <a:schemeClr val="tx2"/>
                </a:solidFill>
              </a:rPr>
              <a:t>ZTS</a:t>
            </a:r>
          </a:p>
        </p:txBody>
      </p:sp>
      <p:sp>
        <p:nvSpPr>
          <p:cNvPr id="31" name="Rectangle 30"/>
          <p:cNvSpPr/>
          <p:nvPr/>
        </p:nvSpPr>
        <p:spPr>
          <a:xfrm>
            <a:off x="9661570" y="1968542"/>
            <a:ext cx="609462" cy="369332"/>
          </a:xfrm>
          <a:prstGeom prst="rect">
            <a:avLst/>
          </a:prstGeom>
        </p:spPr>
        <p:txBody>
          <a:bodyPr wrap="none">
            <a:spAutoFit/>
          </a:bodyPr>
          <a:lstStyle/>
          <a:p>
            <a:pPr algn="ctr"/>
            <a:r>
              <a:rPr lang="en-US" b="1" dirty="0">
                <a:solidFill>
                  <a:schemeClr val="tx2"/>
                </a:solidFill>
              </a:rPr>
              <a:t>ZTE</a:t>
            </a:r>
          </a:p>
        </p:txBody>
      </p:sp>
      <p:graphicFrame>
        <p:nvGraphicFramePr>
          <p:cNvPr id="32" name="Object 31"/>
          <p:cNvGraphicFramePr>
            <a:graphicFrameLocks noChangeAspect="1"/>
          </p:cNvGraphicFramePr>
          <p:nvPr>
            <p:extLst>
              <p:ext uri="{D42A27DB-BD31-4B8C-83A1-F6EECF244321}">
                <p14:modId xmlns:p14="http://schemas.microsoft.com/office/powerpoint/2010/main" val="1679776411"/>
              </p:ext>
            </p:extLst>
          </p:nvPr>
        </p:nvGraphicFramePr>
        <p:xfrm>
          <a:off x="7383760" y="2481961"/>
          <a:ext cx="1835467" cy="2004030"/>
        </p:xfrm>
        <a:graphic>
          <a:graphicData uri="http://schemas.openxmlformats.org/presentationml/2006/ole">
            <mc:AlternateContent xmlns:mc="http://schemas.openxmlformats.org/markup-compatibility/2006">
              <mc:Choice xmlns:v="urn:schemas-microsoft-com:vml" Requires="v">
                <p:oleObj spid="_x0000_s128023" r:id="rId7" imgW="2488680" imgH="2717280" progId="">
                  <p:embed/>
                </p:oleObj>
              </mc:Choice>
              <mc:Fallback>
                <p:oleObj r:id="rId7" imgW="2488680" imgH="2717280" progId="">
                  <p:embed/>
                  <p:pic>
                    <p:nvPicPr>
                      <p:cNvPr id="32" name="Object 31"/>
                      <p:cNvPicPr/>
                      <p:nvPr/>
                    </p:nvPicPr>
                    <p:blipFill>
                      <a:blip r:embed="rId8"/>
                      <a:stretch>
                        <a:fillRect/>
                      </a:stretch>
                    </p:blipFill>
                    <p:spPr>
                      <a:xfrm>
                        <a:off x="7383760" y="2481961"/>
                        <a:ext cx="1835467" cy="200403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304350142"/>
              </p:ext>
            </p:extLst>
          </p:nvPr>
        </p:nvGraphicFramePr>
        <p:xfrm>
          <a:off x="9932352" y="2492979"/>
          <a:ext cx="1717931" cy="1886182"/>
        </p:xfrm>
        <a:graphic>
          <a:graphicData uri="http://schemas.openxmlformats.org/presentationml/2006/ole">
            <mc:AlternateContent xmlns:mc="http://schemas.openxmlformats.org/markup-compatibility/2006">
              <mc:Choice xmlns:v="urn:schemas-microsoft-com:vml" Requires="v">
                <p:oleObj spid="_x0000_s128024" r:id="rId9" imgW="2463480" imgH="2704680" progId="">
                  <p:embed/>
                </p:oleObj>
              </mc:Choice>
              <mc:Fallback>
                <p:oleObj r:id="rId9" imgW="2463480" imgH="2704680" progId="">
                  <p:embed/>
                  <p:pic>
                    <p:nvPicPr>
                      <p:cNvPr id="33" name="Object 32"/>
                      <p:cNvPicPr/>
                      <p:nvPr/>
                    </p:nvPicPr>
                    <p:blipFill>
                      <a:blip r:embed="rId10"/>
                      <a:stretch>
                        <a:fillRect/>
                      </a:stretch>
                    </p:blipFill>
                    <p:spPr>
                      <a:xfrm>
                        <a:off x="9932352" y="2492979"/>
                        <a:ext cx="1717931" cy="1886182"/>
                      </a:xfrm>
                      <a:prstGeom prst="rect">
                        <a:avLst/>
                      </a:prstGeom>
                    </p:spPr>
                  </p:pic>
                </p:oleObj>
              </mc:Fallback>
            </mc:AlternateContent>
          </a:graphicData>
        </a:graphic>
      </p:graphicFrame>
      <p:sp>
        <p:nvSpPr>
          <p:cNvPr id="38" name="Rectangle 37">
            <a:extLst>
              <a:ext uri="{FF2B5EF4-FFF2-40B4-BE49-F238E27FC236}">
                <a16:creationId xmlns:a16="http://schemas.microsoft.com/office/drawing/2014/main" id="{2A552729-AD30-41F8-84FC-D1B2F8ADECDD}"/>
              </a:ext>
            </a:extLst>
          </p:cNvPr>
          <p:cNvSpPr/>
          <p:nvPr/>
        </p:nvSpPr>
        <p:spPr bwMode="gray">
          <a:xfrm>
            <a:off x="266634" y="4489129"/>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OEM general purpose, industrial &amp; critical</a:t>
            </a:r>
          </a:p>
        </p:txBody>
      </p:sp>
      <p:sp>
        <p:nvSpPr>
          <p:cNvPr id="39" name="Rectangle 38">
            <a:extLst>
              <a:ext uri="{FF2B5EF4-FFF2-40B4-BE49-F238E27FC236}">
                <a16:creationId xmlns:a16="http://schemas.microsoft.com/office/drawing/2014/main" id="{2A552729-AD30-41F8-84FC-D1B2F8ADECDD}"/>
              </a:ext>
            </a:extLst>
          </p:cNvPr>
          <p:cNvSpPr/>
          <p:nvPr/>
        </p:nvSpPr>
        <p:spPr bwMode="gray">
          <a:xfrm>
            <a:off x="2674029" y="4490401"/>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Small frame residential, commercial &amp; light industrial</a:t>
            </a:r>
          </a:p>
        </p:txBody>
      </p:sp>
      <p:sp>
        <p:nvSpPr>
          <p:cNvPr id="40" name="Rectangle 39">
            <a:extLst>
              <a:ext uri="{FF2B5EF4-FFF2-40B4-BE49-F238E27FC236}">
                <a16:creationId xmlns:a16="http://schemas.microsoft.com/office/drawing/2014/main" id="{2A552729-AD30-41F8-84FC-D1B2F8ADECDD}"/>
              </a:ext>
            </a:extLst>
          </p:cNvPr>
          <p:cNvSpPr/>
          <p:nvPr/>
        </p:nvSpPr>
        <p:spPr bwMode="gray">
          <a:xfrm>
            <a:off x="5036775" y="4489200"/>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General purpose commercial &amp; industrial</a:t>
            </a:r>
          </a:p>
        </p:txBody>
      </p:sp>
      <p:sp>
        <p:nvSpPr>
          <p:cNvPr id="41" name="Rectangle 40">
            <a:extLst>
              <a:ext uri="{FF2B5EF4-FFF2-40B4-BE49-F238E27FC236}">
                <a16:creationId xmlns:a16="http://schemas.microsoft.com/office/drawing/2014/main" id="{2A552729-AD30-41F8-84FC-D1B2F8ADECDD}"/>
              </a:ext>
            </a:extLst>
          </p:cNvPr>
          <p:cNvSpPr/>
          <p:nvPr/>
        </p:nvSpPr>
        <p:spPr bwMode="gray">
          <a:xfrm>
            <a:off x="7426432" y="4489200"/>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Business &amp; industrial critical</a:t>
            </a:r>
          </a:p>
        </p:txBody>
      </p:sp>
      <p:sp>
        <p:nvSpPr>
          <p:cNvPr id="42" name="Rectangle 41">
            <a:extLst>
              <a:ext uri="{FF2B5EF4-FFF2-40B4-BE49-F238E27FC236}">
                <a16:creationId xmlns:a16="http://schemas.microsoft.com/office/drawing/2014/main" id="{2A552729-AD30-41F8-84FC-D1B2F8ADECDD}"/>
              </a:ext>
            </a:extLst>
          </p:cNvPr>
          <p:cNvSpPr/>
          <p:nvPr/>
        </p:nvSpPr>
        <p:spPr bwMode="gray">
          <a:xfrm>
            <a:off x="9737858" y="4494530"/>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Mission, process &amp; healthcare critical</a:t>
            </a:r>
          </a:p>
        </p:txBody>
      </p:sp>
      <p:sp>
        <p:nvSpPr>
          <p:cNvPr id="46" name="Rectangle 45">
            <a:extLst>
              <a:ext uri="{FF2B5EF4-FFF2-40B4-BE49-F238E27FC236}">
                <a16:creationId xmlns:a16="http://schemas.microsoft.com/office/drawing/2014/main" id="{2BEDFF6E-91EC-4BA8-9B77-5708FDF0770A}"/>
              </a:ext>
            </a:extLst>
          </p:cNvPr>
          <p:cNvSpPr/>
          <p:nvPr/>
        </p:nvSpPr>
        <p:spPr bwMode="gray">
          <a:xfrm>
            <a:off x="2674029" y="4959181"/>
            <a:ext cx="2136946" cy="1037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buFont typeface="Arial" panose="020B0604020202020204" pitchFamily="34" charset="0"/>
              <a:buChar char="•"/>
            </a:pPr>
            <a:r>
              <a:rPr lang="en-US" sz="900" dirty="0">
                <a:solidFill>
                  <a:schemeClr val="tx1"/>
                </a:solidFill>
              </a:rPr>
              <a:t>Standard transition</a:t>
            </a:r>
          </a:p>
          <a:p>
            <a:pPr marL="171450" indent="-171450">
              <a:buFont typeface="Arial" panose="020B0604020202020204" pitchFamily="34" charset="0"/>
              <a:buChar char="•"/>
            </a:pPr>
            <a:r>
              <a:rPr lang="en-US" sz="900" dirty="0">
                <a:solidFill>
                  <a:schemeClr val="tx1"/>
                </a:solidFill>
              </a:rPr>
              <a:t>30-1200A, 200-480V ratings</a:t>
            </a:r>
          </a:p>
          <a:p>
            <a:pPr marL="171450" indent="-171450">
              <a:buFont typeface="Arial" panose="020B0604020202020204" pitchFamily="34" charset="0"/>
              <a:buChar char="•"/>
            </a:pPr>
            <a:r>
              <a:rPr lang="en-US" sz="900" dirty="0">
                <a:solidFill>
                  <a:schemeClr val="tx1"/>
                </a:solidFill>
              </a:rPr>
              <a:t>2, 3, or 4 pole applications</a:t>
            </a:r>
          </a:p>
          <a:p>
            <a:pPr marL="171450" indent="-171450">
              <a:buFont typeface="Arial" panose="020B0604020202020204" pitchFamily="34" charset="0"/>
              <a:buChar char="•"/>
            </a:pPr>
            <a:r>
              <a:rPr lang="en-US" sz="900" dirty="0">
                <a:solidFill>
                  <a:schemeClr val="tx1"/>
                </a:solidFill>
              </a:rPr>
              <a:t>Enclosed in type 1 or type 3R enclosures</a:t>
            </a:r>
          </a:p>
        </p:txBody>
      </p:sp>
      <p:sp>
        <p:nvSpPr>
          <p:cNvPr id="50" name="TextBox 49"/>
          <p:cNvSpPr txBox="1"/>
          <p:nvPr/>
        </p:nvSpPr>
        <p:spPr bwMode="gray">
          <a:xfrm>
            <a:off x="5775088" y="2007687"/>
            <a:ext cx="1009947" cy="336873"/>
          </a:xfrm>
          <a:prstGeom prst="rect">
            <a:avLst/>
          </a:prstGeom>
          <a:noFill/>
        </p:spPr>
        <p:txBody>
          <a:bodyPr wrap="square" lIns="72000" tIns="72000" rIns="72000" bIns="72000" rtlCol="0">
            <a:noAutofit/>
          </a:bodyPr>
          <a:lstStyle/>
          <a:p>
            <a:r>
              <a:rPr lang="fi-FI" sz="1200" b="1" dirty="0"/>
              <a:t>UPDATED</a:t>
            </a:r>
            <a:endParaRPr lang="en-US" sz="1200" b="1" dirty="0" err="1"/>
          </a:p>
        </p:txBody>
      </p:sp>
      <p:sp>
        <p:nvSpPr>
          <p:cNvPr id="51" name="TextBox 50"/>
          <p:cNvSpPr txBox="1"/>
          <p:nvPr/>
        </p:nvSpPr>
        <p:spPr bwMode="gray">
          <a:xfrm>
            <a:off x="3541642" y="2012721"/>
            <a:ext cx="1009947" cy="336873"/>
          </a:xfrm>
          <a:prstGeom prst="rect">
            <a:avLst/>
          </a:prstGeom>
          <a:noFill/>
        </p:spPr>
        <p:txBody>
          <a:bodyPr wrap="square" lIns="72000" tIns="72000" rIns="72000" bIns="72000" rtlCol="0">
            <a:noAutofit/>
          </a:bodyPr>
          <a:lstStyle/>
          <a:p>
            <a:r>
              <a:rPr lang="fi-FI" sz="1200" b="1" dirty="0"/>
              <a:t>UPDATED</a:t>
            </a:r>
            <a:endParaRPr lang="en-US" sz="1200" b="1" dirty="0" err="1"/>
          </a:p>
        </p:txBody>
      </p:sp>
      <p:pic>
        <p:nvPicPr>
          <p:cNvPr id="52" name="Picture 51"/>
          <p:cNvPicPr>
            <a:picLocks noChangeAspect="1"/>
          </p:cNvPicPr>
          <p:nvPr/>
        </p:nvPicPr>
        <p:blipFill>
          <a:blip r:embed="rId11"/>
          <a:stretch>
            <a:fillRect/>
          </a:stretch>
        </p:blipFill>
        <p:spPr>
          <a:xfrm>
            <a:off x="6331563" y="3178699"/>
            <a:ext cx="654522" cy="1098661"/>
          </a:xfrm>
          <a:prstGeom prst="rect">
            <a:avLst/>
          </a:prstGeom>
        </p:spPr>
      </p:pic>
      <p:pic>
        <p:nvPicPr>
          <p:cNvPr id="53" name="Picture 52">
            <a:extLst>
              <a:ext uri="{FF2B5EF4-FFF2-40B4-BE49-F238E27FC236}">
                <a16:creationId xmlns:a16="http://schemas.microsoft.com/office/drawing/2014/main" id="{5F62EAF7-602C-4D7F-925D-42401B999E3A}"/>
              </a:ext>
            </a:extLst>
          </p:cNvPr>
          <p:cNvPicPr>
            <a:picLocks noChangeAspect="1"/>
          </p:cNvPicPr>
          <p:nvPr/>
        </p:nvPicPr>
        <p:blipFill>
          <a:blip r:embed="rId12"/>
          <a:stretch>
            <a:fillRect/>
          </a:stretch>
        </p:blipFill>
        <p:spPr>
          <a:xfrm>
            <a:off x="3879516" y="3101103"/>
            <a:ext cx="672073" cy="1125457"/>
          </a:xfrm>
          <a:prstGeom prst="rect">
            <a:avLst/>
          </a:prstGeom>
        </p:spPr>
      </p:pic>
      <p:sp>
        <p:nvSpPr>
          <p:cNvPr id="37" name="Footer Placeholder 2">
            <a:extLst>
              <a:ext uri="{FF2B5EF4-FFF2-40B4-BE49-F238E27FC236}">
                <a16:creationId xmlns:a16="http://schemas.microsoft.com/office/drawing/2014/main" id="{B71883F9-C700-48FA-81E6-E3855B729E4E}"/>
              </a:ext>
            </a:extLst>
          </p:cNvPr>
          <p:cNvSpPr>
            <a:spLocks noGrp="1"/>
          </p:cNvSpPr>
          <p:nvPr>
            <p:ph type="ftr" sz="quarter" idx="19"/>
          </p:nvPr>
        </p:nvSpPr>
        <p:spPr>
          <a:xfrm>
            <a:off x="2499457" y="6298397"/>
            <a:ext cx="8489145" cy="500072"/>
          </a:xfrm>
        </p:spPr>
        <p:txBody>
          <a:bodyPr/>
          <a:lstStyle/>
          <a:p>
            <a:pPr lvl="8"/>
            <a:r>
              <a:rPr lang="en-US" dirty="0"/>
              <a:t>*ZTX and ZTG series powered by TruONE available for quote August 2019</a:t>
            </a:r>
          </a:p>
        </p:txBody>
      </p:sp>
    </p:spTree>
    <p:extLst>
      <p:ext uri="{BB962C8B-B14F-4D97-AF65-F5344CB8AC3E}">
        <p14:creationId xmlns:p14="http://schemas.microsoft.com/office/powerpoint/2010/main" val="263472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B7EC230-711B-48DC-8688-95299336DE3A}"/>
              </a:ext>
            </a:extLst>
          </p:cNvPr>
          <p:cNvSpPr>
            <a:spLocks noGrp="1"/>
          </p:cNvSpPr>
          <p:nvPr>
            <p:ph sz="quarter" idx="21"/>
          </p:nvPr>
        </p:nvSpPr>
        <p:spPr>
          <a:xfrm>
            <a:off x="332323" y="1912726"/>
            <a:ext cx="5218731" cy="3982245"/>
          </a:xfrm>
        </p:spPr>
        <p:txBody>
          <a:bodyPr/>
          <a:lstStyle/>
          <a:p>
            <a:pPr marL="285750" indent="-285750">
              <a:buFont typeface="ABBvoice" panose="020D0603020503020204" pitchFamily="34" charset="0"/>
              <a:buChar char="−"/>
            </a:pPr>
            <a:r>
              <a:rPr lang="en-US" dirty="0"/>
              <a:t>Acquired in December 2015 and began producing February 2016</a:t>
            </a:r>
          </a:p>
          <a:p>
            <a:pPr marL="285750" indent="-285750">
              <a:buFont typeface="ABBvoice" panose="020D0603020503020204" pitchFamily="34" charset="0"/>
              <a:buChar char="−"/>
            </a:pPr>
            <a:r>
              <a:rPr lang="en-US" dirty="0"/>
              <a:t>85,000 sq. ft. manufacturing facility supporting Low Voltage Breakers, Switches and Control Products with a 50,000 sq. ft. off site warehouse</a:t>
            </a:r>
          </a:p>
          <a:p>
            <a:pPr marL="285750" indent="-285750">
              <a:buFont typeface="ABBvoice" panose="020D0603020503020204" pitchFamily="34" charset="0"/>
              <a:buChar char="−"/>
            </a:pPr>
            <a:r>
              <a:rPr lang="en-US" dirty="0"/>
              <a:t>38 acre site accommodates plant expansion to more than 500,000 sq. ft. </a:t>
            </a:r>
          </a:p>
          <a:p>
            <a:pPr marL="285750" indent="-285750">
              <a:buFont typeface="ABBvoice" panose="020D0603020503020204" pitchFamily="34" charset="0"/>
              <a:buChar char="−"/>
            </a:pPr>
            <a:r>
              <a:rPr lang="en-US" dirty="0"/>
              <a:t>Employs over 145 people, most of which are from the surrounding communities</a:t>
            </a:r>
          </a:p>
          <a:p>
            <a:pPr marL="285750" indent="-285750">
              <a:buFont typeface="ABBvoice" panose="020D0603020503020204" pitchFamily="34" charset="0"/>
              <a:buChar char="−"/>
            </a:pPr>
            <a:r>
              <a:rPr lang="en-US" dirty="0"/>
              <a:t>Manufactures products specifically for the US Market using advanced manufacturing methods</a:t>
            </a:r>
          </a:p>
          <a:p>
            <a:pPr marL="285750" indent="-285750">
              <a:buFont typeface="ABBvoice" panose="020D0603020503020204" pitchFamily="34" charset="0"/>
              <a:buChar char="−"/>
            </a:pPr>
            <a:r>
              <a:rPr lang="en-US" dirty="0"/>
              <a:t>Truck shipments can reach more points next day than in any other US city</a:t>
            </a:r>
          </a:p>
          <a:p>
            <a:pPr marL="285750" indent="-285750">
              <a:buFont typeface="ABBvoice" panose="020D0603020503020204" pitchFamily="34" charset="0"/>
              <a:buChar char="−"/>
            </a:pPr>
            <a:r>
              <a:rPr lang="en-US" dirty="0"/>
              <a:t>The new Zenith ZTX and ZTG series ATS will be assembled here starting in July 2019</a:t>
            </a:r>
          </a:p>
          <a:p>
            <a:endParaRPr lang="en-US" dirty="0"/>
          </a:p>
        </p:txBody>
      </p:sp>
      <p:sp>
        <p:nvSpPr>
          <p:cNvPr id="4" name="Title 3">
            <a:extLst>
              <a:ext uri="{FF2B5EF4-FFF2-40B4-BE49-F238E27FC236}">
                <a16:creationId xmlns:a16="http://schemas.microsoft.com/office/drawing/2014/main" id="{0D5FE1A2-4423-4D87-8547-938F3AC327DE}"/>
              </a:ext>
            </a:extLst>
          </p:cNvPr>
          <p:cNvSpPr>
            <a:spLocks noGrp="1"/>
          </p:cNvSpPr>
          <p:nvPr>
            <p:ph type="title"/>
          </p:nvPr>
        </p:nvSpPr>
        <p:spPr/>
        <p:txBody>
          <a:bodyPr/>
          <a:lstStyle/>
          <a:p>
            <a:r>
              <a:rPr lang="en-US" dirty="0"/>
              <a:t>Production Facility</a:t>
            </a:r>
          </a:p>
        </p:txBody>
      </p:sp>
      <p:sp>
        <p:nvSpPr>
          <p:cNvPr id="5" name="Subtitle 4">
            <a:extLst>
              <a:ext uri="{FF2B5EF4-FFF2-40B4-BE49-F238E27FC236}">
                <a16:creationId xmlns:a16="http://schemas.microsoft.com/office/drawing/2014/main" id="{CCE2FE4E-9F9D-484E-8ECF-BD7AAABA3D88}"/>
              </a:ext>
            </a:extLst>
          </p:cNvPr>
          <p:cNvSpPr>
            <a:spLocks noGrp="1"/>
          </p:cNvSpPr>
          <p:nvPr>
            <p:ph type="subTitle" idx="13"/>
          </p:nvPr>
        </p:nvSpPr>
        <p:spPr/>
        <p:txBody>
          <a:bodyPr/>
          <a:lstStyle/>
          <a:p>
            <a:r>
              <a:rPr lang="en-US" dirty="0"/>
              <a:t>ABB Senatobia, MS – 30 minutes south of Memphis, TN</a:t>
            </a:r>
          </a:p>
        </p:txBody>
      </p:sp>
      <p:pic>
        <p:nvPicPr>
          <p:cNvPr id="7" name="Picture 6">
            <a:extLst>
              <a:ext uri="{FF2B5EF4-FFF2-40B4-BE49-F238E27FC236}">
                <a16:creationId xmlns:a16="http://schemas.microsoft.com/office/drawing/2014/main" id="{8892F075-3B2A-45D0-B978-C1E9094986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13" t="31874" r="5749" b="-888"/>
          <a:stretch/>
        </p:blipFill>
        <p:spPr>
          <a:xfrm>
            <a:off x="6120909" y="1921962"/>
            <a:ext cx="5563089" cy="2554534"/>
          </a:xfrm>
          <a:prstGeom prst="rect">
            <a:avLst/>
          </a:prstGeom>
        </p:spPr>
      </p:pic>
      <p:sp>
        <p:nvSpPr>
          <p:cNvPr id="2" name="TextBox 1">
            <a:extLst>
              <a:ext uri="{FF2B5EF4-FFF2-40B4-BE49-F238E27FC236}">
                <a16:creationId xmlns:a16="http://schemas.microsoft.com/office/drawing/2014/main" id="{5CF3E460-50D0-4046-8475-70C312FB7A62}"/>
              </a:ext>
            </a:extLst>
          </p:cNvPr>
          <p:cNvSpPr txBox="1"/>
          <p:nvPr/>
        </p:nvSpPr>
        <p:spPr bwMode="gray">
          <a:xfrm>
            <a:off x="6076827" y="4710546"/>
            <a:ext cx="5651252" cy="729673"/>
          </a:xfrm>
          <a:prstGeom prst="rect">
            <a:avLst/>
          </a:prstGeom>
          <a:noFill/>
        </p:spPr>
        <p:txBody>
          <a:bodyPr wrap="square" lIns="72000" tIns="72000" rIns="72000" bIns="72000" rtlCol="0">
            <a:noAutofit/>
          </a:bodyPr>
          <a:lstStyle/>
          <a:p>
            <a:r>
              <a:rPr lang="en-US" dirty="0">
                <a:solidFill>
                  <a:schemeClr val="accent6">
                    <a:lumMod val="50000"/>
                  </a:schemeClr>
                </a:solidFill>
                <a:latin typeface="ABBvoice Light" panose="020D0403020503020204" pitchFamily="34" charset="0"/>
                <a:ea typeface="ABBvoice Light" panose="020D0403020503020204" pitchFamily="34" charset="0"/>
                <a:cs typeface="ABBvoice Light" panose="020D0403020503020204" pitchFamily="34" charset="0"/>
              </a:rPr>
              <a:t>Announced in March 2019, ABB is investing $36M in this facility, with plans to add 200,000 </a:t>
            </a:r>
            <a:r>
              <a:rPr lang="en-US" dirty="0" err="1">
                <a:solidFill>
                  <a:schemeClr val="accent6">
                    <a:lumMod val="50000"/>
                  </a:schemeClr>
                </a:solidFill>
                <a:latin typeface="ABBvoice Light" panose="020D0403020503020204" pitchFamily="34" charset="0"/>
                <a:ea typeface="ABBvoice Light" panose="020D0403020503020204" pitchFamily="34" charset="0"/>
                <a:cs typeface="ABBvoice Light" panose="020D0403020503020204" pitchFamily="34" charset="0"/>
              </a:rPr>
              <a:t>sqft</a:t>
            </a:r>
            <a:r>
              <a:rPr lang="en-US" dirty="0">
                <a:solidFill>
                  <a:schemeClr val="accent6">
                    <a:lumMod val="50000"/>
                  </a:schemeClr>
                </a:solidFill>
                <a:latin typeface="ABBvoice Light" panose="020D0403020503020204" pitchFamily="34" charset="0"/>
                <a:ea typeface="ABBvoice Light" panose="020D0403020503020204" pitchFamily="34" charset="0"/>
                <a:cs typeface="ABBvoice Light" panose="020D0403020503020204" pitchFamily="34" charset="0"/>
              </a:rPr>
              <a:t> of production and warehouse area to the existing building. This will create an additional 200 jobs.</a:t>
            </a:r>
          </a:p>
        </p:txBody>
      </p:sp>
    </p:spTree>
    <p:extLst>
      <p:ext uri="{BB962C8B-B14F-4D97-AF65-F5344CB8AC3E}">
        <p14:creationId xmlns:p14="http://schemas.microsoft.com/office/powerpoint/2010/main" val="375234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5"/>
          <p:cNvPicPr>
            <a:picLocks noGrp="1" noChangeAspect="1"/>
          </p:cNvPicPr>
          <p:nvPr>
            <p:ph sz="quarter" idx="4294967295"/>
          </p:nvPr>
        </p:nvPicPr>
        <p:blipFill>
          <a:blip r:embed="rId3"/>
          <a:stretch>
            <a:fillRect/>
          </a:stretch>
        </p:blipFill>
        <p:spPr>
          <a:xfrm>
            <a:off x="7759149" y="1855913"/>
            <a:ext cx="1677988" cy="2844800"/>
          </a:xfrm>
          <a:prstGeom prst="rect">
            <a:avLst/>
          </a:prstGeom>
        </p:spPr>
      </p:pic>
      <p:sp>
        <p:nvSpPr>
          <p:cNvPr id="2" name="Title 1"/>
          <p:cNvSpPr>
            <a:spLocks noGrp="1"/>
          </p:cNvSpPr>
          <p:nvPr>
            <p:ph type="title"/>
          </p:nvPr>
        </p:nvSpPr>
        <p:spPr/>
        <p:txBody>
          <a:bodyPr/>
          <a:lstStyle/>
          <a:p>
            <a:r>
              <a:rPr lang="en-US" altLang="en-US" dirty="0"/>
              <a:t>Zenith ZTX Reimagined</a:t>
            </a:r>
            <a:endParaRPr lang="en-US" dirty="0"/>
          </a:p>
        </p:txBody>
      </p:sp>
      <p:sp>
        <p:nvSpPr>
          <p:cNvPr id="4" name="Date Placeholder 3"/>
          <p:cNvSpPr>
            <a:spLocks noGrp="1"/>
          </p:cNvSpPr>
          <p:nvPr>
            <p:ph type="dt" sz="half" idx="18"/>
          </p:nvPr>
        </p:nvSpPr>
        <p:spPr/>
        <p:txBody>
          <a:bodyPr/>
          <a:lstStyle/>
          <a:p>
            <a:fld id="{8F8FF341-9601-47A6-A4C1-F2885A66BAA5}" type="datetime4">
              <a:rPr lang="en-US" smtClean="0"/>
              <a:t>July 18, 2019</a:t>
            </a:fld>
            <a:endParaRPr lang="en-US" dirty="0"/>
          </a:p>
        </p:txBody>
      </p:sp>
      <p:sp>
        <p:nvSpPr>
          <p:cNvPr id="3" name="Footer Placeholder 2"/>
          <p:cNvSpPr>
            <a:spLocks noGrp="1"/>
          </p:cNvSpPr>
          <p:nvPr>
            <p:ph type="ftr" sz="quarter" idx="19"/>
          </p:nvPr>
        </p:nvSpPr>
        <p:spPr/>
        <p:txBody>
          <a:bodyPr/>
          <a:lstStyle/>
          <a:p>
            <a:pPr lvl="8"/>
            <a:endParaRPr lang="en-US" dirty="0"/>
          </a:p>
        </p:txBody>
      </p:sp>
      <p:sp>
        <p:nvSpPr>
          <p:cNvPr id="5" name="Slide Number Placeholder 4"/>
          <p:cNvSpPr>
            <a:spLocks noGrp="1"/>
          </p:cNvSpPr>
          <p:nvPr>
            <p:ph type="sldNum" sz="quarter" idx="20"/>
          </p:nvPr>
        </p:nvSpPr>
        <p:spPr/>
        <p:txBody>
          <a:bodyPr/>
          <a:lstStyle/>
          <a:p>
            <a:r>
              <a:rPr lang="en-US"/>
              <a:t>Slide </a:t>
            </a:r>
            <a:fld id="{619F89D8-7AE3-494A-97F3-03D680869632}" type="slidenum">
              <a:rPr lang="en-US" smtClean="0"/>
              <a:pPr/>
              <a:t>12</a:t>
            </a:fld>
            <a:endParaRPr lang="en-US" dirty="0"/>
          </a:p>
        </p:txBody>
      </p:sp>
      <p:sp>
        <p:nvSpPr>
          <p:cNvPr id="6" name="Subtitle 5">
            <a:extLst>
              <a:ext uri="{FF2B5EF4-FFF2-40B4-BE49-F238E27FC236}">
                <a16:creationId xmlns:a16="http://schemas.microsoft.com/office/drawing/2014/main" id="{64B54D43-676D-4A35-BB67-E716064FF64B}"/>
              </a:ext>
            </a:extLst>
          </p:cNvPr>
          <p:cNvSpPr>
            <a:spLocks noGrp="1"/>
          </p:cNvSpPr>
          <p:nvPr>
            <p:ph type="subTitle" idx="13"/>
          </p:nvPr>
        </p:nvSpPr>
        <p:spPr/>
        <p:txBody>
          <a:bodyPr/>
          <a:lstStyle/>
          <a:p>
            <a:r>
              <a:rPr lang="en-US" dirty="0"/>
              <a:t>Ratings comparison</a:t>
            </a:r>
          </a:p>
        </p:txBody>
      </p:sp>
      <p:pic>
        <p:nvPicPr>
          <p:cNvPr id="14" name="Picture 13">
            <a:extLst>
              <a:ext uri="{FF2B5EF4-FFF2-40B4-BE49-F238E27FC236}">
                <a16:creationId xmlns:a16="http://schemas.microsoft.com/office/drawing/2014/main" id="{5F62EAF7-602C-4D7F-925D-42401B999E3A}"/>
              </a:ext>
            </a:extLst>
          </p:cNvPr>
          <p:cNvPicPr>
            <a:picLocks noChangeAspect="1"/>
          </p:cNvPicPr>
          <p:nvPr/>
        </p:nvPicPr>
        <p:blipFill>
          <a:blip r:embed="rId4"/>
          <a:stretch>
            <a:fillRect/>
          </a:stretch>
        </p:blipFill>
        <p:spPr>
          <a:xfrm>
            <a:off x="10562832" y="1619172"/>
            <a:ext cx="828228" cy="1386955"/>
          </a:xfrm>
          <a:prstGeom prst="rect">
            <a:avLst/>
          </a:prstGeom>
        </p:spPr>
      </p:pic>
      <p:sp>
        <p:nvSpPr>
          <p:cNvPr id="16" name="Oval 15"/>
          <p:cNvSpPr/>
          <p:nvPr/>
        </p:nvSpPr>
        <p:spPr bwMode="gray">
          <a:xfrm>
            <a:off x="10098558" y="1362704"/>
            <a:ext cx="1753163" cy="1847931"/>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18" name="Straight Connector 17"/>
          <p:cNvCxnSpPr>
            <a:cxnSpLocks/>
          </p:cNvCxnSpPr>
          <p:nvPr/>
        </p:nvCxnSpPr>
        <p:spPr bwMode="gray">
          <a:xfrm flipH="1">
            <a:off x="9144000" y="2508123"/>
            <a:ext cx="954558" cy="141411"/>
          </a:xfrm>
          <a:prstGeom prst="line">
            <a:avLst/>
          </a:prstGeom>
          <a:ln w="25400">
            <a:solidFill>
              <a:schemeClr val="bg2"/>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43F6E642-B0E5-4F04-8942-7C6CBC66E249}"/>
              </a:ext>
            </a:extLst>
          </p:cNvPr>
          <p:cNvGraphicFramePr>
            <a:graphicFrameLocks noGrp="1"/>
          </p:cNvGraphicFramePr>
          <p:nvPr>
            <p:extLst>
              <p:ext uri="{D42A27DB-BD31-4B8C-83A1-F6EECF244321}">
                <p14:modId xmlns:p14="http://schemas.microsoft.com/office/powerpoint/2010/main" val="532631176"/>
              </p:ext>
            </p:extLst>
          </p:nvPr>
        </p:nvGraphicFramePr>
        <p:xfrm>
          <a:off x="340086" y="1911898"/>
          <a:ext cx="7241814" cy="3947130"/>
        </p:xfrm>
        <a:graphic>
          <a:graphicData uri="http://schemas.openxmlformats.org/drawingml/2006/table">
            <a:tbl>
              <a:tblPr firstRow="1" bandRow="1">
                <a:tableStyleId>{74C1A8A3-306A-4EB7-A6B1-4F7E0EB9C5D6}</a:tableStyleId>
              </a:tblPr>
              <a:tblGrid>
                <a:gridCol w="2413938">
                  <a:extLst>
                    <a:ext uri="{9D8B030D-6E8A-4147-A177-3AD203B41FA5}">
                      <a16:colId xmlns:a16="http://schemas.microsoft.com/office/drawing/2014/main" val="2094248051"/>
                    </a:ext>
                  </a:extLst>
                </a:gridCol>
                <a:gridCol w="2413938">
                  <a:extLst>
                    <a:ext uri="{9D8B030D-6E8A-4147-A177-3AD203B41FA5}">
                      <a16:colId xmlns:a16="http://schemas.microsoft.com/office/drawing/2014/main" val="1149966674"/>
                    </a:ext>
                  </a:extLst>
                </a:gridCol>
                <a:gridCol w="2413938">
                  <a:extLst>
                    <a:ext uri="{9D8B030D-6E8A-4147-A177-3AD203B41FA5}">
                      <a16:colId xmlns:a16="http://schemas.microsoft.com/office/drawing/2014/main" val="3216090843"/>
                    </a:ext>
                  </a:extLst>
                </a:gridCol>
              </a:tblGrid>
              <a:tr h="414193">
                <a:tc>
                  <a:txBody>
                    <a:bodyPr/>
                    <a:lstStyle/>
                    <a:p>
                      <a:r>
                        <a:rPr lang="en-US" sz="1400" b="0" dirty="0">
                          <a:solidFill>
                            <a:schemeClr val="tx1"/>
                          </a:solidFill>
                          <a:latin typeface="ABBvoice bold" panose="020D0703020503020204" pitchFamily="34" charset="0"/>
                          <a:ea typeface="ABBvoice bold" panose="020D0703020503020204" pitchFamily="34" charset="0"/>
                          <a:cs typeface="ABBvoice bold" panose="020D0703020503020204" pitchFamily="34" charset="0"/>
                        </a:rPr>
                        <a:t>OUTGOING</a:t>
                      </a:r>
                    </a:p>
                  </a:txBody>
                  <a:tcPr anchor="b">
                    <a:solidFill>
                      <a:schemeClr val="bg1"/>
                    </a:solidFill>
                  </a:tcPr>
                </a:tc>
                <a:tc>
                  <a:txBody>
                    <a:bodyPr/>
                    <a:lstStyle/>
                    <a:p>
                      <a:pPr algn="ctr"/>
                      <a:r>
                        <a:rPr lang="en-US" sz="1600" b="0" dirty="0">
                          <a:solidFill>
                            <a:schemeClr val="tx1"/>
                          </a:solidFill>
                          <a:latin typeface="ABBvoice bold" panose="020D0703020503020204" pitchFamily="34" charset="0"/>
                          <a:ea typeface="ABBvoice bold" panose="020D0703020503020204" pitchFamily="34" charset="0"/>
                          <a:cs typeface="ABBvoice bold" panose="020D0703020503020204" pitchFamily="34" charset="0"/>
                        </a:rPr>
                        <a:t>Feature</a:t>
                      </a:r>
                    </a:p>
                  </a:txBody>
                  <a:tcPr anchor="b">
                    <a:solidFill>
                      <a:schemeClr val="bg1"/>
                    </a:solidFill>
                  </a:tcPr>
                </a:tc>
                <a:tc>
                  <a:txBody>
                    <a:bodyPr/>
                    <a:lstStyle/>
                    <a:p>
                      <a:pPr algn="r"/>
                      <a:r>
                        <a:rPr lang="en-US" sz="1400" b="0" dirty="0">
                          <a:solidFill>
                            <a:srgbClr val="FF0000"/>
                          </a:solidFill>
                          <a:latin typeface="ABBvoice bold" panose="020D0703020503020204" pitchFamily="34" charset="0"/>
                          <a:ea typeface="ABBvoice bold" panose="020D0703020503020204" pitchFamily="34" charset="0"/>
                          <a:cs typeface="ABBvoice bold" panose="020D0703020503020204" pitchFamily="34" charset="0"/>
                        </a:rPr>
                        <a:t>NEW</a:t>
                      </a:r>
                    </a:p>
                  </a:txBody>
                  <a:tcPr anchor="b">
                    <a:solidFill>
                      <a:schemeClr val="bg1"/>
                    </a:solidFill>
                  </a:tcPr>
                </a:tc>
                <a:extLst>
                  <a:ext uri="{0D108BD9-81ED-4DB2-BD59-A6C34878D82A}">
                    <a16:rowId xmlns:a16="http://schemas.microsoft.com/office/drawing/2014/main" val="3771797197"/>
                  </a:ext>
                </a:extLst>
              </a:tr>
              <a:tr h="482972">
                <a:tc>
                  <a:txBody>
                    <a:bodyPr/>
                    <a:lstStyle/>
                    <a:p>
                      <a:r>
                        <a:rPr lang="en-US" sz="1200" dirty="0"/>
                        <a:t>Residential/Light Commercial</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Target Application</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t>Residential/Light Commercial</a:t>
                      </a: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9198835"/>
                  </a:ext>
                </a:extLst>
              </a:tr>
              <a:tr h="338885">
                <a:tc>
                  <a:txBody>
                    <a:bodyPr/>
                    <a:lstStyle/>
                    <a:p>
                      <a:r>
                        <a:rPr lang="en-US" sz="1200" dirty="0"/>
                        <a:t>Standard (Open)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Transition Type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t>Standard (Open)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4825628"/>
                  </a:ext>
                </a:extLst>
              </a:tr>
              <a:tr h="338885">
                <a:tc>
                  <a:txBody>
                    <a:bodyPr/>
                    <a:lstStyle/>
                    <a:p>
                      <a:r>
                        <a:rPr lang="en-US" sz="1200" dirty="0"/>
                        <a:t>40A - 400A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Amperage Range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bg2"/>
                          </a:solidFill>
                        </a:rPr>
                        <a:t>30A – 1200A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773370"/>
                  </a:ext>
                </a:extLst>
              </a:tr>
              <a:tr h="338885">
                <a:tc>
                  <a:txBody>
                    <a:bodyPr/>
                    <a:lstStyle/>
                    <a:p>
                      <a:r>
                        <a:rPr lang="en-US" sz="1200" dirty="0"/>
                        <a:t>120-480V</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Voltage Range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200-480V</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5313645"/>
                  </a:ext>
                </a:extLst>
              </a:tr>
              <a:tr h="338885">
                <a:tc>
                  <a:txBody>
                    <a:bodyPr/>
                    <a:lstStyle/>
                    <a:p>
                      <a:r>
                        <a:rPr lang="en-US" sz="1200" dirty="0"/>
                        <a:t>50 or 60 Hz</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Rated Frequency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t>50 or 60 Hz</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0900457"/>
                  </a:ext>
                </a:extLst>
              </a:tr>
              <a:tr h="338885">
                <a:tc>
                  <a:txBody>
                    <a:bodyPr/>
                    <a:lstStyle/>
                    <a:p>
                      <a:r>
                        <a:rPr lang="en-US" sz="1200" dirty="0"/>
                        <a:t>Single or three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Phase Application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t>Single or three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679987"/>
                  </a:ext>
                </a:extLst>
              </a:tr>
              <a:tr h="338885">
                <a:tc>
                  <a:txBody>
                    <a:bodyPr/>
                    <a:lstStyle/>
                    <a:p>
                      <a:r>
                        <a:rPr lang="en-US" sz="1200" dirty="0"/>
                        <a:t>Open, NEMA 1, NEMA 3R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Enclosure Type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rgbClr val="FF0000"/>
                          </a:solidFill>
                        </a:rPr>
                        <a:t>NEMA 1, NEMA 3R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7439506"/>
                  </a:ext>
                </a:extLst>
              </a:tr>
              <a:tr h="338885">
                <a:tc>
                  <a:txBody>
                    <a:bodyPr/>
                    <a:lstStyle/>
                    <a:p>
                      <a:r>
                        <a:rPr lang="en-US" sz="1200" dirty="0"/>
                        <a:t>MX60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Controller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rgbClr val="FF0000"/>
                          </a:solidFill>
                        </a:rPr>
                        <a:t>TruONE Level 2 (DIP Switch)</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3982401"/>
                  </a:ext>
                </a:extLst>
              </a:tr>
              <a:tr h="338885">
                <a:tc>
                  <a:txBody>
                    <a:bodyPr/>
                    <a:lstStyle/>
                    <a:p>
                      <a:r>
                        <a:rPr lang="en-US" sz="1200" dirty="0"/>
                        <a:t>UL 1008, CUL, CSA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Certification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t>UL 1008, CUL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2186600"/>
                  </a:ext>
                </a:extLst>
              </a:tr>
              <a:tr h="338885">
                <a:tc>
                  <a:txBody>
                    <a:bodyPr/>
                    <a:lstStyle/>
                    <a:p>
                      <a:r>
                        <a:rPr lang="en-US" sz="1200" dirty="0"/>
                        <a:t>Coordinated breaker</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WCR Ratings</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t>Coordinated breaker</a:t>
                      </a: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8822394"/>
                  </a:ext>
                </a:extLst>
              </a:tr>
            </a:tbl>
          </a:graphicData>
        </a:graphic>
      </p:graphicFrame>
      <p:pic>
        <p:nvPicPr>
          <p:cNvPr id="15" name="Picture 14"/>
          <p:cNvPicPr>
            <a:picLocks noChangeAspect="1"/>
          </p:cNvPicPr>
          <p:nvPr/>
        </p:nvPicPr>
        <p:blipFill>
          <a:blip r:embed="rId5"/>
          <a:stretch>
            <a:fillRect/>
          </a:stretch>
        </p:blipFill>
        <p:spPr>
          <a:xfrm>
            <a:off x="9653713" y="3596145"/>
            <a:ext cx="2386467" cy="2499946"/>
          </a:xfrm>
          <a:prstGeom prst="rect">
            <a:avLst/>
          </a:prstGeom>
        </p:spPr>
      </p:pic>
    </p:spTree>
    <p:extLst>
      <p:ext uri="{BB962C8B-B14F-4D97-AF65-F5344CB8AC3E}">
        <p14:creationId xmlns:p14="http://schemas.microsoft.com/office/powerpoint/2010/main" val="117887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34">
            <a:extLst>
              <a:ext uri="{FF2B5EF4-FFF2-40B4-BE49-F238E27FC236}">
                <a16:creationId xmlns:a16="http://schemas.microsoft.com/office/drawing/2014/main" id="{A16504EA-60C0-41CD-BEB7-3102130D2C19}"/>
              </a:ext>
            </a:extLst>
          </p:cNvPr>
          <p:cNvPicPr>
            <a:picLocks noChangeAspect="1"/>
          </p:cNvPicPr>
          <p:nvPr/>
        </p:nvPicPr>
        <p:blipFill>
          <a:blip r:embed="rId3"/>
          <a:stretch>
            <a:fillRect/>
          </a:stretch>
        </p:blipFill>
        <p:spPr bwMode="gray">
          <a:xfrm>
            <a:off x="7796504" y="1894793"/>
            <a:ext cx="1623725" cy="2844000"/>
          </a:xfrm>
          <a:prstGeom prst="rect">
            <a:avLst/>
          </a:prstGeom>
        </p:spPr>
      </p:pic>
      <p:pic>
        <p:nvPicPr>
          <p:cNvPr id="24" name="Picture 23">
            <a:extLst>
              <a:ext uri="{FF2B5EF4-FFF2-40B4-BE49-F238E27FC236}">
                <a16:creationId xmlns:a16="http://schemas.microsoft.com/office/drawing/2014/main" id="{BAAE23BC-A191-44F1-825D-C77498106978}"/>
              </a:ext>
            </a:extLst>
          </p:cNvPr>
          <p:cNvPicPr>
            <a:picLocks noChangeAspect="1"/>
          </p:cNvPicPr>
          <p:nvPr/>
        </p:nvPicPr>
        <p:blipFill>
          <a:blip r:embed="rId4"/>
          <a:stretch>
            <a:fillRect/>
          </a:stretch>
        </p:blipFill>
        <p:spPr>
          <a:xfrm>
            <a:off x="10561025" y="1622971"/>
            <a:ext cx="828228" cy="1390238"/>
          </a:xfrm>
          <a:prstGeom prst="rect">
            <a:avLst/>
          </a:prstGeom>
        </p:spPr>
      </p:pic>
      <p:sp>
        <p:nvSpPr>
          <p:cNvPr id="2" name="Title 1"/>
          <p:cNvSpPr>
            <a:spLocks noGrp="1"/>
          </p:cNvSpPr>
          <p:nvPr>
            <p:ph type="title"/>
          </p:nvPr>
        </p:nvSpPr>
        <p:spPr/>
        <p:txBody>
          <a:bodyPr/>
          <a:lstStyle/>
          <a:p>
            <a:r>
              <a:rPr lang="en-US" altLang="en-US" dirty="0"/>
              <a:t>Zenith ZTG Reimagined</a:t>
            </a:r>
            <a:endParaRPr lang="en-US" dirty="0"/>
          </a:p>
        </p:txBody>
      </p:sp>
      <p:sp>
        <p:nvSpPr>
          <p:cNvPr id="4" name="Date Placeholder 3"/>
          <p:cNvSpPr>
            <a:spLocks noGrp="1"/>
          </p:cNvSpPr>
          <p:nvPr>
            <p:ph type="dt" sz="half" idx="18"/>
          </p:nvPr>
        </p:nvSpPr>
        <p:spPr/>
        <p:txBody>
          <a:bodyPr/>
          <a:lstStyle/>
          <a:p>
            <a:fld id="{8F8FF341-9601-47A6-A4C1-F2885A66BAA5}" type="datetime4">
              <a:rPr lang="en-US" smtClean="0"/>
              <a:t>July 18, 2019</a:t>
            </a:fld>
            <a:endParaRPr lang="en-US" dirty="0"/>
          </a:p>
        </p:txBody>
      </p:sp>
      <p:sp>
        <p:nvSpPr>
          <p:cNvPr id="3" name="Footer Placeholder 2"/>
          <p:cNvSpPr>
            <a:spLocks noGrp="1"/>
          </p:cNvSpPr>
          <p:nvPr>
            <p:ph type="ftr" sz="quarter" idx="19"/>
          </p:nvPr>
        </p:nvSpPr>
        <p:spPr/>
        <p:txBody>
          <a:bodyPr/>
          <a:lstStyle/>
          <a:p>
            <a:pPr lvl="8"/>
            <a:r>
              <a:rPr lang="en-US" dirty="0"/>
              <a:t>*Split offering – Powered by TruONE up to 1200A; 1600-3000A covered by legacy Zenith switch &amp; controller</a:t>
            </a:r>
          </a:p>
        </p:txBody>
      </p:sp>
      <p:sp>
        <p:nvSpPr>
          <p:cNvPr id="5" name="Slide Number Placeholder 4"/>
          <p:cNvSpPr>
            <a:spLocks noGrp="1"/>
          </p:cNvSpPr>
          <p:nvPr>
            <p:ph type="sldNum" sz="quarter" idx="20"/>
          </p:nvPr>
        </p:nvSpPr>
        <p:spPr/>
        <p:txBody>
          <a:bodyPr/>
          <a:lstStyle/>
          <a:p>
            <a:r>
              <a:rPr lang="en-US"/>
              <a:t>Slide </a:t>
            </a:r>
            <a:fld id="{619F89D8-7AE3-494A-97F3-03D680869632}" type="slidenum">
              <a:rPr lang="en-US" smtClean="0"/>
              <a:pPr/>
              <a:t>13</a:t>
            </a:fld>
            <a:endParaRPr lang="en-US" dirty="0"/>
          </a:p>
        </p:txBody>
      </p:sp>
      <p:sp>
        <p:nvSpPr>
          <p:cNvPr id="6" name="Subtitle 5">
            <a:extLst>
              <a:ext uri="{FF2B5EF4-FFF2-40B4-BE49-F238E27FC236}">
                <a16:creationId xmlns:a16="http://schemas.microsoft.com/office/drawing/2014/main" id="{64B54D43-676D-4A35-BB67-E716064FF64B}"/>
              </a:ext>
            </a:extLst>
          </p:cNvPr>
          <p:cNvSpPr>
            <a:spLocks noGrp="1"/>
          </p:cNvSpPr>
          <p:nvPr>
            <p:ph type="subTitle" idx="13"/>
          </p:nvPr>
        </p:nvSpPr>
        <p:spPr/>
        <p:txBody>
          <a:bodyPr/>
          <a:lstStyle/>
          <a:p>
            <a:r>
              <a:rPr lang="en-US" dirty="0"/>
              <a:t>Ratings comparison</a:t>
            </a:r>
          </a:p>
        </p:txBody>
      </p:sp>
      <p:sp>
        <p:nvSpPr>
          <p:cNvPr id="16" name="Oval 15"/>
          <p:cNvSpPr/>
          <p:nvPr/>
        </p:nvSpPr>
        <p:spPr bwMode="gray">
          <a:xfrm>
            <a:off x="10098558" y="1362704"/>
            <a:ext cx="1753163" cy="1847931"/>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18" name="Straight Connector 17"/>
          <p:cNvCxnSpPr>
            <a:cxnSpLocks/>
          </p:cNvCxnSpPr>
          <p:nvPr/>
        </p:nvCxnSpPr>
        <p:spPr bwMode="gray">
          <a:xfrm flipH="1">
            <a:off x="9144000" y="2508123"/>
            <a:ext cx="954558" cy="141411"/>
          </a:xfrm>
          <a:prstGeom prst="line">
            <a:avLst/>
          </a:prstGeom>
          <a:ln w="25400">
            <a:solidFill>
              <a:schemeClr val="bg2"/>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43F6E642-B0E5-4F04-8942-7C6CBC66E249}"/>
              </a:ext>
            </a:extLst>
          </p:cNvPr>
          <p:cNvGraphicFramePr>
            <a:graphicFrameLocks noGrp="1"/>
          </p:cNvGraphicFramePr>
          <p:nvPr>
            <p:extLst>
              <p:ext uri="{D42A27DB-BD31-4B8C-83A1-F6EECF244321}">
                <p14:modId xmlns:p14="http://schemas.microsoft.com/office/powerpoint/2010/main" val="1484361478"/>
              </p:ext>
            </p:extLst>
          </p:nvPr>
        </p:nvGraphicFramePr>
        <p:xfrm>
          <a:off x="340086" y="1911900"/>
          <a:ext cx="7241814" cy="4000212"/>
        </p:xfrm>
        <a:graphic>
          <a:graphicData uri="http://schemas.openxmlformats.org/drawingml/2006/table">
            <a:tbl>
              <a:tblPr firstRow="1" bandRow="1">
                <a:tableStyleId>{74C1A8A3-306A-4EB7-A6B1-4F7E0EB9C5D6}</a:tableStyleId>
              </a:tblPr>
              <a:tblGrid>
                <a:gridCol w="2413938">
                  <a:extLst>
                    <a:ext uri="{9D8B030D-6E8A-4147-A177-3AD203B41FA5}">
                      <a16:colId xmlns:a16="http://schemas.microsoft.com/office/drawing/2014/main" val="2094248051"/>
                    </a:ext>
                  </a:extLst>
                </a:gridCol>
                <a:gridCol w="2413938">
                  <a:extLst>
                    <a:ext uri="{9D8B030D-6E8A-4147-A177-3AD203B41FA5}">
                      <a16:colId xmlns:a16="http://schemas.microsoft.com/office/drawing/2014/main" val="1149966674"/>
                    </a:ext>
                  </a:extLst>
                </a:gridCol>
                <a:gridCol w="2413938">
                  <a:extLst>
                    <a:ext uri="{9D8B030D-6E8A-4147-A177-3AD203B41FA5}">
                      <a16:colId xmlns:a16="http://schemas.microsoft.com/office/drawing/2014/main" val="3216090843"/>
                    </a:ext>
                  </a:extLst>
                </a:gridCol>
              </a:tblGrid>
              <a:tr h="369381">
                <a:tc>
                  <a:txBody>
                    <a:bodyPr/>
                    <a:lstStyle/>
                    <a:p>
                      <a:r>
                        <a:rPr lang="en-US" sz="1400" b="0" dirty="0">
                          <a:solidFill>
                            <a:schemeClr val="tx1"/>
                          </a:solidFill>
                          <a:latin typeface="ABBvoice bold" panose="020D0703020503020204" pitchFamily="34" charset="0"/>
                          <a:ea typeface="ABBvoice bold" panose="020D0703020503020204" pitchFamily="34" charset="0"/>
                          <a:cs typeface="ABBvoice bold" panose="020D0703020503020204" pitchFamily="34" charset="0"/>
                        </a:rPr>
                        <a:t>OUTGOING</a:t>
                      </a:r>
                    </a:p>
                  </a:txBody>
                  <a:tcPr anchor="b">
                    <a:solidFill>
                      <a:schemeClr val="bg1"/>
                    </a:solidFill>
                  </a:tcPr>
                </a:tc>
                <a:tc>
                  <a:txBody>
                    <a:bodyPr/>
                    <a:lstStyle/>
                    <a:p>
                      <a:pPr algn="ctr"/>
                      <a:r>
                        <a:rPr lang="en-US" sz="1600" b="0" dirty="0">
                          <a:solidFill>
                            <a:schemeClr val="tx1"/>
                          </a:solidFill>
                          <a:latin typeface="ABBvoice bold" panose="020D0703020503020204" pitchFamily="34" charset="0"/>
                          <a:ea typeface="ABBvoice bold" panose="020D0703020503020204" pitchFamily="34" charset="0"/>
                          <a:cs typeface="ABBvoice bold" panose="020D0703020503020204" pitchFamily="34" charset="0"/>
                        </a:rPr>
                        <a:t>Feature</a:t>
                      </a:r>
                    </a:p>
                  </a:txBody>
                  <a:tcPr anchor="b">
                    <a:solidFill>
                      <a:schemeClr val="bg1"/>
                    </a:solidFill>
                  </a:tcPr>
                </a:tc>
                <a:tc>
                  <a:txBody>
                    <a:bodyPr/>
                    <a:lstStyle/>
                    <a:p>
                      <a:pPr algn="r"/>
                      <a:r>
                        <a:rPr lang="en-US" sz="1400" b="0" dirty="0">
                          <a:solidFill>
                            <a:srgbClr val="FF0000"/>
                          </a:solidFill>
                          <a:latin typeface="ABBvoice bold" panose="020D0703020503020204" pitchFamily="34" charset="0"/>
                          <a:ea typeface="ABBvoice bold" panose="020D0703020503020204" pitchFamily="34" charset="0"/>
                          <a:cs typeface="ABBvoice bold" panose="020D0703020503020204" pitchFamily="34" charset="0"/>
                        </a:rPr>
                        <a:t>NEW</a:t>
                      </a:r>
                    </a:p>
                  </a:txBody>
                  <a:tcPr anchor="b">
                    <a:solidFill>
                      <a:schemeClr val="bg1"/>
                    </a:solidFill>
                  </a:tcPr>
                </a:tc>
                <a:extLst>
                  <a:ext uri="{0D108BD9-81ED-4DB2-BD59-A6C34878D82A}">
                    <a16:rowId xmlns:a16="http://schemas.microsoft.com/office/drawing/2014/main" val="3771797197"/>
                  </a:ext>
                </a:extLst>
              </a:tr>
              <a:tr h="503702">
                <a:tc>
                  <a:txBody>
                    <a:bodyPr/>
                    <a:lstStyle/>
                    <a:p>
                      <a:r>
                        <a:rPr lang="en-US" sz="1200" dirty="0"/>
                        <a:t>General Purpose Commercial &amp; Industrial</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Target Application</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t>General Purpose Commercial &amp; Industrial</a:t>
                      </a: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9198835"/>
                  </a:ext>
                </a:extLst>
              </a:tr>
              <a:tr h="302221">
                <a:tc>
                  <a:txBody>
                    <a:bodyPr/>
                    <a:lstStyle/>
                    <a:p>
                      <a:r>
                        <a:rPr lang="en-US" sz="1200" dirty="0"/>
                        <a:t>Standard (Open), Delayed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Transition Type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t>Standard (Open), Delayed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4825628"/>
                  </a:ext>
                </a:extLst>
              </a:tr>
              <a:tr h="304310">
                <a:tc>
                  <a:txBody>
                    <a:bodyPr/>
                    <a:lstStyle/>
                    <a:p>
                      <a:r>
                        <a:rPr lang="en-US" sz="1200" dirty="0"/>
                        <a:t>40A - 3000A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Amperage Range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bg2"/>
                          </a:solidFill>
                        </a:rPr>
                        <a:t>30A – 3000A *Split Offer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773370"/>
                  </a:ext>
                </a:extLst>
              </a:tr>
              <a:tr h="304310">
                <a:tc>
                  <a:txBody>
                    <a:bodyPr/>
                    <a:lstStyle/>
                    <a:p>
                      <a:r>
                        <a:rPr lang="en-US" sz="1200" dirty="0"/>
                        <a:t>120-600V</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Voltage Range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200-480V *Split Offer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5313645"/>
                  </a:ext>
                </a:extLst>
              </a:tr>
              <a:tr h="302221">
                <a:tc>
                  <a:txBody>
                    <a:bodyPr/>
                    <a:lstStyle/>
                    <a:p>
                      <a:r>
                        <a:rPr lang="en-US" sz="1200" dirty="0"/>
                        <a:t>50 or 60 Hz</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Rated Frequency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t>50 or 60 Hz</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0900457"/>
                  </a:ext>
                </a:extLst>
              </a:tr>
              <a:tr h="302221">
                <a:tc>
                  <a:txBody>
                    <a:bodyPr/>
                    <a:lstStyle/>
                    <a:p>
                      <a:r>
                        <a:rPr lang="en-US" sz="1200" dirty="0"/>
                        <a:t>Single or three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Phase Application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t>Single or three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679987"/>
                  </a:ext>
                </a:extLst>
              </a:tr>
              <a:tr h="503702">
                <a:tc>
                  <a:txBody>
                    <a:bodyPr/>
                    <a:lstStyle/>
                    <a:p>
                      <a:r>
                        <a:rPr lang="en-US" sz="1200" dirty="0"/>
                        <a:t>Open, </a:t>
                      </a:r>
                      <a:r>
                        <a:rPr lang="pt-BR" sz="1200" dirty="0"/>
                        <a:t>NEMA 1, NEMA 3R/4/12, NEMA 4X</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Enclosure Type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rgbClr val="FF0000"/>
                          </a:solidFill>
                        </a:rPr>
                        <a:t>NEMA 1, NEMA 3R/4/12, NEMA 4X</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7439506"/>
                  </a:ext>
                </a:extLst>
              </a:tr>
              <a:tr h="503702">
                <a:tc>
                  <a:txBody>
                    <a:bodyPr/>
                    <a:lstStyle/>
                    <a:p>
                      <a:r>
                        <a:rPr lang="en-US" sz="1200" dirty="0"/>
                        <a:t>MX150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Controller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rgbClr val="FF0000"/>
                          </a:solidFill>
                        </a:rPr>
                        <a:t>MX150 or TruONE Level 3 (LCD) *Split Offer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3982401"/>
                  </a:ext>
                </a:extLst>
              </a:tr>
              <a:tr h="302221">
                <a:tc>
                  <a:txBody>
                    <a:bodyPr/>
                    <a:lstStyle/>
                    <a:p>
                      <a:r>
                        <a:rPr lang="en-US" sz="1200" dirty="0"/>
                        <a:t>UL 1008, CUL, CSA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Certification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t>UL 1008, CUL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2186600"/>
                  </a:ext>
                </a:extLst>
              </a:tr>
              <a:tr h="302221">
                <a:tc>
                  <a:txBody>
                    <a:bodyPr/>
                    <a:lstStyle/>
                    <a:p>
                      <a:r>
                        <a:rPr lang="en-US" sz="1200" dirty="0"/>
                        <a:t>Coordinated breaker</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0" dirty="0">
                          <a:latin typeface="ABBvoice bold" panose="020D0703020503020204" pitchFamily="34" charset="0"/>
                          <a:ea typeface="ABBvoice bold" panose="020D0703020503020204" pitchFamily="34" charset="0"/>
                          <a:cs typeface="ABBvoice bold" panose="020D0703020503020204" pitchFamily="34" charset="0"/>
                        </a:rPr>
                        <a:t>WCR Ratings</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t>Coordinated breaker</a:t>
                      </a: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8822394"/>
                  </a:ext>
                </a:extLst>
              </a:tr>
            </a:tbl>
          </a:graphicData>
        </a:graphic>
      </p:graphicFrame>
      <p:pic>
        <p:nvPicPr>
          <p:cNvPr id="15" name="Picture 14"/>
          <p:cNvPicPr>
            <a:picLocks noChangeAspect="1"/>
          </p:cNvPicPr>
          <p:nvPr/>
        </p:nvPicPr>
        <p:blipFill>
          <a:blip r:embed="rId5"/>
          <a:stretch>
            <a:fillRect/>
          </a:stretch>
        </p:blipFill>
        <p:spPr>
          <a:xfrm>
            <a:off x="9653713" y="3596145"/>
            <a:ext cx="2386467" cy="2499946"/>
          </a:xfrm>
          <a:prstGeom prst="rect">
            <a:avLst/>
          </a:prstGeom>
        </p:spPr>
      </p:pic>
    </p:spTree>
    <p:extLst>
      <p:ext uri="{BB962C8B-B14F-4D97-AF65-F5344CB8AC3E}">
        <p14:creationId xmlns:p14="http://schemas.microsoft.com/office/powerpoint/2010/main" val="246061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C2340-B38D-4250-9C6D-3D204B0B35C5}"/>
              </a:ext>
            </a:extLst>
          </p:cNvPr>
          <p:cNvSpPr>
            <a:spLocks noGrp="1"/>
          </p:cNvSpPr>
          <p:nvPr>
            <p:ph type="title"/>
          </p:nvPr>
        </p:nvSpPr>
        <p:spPr/>
        <p:txBody>
          <a:bodyPr/>
          <a:lstStyle/>
          <a:p>
            <a:r>
              <a:rPr lang="en-US" dirty="0"/>
              <a:t>ABB Zenith</a:t>
            </a:r>
          </a:p>
        </p:txBody>
      </p:sp>
      <p:sp>
        <p:nvSpPr>
          <p:cNvPr id="4" name="Date Placeholder 3">
            <a:extLst>
              <a:ext uri="{FF2B5EF4-FFF2-40B4-BE49-F238E27FC236}">
                <a16:creationId xmlns:a16="http://schemas.microsoft.com/office/drawing/2014/main" id="{A96DDDC1-53A6-44BA-9F9B-148F8A082F59}"/>
              </a:ext>
            </a:extLst>
          </p:cNvPr>
          <p:cNvSpPr>
            <a:spLocks noGrp="1"/>
          </p:cNvSpPr>
          <p:nvPr>
            <p:ph type="dt" sz="half" idx="18"/>
          </p:nvPr>
        </p:nvSpPr>
        <p:spPr/>
        <p:txBody>
          <a:bodyPr/>
          <a:lstStyle/>
          <a:p>
            <a:fld id="{FFAB2352-921F-4DD8-A99A-A1474F6943FF}" type="datetime4">
              <a:rPr lang="en-US" smtClean="0"/>
              <a:t>July 18, 2019</a:t>
            </a:fld>
            <a:endParaRPr lang="en-US" dirty="0"/>
          </a:p>
        </p:txBody>
      </p:sp>
      <p:sp>
        <p:nvSpPr>
          <p:cNvPr id="5" name="Footer Placeholder 4">
            <a:extLst>
              <a:ext uri="{FF2B5EF4-FFF2-40B4-BE49-F238E27FC236}">
                <a16:creationId xmlns:a16="http://schemas.microsoft.com/office/drawing/2014/main" id="{4D3827BD-C002-4A59-9EA3-7A5170AE5260}"/>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72318874-D18C-4C7D-AA31-E6468BF3E497}"/>
              </a:ext>
            </a:extLst>
          </p:cNvPr>
          <p:cNvSpPr>
            <a:spLocks noGrp="1"/>
          </p:cNvSpPr>
          <p:nvPr>
            <p:ph type="sldNum" sz="quarter" idx="20"/>
          </p:nvPr>
        </p:nvSpPr>
        <p:spPr/>
        <p:txBody>
          <a:bodyPr/>
          <a:lstStyle/>
          <a:p>
            <a:r>
              <a:rPr lang="en-US"/>
              <a:t>Slide </a:t>
            </a:r>
            <a:fld id="{619F89D8-7AE3-494A-97F3-03D680869632}" type="slidenum">
              <a:rPr lang="en-US" smtClean="0"/>
              <a:pPr/>
              <a:t>14</a:t>
            </a:fld>
            <a:endParaRPr lang="en-US" dirty="0"/>
          </a:p>
        </p:txBody>
      </p:sp>
      <p:sp>
        <p:nvSpPr>
          <p:cNvPr id="7" name="Subtitle 6">
            <a:extLst>
              <a:ext uri="{FF2B5EF4-FFF2-40B4-BE49-F238E27FC236}">
                <a16:creationId xmlns:a16="http://schemas.microsoft.com/office/drawing/2014/main" id="{924A8AB4-B15D-4C7D-A31A-376D2D937418}"/>
              </a:ext>
            </a:extLst>
          </p:cNvPr>
          <p:cNvSpPr>
            <a:spLocks noGrp="1"/>
          </p:cNvSpPr>
          <p:nvPr>
            <p:ph type="subTitle" idx="13"/>
          </p:nvPr>
        </p:nvSpPr>
        <p:spPr/>
        <p:txBody>
          <a:bodyPr/>
          <a:lstStyle/>
          <a:p>
            <a:r>
              <a:rPr lang="en-US" dirty="0"/>
              <a:t>Coordinated withstand and close-on ratings (WCR)</a:t>
            </a:r>
          </a:p>
        </p:txBody>
      </p:sp>
      <p:sp>
        <p:nvSpPr>
          <p:cNvPr id="2" name="Rectangle 1">
            <a:extLst>
              <a:ext uri="{FF2B5EF4-FFF2-40B4-BE49-F238E27FC236}">
                <a16:creationId xmlns:a16="http://schemas.microsoft.com/office/drawing/2014/main" id="{7A3CAE9D-B5FF-4A37-9EEC-0A1D18E6654E}"/>
              </a:ext>
            </a:extLst>
          </p:cNvPr>
          <p:cNvSpPr/>
          <p:nvPr/>
        </p:nvSpPr>
        <p:spPr bwMode="gray">
          <a:xfrm>
            <a:off x="4768731" y="4904246"/>
            <a:ext cx="826851" cy="12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1" name="Rectangle 10">
            <a:extLst>
              <a:ext uri="{FF2B5EF4-FFF2-40B4-BE49-F238E27FC236}">
                <a16:creationId xmlns:a16="http://schemas.microsoft.com/office/drawing/2014/main" id="{7CDA5CBA-4CE1-41E7-B6B3-5453209A5E4B}"/>
              </a:ext>
            </a:extLst>
          </p:cNvPr>
          <p:cNvSpPr/>
          <p:nvPr/>
        </p:nvSpPr>
        <p:spPr bwMode="gray">
          <a:xfrm>
            <a:off x="4807806" y="4966768"/>
            <a:ext cx="826851" cy="12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pic>
        <p:nvPicPr>
          <p:cNvPr id="13" name="Picture 12">
            <a:extLst>
              <a:ext uri="{FF2B5EF4-FFF2-40B4-BE49-F238E27FC236}">
                <a16:creationId xmlns:a16="http://schemas.microsoft.com/office/drawing/2014/main" id="{DFEE53B5-4EDD-47C6-A398-7B7DC332B23E}"/>
              </a:ext>
            </a:extLst>
          </p:cNvPr>
          <p:cNvPicPr>
            <a:picLocks noChangeAspect="1"/>
          </p:cNvPicPr>
          <p:nvPr/>
        </p:nvPicPr>
        <p:blipFill rotWithShape="1">
          <a:blip r:embed="rId2"/>
          <a:srcRect r="1851"/>
          <a:stretch/>
        </p:blipFill>
        <p:spPr>
          <a:xfrm>
            <a:off x="163903" y="1686600"/>
            <a:ext cx="11050437" cy="2640845"/>
          </a:xfrm>
          <a:prstGeom prst="rect">
            <a:avLst/>
          </a:prstGeom>
        </p:spPr>
      </p:pic>
    </p:spTree>
    <p:extLst>
      <p:ext uri="{BB962C8B-B14F-4D97-AF65-F5344CB8AC3E}">
        <p14:creationId xmlns:p14="http://schemas.microsoft.com/office/powerpoint/2010/main" val="312221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3221" y="673598"/>
            <a:ext cx="11518500" cy="396000"/>
          </a:xfrm>
        </p:spPr>
        <p:txBody>
          <a:bodyPr/>
          <a:lstStyle/>
          <a:p>
            <a:r>
              <a:rPr lang="en-US" dirty="0"/>
              <a:t>ABB Zenith</a:t>
            </a:r>
          </a:p>
        </p:txBody>
      </p:sp>
      <p:sp>
        <p:nvSpPr>
          <p:cNvPr id="4" name="Date Placeholder 3"/>
          <p:cNvSpPr>
            <a:spLocks noGrp="1"/>
          </p:cNvSpPr>
          <p:nvPr>
            <p:ph type="dt" sz="half" idx="14"/>
          </p:nvPr>
        </p:nvSpPr>
        <p:spPr/>
        <p:txBody>
          <a:bodyPr/>
          <a:lstStyle/>
          <a:p>
            <a:pPr defTabSz="914309"/>
            <a:fld id="{604723B6-2C37-4C03-92C2-AA6C4A469955}" type="datetime4">
              <a:rPr lang="en-US">
                <a:solidFill>
                  <a:srgbClr val="A9A9A9"/>
                </a:solidFill>
                <a:latin typeface="ABBvoice"/>
              </a:rPr>
              <a:pPr defTabSz="914309"/>
              <a:t>July 18, 2019</a:t>
            </a:fld>
            <a:endParaRPr lang="en-US" dirty="0">
              <a:solidFill>
                <a:srgbClr val="A9A9A9"/>
              </a:solidFill>
              <a:latin typeface="ABBvoice"/>
            </a:endParaRPr>
          </a:p>
        </p:txBody>
      </p:sp>
      <p:sp>
        <p:nvSpPr>
          <p:cNvPr id="5" name="Footer Placeholder 4"/>
          <p:cNvSpPr>
            <a:spLocks noGrp="1"/>
          </p:cNvSpPr>
          <p:nvPr>
            <p:ph type="ftr" sz="quarter" idx="15"/>
          </p:nvPr>
        </p:nvSpPr>
        <p:spPr/>
        <p:txBody>
          <a:bodyPr/>
          <a:lstStyle/>
          <a:p>
            <a:pPr defTabSz="914309"/>
            <a:endParaRPr lang="en-US" dirty="0">
              <a:solidFill>
                <a:srgbClr val="A9A9A9"/>
              </a:solidFill>
              <a:latin typeface="ABBvoice"/>
            </a:endParaRPr>
          </a:p>
        </p:txBody>
      </p:sp>
      <p:sp>
        <p:nvSpPr>
          <p:cNvPr id="6" name="Slide Number Placeholder 5"/>
          <p:cNvSpPr>
            <a:spLocks noGrp="1"/>
          </p:cNvSpPr>
          <p:nvPr>
            <p:ph type="sldNum" sz="quarter" idx="16"/>
          </p:nvPr>
        </p:nvSpPr>
        <p:spPr/>
        <p:txBody>
          <a:bodyPr/>
          <a:lstStyle/>
          <a:p>
            <a:pPr defTabSz="914309"/>
            <a:r>
              <a:rPr lang="en-US">
                <a:solidFill>
                  <a:srgbClr val="A9A9A9"/>
                </a:solidFill>
                <a:latin typeface="ABBvoice"/>
              </a:rPr>
              <a:t>Slide </a:t>
            </a:r>
            <a:fld id="{619F89D8-7AE3-494A-97F3-03D680869632}" type="slidenum">
              <a:rPr lang="en-US">
                <a:solidFill>
                  <a:srgbClr val="A9A9A9"/>
                </a:solidFill>
                <a:latin typeface="ABBvoice"/>
              </a:rPr>
              <a:pPr defTabSz="914309"/>
              <a:t>15</a:t>
            </a:fld>
            <a:endParaRPr lang="en-US" dirty="0">
              <a:solidFill>
                <a:srgbClr val="A9A9A9"/>
              </a:solidFill>
              <a:latin typeface="ABBvoice"/>
            </a:endParaRPr>
          </a:p>
        </p:txBody>
      </p:sp>
      <p:sp>
        <p:nvSpPr>
          <p:cNvPr id="15" name="Text Placeholder 7"/>
          <p:cNvSpPr txBox="1">
            <a:spLocks/>
          </p:cNvSpPr>
          <p:nvPr/>
        </p:nvSpPr>
        <p:spPr bwMode="gray">
          <a:xfrm>
            <a:off x="4003122" y="1687725"/>
            <a:ext cx="2008001"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defTabSz="914309">
              <a:spcBef>
                <a:spcPts val="600"/>
              </a:spcBef>
            </a:pPr>
            <a:r>
              <a:rPr lang="en-US" sz="1400" dirty="0">
                <a:solidFill>
                  <a:schemeClr val="accent3"/>
                </a:solidFill>
                <a:latin typeface="ABBvoice"/>
              </a:rPr>
              <a:t>Power poles</a:t>
            </a:r>
          </a:p>
        </p:txBody>
      </p:sp>
      <p:pic>
        <p:nvPicPr>
          <p:cNvPr id="8" name="Picture 7"/>
          <p:cNvPicPr>
            <a:picLocks noChangeAspect="1"/>
          </p:cNvPicPr>
          <p:nvPr/>
        </p:nvPicPr>
        <p:blipFill>
          <a:blip r:embed="rId3"/>
          <a:stretch>
            <a:fillRect/>
          </a:stretch>
        </p:blipFill>
        <p:spPr>
          <a:xfrm>
            <a:off x="1338096" y="2271716"/>
            <a:ext cx="4335763" cy="3558704"/>
          </a:xfrm>
          <a:prstGeom prst="rect">
            <a:avLst/>
          </a:prstGeom>
        </p:spPr>
      </p:pic>
      <p:sp>
        <p:nvSpPr>
          <p:cNvPr id="16" name="Rectangle 15"/>
          <p:cNvSpPr/>
          <p:nvPr/>
        </p:nvSpPr>
        <p:spPr bwMode="gray">
          <a:xfrm>
            <a:off x="3373000" y="2281745"/>
            <a:ext cx="2222154" cy="3548675"/>
          </a:xfrm>
          <a:prstGeom prst="rect">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fi-FI" sz="1400" dirty="0" err="1">
              <a:solidFill>
                <a:srgbClr val="FFFFFF"/>
              </a:solidFill>
              <a:latin typeface="ABBvoice"/>
            </a:endParaRPr>
          </a:p>
        </p:txBody>
      </p:sp>
      <p:sp>
        <p:nvSpPr>
          <p:cNvPr id="17" name="Rectangle 16"/>
          <p:cNvSpPr/>
          <p:nvPr/>
        </p:nvSpPr>
        <p:spPr bwMode="gray">
          <a:xfrm>
            <a:off x="2958669" y="2281745"/>
            <a:ext cx="384532" cy="3548675"/>
          </a:xfrm>
          <a:prstGeom prst="rect">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fi-FI" sz="1400" dirty="0" err="1">
              <a:solidFill>
                <a:srgbClr val="FFFFFF"/>
              </a:solidFill>
              <a:latin typeface="ABBvoice"/>
            </a:endParaRPr>
          </a:p>
        </p:txBody>
      </p:sp>
      <p:sp>
        <p:nvSpPr>
          <p:cNvPr id="18" name="Text Placeholder 7"/>
          <p:cNvSpPr txBox="1">
            <a:spLocks/>
          </p:cNvSpPr>
          <p:nvPr/>
        </p:nvSpPr>
        <p:spPr bwMode="gray">
          <a:xfrm>
            <a:off x="2752676" y="1695250"/>
            <a:ext cx="1408424" cy="551035"/>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defTabSz="914309">
              <a:spcBef>
                <a:spcPts val="600"/>
              </a:spcBef>
            </a:pPr>
            <a:r>
              <a:rPr lang="en-US" sz="1400" dirty="0">
                <a:solidFill>
                  <a:schemeClr val="tx1"/>
                </a:solidFill>
                <a:latin typeface="ABBvoice"/>
              </a:rPr>
              <a:t>Position indicator module</a:t>
            </a:r>
          </a:p>
        </p:txBody>
      </p:sp>
      <p:sp>
        <p:nvSpPr>
          <p:cNvPr id="19" name="Rectangle 18"/>
          <p:cNvSpPr/>
          <p:nvPr/>
        </p:nvSpPr>
        <p:spPr bwMode="gray">
          <a:xfrm>
            <a:off x="1338096" y="2281744"/>
            <a:ext cx="1575601" cy="3548675"/>
          </a:xfrm>
          <a:prstGeom prst="rect">
            <a:avLst/>
          </a:pr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fi-FI" sz="1400" dirty="0" err="1">
              <a:solidFill>
                <a:srgbClr val="00B050"/>
              </a:solidFill>
              <a:latin typeface="ABBvoice"/>
            </a:endParaRPr>
          </a:p>
        </p:txBody>
      </p:sp>
      <p:sp>
        <p:nvSpPr>
          <p:cNvPr id="20" name="Text Placeholder 7"/>
          <p:cNvSpPr txBox="1">
            <a:spLocks/>
          </p:cNvSpPr>
          <p:nvPr/>
        </p:nvSpPr>
        <p:spPr bwMode="gray">
          <a:xfrm>
            <a:off x="1369898" y="1546703"/>
            <a:ext cx="2008001" cy="630785"/>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defTabSz="914309">
              <a:spcBef>
                <a:spcPts val="600"/>
              </a:spcBef>
            </a:pPr>
            <a:r>
              <a:rPr lang="en-US" sz="1400" dirty="0">
                <a:solidFill>
                  <a:schemeClr val="bg2"/>
                </a:solidFill>
                <a:latin typeface="ABBvoice"/>
              </a:rPr>
              <a:t>Mechanism + electronics</a:t>
            </a:r>
          </a:p>
        </p:txBody>
      </p:sp>
      <p:sp>
        <p:nvSpPr>
          <p:cNvPr id="14" name="Text Placeholder 7">
            <a:extLst>
              <a:ext uri="{FF2B5EF4-FFF2-40B4-BE49-F238E27FC236}">
                <a16:creationId xmlns:a16="http://schemas.microsoft.com/office/drawing/2014/main" id="{C3BC9A50-D0D0-4984-AFC4-E5DB44B503D4}"/>
              </a:ext>
            </a:extLst>
          </p:cNvPr>
          <p:cNvSpPr txBox="1">
            <a:spLocks/>
          </p:cNvSpPr>
          <p:nvPr/>
        </p:nvSpPr>
        <p:spPr bwMode="gray">
          <a:xfrm>
            <a:off x="5877206" y="3206908"/>
            <a:ext cx="2008001" cy="891060"/>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defTabSz="914309">
              <a:spcBef>
                <a:spcPts val="600"/>
              </a:spcBef>
            </a:pPr>
            <a:r>
              <a:rPr lang="en-US" sz="1400" dirty="0">
                <a:solidFill>
                  <a:srgbClr val="D90000"/>
                </a:solidFill>
                <a:latin typeface="ABBvoice"/>
              </a:rPr>
              <a:t>Phase markings with both IEC/UL terms A/L1…</a:t>
            </a:r>
          </a:p>
        </p:txBody>
      </p:sp>
      <p:sp>
        <p:nvSpPr>
          <p:cNvPr id="21" name="Text Placeholder 7">
            <a:extLst>
              <a:ext uri="{FF2B5EF4-FFF2-40B4-BE49-F238E27FC236}">
                <a16:creationId xmlns:a16="http://schemas.microsoft.com/office/drawing/2014/main" id="{BF247B36-F764-4664-94C7-02D82CE226D0}"/>
              </a:ext>
            </a:extLst>
          </p:cNvPr>
          <p:cNvSpPr txBox="1">
            <a:spLocks/>
          </p:cNvSpPr>
          <p:nvPr/>
        </p:nvSpPr>
        <p:spPr bwMode="gray">
          <a:xfrm>
            <a:off x="5877206" y="4376004"/>
            <a:ext cx="2008001" cy="950570"/>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defTabSz="914309">
              <a:spcBef>
                <a:spcPts val="600"/>
              </a:spcBef>
            </a:pPr>
            <a:r>
              <a:rPr lang="en-US" sz="1400" dirty="0">
                <a:solidFill>
                  <a:srgbClr val="D90000"/>
                </a:solidFill>
                <a:latin typeface="ABBvoice"/>
              </a:rPr>
              <a:t>Source markings</a:t>
            </a:r>
          </a:p>
          <a:p>
            <a:pPr marL="285721" indent="-285721" defTabSz="914309">
              <a:spcBef>
                <a:spcPts val="600"/>
              </a:spcBef>
              <a:buFontTx/>
              <a:buChar char="-"/>
            </a:pPr>
            <a:r>
              <a:rPr lang="en-US" sz="1400" dirty="0">
                <a:solidFill>
                  <a:srgbClr val="D90000"/>
                </a:solidFill>
                <a:latin typeface="ABBvoice"/>
              </a:rPr>
              <a:t>S1 on the back</a:t>
            </a:r>
          </a:p>
          <a:p>
            <a:pPr marL="285721" indent="-285721" defTabSz="914309">
              <a:spcBef>
                <a:spcPts val="600"/>
              </a:spcBef>
              <a:buFontTx/>
              <a:buChar char="-"/>
            </a:pPr>
            <a:r>
              <a:rPr lang="en-US" sz="1400" dirty="0">
                <a:solidFill>
                  <a:srgbClr val="D90000"/>
                </a:solidFill>
                <a:latin typeface="ABBvoice"/>
              </a:rPr>
              <a:t>S2 on the front</a:t>
            </a:r>
          </a:p>
        </p:txBody>
      </p:sp>
      <p:pic>
        <p:nvPicPr>
          <p:cNvPr id="22" name="Picture 21">
            <a:extLst>
              <a:ext uri="{FF2B5EF4-FFF2-40B4-BE49-F238E27FC236}">
                <a16:creationId xmlns:a16="http://schemas.microsoft.com/office/drawing/2014/main" id="{982DD83C-F146-47B1-8330-4F81345CE50D}"/>
              </a:ext>
            </a:extLst>
          </p:cNvPr>
          <p:cNvPicPr>
            <a:picLocks noChangeAspect="1"/>
          </p:cNvPicPr>
          <p:nvPr/>
        </p:nvPicPr>
        <p:blipFill>
          <a:blip r:embed="rId4"/>
          <a:stretch>
            <a:fillRect/>
          </a:stretch>
        </p:blipFill>
        <p:spPr>
          <a:xfrm>
            <a:off x="8256760" y="1605758"/>
            <a:ext cx="2988041" cy="4266554"/>
          </a:xfrm>
          <a:prstGeom prst="rect">
            <a:avLst/>
          </a:prstGeom>
        </p:spPr>
      </p:pic>
      <p:sp>
        <p:nvSpPr>
          <p:cNvPr id="23" name="Text Placeholder 7">
            <a:extLst>
              <a:ext uri="{FF2B5EF4-FFF2-40B4-BE49-F238E27FC236}">
                <a16:creationId xmlns:a16="http://schemas.microsoft.com/office/drawing/2014/main" id="{FB1EB7A7-E30B-47D6-9868-326A2AE2D196}"/>
              </a:ext>
            </a:extLst>
          </p:cNvPr>
          <p:cNvSpPr txBox="1">
            <a:spLocks/>
          </p:cNvSpPr>
          <p:nvPr/>
        </p:nvSpPr>
        <p:spPr bwMode="gray">
          <a:xfrm>
            <a:off x="8468648" y="1255226"/>
            <a:ext cx="2776153" cy="272431"/>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defTabSz="914309">
              <a:spcBef>
                <a:spcPts val="600"/>
              </a:spcBef>
            </a:pPr>
            <a:r>
              <a:rPr lang="en-US" sz="1400" dirty="0">
                <a:solidFill>
                  <a:srgbClr val="D90000"/>
                </a:solidFill>
                <a:latin typeface="ABBvoice"/>
              </a:rPr>
              <a:t>Terminal Shrouds Removed</a:t>
            </a:r>
          </a:p>
        </p:txBody>
      </p:sp>
      <p:sp>
        <p:nvSpPr>
          <p:cNvPr id="24" name="Subtitle 1">
            <a:extLst>
              <a:ext uri="{FF2B5EF4-FFF2-40B4-BE49-F238E27FC236}">
                <a16:creationId xmlns:a16="http://schemas.microsoft.com/office/drawing/2014/main" id="{8514A973-41BE-45F0-9A79-5EB81473BA35}"/>
              </a:ext>
            </a:extLst>
          </p:cNvPr>
          <p:cNvSpPr txBox="1">
            <a:spLocks/>
          </p:cNvSpPr>
          <p:nvPr/>
        </p:nvSpPr>
        <p:spPr bwMode="gray">
          <a:xfrm>
            <a:off x="335474" y="1086729"/>
            <a:ext cx="11648388" cy="503934"/>
          </a:xfrm>
          <a:prstGeom prst="rect">
            <a:avLst/>
          </a:prstGeom>
        </p:spPr>
        <p:txBody>
          <a:bodyPr vert="horz" lIns="0" tIns="0" rIns="0" bIns="0" rtlCol="0">
            <a:noAutofit/>
          </a:bodyPr>
          <a:lstStyle>
            <a:lvl1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spcBef>
                <a:spcPts val="600"/>
              </a:spcBef>
              <a:buFont typeface="ABBvoiceOffice" panose="020D0603020503020204" pitchFamily="34" charset="0"/>
              <a:buNone/>
              <a:defRPr sz="2000" kern="1200">
                <a:solidFill>
                  <a:schemeClr val="tx1"/>
                </a:solidFill>
                <a:latin typeface="+mn-lt"/>
                <a:ea typeface="+mn-ea"/>
                <a:cs typeface="+mn-cs"/>
              </a:defRPr>
            </a:lvl2pPr>
            <a:lvl3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spcBef>
                <a:spcPts val="600"/>
              </a:spcBef>
              <a:buFont typeface="Arial" panose="020B0604020202020204" pitchFamily="34" charset="0"/>
              <a:buNone/>
              <a:defRPr sz="2000" kern="1200">
                <a:solidFill>
                  <a:schemeClr val="tx1"/>
                </a:solidFill>
                <a:latin typeface="+mn-lt"/>
                <a:ea typeface="+mn-ea"/>
                <a:cs typeface="+mn-cs"/>
              </a:defRPr>
            </a:lvl9pPr>
          </a:lstStyle>
          <a:p>
            <a:r>
              <a:rPr lang="en-US" sz="1800" dirty="0"/>
              <a:t>Construction</a:t>
            </a:r>
          </a:p>
        </p:txBody>
      </p:sp>
    </p:spTree>
    <p:extLst>
      <p:ext uri="{BB962C8B-B14F-4D97-AF65-F5344CB8AC3E}">
        <p14:creationId xmlns:p14="http://schemas.microsoft.com/office/powerpoint/2010/main" val="422540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p:bldP spid="19" grpId="0" animBg="1"/>
      <p:bldP spid="20" grpId="0"/>
      <p:bldP spid="14" grpId="0"/>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335474" y="1086729"/>
            <a:ext cx="2381886" cy="318356"/>
          </a:xfrm>
        </p:spPr>
        <p:txBody>
          <a:bodyPr/>
          <a:lstStyle/>
          <a:p>
            <a:r>
              <a:rPr lang="en-US" sz="1800" dirty="0"/>
              <a:t>Power panel features</a:t>
            </a:r>
          </a:p>
        </p:txBody>
      </p:sp>
      <p:sp>
        <p:nvSpPr>
          <p:cNvPr id="3" name="Title 2"/>
          <p:cNvSpPr>
            <a:spLocks noGrp="1"/>
          </p:cNvSpPr>
          <p:nvPr>
            <p:ph type="title"/>
          </p:nvPr>
        </p:nvSpPr>
        <p:spPr/>
        <p:txBody>
          <a:bodyPr/>
          <a:lstStyle/>
          <a:p>
            <a:r>
              <a:rPr lang="fi-FI" dirty="0"/>
              <a:t>ABB Zenith</a:t>
            </a:r>
            <a:endParaRPr lang="en-US" dirty="0"/>
          </a:p>
        </p:txBody>
      </p:sp>
      <p:sp>
        <p:nvSpPr>
          <p:cNvPr id="4" name="Date Placeholder 3"/>
          <p:cNvSpPr>
            <a:spLocks noGrp="1"/>
          </p:cNvSpPr>
          <p:nvPr>
            <p:ph type="dt" sz="half" idx="14"/>
          </p:nvPr>
        </p:nvSpPr>
        <p:spPr/>
        <p:txBody>
          <a:bodyPr/>
          <a:lstStyle/>
          <a:p>
            <a:fld id="{604723B6-2C37-4C03-92C2-AA6C4A469955}" type="datetime4">
              <a:rPr lang="en-US" smtClean="0"/>
              <a:t>July 18, 2019</a:t>
            </a:fld>
            <a:endParaRPr lang="en-US" dirty="0"/>
          </a:p>
        </p:txBody>
      </p:sp>
      <p:sp>
        <p:nvSpPr>
          <p:cNvPr id="5" name="Footer Placeholder 4"/>
          <p:cNvSpPr>
            <a:spLocks noGrp="1"/>
          </p:cNvSpPr>
          <p:nvPr>
            <p:ph type="ftr" sz="quarter" idx="15"/>
          </p:nvPr>
        </p:nvSpPr>
        <p:spPr/>
        <p:txBody>
          <a:bodyPr/>
          <a:lstStyle/>
          <a:p>
            <a:r>
              <a:rPr lang="en-US" dirty="0"/>
              <a:t>*Level 3 &amp; Level 4 only</a:t>
            </a:r>
          </a:p>
          <a:p>
            <a:r>
              <a:rPr lang="en-US" dirty="0"/>
              <a:t>Link to manual and automatic operation video: </a:t>
            </a:r>
            <a:r>
              <a:rPr lang="fi-FI" dirty="0">
                <a:solidFill>
                  <a:srgbClr val="000000"/>
                </a:solidFill>
                <a:hlinkClick r:id="rId3"/>
              </a:rPr>
              <a:t>https://www.youtube.com/watch?v=bosvSPVi2sM</a:t>
            </a:r>
            <a:r>
              <a:rPr lang="en-US" dirty="0">
                <a:solidFill>
                  <a:srgbClr val="000000"/>
                </a:solidFill>
              </a:rPr>
              <a:t> </a:t>
            </a:r>
            <a:endParaRPr lang="fi-FI" dirty="0">
              <a:solidFill>
                <a:srgbClr val="000000"/>
              </a:solidFill>
            </a:endParaRPr>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16</a:t>
            </a:fld>
            <a:endParaRPr lang="en-US" dirty="0"/>
          </a:p>
        </p:txBody>
      </p:sp>
      <p:pic>
        <p:nvPicPr>
          <p:cNvPr id="27" name="Picture 26">
            <a:extLst>
              <a:ext uri="{FF2B5EF4-FFF2-40B4-BE49-F238E27FC236}">
                <a16:creationId xmlns:a16="http://schemas.microsoft.com/office/drawing/2014/main" id="{411261DE-C56A-4661-A287-B6A6C9D82FF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52" b="95617" l="84" r="98074">
                        <a14:foregroundMark x1="8459" y1="17023" x2="12060" y2="72273"/>
                        <a14:foregroundMark x1="12060" y1="72273" x2="11809" y2="73700"/>
                        <a14:foregroundMark x1="38526" y1="90724" x2="24539" y2="70031"/>
                        <a14:foregroundMark x1="24539" y1="70031" x2="22948" y2="64016"/>
                        <a14:foregroundMark x1="92881" y1="42406" x2="30570" y2="68400"/>
                        <a14:foregroundMark x1="61893" y1="76758" x2="61893" y2="76758"/>
                        <a14:foregroundMark x1="73618" y1="73700" x2="73618" y2="73700"/>
                        <a14:foregroundMark x1="84757" y1="70234" x2="84506" y2="70234"/>
                        <a14:foregroundMark x1="85260" y1="71152" x2="85260" y2="71152"/>
                        <a14:foregroundMark x1="65662" y1="77064" x2="65662" y2="77064"/>
                        <a14:foregroundMark x1="92127" y1="55352" x2="96734" y2="31600"/>
                        <a14:foregroundMark x1="87856" y1="24159" x2="75377" y2="24465"/>
                        <a14:foregroundMark x1="71776" y1="19164" x2="63400" y2="20387"/>
                        <a14:foregroundMark x1="57286" y1="21305" x2="57286" y2="21305"/>
                        <a14:foregroundMark x1="82496" y1="12640" x2="82496" y2="12640"/>
                        <a14:foregroundMark x1="79983" y1="8665" x2="79983" y2="8665"/>
                        <a14:foregroundMark x1="79983" y1="4281" x2="79983" y2="4281"/>
                        <a14:foregroundMark x1="36181" y1="11111" x2="36181" y2="11111"/>
                        <a14:foregroundMark x1="56784" y1="27523" x2="56784" y2="27523"/>
                        <a14:foregroundMark x1="68760" y1="26300" x2="68760" y2="26300"/>
                        <a14:foregroundMark x1="89866" y1="24159" x2="89866" y2="24159"/>
                        <a14:foregroundMark x1="98241" y1="55963" x2="98241" y2="55963"/>
                        <a14:foregroundMark x1="90369" y1="21916" x2="90369" y2="21916"/>
                        <a14:foregroundMark x1="93970" y1="23853" x2="93970" y2="23853"/>
                        <a14:foregroundMark x1="27554" y1="89093" x2="26549" y2="89093"/>
                        <a14:foregroundMark x1="26549" y1="92864" x2="14824" y2="83894"/>
                        <a14:foregroundMark x1="14824" y1="83894" x2="7873" y2="73089"/>
                        <a14:foregroundMark x1="7873" y1="73089" x2="4690" y2="31193"/>
                        <a14:foregroundMark x1="4690" y1="31193" x2="5695" y2="16718"/>
                        <a14:foregroundMark x1="3434" y1="15189" x2="84" y2="38634"/>
                        <a14:foregroundMark x1="5193" y1="71152" x2="10302" y2="83282"/>
                        <a14:foregroundMark x1="10302" y1="83282" x2="17672" y2="92355"/>
                        <a14:foregroundMark x1="17672" y1="92355" x2="22446" y2="95617"/>
                        <a14:foregroundMark x1="79648" y1="2752" x2="79648" y2="2752"/>
                      </a14:backgroundRemoval>
                    </a14:imgEffect>
                  </a14:imgLayer>
                </a14:imgProps>
              </a:ext>
            </a:extLst>
          </a:blip>
          <a:stretch>
            <a:fillRect/>
          </a:stretch>
        </p:blipFill>
        <p:spPr>
          <a:xfrm>
            <a:off x="3820900" y="1494012"/>
            <a:ext cx="4730529" cy="3886640"/>
          </a:xfrm>
          <a:prstGeom prst="rect">
            <a:avLst/>
          </a:prstGeom>
        </p:spPr>
      </p:pic>
      <p:sp>
        <p:nvSpPr>
          <p:cNvPr id="59" name="Rectangle 58">
            <a:extLst>
              <a:ext uri="{FF2B5EF4-FFF2-40B4-BE49-F238E27FC236}">
                <a16:creationId xmlns:a16="http://schemas.microsoft.com/office/drawing/2014/main" id="{ADBA9E72-F66D-4F84-861F-A9EE0D8D9C4E}"/>
              </a:ext>
            </a:extLst>
          </p:cNvPr>
          <p:cNvSpPr/>
          <p:nvPr/>
        </p:nvSpPr>
        <p:spPr bwMode="gray">
          <a:xfrm>
            <a:off x="8940742" y="1580249"/>
            <a:ext cx="2811112" cy="4417414"/>
          </a:xfrm>
          <a:prstGeom prst="rect">
            <a:avLst/>
          </a:prstGeom>
          <a:noFill/>
          <a:ln w="952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dirty="0" err="1"/>
          </a:p>
        </p:txBody>
      </p:sp>
      <p:sp>
        <p:nvSpPr>
          <p:cNvPr id="60" name="Rectangle 59">
            <a:extLst>
              <a:ext uri="{FF2B5EF4-FFF2-40B4-BE49-F238E27FC236}">
                <a16:creationId xmlns:a16="http://schemas.microsoft.com/office/drawing/2014/main" id="{40DB122E-8EC7-4A68-B1CE-75F741AF143F}"/>
              </a:ext>
            </a:extLst>
          </p:cNvPr>
          <p:cNvSpPr/>
          <p:nvPr/>
        </p:nvSpPr>
        <p:spPr bwMode="gray">
          <a:xfrm>
            <a:off x="5743630" y="2792746"/>
            <a:ext cx="182856" cy="1035307"/>
          </a:xfrm>
          <a:prstGeom prst="rect">
            <a:avLst/>
          </a:prstGeom>
          <a:ln w="9525">
            <a:solidFill>
              <a:schemeClr val="tx2"/>
            </a:solidFill>
            <a:prstDash val="sysDash"/>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sz="1400" dirty="0" err="1"/>
          </a:p>
        </p:txBody>
      </p:sp>
      <p:cxnSp>
        <p:nvCxnSpPr>
          <p:cNvPr id="61" name="Connector: Elbow 60">
            <a:extLst>
              <a:ext uri="{FF2B5EF4-FFF2-40B4-BE49-F238E27FC236}">
                <a16:creationId xmlns:a16="http://schemas.microsoft.com/office/drawing/2014/main" id="{4A01A321-9585-4C96-8777-974A407C3333}"/>
              </a:ext>
            </a:extLst>
          </p:cNvPr>
          <p:cNvCxnSpPr>
            <a:cxnSpLocks/>
          </p:cNvCxnSpPr>
          <p:nvPr/>
        </p:nvCxnSpPr>
        <p:spPr bwMode="gray">
          <a:xfrm rot="16200000" flipH="1" flipV="1">
            <a:off x="6938539" y="456016"/>
            <a:ext cx="1270225" cy="3430954"/>
          </a:xfrm>
          <a:prstGeom prst="bentConnector3">
            <a:avLst>
              <a:gd name="adj1" fmla="val -7461"/>
            </a:avLst>
          </a:prstGeom>
          <a:ln w="9525">
            <a:solidFill>
              <a:schemeClr val="tx2"/>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AD57F4B2-7838-49A4-8C47-36B886EBEFF2}"/>
              </a:ext>
            </a:extLst>
          </p:cNvPr>
          <p:cNvSpPr txBox="1">
            <a:spLocks/>
          </p:cNvSpPr>
          <p:nvPr/>
        </p:nvSpPr>
        <p:spPr bwMode="gray">
          <a:xfrm>
            <a:off x="7468991" y="4513244"/>
            <a:ext cx="1312411" cy="379016"/>
          </a:xfrm>
          <a:prstGeom prst="rect">
            <a:avLst/>
          </a:prstGeom>
        </p:spPr>
        <p:txBody>
          <a:bodyPr vert="horz" lIns="71991" tIns="71991" rIns="71991" bIns="71991" rtlCol="0" anchor="b">
            <a:noAutofit/>
          </a:bodyPr>
          <a:lstStyle>
            <a:defPPr>
              <a:defRPr lang="en-US"/>
            </a:defPPr>
            <a:lvl1pPr indent="0" algn="ctr">
              <a:spcBef>
                <a:spcPts val="600"/>
              </a:spcBef>
              <a:buFont typeface="Arial" panose="020B0604020202020204" pitchFamily="34" charset="0"/>
              <a:buNone/>
              <a:defRPr sz="1400" b="0"/>
            </a:lvl1pPr>
            <a:lvl2pPr marL="0" indent="0">
              <a:spcBef>
                <a:spcPct val="20000"/>
              </a:spcBef>
              <a:buFont typeface="ABBvoiceOffice" panose="020D0603020503020204" pitchFamily="34" charset="0"/>
              <a:buNone/>
              <a:defRPr sz="1600" b="1">
                <a:solidFill>
                  <a:schemeClr val="tx2"/>
                </a:solidFill>
              </a:defRPr>
            </a:lvl2pPr>
            <a:lvl3pPr marL="0" indent="0">
              <a:spcBef>
                <a:spcPct val="20000"/>
              </a:spcBef>
              <a:buFont typeface="Arial" panose="020B0604020202020204" pitchFamily="34" charset="0"/>
              <a:buNone/>
              <a:defRPr sz="1600" b="1">
                <a:solidFill>
                  <a:schemeClr val="tx2"/>
                </a:solidFill>
              </a:defRPr>
            </a:lvl3pPr>
            <a:lvl4pPr marL="0" indent="0">
              <a:spcBef>
                <a:spcPct val="20000"/>
              </a:spcBef>
              <a:buFont typeface="Arial" panose="020B0604020202020204" pitchFamily="34" charset="0"/>
              <a:buNone/>
              <a:defRPr sz="1600" b="1">
                <a:solidFill>
                  <a:schemeClr val="tx2"/>
                </a:solidFill>
              </a:defRPr>
            </a:lvl4pPr>
            <a:lvl5pPr marL="0" indent="0">
              <a:spcBef>
                <a:spcPct val="20000"/>
              </a:spcBef>
              <a:buFont typeface="Arial" panose="020B0604020202020204" pitchFamily="34" charset="0"/>
              <a:buNone/>
              <a:defRPr sz="1600" b="1">
                <a:solidFill>
                  <a:schemeClr val="tx2"/>
                </a:solidFill>
              </a:defRPr>
            </a:lvl5pPr>
            <a:lvl6pPr marL="0" indent="0">
              <a:spcBef>
                <a:spcPct val="20000"/>
              </a:spcBef>
              <a:buFont typeface="Arial" panose="020B0604020202020204" pitchFamily="34" charset="0"/>
              <a:buNone/>
              <a:defRPr sz="1600" b="1">
                <a:solidFill>
                  <a:schemeClr val="tx2"/>
                </a:solidFill>
              </a:defRPr>
            </a:lvl6pPr>
            <a:lvl7pPr marL="0" indent="0">
              <a:spcBef>
                <a:spcPct val="20000"/>
              </a:spcBef>
              <a:buFont typeface="Arial" panose="020B0604020202020204" pitchFamily="34" charset="0"/>
              <a:buNone/>
              <a:defRPr sz="1600" b="1">
                <a:solidFill>
                  <a:schemeClr val="tx2"/>
                </a:solidFill>
              </a:defRPr>
            </a:lvl7pPr>
            <a:lvl8pPr marL="0" indent="0">
              <a:spcBef>
                <a:spcPct val="20000"/>
              </a:spcBef>
              <a:buFont typeface="Arial" panose="020B0604020202020204" pitchFamily="34" charset="0"/>
              <a:buNone/>
              <a:defRPr sz="1600" b="1">
                <a:solidFill>
                  <a:schemeClr val="tx2"/>
                </a:solidFill>
              </a:defRPr>
            </a:lvl8pPr>
            <a:lvl9pPr marL="0" indent="0">
              <a:spcBef>
                <a:spcPct val="20000"/>
              </a:spcBef>
              <a:buFont typeface="Arial" panose="020B0604020202020204" pitchFamily="34" charset="0"/>
              <a:buNone/>
              <a:defRPr sz="1600" b="1">
                <a:solidFill>
                  <a:schemeClr val="tx2"/>
                </a:solidFill>
              </a:defRPr>
            </a:lvl9pPr>
          </a:lstStyle>
          <a:p>
            <a:r>
              <a:rPr lang="en-US" dirty="0"/>
              <a:t>Power poles</a:t>
            </a:r>
          </a:p>
        </p:txBody>
      </p:sp>
      <p:sp>
        <p:nvSpPr>
          <p:cNvPr id="20" name="Text Placeholder 7">
            <a:extLst>
              <a:ext uri="{FF2B5EF4-FFF2-40B4-BE49-F238E27FC236}">
                <a16:creationId xmlns:a16="http://schemas.microsoft.com/office/drawing/2014/main" id="{AC2A0C3D-E397-48E5-895A-C1EF1E9B5CD5}"/>
              </a:ext>
            </a:extLst>
          </p:cNvPr>
          <p:cNvSpPr txBox="1">
            <a:spLocks/>
          </p:cNvSpPr>
          <p:nvPr/>
        </p:nvSpPr>
        <p:spPr bwMode="gray">
          <a:xfrm>
            <a:off x="6206211" y="5041586"/>
            <a:ext cx="1608999" cy="531723"/>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sz="1400" b="0" dirty="0">
                <a:solidFill>
                  <a:schemeClr val="tx1"/>
                </a:solidFill>
              </a:rPr>
              <a:t>Position indicator module</a:t>
            </a:r>
          </a:p>
        </p:txBody>
      </p:sp>
      <p:sp>
        <p:nvSpPr>
          <p:cNvPr id="22" name="Text Placeholder 7">
            <a:extLst>
              <a:ext uri="{FF2B5EF4-FFF2-40B4-BE49-F238E27FC236}">
                <a16:creationId xmlns:a16="http://schemas.microsoft.com/office/drawing/2014/main" id="{0C18CCA7-A2EC-41EB-BB59-64698A438612}"/>
              </a:ext>
            </a:extLst>
          </p:cNvPr>
          <p:cNvSpPr txBox="1">
            <a:spLocks/>
          </p:cNvSpPr>
          <p:nvPr/>
        </p:nvSpPr>
        <p:spPr bwMode="gray">
          <a:xfrm>
            <a:off x="2717360" y="5159199"/>
            <a:ext cx="1630893" cy="630785"/>
          </a:xfrm>
          <a:prstGeom prst="rect">
            <a:avLst/>
          </a:prstGeom>
        </p:spPr>
        <p:txBody>
          <a:bodyPr vert="horz" lIns="71991" tIns="71991" rIns="71991" bIns="71991" rtlCol="0" anchor="b">
            <a:noAutofit/>
          </a:bodyPr>
          <a:lstStyle>
            <a:defPPr>
              <a:defRPr lang="en-US"/>
            </a:defPPr>
            <a:lvl1pPr indent="0" algn="ctr">
              <a:spcBef>
                <a:spcPts val="600"/>
              </a:spcBef>
              <a:buFont typeface="Arial" panose="020B0604020202020204" pitchFamily="34" charset="0"/>
              <a:buNone/>
              <a:defRPr sz="1400" b="0"/>
            </a:lvl1pPr>
            <a:lvl2pPr marL="0" indent="0">
              <a:spcBef>
                <a:spcPct val="20000"/>
              </a:spcBef>
              <a:buFont typeface="ABBvoiceOffice" panose="020D0603020503020204" pitchFamily="34" charset="0"/>
              <a:buNone/>
              <a:defRPr sz="1600" b="1">
                <a:solidFill>
                  <a:schemeClr val="tx2"/>
                </a:solidFill>
              </a:defRPr>
            </a:lvl2pPr>
            <a:lvl3pPr marL="0" indent="0">
              <a:spcBef>
                <a:spcPct val="20000"/>
              </a:spcBef>
              <a:buFont typeface="Arial" panose="020B0604020202020204" pitchFamily="34" charset="0"/>
              <a:buNone/>
              <a:defRPr sz="1600" b="1">
                <a:solidFill>
                  <a:schemeClr val="tx2"/>
                </a:solidFill>
              </a:defRPr>
            </a:lvl3pPr>
            <a:lvl4pPr marL="0" indent="0">
              <a:spcBef>
                <a:spcPct val="20000"/>
              </a:spcBef>
              <a:buFont typeface="Arial" panose="020B0604020202020204" pitchFamily="34" charset="0"/>
              <a:buNone/>
              <a:defRPr sz="1600" b="1">
                <a:solidFill>
                  <a:schemeClr val="tx2"/>
                </a:solidFill>
              </a:defRPr>
            </a:lvl4pPr>
            <a:lvl5pPr marL="0" indent="0">
              <a:spcBef>
                <a:spcPct val="20000"/>
              </a:spcBef>
              <a:buFont typeface="Arial" panose="020B0604020202020204" pitchFamily="34" charset="0"/>
              <a:buNone/>
              <a:defRPr sz="1600" b="1">
                <a:solidFill>
                  <a:schemeClr val="tx2"/>
                </a:solidFill>
              </a:defRPr>
            </a:lvl5pPr>
            <a:lvl6pPr marL="0" indent="0">
              <a:spcBef>
                <a:spcPct val="20000"/>
              </a:spcBef>
              <a:buFont typeface="Arial" panose="020B0604020202020204" pitchFamily="34" charset="0"/>
              <a:buNone/>
              <a:defRPr sz="1600" b="1">
                <a:solidFill>
                  <a:schemeClr val="tx2"/>
                </a:solidFill>
              </a:defRPr>
            </a:lvl6pPr>
            <a:lvl7pPr marL="0" indent="0">
              <a:spcBef>
                <a:spcPct val="20000"/>
              </a:spcBef>
              <a:buFont typeface="Arial" panose="020B0604020202020204" pitchFamily="34" charset="0"/>
              <a:buNone/>
              <a:defRPr sz="1600" b="1">
                <a:solidFill>
                  <a:schemeClr val="tx2"/>
                </a:solidFill>
              </a:defRPr>
            </a:lvl7pPr>
            <a:lvl8pPr marL="0" indent="0">
              <a:spcBef>
                <a:spcPct val="20000"/>
              </a:spcBef>
              <a:buFont typeface="Arial" panose="020B0604020202020204" pitchFamily="34" charset="0"/>
              <a:buNone/>
              <a:defRPr sz="1600" b="1">
                <a:solidFill>
                  <a:schemeClr val="tx2"/>
                </a:solidFill>
              </a:defRPr>
            </a:lvl8pPr>
            <a:lvl9pPr marL="0" indent="0">
              <a:spcBef>
                <a:spcPct val="20000"/>
              </a:spcBef>
              <a:buFont typeface="Arial" panose="020B0604020202020204" pitchFamily="34" charset="0"/>
              <a:buNone/>
              <a:defRPr sz="1600" b="1">
                <a:solidFill>
                  <a:schemeClr val="tx2"/>
                </a:solidFill>
              </a:defRPr>
            </a:lvl9pPr>
          </a:lstStyle>
          <a:p>
            <a:r>
              <a:rPr lang="en-US" dirty="0"/>
              <a:t>Mechanism + electronics</a:t>
            </a:r>
          </a:p>
        </p:txBody>
      </p:sp>
      <p:cxnSp>
        <p:nvCxnSpPr>
          <p:cNvPr id="32" name="Connector: Elbow 31">
            <a:extLst>
              <a:ext uri="{FF2B5EF4-FFF2-40B4-BE49-F238E27FC236}">
                <a16:creationId xmlns:a16="http://schemas.microsoft.com/office/drawing/2014/main" id="{0ACBCCC1-B714-4F95-BACF-E142F1946351}"/>
              </a:ext>
            </a:extLst>
          </p:cNvPr>
          <p:cNvCxnSpPr>
            <a:cxnSpLocks/>
          </p:cNvCxnSpPr>
          <p:nvPr/>
        </p:nvCxnSpPr>
        <p:spPr bwMode="gray">
          <a:xfrm rot="10800000">
            <a:off x="6135376" y="4082851"/>
            <a:ext cx="1471750" cy="1459137"/>
          </a:xfrm>
          <a:prstGeom prst="bentConnector3">
            <a:avLst>
              <a:gd name="adj1" fmla="val 96970"/>
            </a:avLst>
          </a:prstGeom>
          <a:ln w="9525">
            <a:solidFill>
              <a:schemeClr val="tx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3036BE7F-3ABC-4492-9070-E89451C44DC1}"/>
              </a:ext>
            </a:extLst>
          </p:cNvPr>
          <p:cNvCxnSpPr>
            <a:cxnSpLocks/>
          </p:cNvCxnSpPr>
          <p:nvPr/>
        </p:nvCxnSpPr>
        <p:spPr bwMode="gray">
          <a:xfrm flipV="1">
            <a:off x="2998250" y="4889430"/>
            <a:ext cx="1506268" cy="876873"/>
          </a:xfrm>
          <a:prstGeom prst="bentConnector3">
            <a:avLst>
              <a:gd name="adj1" fmla="val 74427"/>
            </a:avLst>
          </a:prstGeom>
          <a:ln w="9525">
            <a:solidFill>
              <a:schemeClr val="tx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D5BEAC17-6AA6-46BD-BE0C-28A46E2873E4}"/>
              </a:ext>
            </a:extLst>
          </p:cNvPr>
          <p:cNvCxnSpPr>
            <a:cxnSpLocks/>
          </p:cNvCxnSpPr>
          <p:nvPr/>
        </p:nvCxnSpPr>
        <p:spPr bwMode="gray">
          <a:xfrm rot="10800000">
            <a:off x="7536770" y="4053110"/>
            <a:ext cx="1009520" cy="795821"/>
          </a:xfrm>
          <a:prstGeom prst="bentConnector3">
            <a:avLst>
              <a:gd name="adj1" fmla="val 94178"/>
            </a:avLst>
          </a:prstGeom>
          <a:ln w="9525">
            <a:solidFill>
              <a:schemeClr val="tx2"/>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28" name="Text Placeholder 7">
            <a:extLst>
              <a:ext uri="{FF2B5EF4-FFF2-40B4-BE49-F238E27FC236}">
                <a16:creationId xmlns:a16="http://schemas.microsoft.com/office/drawing/2014/main" id="{C92B3AD3-DE4A-43C6-A46C-7B22E102864D}"/>
              </a:ext>
            </a:extLst>
          </p:cNvPr>
          <p:cNvSpPr txBox="1">
            <a:spLocks/>
          </p:cNvSpPr>
          <p:nvPr/>
        </p:nvSpPr>
        <p:spPr bwMode="gray">
          <a:xfrm>
            <a:off x="974855" y="4795031"/>
            <a:ext cx="1646050" cy="541967"/>
          </a:xfrm>
          <a:prstGeom prst="rect">
            <a:avLst/>
          </a:prstGeom>
        </p:spPr>
        <p:txBody>
          <a:bodyPr vert="horz" lIns="71991" tIns="71991" rIns="71991" bIns="71991" rtlCol="0" anchor="b">
            <a:noAutofit/>
          </a:bodyPr>
          <a:lstStyle>
            <a:defPPr>
              <a:defRPr lang="en-US"/>
            </a:defPPr>
            <a:lvl1pPr indent="0" algn="ctr">
              <a:spcBef>
                <a:spcPts val="600"/>
              </a:spcBef>
              <a:buFont typeface="Arial" panose="020B0604020202020204" pitchFamily="34" charset="0"/>
              <a:buNone/>
              <a:defRPr sz="1400" b="0"/>
            </a:lvl1pPr>
            <a:lvl2pPr marL="0" indent="0">
              <a:spcBef>
                <a:spcPct val="20000"/>
              </a:spcBef>
              <a:buFont typeface="ABBvoiceOffice" panose="020D0603020503020204" pitchFamily="34" charset="0"/>
              <a:buNone/>
              <a:defRPr sz="1600" b="1">
                <a:solidFill>
                  <a:schemeClr val="tx2"/>
                </a:solidFill>
              </a:defRPr>
            </a:lvl2pPr>
            <a:lvl3pPr marL="0" indent="0">
              <a:spcBef>
                <a:spcPct val="20000"/>
              </a:spcBef>
              <a:buFont typeface="Arial" panose="020B0604020202020204" pitchFamily="34" charset="0"/>
              <a:buNone/>
              <a:defRPr sz="1600" b="1">
                <a:solidFill>
                  <a:schemeClr val="tx2"/>
                </a:solidFill>
              </a:defRPr>
            </a:lvl3pPr>
            <a:lvl4pPr marL="0" indent="0">
              <a:spcBef>
                <a:spcPct val="20000"/>
              </a:spcBef>
              <a:buFont typeface="Arial" panose="020B0604020202020204" pitchFamily="34" charset="0"/>
              <a:buNone/>
              <a:defRPr sz="1600" b="1">
                <a:solidFill>
                  <a:schemeClr val="tx2"/>
                </a:solidFill>
              </a:defRPr>
            </a:lvl4pPr>
            <a:lvl5pPr marL="0" indent="0">
              <a:spcBef>
                <a:spcPct val="20000"/>
              </a:spcBef>
              <a:buFont typeface="Arial" panose="020B0604020202020204" pitchFamily="34" charset="0"/>
              <a:buNone/>
              <a:defRPr sz="1600" b="1">
                <a:solidFill>
                  <a:schemeClr val="tx2"/>
                </a:solidFill>
              </a:defRPr>
            </a:lvl5pPr>
            <a:lvl6pPr marL="0" indent="0">
              <a:spcBef>
                <a:spcPct val="20000"/>
              </a:spcBef>
              <a:buFont typeface="Arial" panose="020B0604020202020204" pitchFamily="34" charset="0"/>
              <a:buNone/>
              <a:defRPr sz="1600" b="1">
                <a:solidFill>
                  <a:schemeClr val="tx2"/>
                </a:solidFill>
              </a:defRPr>
            </a:lvl6pPr>
            <a:lvl7pPr marL="0" indent="0">
              <a:spcBef>
                <a:spcPct val="20000"/>
              </a:spcBef>
              <a:buFont typeface="Arial" panose="020B0604020202020204" pitchFamily="34" charset="0"/>
              <a:buNone/>
              <a:defRPr sz="1600" b="1">
                <a:solidFill>
                  <a:schemeClr val="tx2"/>
                </a:solidFill>
              </a:defRPr>
            </a:lvl7pPr>
            <a:lvl8pPr marL="0" indent="0">
              <a:spcBef>
                <a:spcPct val="20000"/>
              </a:spcBef>
              <a:buFont typeface="Arial" panose="020B0604020202020204" pitchFamily="34" charset="0"/>
              <a:buNone/>
              <a:defRPr sz="1600" b="1">
                <a:solidFill>
                  <a:schemeClr val="tx2"/>
                </a:solidFill>
              </a:defRPr>
            </a:lvl8pPr>
            <a:lvl9pPr marL="0" indent="0">
              <a:spcBef>
                <a:spcPct val="20000"/>
              </a:spcBef>
              <a:buFont typeface="Arial" panose="020B0604020202020204" pitchFamily="34" charset="0"/>
              <a:buNone/>
              <a:defRPr sz="1600" b="1">
                <a:solidFill>
                  <a:schemeClr val="tx2"/>
                </a:solidFill>
              </a:defRPr>
            </a:lvl9pPr>
          </a:lstStyle>
          <a:p>
            <a:r>
              <a:rPr lang="en-US" dirty="0"/>
              <a:t>Standard digital inputs and outputs</a:t>
            </a:r>
          </a:p>
        </p:txBody>
      </p:sp>
      <p:pic>
        <p:nvPicPr>
          <p:cNvPr id="29" name="Picture 28">
            <a:extLst>
              <a:ext uri="{FF2B5EF4-FFF2-40B4-BE49-F238E27FC236}">
                <a16:creationId xmlns:a16="http://schemas.microsoft.com/office/drawing/2014/main" id="{2F4D0FCB-08A3-442E-AC88-F143254EE43F}"/>
              </a:ext>
            </a:extLst>
          </p:cNvPr>
          <p:cNvPicPr>
            <a:picLocks noChangeAspect="1"/>
          </p:cNvPicPr>
          <p:nvPr/>
        </p:nvPicPr>
        <p:blipFill>
          <a:blip r:embed="rId6"/>
          <a:stretch>
            <a:fillRect/>
          </a:stretch>
        </p:blipFill>
        <p:spPr>
          <a:xfrm>
            <a:off x="747873" y="2741473"/>
            <a:ext cx="2539317" cy="1771768"/>
          </a:xfrm>
          <a:prstGeom prst="rect">
            <a:avLst/>
          </a:prstGeom>
          <a:effectLst>
            <a:softEdge rad="88900"/>
          </a:effectLst>
        </p:spPr>
      </p:pic>
      <p:sp>
        <p:nvSpPr>
          <p:cNvPr id="30" name="Text Placeholder 7">
            <a:extLst>
              <a:ext uri="{FF2B5EF4-FFF2-40B4-BE49-F238E27FC236}">
                <a16:creationId xmlns:a16="http://schemas.microsoft.com/office/drawing/2014/main" id="{FC764D8F-42F5-4FAA-B026-4C356C4D0AE1}"/>
              </a:ext>
            </a:extLst>
          </p:cNvPr>
          <p:cNvSpPr txBox="1">
            <a:spLocks/>
          </p:cNvSpPr>
          <p:nvPr/>
        </p:nvSpPr>
        <p:spPr bwMode="gray">
          <a:xfrm>
            <a:off x="1673576" y="1907062"/>
            <a:ext cx="1324674" cy="417540"/>
          </a:xfrm>
          <a:prstGeom prst="rect">
            <a:avLst/>
          </a:prstGeom>
        </p:spPr>
        <p:txBody>
          <a:bodyPr vert="horz" lIns="71991" tIns="71991" rIns="71991" bIns="71991" rtlCol="0" anchor="b">
            <a:noAutofit/>
          </a:bodyPr>
          <a:lstStyle>
            <a:defPPr>
              <a:defRPr lang="en-US"/>
            </a:defPPr>
            <a:lvl1pPr indent="0" algn="ctr">
              <a:spcBef>
                <a:spcPts val="600"/>
              </a:spcBef>
              <a:buFont typeface="Arial" panose="020B0604020202020204" pitchFamily="34" charset="0"/>
              <a:buNone/>
              <a:defRPr sz="1400" b="0"/>
            </a:lvl1pPr>
            <a:lvl2pPr marL="0" indent="0">
              <a:spcBef>
                <a:spcPct val="20000"/>
              </a:spcBef>
              <a:buFont typeface="ABBvoiceOffice" panose="020D0603020503020204" pitchFamily="34" charset="0"/>
              <a:buNone/>
              <a:defRPr sz="1600" b="1">
                <a:solidFill>
                  <a:schemeClr val="tx2"/>
                </a:solidFill>
              </a:defRPr>
            </a:lvl2pPr>
            <a:lvl3pPr marL="0" indent="0">
              <a:spcBef>
                <a:spcPct val="20000"/>
              </a:spcBef>
              <a:buFont typeface="Arial" panose="020B0604020202020204" pitchFamily="34" charset="0"/>
              <a:buNone/>
              <a:defRPr sz="1600" b="1">
                <a:solidFill>
                  <a:schemeClr val="tx2"/>
                </a:solidFill>
              </a:defRPr>
            </a:lvl3pPr>
            <a:lvl4pPr marL="0" indent="0">
              <a:spcBef>
                <a:spcPct val="20000"/>
              </a:spcBef>
              <a:buFont typeface="Arial" panose="020B0604020202020204" pitchFamily="34" charset="0"/>
              <a:buNone/>
              <a:defRPr sz="1600" b="1">
                <a:solidFill>
                  <a:schemeClr val="tx2"/>
                </a:solidFill>
              </a:defRPr>
            </a:lvl4pPr>
            <a:lvl5pPr marL="0" indent="0">
              <a:spcBef>
                <a:spcPct val="20000"/>
              </a:spcBef>
              <a:buFont typeface="Arial" panose="020B0604020202020204" pitchFamily="34" charset="0"/>
              <a:buNone/>
              <a:defRPr sz="1600" b="1">
                <a:solidFill>
                  <a:schemeClr val="tx2"/>
                </a:solidFill>
              </a:defRPr>
            </a:lvl5pPr>
            <a:lvl6pPr marL="0" indent="0">
              <a:spcBef>
                <a:spcPct val="20000"/>
              </a:spcBef>
              <a:buFont typeface="Arial" panose="020B0604020202020204" pitchFamily="34" charset="0"/>
              <a:buNone/>
              <a:defRPr sz="1600" b="1">
                <a:solidFill>
                  <a:schemeClr val="tx2"/>
                </a:solidFill>
              </a:defRPr>
            </a:lvl6pPr>
            <a:lvl7pPr marL="0" indent="0">
              <a:spcBef>
                <a:spcPct val="20000"/>
              </a:spcBef>
              <a:buFont typeface="Arial" panose="020B0604020202020204" pitchFamily="34" charset="0"/>
              <a:buNone/>
              <a:defRPr sz="1600" b="1">
                <a:solidFill>
                  <a:schemeClr val="tx2"/>
                </a:solidFill>
              </a:defRPr>
            </a:lvl7pPr>
            <a:lvl8pPr marL="0" indent="0">
              <a:spcBef>
                <a:spcPct val="20000"/>
              </a:spcBef>
              <a:buFont typeface="Arial" panose="020B0604020202020204" pitchFamily="34" charset="0"/>
              <a:buNone/>
              <a:defRPr sz="1600" b="1">
                <a:solidFill>
                  <a:schemeClr val="tx2"/>
                </a:solidFill>
              </a:defRPr>
            </a:lvl8pPr>
            <a:lvl9pPr marL="0" indent="0">
              <a:spcBef>
                <a:spcPct val="20000"/>
              </a:spcBef>
              <a:buFont typeface="Arial" panose="020B0604020202020204" pitchFamily="34" charset="0"/>
              <a:buNone/>
              <a:defRPr sz="1600" b="1">
                <a:solidFill>
                  <a:schemeClr val="tx2"/>
                </a:solidFill>
              </a:defRPr>
            </a:lvl9pPr>
          </a:lstStyle>
          <a:p>
            <a:r>
              <a:rPr lang="en-US" dirty="0"/>
              <a:t>Connectivity modules*</a:t>
            </a:r>
          </a:p>
        </p:txBody>
      </p:sp>
      <p:cxnSp>
        <p:nvCxnSpPr>
          <p:cNvPr id="39" name="Connector: Elbow 38">
            <a:extLst>
              <a:ext uri="{FF2B5EF4-FFF2-40B4-BE49-F238E27FC236}">
                <a16:creationId xmlns:a16="http://schemas.microsoft.com/office/drawing/2014/main" id="{E73EA4D8-512B-4CFF-B8D7-18C813F6350E}"/>
              </a:ext>
            </a:extLst>
          </p:cNvPr>
          <p:cNvCxnSpPr>
            <a:cxnSpLocks/>
          </p:cNvCxnSpPr>
          <p:nvPr/>
        </p:nvCxnSpPr>
        <p:spPr bwMode="gray">
          <a:xfrm flipV="1">
            <a:off x="2998250" y="2651460"/>
            <a:ext cx="2109465" cy="590513"/>
          </a:xfrm>
          <a:prstGeom prst="bentConnector3">
            <a:avLst>
              <a:gd name="adj1" fmla="val 31500"/>
            </a:avLst>
          </a:prstGeom>
          <a:ln w="9525">
            <a:solidFill>
              <a:schemeClr val="tx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DEB755F9-4030-4AE3-940E-13B18E75862D}"/>
              </a:ext>
            </a:extLst>
          </p:cNvPr>
          <p:cNvCxnSpPr>
            <a:cxnSpLocks/>
          </p:cNvCxnSpPr>
          <p:nvPr/>
        </p:nvCxnSpPr>
        <p:spPr bwMode="gray">
          <a:xfrm rot="5400000" flipH="1" flipV="1">
            <a:off x="1015878" y="3992368"/>
            <a:ext cx="1273834" cy="1162968"/>
          </a:xfrm>
          <a:prstGeom prst="bentConnector3">
            <a:avLst>
              <a:gd name="adj1" fmla="val 50000"/>
            </a:avLst>
          </a:prstGeom>
          <a:ln w="9525">
            <a:solidFill>
              <a:schemeClr val="tx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D70F5444-A7F2-4D70-A775-732CF4DB8D9D}"/>
              </a:ext>
            </a:extLst>
          </p:cNvPr>
          <p:cNvCxnSpPr>
            <a:cxnSpLocks/>
          </p:cNvCxnSpPr>
          <p:nvPr/>
        </p:nvCxnSpPr>
        <p:spPr bwMode="gray">
          <a:xfrm rot="5400000">
            <a:off x="1476087" y="2016468"/>
            <a:ext cx="1305401" cy="817241"/>
          </a:xfrm>
          <a:prstGeom prst="bentConnector3">
            <a:avLst>
              <a:gd name="adj1" fmla="val 461"/>
            </a:avLst>
          </a:prstGeom>
          <a:ln w="9525">
            <a:solidFill>
              <a:schemeClr val="tx2"/>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F7B1C22D-DF24-40D7-894A-480F25DED928}"/>
              </a:ext>
            </a:extLst>
          </p:cNvPr>
          <p:cNvSpPr/>
          <p:nvPr/>
        </p:nvSpPr>
        <p:spPr bwMode="gray">
          <a:xfrm rot="20812310">
            <a:off x="1246801" y="3129937"/>
            <a:ext cx="1251545" cy="487948"/>
          </a:xfrm>
          <a:prstGeom prst="roundRect">
            <a:avLst/>
          </a:prstGeom>
          <a:ln w="9525">
            <a:solidFill>
              <a:schemeClr val="tx2"/>
            </a:solidFill>
            <a:prstDash val="sysDash"/>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dirty="0" err="1"/>
          </a:p>
        </p:txBody>
      </p:sp>
      <p:pic>
        <p:nvPicPr>
          <p:cNvPr id="23" name="Picture 22">
            <a:extLst>
              <a:ext uri="{FF2B5EF4-FFF2-40B4-BE49-F238E27FC236}">
                <a16:creationId xmlns:a16="http://schemas.microsoft.com/office/drawing/2014/main" id="{756B1229-CA92-4EE0-93A7-895C5E0F4CE0}"/>
              </a:ext>
            </a:extLst>
          </p:cNvPr>
          <p:cNvPicPr>
            <a:picLocks noChangeAspect="1"/>
          </p:cNvPicPr>
          <p:nvPr/>
        </p:nvPicPr>
        <p:blipFill rotWithShape="1">
          <a:blip r:embed="rId7"/>
          <a:srcRect l="32816" r="6350"/>
          <a:stretch/>
        </p:blipFill>
        <p:spPr>
          <a:xfrm>
            <a:off x="9096352" y="1720228"/>
            <a:ext cx="943235" cy="1792771"/>
          </a:xfrm>
          <a:prstGeom prst="rect">
            <a:avLst/>
          </a:prstGeom>
        </p:spPr>
      </p:pic>
      <p:pic>
        <p:nvPicPr>
          <p:cNvPr id="88" name="Picture 87">
            <a:extLst>
              <a:ext uri="{FF2B5EF4-FFF2-40B4-BE49-F238E27FC236}">
                <a16:creationId xmlns:a16="http://schemas.microsoft.com/office/drawing/2014/main" id="{0D7906DF-07C0-4236-B00B-6738D5807E23}"/>
              </a:ext>
            </a:extLst>
          </p:cNvPr>
          <p:cNvPicPr>
            <a:picLocks noChangeAspect="1"/>
          </p:cNvPicPr>
          <p:nvPr/>
        </p:nvPicPr>
        <p:blipFill>
          <a:blip r:embed="rId8"/>
          <a:stretch>
            <a:fillRect/>
          </a:stretch>
        </p:blipFill>
        <p:spPr>
          <a:xfrm>
            <a:off x="9148826" y="4596019"/>
            <a:ext cx="571506" cy="1323988"/>
          </a:xfrm>
          <a:prstGeom prst="rect">
            <a:avLst/>
          </a:prstGeom>
        </p:spPr>
      </p:pic>
      <p:pic>
        <p:nvPicPr>
          <p:cNvPr id="90" name="Picture 89">
            <a:extLst>
              <a:ext uri="{FF2B5EF4-FFF2-40B4-BE49-F238E27FC236}">
                <a16:creationId xmlns:a16="http://schemas.microsoft.com/office/drawing/2014/main" id="{3FEEA3E1-7EA1-4306-B968-5737435AC60E}"/>
              </a:ext>
            </a:extLst>
          </p:cNvPr>
          <p:cNvPicPr>
            <a:picLocks noChangeAspect="1"/>
          </p:cNvPicPr>
          <p:nvPr/>
        </p:nvPicPr>
        <p:blipFill>
          <a:blip r:embed="rId9"/>
          <a:stretch>
            <a:fillRect/>
          </a:stretch>
        </p:blipFill>
        <p:spPr>
          <a:xfrm>
            <a:off x="11005866" y="3282398"/>
            <a:ext cx="634259" cy="1814464"/>
          </a:xfrm>
          <a:prstGeom prst="rect">
            <a:avLst/>
          </a:prstGeom>
        </p:spPr>
      </p:pic>
      <p:sp>
        <p:nvSpPr>
          <p:cNvPr id="92" name="Text Placeholder 7">
            <a:extLst>
              <a:ext uri="{FF2B5EF4-FFF2-40B4-BE49-F238E27FC236}">
                <a16:creationId xmlns:a16="http://schemas.microsoft.com/office/drawing/2014/main" id="{D9EFBD34-C61D-4519-A7D2-A1354E066E37}"/>
              </a:ext>
            </a:extLst>
          </p:cNvPr>
          <p:cNvSpPr txBox="1">
            <a:spLocks/>
          </p:cNvSpPr>
          <p:nvPr/>
        </p:nvSpPr>
        <p:spPr bwMode="gray">
          <a:xfrm>
            <a:off x="9834920" y="3609212"/>
            <a:ext cx="1410750" cy="544214"/>
          </a:xfrm>
          <a:prstGeom prst="rect">
            <a:avLst/>
          </a:prstGeom>
        </p:spPr>
        <p:txBody>
          <a:bodyPr vert="horz" lIns="71991" tIns="71991" rIns="71991" bIns="71991" rtlCol="0" anchor="b">
            <a:noAutofit/>
          </a:bodyPr>
          <a:lstStyle>
            <a:defPPr>
              <a:defRPr lang="en-US"/>
            </a:defPPr>
            <a:lvl1pPr indent="0" algn="ctr">
              <a:spcBef>
                <a:spcPts val="600"/>
              </a:spcBef>
              <a:buFont typeface="Arial" panose="020B0604020202020204" pitchFamily="34" charset="0"/>
              <a:buNone/>
              <a:defRPr sz="1400" b="0"/>
            </a:lvl1pPr>
            <a:lvl2pPr marL="0" indent="0">
              <a:spcBef>
                <a:spcPct val="20000"/>
              </a:spcBef>
              <a:buFont typeface="ABBvoiceOffice" panose="020D0603020503020204" pitchFamily="34" charset="0"/>
              <a:buNone/>
              <a:defRPr sz="1600" b="1">
                <a:solidFill>
                  <a:schemeClr val="tx2"/>
                </a:solidFill>
              </a:defRPr>
            </a:lvl2pPr>
            <a:lvl3pPr marL="0" indent="0">
              <a:spcBef>
                <a:spcPct val="20000"/>
              </a:spcBef>
              <a:buFont typeface="Arial" panose="020B0604020202020204" pitchFamily="34" charset="0"/>
              <a:buNone/>
              <a:defRPr sz="1600" b="1">
                <a:solidFill>
                  <a:schemeClr val="tx2"/>
                </a:solidFill>
              </a:defRPr>
            </a:lvl3pPr>
            <a:lvl4pPr marL="0" indent="0">
              <a:spcBef>
                <a:spcPct val="20000"/>
              </a:spcBef>
              <a:buFont typeface="Arial" panose="020B0604020202020204" pitchFamily="34" charset="0"/>
              <a:buNone/>
              <a:defRPr sz="1600" b="1">
                <a:solidFill>
                  <a:schemeClr val="tx2"/>
                </a:solidFill>
              </a:defRPr>
            </a:lvl4pPr>
            <a:lvl5pPr marL="0" indent="0">
              <a:spcBef>
                <a:spcPct val="20000"/>
              </a:spcBef>
              <a:buFont typeface="Arial" panose="020B0604020202020204" pitchFamily="34" charset="0"/>
              <a:buNone/>
              <a:defRPr sz="1600" b="1">
                <a:solidFill>
                  <a:schemeClr val="tx2"/>
                </a:solidFill>
              </a:defRPr>
            </a:lvl5pPr>
            <a:lvl6pPr marL="0" indent="0">
              <a:spcBef>
                <a:spcPct val="20000"/>
              </a:spcBef>
              <a:buFont typeface="Arial" panose="020B0604020202020204" pitchFamily="34" charset="0"/>
              <a:buNone/>
              <a:defRPr sz="1600" b="1">
                <a:solidFill>
                  <a:schemeClr val="tx2"/>
                </a:solidFill>
              </a:defRPr>
            </a:lvl6pPr>
            <a:lvl7pPr marL="0" indent="0">
              <a:spcBef>
                <a:spcPct val="20000"/>
              </a:spcBef>
              <a:buFont typeface="Arial" panose="020B0604020202020204" pitchFamily="34" charset="0"/>
              <a:buNone/>
              <a:defRPr sz="1600" b="1">
                <a:solidFill>
                  <a:schemeClr val="tx2"/>
                </a:solidFill>
              </a:defRPr>
            </a:lvl7pPr>
            <a:lvl8pPr marL="0" indent="0">
              <a:spcBef>
                <a:spcPct val="20000"/>
              </a:spcBef>
              <a:buFont typeface="Arial" panose="020B0604020202020204" pitchFamily="34" charset="0"/>
              <a:buNone/>
              <a:defRPr sz="1600" b="1">
                <a:solidFill>
                  <a:schemeClr val="tx2"/>
                </a:solidFill>
              </a:defRPr>
            </a:lvl8pPr>
            <a:lvl9pPr marL="0" indent="0">
              <a:spcBef>
                <a:spcPct val="20000"/>
              </a:spcBef>
              <a:buFont typeface="Arial" panose="020B0604020202020204" pitchFamily="34" charset="0"/>
              <a:buNone/>
              <a:defRPr sz="1600" b="1">
                <a:solidFill>
                  <a:schemeClr val="tx2"/>
                </a:solidFill>
              </a:defRPr>
            </a:lvl9pPr>
          </a:lstStyle>
          <a:p>
            <a:pPr algn="l"/>
            <a:endParaRPr lang="en-US" dirty="0"/>
          </a:p>
          <a:p>
            <a:pPr algn="l"/>
            <a:endParaRPr lang="en-US" dirty="0"/>
          </a:p>
          <a:p>
            <a:pPr algn="l"/>
            <a:endParaRPr lang="en-US" dirty="0"/>
          </a:p>
          <a:p>
            <a:pPr algn="l"/>
            <a:endParaRPr lang="en-US" dirty="0"/>
          </a:p>
          <a:p>
            <a:pPr algn="l"/>
            <a:endParaRPr lang="en-US" dirty="0"/>
          </a:p>
          <a:p>
            <a:pPr algn="l"/>
            <a:r>
              <a:rPr lang="en-US" dirty="0"/>
              <a:t>Locking mode</a:t>
            </a:r>
          </a:p>
          <a:p>
            <a:pPr algn="l"/>
            <a:endParaRPr lang="en-US" dirty="0"/>
          </a:p>
        </p:txBody>
      </p:sp>
      <p:cxnSp>
        <p:nvCxnSpPr>
          <p:cNvPr id="93" name="Straight Connector 92">
            <a:extLst>
              <a:ext uri="{FF2B5EF4-FFF2-40B4-BE49-F238E27FC236}">
                <a16:creationId xmlns:a16="http://schemas.microsoft.com/office/drawing/2014/main" id="{3608B8C8-D2BC-455D-8225-E2EBB4A8FD49}"/>
              </a:ext>
            </a:extLst>
          </p:cNvPr>
          <p:cNvCxnSpPr/>
          <p:nvPr/>
        </p:nvCxnSpPr>
        <p:spPr bwMode="gray">
          <a:xfrm>
            <a:off x="9911834" y="3821054"/>
            <a:ext cx="100951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4" name="Text Placeholder 7">
            <a:extLst>
              <a:ext uri="{FF2B5EF4-FFF2-40B4-BE49-F238E27FC236}">
                <a16:creationId xmlns:a16="http://schemas.microsoft.com/office/drawing/2014/main" id="{FD124BA3-17EA-4474-801A-BA2BA749813E}"/>
              </a:ext>
            </a:extLst>
          </p:cNvPr>
          <p:cNvSpPr txBox="1">
            <a:spLocks/>
          </p:cNvSpPr>
          <p:nvPr/>
        </p:nvSpPr>
        <p:spPr bwMode="gray">
          <a:xfrm>
            <a:off x="9882700" y="5657597"/>
            <a:ext cx="1410750" cy="544214"/>
          </a:xfrm>
          <a:prstGeom prst="rect">
            <a:avLst/>
          </a:prstGeom>
        </p:spPr>
        <p:txBody>
          <a:bodyPr vert="horz" lIns="71991" tIns="71991" rIns="71991" bIns="71991" rtlCol="0" anchor="b">
            <a:noAutofit/>
          </a:bodyPr>
          <a:lstStyle>
            <a:defPPr>
              <a:defRPr lang="en-US"/>
            </a:defPPr>
            <a:lvl1pPr indent="0" algn="ctr">
              <a:spcBef>
                <a:spcPts val="600"/>
              </a:spcBef>
              <a:buFont typeface="Arial" panose="020B0604020202020204" pitchFamily="34" charset="0"/>
              <a:buNone/>
              <a:defRPr sz="1400" b="0"/>
            </a:lvl1pPr>
            <a:lvl2pPr marL="0" indent="0">
              <a:spcBef>
                <a:spcPct val="20000"/>
              </a:spcBef>
              <a:buFont typeface="ABBvoiceOffice" panose="020D0603020503020204" pitchFamily="34" charset="0"/>
              <a:buNone/>
              <a:defRPr sz="1600" b="1">
                <a:solidFill>
                  <a:schemeClr val="tx2"/>
                </a:solidFill>
              </a:defRPr>
            </a:lvl2pPr>
            <a:lvl3pPr marL="0" indent="0">
              <a:spcBef>
                <a:spcPct val="20000"/>
              </a:spcBef>
              <a:buFont typeface="Arial" panose="020B0604020202020204" pitchFamily="34" charset="0"/>
              <a:buNone/>
              <a:defRPr sz="1600" b="1">
                <a:solidFill>
                  <a:schemeClr val="tx2"/>
                </a:solidFill>
              </a:defRPr>
            </a:lvl3pPr>
            <a:lvl4pPr marL="0" indent="0">
              <a:spcBef>
                <a:spcPct val="20000"/>
              </a:spcBef>
              <a:buFont typeface="Arial" panose="020B0604020202020204" pitchFamily="34" charset="0"/>
              <a:buNone/>
              <a:defRPr sz="1600" b="1">
                <a:solidFill>
                  <a:schemeClr val="tx2"/>
                </a:solidFill>
              </a:defRPr>
            </a:lvl4pPr>
            <a:lvl5pPr marL="0" indent="0">
              <a:spcBef>
                <a:spcPct val="20000"/>
              </a:spcBef>
              <a:buFont typeface="Arial" panose="020B0604020202020204" pitchFamily="34" charset="0"/>
              <a:buNone/>
              <a:defRPr sz="1600" b="1">
                <a:solidFill>
                  <a:schemeClr val="tx2"/>
                </a:solidFill>
              </a:defRPr>
            </a:lvl5pPr>
            <a:lvl6pPr marL="0" indent="0">
              <a:spcBef>
                <a:spcPct val="20000"/>
              </a:spcBef>
              <a:buFont typeface="Arial" panose="020B0604020202020204" pitchFamily="34" charset="0"/>
              <a:buNone/>
              <a:defRPr sz="1600" b="1">
                <a:solidFill>
                  <a:schemeClr val="tx2"/>
                </a:solidFill>
              </a:defRPr>
            </a:lvl6pPr>
            <a:lvl7pPr marL="0" indent="0">
              <a:spcBef>
                <a:spcPct val="20000"/>
              </a:spcBef>
              <a:buFont typeface="Arial" panose="020B0604020202020204" pitchFamily="34" charset="0"/>
              <a:buNone/>
              <a:defRPr sz="1600" b="1">
                <a:solidFill>
                  <a:schemeClr val="tx2"/>
                </a:solidFill>
              </a:defRPr>
            </a:lvl7pPr>
            <a:lvl8pPr marL="0" indent="0">
              <a:spcBef>
                <a:spcPct val="20000"/>
              </a:spcBef>
              <a:buFont typeface="Arial" panose="020B0604020202020204" pitchFamily="34" charset="0"/>
              <a:buNone/>
              <a:defRPr sz="1600" b="1">
                <a:solidFill>
                  <a:schemeClr val="tx2"/>
                </a:solidFill>
              </a:defRPr>
            </a:lvl8pPr>
            <a:lvl9pPr marL="0" indent="0">
              <a:spcBef>
                <a:spcPct val="20000"/>
              </a:spcBef>
              <a:buFont typeface="Arial" panose="020B0604020202020204" pitchFamily="34" charset="0"/>
              <a:buNone/>
              <a:defRPr sz="1600" b="1">
                <a:solidFill>
                  <a:schemeClr val="tx2"/>
                </a:solidFill>
              </a:defRPr>
            </a:lvl9pPr>
          </a:lstStyle>
          <a:p>
            <a:pPr algn="l"/>
            <a:endParaRPr lang="en-US" dirty="0"/>
          </a:p>
          <a:p>
            <a:pPr algn="l"/>
            <a:endParaRPr lang="en-US" dirty="0"/>
          </a:p>
          <a:p>
            <a:pPr algn="l"/>
            <a:endParaRPr lang="en-US" dirty="0"/>
          </a:p>
          <a:p>
            <a:pPr algn="l"/>
            <a:endParaRPr lang="en-US" dirty="0"/>
          </a:p>
          <a:p>
            <a:pPr algn="l"/>
            <a:endParaRPr lang="en-US" dirty="0"/>
          </a:p>
          <a:p>
            <a:pPr algn="l"/>
            <a:r>
              <a:rPr lang="en-US" dirty="0"/>
              <a:t>Automatic mode</a:t>
            </a:r>
          </a:p>
          <a:p>
            <a:pPr algn="l"/>
            <a:endParaRPr lang="en-US" dirty="0"/>
          </a:p>
        </p:txBody>
      </p:sp>
      <p:cxnSp>
        <p:nvCxnSpPr>
          <p:cNvPr id="95" name="Straight Connector 94">
            <a:extLst>
              <a:ext uri="{FF2B5EF4-FFF2-40B4-BE49-F238E27FC236}">
                <a16:creationId xmlns:a16="http://schemas.microsoft.com/office/drawing/2014/main" id="{415BF462-46B1-408F-9F29-CA5641373A5E}"/>
              </a:ext>
            </a:extLst>
          </p:cNvPr>
          <p:cNvCxnSpPr>
            <a:cxnSpLocks/>
          </p:cNvCxnSpPr>
          <p:nvPr/>
        </p:nvCxnSpPr>
        <p:spPr bwMode="gray">
          <a:xfrm>
            <a:off x="9959614" y="5869439"/>
            <a:ext cx="117900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Text Placeholder 7">
            <a:extLst>
              <a:ext uri="{FF2B5EF4-FFF2-40B4-BE49-F238E27FC236}">
                <a16:creationId xmlns:a16="http://schemas.microsoft.com/office/drawing/2014/main" id="{56DA25C5-7DD1-4218-B964-B3C2C87F94ED}"/>
              </a:ext>
            </a:extLst>
          </p:cNvPr>
          <p:cNvSpPr txBox="1">
            <a:spLocks/>
          </p:cNvSpPr>
          <p:nvPr/>
        </p:nvSpPr>
        <p:spPr bwMode="gray">
          <a:xfrm>
            <a:off x="9884934" y="1780388"/>
            <a:ext cx="1410750" cy="544214"/>
          </a:xfrm>
          <a:prstGeom prst="rect">
            <a:avLst/>
          </a:prstGeom>
        </p:spPr>
        <p:txBody>
          <a:bodyPr vert="horz" lIns="71991" tIns="71991" rIns="71991" bIns="71991" rtlCol="0" anchor="b">
            <a:noAutofit/>
          </a:bodyPr>
          <a:lstStyle>
            <a:defPPr>
              <a:defRPr lang="en-US"/>
            </a:defPPr>
            <a:lvl1pPr indent="0" algn="ctr">
              <a:spcBef>
                <a:spcPts val="600"/>
              </a:spcBef>
              <a:buFont typeface="Arial" panose="020B0604020202020204" pitchFamily="34" charset="0"/>
              <a:buNone/>
              <a:defRPr sz="1400" b="0"/>
            </a:lvl1pPr>
            <a:lvl2pPr marL="0" indent="0">
              <a:spcBef>
                <a:spcPct val="20000"/>
              </a:spcBef>
              <a:buFont typeface="ABBvoiceOffice" panose="020D0603020503020204" pitchFamily="34" charset="0"/>
              <a:buNone/>
              <a:defRPr sz="1600" b="1">
                <a:solidFill>
                  <a:schemeClr val="tx2"/>
                </a:solidFill>
              </a:defRPr>
            </a:lvl2pPr>
            <a:lvl3pPr marL="0" indent="0">
              <a:spcBef>
                <a:spcPct val="20000"/>
              </a:spcBef>
              <a:buFont typeface="Arial" panose="020B0604020202020204" pitchFamily="34" charset="0"/>
              <a:buNone/>
              <a:defRPr sz="1600" b="1">
                <a:solidFill>
                  <a:schemeClr val="tx2"/>
                </a:solidFill>
              </a:defRPr>
            </a:lvl3pPr>
            <a:lvl4pPr marL="0" indent="0">
              <a:spcBef>
                <a:spcPct val="20000"/>
              </a:spcBef>
              <a:buFont typeface="Arial" panose="020B0604020202020204" pitchFamily="34" charset="0"/>
              <a:buNone/>
              <a:defRPr sz="1600" b="1">
                <a:solidFill>
                  <a:schemeClr val="tx2"/>
                </a:solidFill>
              </a:defRPr>
            </a:lvl4pPr>
            <a:lvl5pPr marL="0" indent="0">
              <a:spcBef>
                <a:spcPct val="20000"/>
              </a:spcBef>
              <a:buFont typeface="Arial" panose="020B0604020202020204" pitchFamily="34" charset="0"/>
              <a:buNone/>
              <a:defRPr sz="1600" b="1">
                <a:solidFill>
                  <a:schemeClr val="tx2"/>
                </a:solidFill>
              </a:defRPr>
            </a:lvl5pPr>
            <a:lvl6pPr marL="0" indent="0">
              <a:spcBef>
                <a:spcPct val="20000"/>
              </a:spcBef>
              <a:buFont typeface="Arial" panose="020B0604020202020204" pitchFamily="34" charset="0"/>
              <a:buNone/>
              <a:defRPr sz="1600" b="1">
                <a:solidFill>
                  <a:schemeClr val="tx2"/>
                </a:solidFill>
              </a:defRPr>
            </a:lvl6pPr>
            <a:lvl7pPr marL="0" indent="0">
              <a:spcBef>
                <a:spcPct val="20000"/>
              </a:spcBef>
              <a:buFont typeface="Arial" panose="020B0604020202020204" pitchFamily="34" charset="0"/>
              <a:buNone/>
              <a:defRPr sz="1600" b="1">
                <a:solidFill>
                  <a:schemeClr val="tx2"/>
                </a:solidFill>
              </a:defRPr>
            </a:lvl7pPr>
            <a:lvl8pPr marL="0" indent="0">
              <a:spcBef>
                <a:spcPct val="20000"/>
              </a:spcBef>
              <a:buFont typeface="Arial" panose="020B0604020202020204" pitchFamily="34" charset="0"/>
              <a:buNone/>
              <a:defRPr sz="1600" b="1">
                <a:solidFill>
                  <a:schemeClr val="tx2"/>
                </a:solidFill>
              </a:defRPr>
            </a:lvl8pPr>
            <a:lvl9pPr marL="0" indent="0">
              <a:spcBef>
                <a:spcPct val="20000"/>
              </a:spcBef>
              <a:buFont typeface="Arial" panose="020B0604020202020204" pitchFamily="34" charset="0"/>
              <a:buNone/>
              <a:defRPr sz="1600" b="1">
                <a:solidFill>
                  <a:schemeClr val="tx2"/>
                </a:solidFill>
              </a:defRPr>
            </a:lvl9pPr>
          </a:lstStyle>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r>
              <a:rPr lang="en-US" dirty="0"/>
              <a:t>Manual mode</a:t>
            </a:r>
          </a:p>
          <a:p>
            <a:pPr algn="l"/>
            <a:endParaRPr lang="en-US" dirty="0"/>
          </a:p>
        </p:txBody>
      </p:sp>
      <p:cxnSp>
        <p:nvCxnSpPr>
          <p:cNvPr id="87" name="Straight Connector 86">
            <a:extLst>
              <a:ext uri="{FF2B5EF4-FFF2-40B4-BE49-F238E27FC236}">
                <a16:creationId xmlns:a16="http://schemas.microsoft.com/office/drawing/2014/main" id="{521D4FFA-B2CA-4463-A316-266C93CDA4FA}"/>
              </a:ext>
            </a:extLst>
          </p:cNvPr>
          <p:cNvCxnSpPr/>
          <p:nvPr/>
        </p:nvCxnSpPr>
        <p:spPr bwMode="gray">
          <a:xfrm>
            <a:off x="9947492" y="1961916"/>
            <a:ext cx="100951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5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16" grpId="0"/>
      <p:bldP spid="20" grpId="0"/>
      <p:bldP spid="22" grpId="0"/>
      <p:bldP spid="28" grpId="0"/>
      <p:bldP spid="30" grpId="0"/>
      <p:bldP spid="13" grpId="0" animBg="1"/>
      <p:bldP spid="92" grpId="0"/>
      <p:bldP spid="94" grpId="0"/>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5604EA-7121-4323-AE47-6F4AA718F61A}"/>
              </a:ext>
            </a:extLst>
          </p:cNvPr>
          <p:cNvPicPr>
            <a:picLocks noChangeAspect="1"/>
          </p:cNvPicPr>
          <p:nvPr/>
        </p:nvPicPr>
        <p:blipFill>
          <a:blip r:embed="rId3"/>
          <a:stretch>
            <a:fillRect/>
          </a:stretch>
        </p:blipFill>
        <p:spPr>
          <a:xfrm>
            <a:off x="2262937" y="2894582"/>
            <a:ext cx="4491728" cy="2739196"/>
          </a:xfrm>
          <a:prstGeom prst="rect">
            <a:avLst/>
          </a:prstGeom>
        </p:spPr>
      </p:pic>
      <p:sp>
        <p:nvSpPr>
          <p:cNvPr id="5" name="Segnaposto data 4"/>
          <p:cNvSpPr>
            <a:spLocks noGrp="1"/>
          </p:cNvSpPr>
          <p:nvPr>
            <p:ph type="dt" sz="half" idx="14"/>
          </p:nvPr>
        </p:nvSpPr>
        <p:spPr/>
        <p:txBody>
          <a:bodyPr/>
          <a:lstStyle/>
          <a:p>
            <a:pPr defTabSz="914309"/>
            <a:fld id="{F0F7C878-2F48-47C1-A60E-F6C764D931DE}" type="datetime4">
              <a:rPr lang="en-US">
                <a:solidFill>
                  <a:srgbClr val="A9A9A9"/>
                </a:solidFill>
                <a:latin typeface="ABBvoice"/>
              </a:rPr>
              <a:pPr defTabSz="914309"/>
              <a:t>July 18, 2019</a:t>
            </a:fld>
            <a:endParaRPr lang="en-US" dirty="0">
              <a:solidFill>
                <a:srgbClr val="A9A9A9"/>
              </a:solidFill>
              <a:latin typeface="ABBvoice"/>
            </a:endParaRPr>
          </a:p>
        </p:txBody>
      </p:sp>
      <p:sp>
        <p:nvSpPr>
          <p:cNvPr id="6" name="Segnaposto piè di pagina 5"/>
          <p:cNvSpPr>
            <a:spLocks noGrp="1"/>
          </p:cNvSpPr>
          <p:nvPr>
            <p:ph type="ftr" sz="quarter" idx="15"/>
          </p:nvPr>
        </p:nvSpPr>
        <p:spPr/>
        <p:txBody>
          <a:bodyPr/>
          <a:lstStyle/>
          <a:p>
            <a:pPr defTabSz="914309"/>
            <a:endParaRPr lang="en-US" dirty="0">
              <a:solidFill>
                <a:srgbClr val="A9A9A9"/>
              </a:solidFill>
              <a:latin typeface="ABBvoice"/>
            </a:endParaRPr>
          </a:p>
        </p:txBody>
      </p:sp>
      <p:sp>
        <p:nvSpPr>
          <p:cNvPr id="7" name="Segnaposto numero diapositiva 6"/>
          <p:cNvSpPr>
            <a:spLocks noGrp="1"/>
          </p:cNvSpPr>
          <p:nvPr>
            <p:ph type="sldNum" sz="quarter" idx="16"/>
          </p:nvPr>
        </p:nvSpPr>
        <p:spPr/>
        <p:txBody>
          <a:bodyPr/>
          <a:lstStyle/>
          <a:p>
            <a:pPr defTabSz="914309"/>
            <a:r>
              <a:rPr lang="en-US">
                <a:solidFill>
                  <a:srgbClr val="A9A9A9"/>
                </a:solidFill>
                <a:latin typeface="ABBvoice"/>
              </a:rPr>
              <a:t>Slide </a:t>
            </a:r>
            <a:fld id="{619F89D8-7AE3-494A-97F3-03D680869632}" type="slidenum">
              <a:rPr lang="en-US">
                <a:solidFill>
                  <a:srgbClr val="A9A9A9"/>
                </a:solidFill>
                <a:latin typeface="ABBvoice"/>
              </a:rPr>
              <a:pPr defTabSz="914309"/>
              <a:t>17</a:t>
            </a:fld>
            <a:endParaRPr lang="en-US" dirty="0">
              <a:solidFill>
                <a:srgbClr val="A9A9A9"/>
              </a:solidFill>
              <a:latin typeface="ABBvoice"/>
            </a:endParaRPr>
          </a:p>
        </p:txBody>
      </p:sp>
      <p:sp>
        <p:nvSpPr>
          <p:cNvPr id="23" name="Subtitle 1"/>
          <p:cNvSpPr>
            <a:spLocks noGrp="1"/>
          </p:cNvSpPr>
          <p:nvPr>
            <p:ph type="subTitle" idx="13"/>
          </p:nvPr>
        </p:nvSpPr>
        <p:spPr>
          <a:xfrm>
            <a:off x="335474" y="1086729"/>
            <a:ext cx="11648388" cy="503934"/>
          </a:xfrm>
        </p:spPr>
        <p:txBody>
          <a:bodyPr/>
          <a:lstStyle/>
          <a:p>
            <a:r>
              <a:rPr lang="en-US" sz="1800" dirty="0"/>
              <a:t>Mechanism removal</a:t>
            </a:r>
          </a:p>
        </p:txBody>
      </p:sp>
      <p:sp>
        <p:nvSpPr>
          <p:cNvPr id="24" name="Title 2"/>
          <p:cNvSpPr>
            <a:spLocks noGrp="1"/>
          </p:cNvSpPr>
          <p:nvPr>
            <p:ph type="title"/>
          </p:nvPr>
        </p:nvSpPr>
        <p:spPr>
          <a:xfrm>
            <a:off x="333220" y="682671"/>
            <a:ext cx="11518500" cy="395948"/>
          </a:xfrm>
        </p:spPr>
        <p:txBody>
          <a:bodyPr/>
          <a:lstStyle/>
          <a:p>
            <a:r>
              <a:rPr lang="en-US" dirty="0"/>
              <a:t>ABB Zenith</a:t>
            </a:r>
          </a:p>
        </p:txBody>
      </p:sp>
      <p:pic>
        <p:nvPicPr>
          <p:cNvPr id="2" name="Picture 1">
            <a:extLst>
              <a:ext uri="{FF2B5EF4-FFF2-40B4-BE49-F238E27FC236}">
                <a16:creationId xmlns:a16="http://schemas.microsoft.com/office/drawing/2014/main" id="{4F965E9F-8BB6-4478-8266-711BD236D58A}"/>
              </a:ext>
            </a:extLst>
          </p:cNvPr>
          <p:cNvPicPr>
            <a:picLocks noChangeAspect="1"/>
          </p:cNvPicPr>
          <p:nvPr/>
        </p:nvPicPr>
        <p:blipFill>
          <a:blip r:embed="rId4"/>
          <a:stretch>
            <a:fillRect/>
          </a:stretch>
        </p:blipFill>
        <p:spPr>
          <a:xfrm>
            <a:off x="452988" y="1901057"/>
            <a:ext cx="521957" cy="4076240"/>
          </a:xfrm>
          <a:prstGeom prst="rect">
            <a:avLst/>
          </a:prstGeom>
        </p:spPr>
      </p:pic>
      <p:sp>
        <p:nvSpPr>
          <p:cNvPr id="13" name="Text Placeholder 7">
            <a:extLst>
              <a:ext uri="{FF2B5EF4-FFF2-40B4-BE49-F238E27FC236}">
                <a16:creationId xmlns:a16="http://schemas.microsoft.com/office/drawing/2014/main" id="{6B140D54-732F-45BD-B3FE-A8CFBF218E0C}"/>
              </a:ext>
            </a:extLst>
          </p:cNvPr>
          <p:cNvSpPr txBox="1">
            <a:spLocks/>
          </p:cNvSpPr>
          <p:nvPr/>
        </p:nvSpPr>
        <p:spPr bwMode="gray">
          <a:xfrm>
            <a:off x="2800646" y="1732002"/>
            <a:ext cx="1646050" cy="551561"/>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defTabSz="914309">
              <a:spcBef>
                <a:spcPts val="600"/>
              </a:spcBef>
            </a:pPr>
            <a:r>
              <a:rPr lang="en-US" dirty="0">
                <a:solidFill>
                  <a:schemeClr val="bg2"/>
                </a:solidFill>
                <a:latin typeface="ABBvoice"/>
              </a:rPr>
              <a:t>Locking latch</a:t>
            </a:r>
          </a:p>
        </p:txBody>
      </p:sp>
      <p:pic>
        <p:nvPicPr>
          <p:cNvPr id="16" name="Picture 15">
            <a:extLst>
              <a:ext uri="{FF2B5EF4-FFF2-40B4-BE49-F238E27FC236}">
                <a16:creationId xmlns:a16="http://schemas.microsoft.com/office/drawing/2014/main" id="{91B59A50-B84A-4846-9E0C-EC61404E0F38}"/>
              </a:ext>
            </a:extLst>
          </p:cNvPr>
          <p:cNvPicPr>
            <a:picLocks noChangeAspect="1"/>
          </p:cNvPicPr>
          <p:nvPr/>
        </p:nvPicPr>
        <p:blipFill>
          <a:blip r:embed="rId5"/>
          <a:stretch>
            <a:fillRect/>
          </a:stretch>
        </p:blipFill>
        <p:spPr>
          <a:xfrm>
            <a:off x="8694661" y="3033642"/>
            <a:ext cx="3157059" cy="2250755"/>
          </a:xfrm>
          <a:prstGeom prst="rect">
            <a:avLst/>
          </a:prstGeom>
        </p:spPr>
      </p:pic>
      <p:sp>
        <p:nvSpPr>
          <p:cNvPr id="10" name="Arrow: Right 9">
            <a:extLst>
              <a:ext uri="{FF2B5EF4-FFF2-40B4-BE49-F238E27FC236}">
                <a16:creationId xmlns:a16="http://schemas.microsoft.com/office/drawing/2014/main" id="{BA588B1C-38D7-4F1D-92F1-06E26AEF314D}"/>
              </a:ext>
            </a:extLst>
          </p:cNvPr>
          <p:cNvSpPr/>
          <p:nvPr/>
        </p:nvSpPr>
        <p:spPr bwMode="gray">
          <a:xfrm>
            <a:off x="7039357" y="3723277"/>
            <a:ext cx="1384300" cy="1145086"/>
          </a:xfrm>
          <a:prstGeom prst="rightArrow">
            <a:avLst>
              <a:gd name="adj1" fmla="val 63445"/>
              <a:gd name="adj2" fmla="val 4090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cxnSp>
        <p:nvCxnSpPr>
          <p:cNvPr id="9" name="Connector: Elbow 8">
            <a:extLst>
              <a:ext uri="{FF2B5EF4-FFF2-40B4-BE49-F238E27FC236}">
                <a16:creationId xmlns:a16="http://schemas.microsoft.com/office/drawing/2014/main" id="{1CBAFCD2-1871-4577-BB88-8F14A4B09EFA}"/>
              </a:ext>
            </a:extLst>
          </p:cNvPr>
          <p:cNvCxnSpPr>
            <a:cxnSpLocks/>
          </p:cNvCxnSpPr>
          <p:nvPr/>
        </p:nvCxnSpPr>
        <p:spPr bwMode="gray">
          <a:xfrm rot="10800000" flipV="1">
            <a:off x="560716" y="2102706"/>
            <a:ext cx="2239930" cy="1936687"/>
          </a:xfrm>
          <a:prstGeom prst="bentConnector3">
            <a:avLst/>
          </a:prstGeom>
          <a:ln w="28575">
            <a:solidFill>
              <a:schemeClr val="bg2"/>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86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333221" y="1095679"/>
            <a:ext cx="11648389" cy="504000"/>
          </a:xfrm>
        </p:spPr>
        <p:txBody>
          <a:bodyPr vert="horz" lIns="0" tIns="0" rIns="0" bIns="0" rtlCol="0">
            <a:noAutofit/>
          </a:bodyPr>
          <a:lstStyle/>
          <a:p>
            <a:r>
              <a:rPr lang="en-US" sz="1800" dirty="0"/>
              <a:t>Installation – Ekip modules (communication, I/O)</a:t>
            </a:r>
          </a:p>
        </p:txBody>
      </p:sp>
      <p:sp>
        <p:nvSpPr>
          <p:cNvPr id="3" name="Title 2"/>
          <p:cNvSpPr>
            <a:spLocks noGrp="1"/>
          </p:cNvSpPr>
          <p:nvPr>
            <p:ph type="title"/>
          </p:nvPr>
        </p:nvSpPr>
        <p:spPr/>
        <p:txBody>
          <a:bodyPr/>
          <a:lstStyle/>
          <a:p>
            <a:r>
              <a:rPr lang="en-US" dirty="0"/>
              <a:t>ABB Zenith</a:t>
            </a:r>
          </a:p>
        </p:txBody>
      </p:sp>
      <p:sp>
        <p:nvSpPr>
          <p:cNvPr id="4" name="Date Placeholder 3"/>
          <p:cNvSpPr>
            <a:spLocks noGrp="1"/>
          </p:cNvSpPr>
          <p:nvPr>
            <p:ph type="dt" sz="half" idx="14"/>
          </p:nvPr>
        </p:nvSpPr>
        <p:spPr/>
        <p:txBody>
          <a:bodyPr/>
          <a:lstStyle/>
          <a:p>
            <a:fld id="{604723B6-2C37-4C03-92C2-AA6C4A469955}" type="datetime4">
              <a:rPr lang="en-US" smtClean="0"/>
              <a:t>July 18, 2019</a:t>
            </a:fld>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18</a:t>
            </a:fld>
            <a:endParaRPr lang="en-US" dirty="0"/>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0" y="1782126"/>
            <a:ext cx="11144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4"/>
          <a:stretch>
            <a:fillRect/>
          </a:stretch>
        </p:blipFill>
        <p:spPr bwMode="auto">
          <a:xfrm>
            <a:off x="2220714" y="1675601"/>
            <a:ext cx="8053221" cy="4136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3"/>
          <p:cNvSpPr>
            <a:spLocks noGrp="1"/>
          </p:cNvSpPr>
          <p:nvPr>
            <p:ph type="ftr" sz="quarter" idx="15"/>
          </p:nvPr>
        </p:nvSpPr>
        <p:spPr>
          <a:xfrm>
            <a:off x="2440941" y="6207919"/>
            <a:ext cx="8599905" cy="590550"/>
          </a:xfrm>
        </p:spPr>
        <p:txBody>
          <a:bodyPr/>
          <a:lstStyle/>
          <a:p>
            <a:pPr algn="ctr"/>
            <a:endParaRPr lang="en-US" dirty="0">
              <a:solidFill>
                <a:srgbClr val="FF0000"/>
              </a:solidFill>
            </a:endParaRPr>
          </a:p>
          <a:p>
            <a:r>
              <a:rPr lang="en-US" dirty="0"/>
              <a:t>Link to accessories installation video: </a:t>
            </a:r>
            <a:r>
              <a:rPr lang="fi-FI" dirty="0">
                <a:hlinkClick r:id="rId5"/>
              </a:rPr>
              <a:t>https://www.youtube.com/watch?v=qV2KoIv38GY</a:t>
            </a:r>
            <a:r>
              <a:rPr lang="en-US" dirty="0"/>
              <a:t> </a:t>
            </a:r>
            <a:endParaRPr lang="fi-FI" dirty="0"/>
          </a:p>
        </p:txBody>
      </p:sp>
      <p:sp>
        <p:nvSpPr>
          <p:cNvPr id="5" name="Rectangle 4">
            <a:extLst>
              <a:ext uri="{FF2B5EF4-FFF2-40B4-BE49-F238E27FC236}">
                <a16:creationId xmlns:a16="http://schemas.microsoft.com/office/drawing/2014/main" id="{2E1C97D0-B9EA-4DC4-8B8D-DB958BB492E9}"/>
              </a:ext>
            </a:extLst>
          </p:cNvPr>
          <p:cNvSpPr/>
          <p:nvPr/>
        </p:nvSpPr>
        <p:spPr>
          <a:xfrm>
            <a:off x="8513428" y="3550434"/>
            <a:ext cx="2888790" cy="2246769"/>
          </a:xfrm>
          <a:prstGeom prst="rect">
            <a:avLst/>
          </a:prstGeom>
          <a:solidFill>
            <a:schemeClr val="bg1"/>
          </a:solidFill>
        </p:spPr>
        <p:txBody>
          <a:bodyPr wrap="square">
            <a:spAutoFit/>
          </a:bodyPr>
          <a:lstStyle/>
          <a:p>
            <a:r>
              <a:rPr lang="en-US" sz="1400" b="1" dirty="0">
                <a:solidFill>
                  <a:schemeClr val="tx2"/>
                </a:solidFill>
              </a:rPr>
              <a:t>Available Modules:</a:t>
            </a:r>
          </a:p>
          <a:p>
            <a:r>
              <a:rPr lang="en-US" sz="1400" dirty="0"/>
              <a:t>Aux Supply Module</a:t>
            </a:r>
          </a:p>
          <a:p>
            <a:r>
              <a:rPr lang="en-US" sz="1400" dirty="0"/>
              <a:t>Ekip 2k (2 DI, 2 DO)</a:t>
            </a:r>
          </a:p>
          <a:p>
            <a:r>
              <a:rPr lang="en-US" sz="1400" dirty="0"/>
              <a:t>Ekip Hub (EDCS)</a:t>
            </a:r>
          </a:p>
          <a:p>
            <a:r>
              <a:rPr lang="en-US" sz="1400" dirty="0"/>
              <a:t>EKIP COM Modbus RS485</a:t>
            </a:r>
          </a:p>
          <a:p>
            <a:r>
              <a:rPr lang="en-US" sz="1400" dirty="0"/>
              <a:t>EKIP COM Modbus/TCP</a:t>
            </a:r>
          </a:p>
          <a:p>
            <a:r>
              <a:rPr lang="en-US" sz="1400" dirty="0"/>
              <a:t>EKIP COM Profibus DP</a:t>
            </a:r>
          </a:p>
          <a:p>
            <a:r>
              <a:rPr lang="en-US" sz="1400" dirty="0"/>
              <a:t>EKIP COM </a:t>
            </a:r>
            <a:r>
              <a:rPr lang="en-US" sz="1400" dirty="0" err="1"/>
              <a:t>ProfiNet</a:t>
            </a:r>
            <a:endParaRPr lang="en-US" sz="1400" dirty="0"/>
          </a:p>
          <a:p>
            <a:r>
              <a:rPr lang="en-US" sz="1400" dirty="0"/>
              <a:t>EKIP COM </a:t>
            </a:r>
            <a:r>
              <a:rPr lang="en-US" sz="1400" dirty="0" err="1"/>
              <a:t>DeviceNet</a:t>
            </a:r>
            <a:endParaRPr lang="en-US" sz="1400" dirty="0"/>
          </a:p>
          <a:p>
            <a:r>
              <a:rPr lang="en-US" sz="1400" dirty="0"/>
              <a:t>EKIP COM Ethernet IP </a:t>
            </a:r>
          </a:p>
        </p:txBody>
      </p:sp>
    </p:spTree>
    <p:extLst>
      <p:ext uri="{BB962C8B-B14F-4D97-AF65-F5344CB8AC3E}">
        <p14:creationId xmlns:p14="http://schemas.microsoft.com/office/powerpoint/2010/main" val="194383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335474" y="1086729"/>
            <a:ext cx="11648388" cy="503934"/>
          </a:xfrm>
        </p:spPr>
        <p:txBody>
          <a:bodyPr/>
          <a:lstStyle/>
          <a:p>
            <a:r>
              <a:rPr lang="en-US" sz="1800" dirty="0"/>
              <a:t>HMI – Programming port</a:t>
            </a:r>
          </a:p>
        </p:txBody>
      </p:sp>
      <p:sp>
        <p:nvSpPr>
          <p:cNvPr id="3" name="Title 2"/>
          <p:cNvSpPr>
            <a:spLocks noGrp="1"/>
          </p:cNvSpPr>
          <p:nvPr>
            <p:ph type="title"/>
          </p:nvPr>
        </p:nvSpPr>
        <p:spPr/>
        <p:txBody>
          <a:bodyPr/>
          <a:lstStyle/>
          <a:p>
            <a:r>
              <a:rPr lang="en-US" dirty="0"/>
              <a:t>ABB Zenith</a:t>
            </a:r>
          </a:p>
        </p:txBody>
      </p:sp>
      <p:sp>
        <p:nvSpPr>
          <p:cNvPr id="4" name="Date Placeholder 3"/>
          <p:cNvSpPr>
            <a:spLocks noGrp="1"/>
          </p:cNvSpPr>
          <p:nvPr>
            <p:ph type="dt" sz="half" idx="14"/>
          </p:nvPr>
        </p:nvSpPr>
        <p:spPr/>
        <p:txBody>
          <a:bodyPr/>
          <a:lstStyle/>
          <a:p>
            <a:fld id="{604723B6-2C37-4C03-92C2-AA6C4A469955}" type="datetime4">
              <a:rPr lang="en-US" smtClean="0"/>
              <a:t>July 18, 2019</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19</a:t>
            </a:fld>
            <a:endParaRPr lang="en-US" dirty="0"/>
          </a:p>
        </p:txBody>
      </p:sp>
      <p:sp>
        <p:nvSpPr>
          <p:cNvPr id="31" name="Text Placeholder 7"/>
          <p:cNvSpPr txBox="1">
            <a:spLocks/>
          </p:cNvSpPr>
          <p:nvPr/>
        </p:nvSpPr>
        <p:spPr bwMode="gray">
          <a:xfrm>
            <a:off x="272060" y="2520435"/>
            <a:ext cx="1921903" cy="54342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lgn="ctr">
              <a:spcBef>
                <a:spcPts val="600"/>
              </a:spcBef>
            </a:pPr>
            <a:r>
              <a:rPr lang="en-US" dirty="0">
                <a:solidFill>
                  <a:schemeClr val="bg2"/>
                </a:solidFill>
              </a:rPr>
              <a:t>Programming port (with Ekip Connect 3)</a:t>
            </a:r>
          </a:p>
        </p:txBody>
      </p:sp>
      <p:pic>
        <p:nvPicPr>
          <p:cNvPr id="8" name="Picture 7"/>
          <p:cNvPicPr>
            <a:picLocks noChangeAspect="1"/>
          </p:cNvPicPr>
          <p:nvPr/>
        </p:nvPicPr>
        <p:blipFill>
          <a:blip r:embed="rId3"/>
          <a:stretch>
            <a:fillRect/>
          </a:stretch>
        </p:blipFill>
        <p:spPr>
          <a:xfrm>
            <a:off x="4944197" y="3195719"/>
            <a:ext cx="1122438" cy="682188"/>
          </a:xfrm>
          <a:prstGeom prst="rect">
            <a:avLst/>
          </a:prstGeom>
        </p:spPr>
      </p:pic>
      <p:sp>
        <p:nvSpPr>
          <p:cNvPr id="9" name="Rectangle 8"/>
          <p:cNvSpPr/>
          <p:nvPr/>
        </p:nvSpPr>
        <p:spPr>
          <a:xfrm>
            <a:off x="4169863" y="3236709"/>
            <a:ext cx="368964" cy="461605"/>
          </a:xfrm>
          <a:prstGeom prst="rect">
            <a:avLst/>
          </a:prstGeom>
        </p:spPr>
        <p:txBody>
          <a:bodyPr wrap="none">
            <a:spAutoFit/>
          </a:bodyPr>
          <a:lstStyle/>
          <a:p>
            <a:r>
              <a:rPr lang="fi-FI" sz="2400" dirty="0"/>
              <a:t>+</a:t>
            </a:r>
          </a:p>
        </p:txBody>
      </p:sp>
      <p:sp>
        <p:nvSpPr>
          <p:cNvPr id="22" name="Text Placeholder 7"/>
          <p:cNvSpPr txBox="1">
            <a:spLocks/>
          </p:cNvSpPr>
          <p:nvPr/>
        </p:nvSpPr>
        <p:spPr bwMode="gray">
          <a:xfrm>
            <a:off x="4471257" y="2704012"/>
            <a:ext cx="2605567"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solidFill>
                  <a:schemeClr val="bg2"/>
                </a:solidFill>
              </a:rPr>
              <a:t>Ekip Programming module</a:t>
            </a:r>
          </a:p>
        </p:txBody>
      </p:sp>
      <p:sp>
        <p:nvSpPr>
          <p:cNvPr id="23" name="Rectangle 22"/>
          <p:cNvSpPr/>
          <p:nvPr/>
        </p:nvSpPr>
        <p:spPr>
          <a:xfrm>
            <a:off x="6329690" y="3195719"/>
            <a:ext cx="368964" cy="461605"/>
          </a:xfrm>
          <a:prstGeom prst="rect">
            <a:avLst/>
          </a:prstGeom>
        </p:spPr>
        <p:txBody>
          <a:bodyPr wrap="none">
            <a:spAutoFit/>
          </a:bodyPr>
          <a:lstStyle/>
          <a:p>
            <a:r>
              <a:rPr lang="fi-FI" sz="2400" dirty="0"/>
              <a:t>+</a:t>
            </a:r>
          </a:p>
        </p:txBody>
      </p:sp>
      <p:pic>
        <p:nvPicPr>
          <p:cNvPr id="12" name="Picture 11"/>
          <p:cNvPicPr>
            <a:picLocks noChangeAspect="1"/>
          </p:cNvPicPr>
          <p:nvPr/>
        </p:nvPicPr>
        <p:blipFill>
          <a:blip r:embed="rId4"/>
          <a:stretch>
            <a:fillRect/>
          </a:stretch>
        </p:blipFill>
        <p:spPr>
          <a:xfrm>
            <a:off x="8677604" y="2587466"/>
            <a:ext cx="2599986" cy="1462493"/>
          </a:xfrm>
          <a:prstGeom prst="rect">
            <a:avLst/>
          </a:prstGeom>
        </p:spPr>
      </p:pic>
      <p:pic>
        <p:nvPicPr>
          <p:cNvPr id="11" name="Picture 10"/>
          <p:cNvPicPr>
            <a:picLocks noChangeAspect="1"/>
          </p:cNvPicPr>
          <p:nvPr/>
        </p:nvPicPr>
        <p:blipFill>
          <a:blip r:embed="rId5"/>
          <a:stretch>
            <a:fillRect/>
          </a:stretch>
        </p:blipFill>
        <p:spPr>
          <a:xfrm>
            <a:off x="6744029" y="2885063"/>
            <a:ext cx="1880753" cy="1164895"/>
          </a:xfrm>
          <a:prstGeom prst="rect">
            <a:avLst/>
          </a:prstGeom>
        </p:spPr>
      </p:pic>
      <p:pic>
        <p:nvPicPr>
          <p:cNvPr id="27" name="Picture 26"/>
          <p:cNvPicPr/>
          <p:nvPr/>
        </p:nvPicPr>
        <p:blipFill>
          <a:blip r:embed="rId6"/>
          <a:stretch>
            <a:fillRect/>
          </a:stretch>
        </p:blipFill>
        <p:spPr>
          <a:xfrm>
            <a:off x="9542851" y="3112770"/>
            <a:ext cx="1945387" cy="1103273"/>
          </a:xfrm>
          <a:prstGeom prst="rect">
            <a:avLst/>
          </a:prstGeom>
        </p:spPr>
      </p:pic>
      <p:pic>
        <p:nvPicPr>
          <p:cNvPr id="17" name="Picture 16">
            <a:extLst>
              <a:ext uri="{FF2B5EF4-FFF2-40B4-BE49-F238E27FC236}">
                <a16:creationId xmlns:a16="http://schemas.microsoft.com/office/drawing/2014/main" id="{51D445FA-5791-4841-B772-A9BC3648DBDB}"/>
              </a:ext>
            </a:extLst>
          </p:cNvPr>
          <p:cNvPicPr>
            <a:picLocks noChangeAspect="1"/>
          </p:cNvPicPr>
          <p:nvPr/>
        </p:nvPicPr>
        <p:blipFill>
          <a:blip r:embed="rId7"/>
          <a:stretch>
            <a:fillRect/>
          </a:stretch>
        </p:blipFill>
        <p:spPr>
          <a:xfrm>
            <a:off x="2696510" y="2226367"/>
            <a:ext cx="1536823" cy="2579665"/>
          </a:xfrm>
          <a:prstGeom prst="rect">
            <a:avLst/>
          </a:prstGeom>
        </p:spPr>
      </p:pic>
      <p:cxnSp>
        <p:nvCxnSpPr>
          <p:cNvPr id="35" name="Connettore 1 16"/>
          <p:cNvCxnSpPr>
            <a:cxnSpLocks/>
          </p:cNvCxnSpPr>
          <p:nvPr/>
        </p:nvCxnSpPr>
        <p:spPr bwMode="gray">
          <a:xfrm>
            <a:off x="1934818" y="2857693"/>
            <a:ext cx="865980" cy="0"/>
          </a:xfrm>
          <a:prstGeom prst="line">
            <a:avLst/>
          </a:prstGeom>
          <a:ln w="25400">
            <a:solidFill>
              <a:schemeClr val="bg2"/>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98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p:cNvSpPr txBox="1">
            <a:spLocks/>
          </p:cNvSpPr>
          <p:nvPr/>
        </p:nvSpPr>
        <p:spPr bwMode="gray">
          <a:xfrm>
            <a:off x="200338" y="1652968"/>
            <a:ext cx="11626486"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Presenters</a:t>
            </a:r>
          </a:p>
        </p:txBody>
      </p:sp>
      <p:sp>
        <p:nvSpPr>
          <p:cNvPr id="6" name="Title 5"/>
          <p:cNvSpPr>
            <a:spLocks noGrp="1"/>
          </p:cNvSpPr>
          <p:nvPr>
            <p:ph type="title"/>
          </p:nvPr>
        </p:nvSpPr>
        <p:spPr/>
        <p:txBody>
          <a:bodyPr/>
          <a:lstStyle/>
          <a:p>
            <a:r>
              <a:rPr lang="en-US" dirty="0"/>
              <a:t>Introductions</a:t>
            </a:r>
          </a:p>
        </p:txBody>
      </p:sp>
      <p:sp>
        <p:nvSpPr>
          <p:cNvPr id="3" name="Date Placeholder 2"/>
          <p:cNvSpPr>
            <a:spLocks noGrp="1"/>
          </p:cNvSpPr>
          <p:nvPr>
            <p:ph type="dt" sz="half" idx="14"/>
          </p:nvPr>
        </p:nvSpPr>
        <p:spPr/>
        <p:txBody>
          <a:bodyPr/>
          <a:lstStyle/>
          <a:p>
            <a:fld id="{E3EF050F-B85E-4E30-B69F-9970B4AED387}" type="datetime4">
              <a:rPr lang="en-US" smtClean="0"/>
              <a:t>July 18, 2019</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dirty="0"/>
              <a:t>Slide </a:t>
            </a:r>
            <a:fld id="{619F89D8-7AE3-494A-97F3-03D680869632}" type="slidenum">
              <a:rPr lang="en-US" smtClean="0"/>
              <a:pPr/>
              <a:t>2</a:t>
            </a:fld>
            <a:endParaRPr lang="en-US" dirty="0"/>
          </a:p>
        </p:txBody>
      </p:sp>
      <p:sp>
        <p:nvSpPr>
          <p:cNvPr id="10" name="Text Placeholder 5"/>
          <p:cNvSpPr txBox="1">
            <a:spLocks/>
          </p:cNvSpPr>
          <p:nvPr/>
        </p:nvSpPr>
        <p:spPr bwMode="gray">
          <a:xfrm>
            <a:off x="1528209" y="2317179"/>
            <a:ext cx="4653515" cy="1848200"/>
          </a:xfrm>
          <a:prstGeom prst="rect">
            <a:avLst/>
          </a:prstGeom>
        </p:spPr>
        <p:txBody>
          <a:bodyPr lIns="71991" tIns="71991" rIns="71991" bIns="71991" anchor="t"/>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t>John Smith</a:t>
            </a:r>
          </a:p>
          <a:p>
            <a:pPr marL="0" lvl="1" indent="0">
              <a:spcBef>
                <a:spcPts val="600"/>
              </a:spcBef>
              <a:buNone/>
            </a:pPr>
            <a:r>
              <a:rPr lang="en-US" dirty="0"/>
              <a:t>Regional Sales Manager</a:t>
            </a:r>
          </a:p>
          <a:p>
            <a:pPr marL="0" lvl="1" indent="0">
              <a:spcBef>
                <a:spcPts val="600"/>
              </a:spcBef>
              <a:buNone/>
            </a:pPr>
            <a:r>
              <a:rPr lang="en-US" dirty="0"/>
              <a:t>ABB Critical Power Sales</a:t>
            </a:r>
          </a:p>
          <a:p>
            <a:pPr marL="0" lvl="1" indent="0">
              <a:spcBef>
                <a:spcPts val="600"/>
              </a:spcBef>
              <a:buNone/>
            </a:pPr>
            <a:r>
              <a:rPr lang="en-US" dirty="0"/>
              <a:t>Phone: (123)-456-7890</a:t>
            </a:r>
          </a:p>
          <a:p>
            <a:pPr marL="0" lvl="1" indent="0">
              <a:spcBef>
                <a:spcPts val="600"/>
              </a:spcBef>
              <a:buNone/>
            </a:pPr>
            <a:r>
              <a:rPr lang="en-US" dirty="0"/>
              <a:t>E-mail: john.smith@us.abb.com</a:t>
            </a:r>
          </a:p>
        </p:txBody>
      </p:sp>
      <p:cxnSp>
        <p:nvCxnSpPr>
          <p:cNvPr id="11" name="Straight Connector 10"/>
          <p:cNvCxnSpPr/>
          <p:nvPr/>
        </p:nvCxnSpPr>
        <p:spPr bwMode="gray">
          <a:xfrm>
            <a:off x="280159" y="2040503"/>
            <a:ext cx="11624643"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 name="Rectangle 1">
            <a:extLst>
              <a:ext uri="{FF2B5EF4-FFF2-40B4-BE49-F238E27FC236}">
                <a16:creationId xmlns:a16="http://schemas.microsoft.com/office/drawing/2014/main" id="{0C1CC82A-D3C4-4544-96F0-1060BFA9C108}"/>
              </a:ext>
            </a:extLst>
          </p:cNvPr>
          <p:cNvSpPr/>
          <p:nvPr/>
        </p:nvSpPr>
        <p:spPr bwMode="gray">
          <a:xfrm>
            <a:off x="-3001" y="4181176"/>
            <a:ext cx="332324" cy="1848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19" name="Rectangle 18">
            <a:extLst>
              <a:ext uri="{FF2B5EF4-FFF2-40B4-BE49-F238E27FC236}">
                <a16:creationId xmlns:a16="http://schemas.microsoft.com/office/drawing/2014/main" id="{5AC983E6-B244-460B-A9E4-EB06F79BE5BA}"/>
              </a:ext>
            </a:extLst>
          </p:cNvPr>
          <p:cNvSpPr/>
          <p:nvPr/>
        </p:nvSpPr>
        <p:spPr bwMode="gray">
          <a:xfrm>
            <a:off x="1472609" y="4159394"/>
            <a:ext cx="367862" cy="184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 name="Rectangle 6">
            <a:extLst>
              <a:ext uri="{FF2B5EF4-FFF2-40B4-BE49-F238E27FC236}">
                <a16:creationId xmlns:a16="http://schemas.microsoft.com/office/drawing/2014/main" id="{7A4A3521-FA11-4539-9CE4-FF6290BB0B62}"/>
              </a:ext>
            </a:extLst>
          </p:cNvPr>
          <p:cNvSpPr/>
          <p:nvPr/>
        </p:nvSpPr>
        <p:spPr bwMode="gray">
          <a:xfrm>
            <a:off x="280159" y="2317179"/>
            <a:ext cx="1162800" cy="16082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pic>
        <p:nvPicPr>
          <p:cNvPr id="12" name="Graphic 11" descr="User">
            <a:extLst>
              <a:ext uri="{FF2B5EF4-FFF2-40B4-BE49-F238E27FC236}">
                <a16:creationId xmlns:a16="http://schemas.microsoft.com/office/drawing/2014/main" id="{E104C85E-62C8-4E10-8E53-E5610A0C47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261" y="2476546"/>
            <a:ext cx="1350595" cy="1513559"/>
          </a:xfrm>
          <a:prstGeom prst="rect">
            <a:avLst/>
          </a:prstGeom>
        </p:spPr>
      </p:pic>
    </p:spTree>
    <p:extLst>
      <p:ext uri="{BB962C8B-B14F-4D97-AF65-F5344CB8AC3E}">
        <p14:creationId xmlns:p14="http://schemas.microsoft.com/office/powerpoint/2010/main" val="41095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ABB Zenith</a:t>
            </a:r>
            <a:endParaRPr lang="fi-FI" dirty="0"/>
          </a:p>
        </p:txBody>
      </p:sp>
      <p:sp>
        <p:nvSpPr>
          <p:cNvPr id="3" name="Footer Placeholder 2"/>
          <p:cNvSpPr>
            <a:spLocks noGrp="1"/>
          </p:cNvSpPr>
          <p:nvPr>
            <p:ph type="ftr" sz="quarter" idx="10"/>
          </p:nvPr>
        </p:nvSpPr>
        <p:spPr/>
        <p:txBody>
          <a:bodyPr/>
          <a:lstStyle/>
          <a:p>
            <a:pPr lvl="8"/>
            <a:endParaRPr lang="en-US" dirty="0">
              <a:solidFill>
                <a:srgbClr val="A9A9A9"/>
              </a:solidFill>
            </a:endParaRPr>
          </a:p>
        </p:txBody>
      </p:sp>
      <p:sp>
        <p:nvSpPr>
          <p:cNvPr id="4" name="Date Placeholder 3"/>
          <p:cNvSpPr>
            <a:spLocks noGrp="1"/>
          </p:cNvSpPr>
          <p:nvPr>
            <p:ph type="dt" sz="half" idx="11"/>
          </p:nvPr>
        </p:nvSpPr>
        <p:spPr/>
        <p:txBody>
          <a:bodyPr/>
          <a:lstStyle/>
          <a:p>
            <a:fld id="{7E78DB5F-64D9-442E-954C-935C935B4142}" type="datetime4">
              <a:rPr lang="en-US" smtClean="0">
                <a:solidFill>
                  <a:srgbClr val="A9A9A9"/>
                </a:solidFill>
              </a:rPr>
              <a:pPr/>
              <a:t>July 18, 2019</a:t>
            </a:fld>
            <a:endParaRPr lang="en-US" dirty="0">
              <a:solidFill>
                <a:srgbClr val="A9A9A9"/>
              </a:solidFill>
            </a:endParaRPr>
          </a:p>
        </p:txBody>
      </p:sp>
      <p:sp>
        <p:nvSpPr>
          <p:cNvPr id="5" name="Slide Number Placeholder 4"/>
          <p:cNvSpPr>
            <a:spLocks noGrp="1"/>
          </p:cNvSpPr>
          <p:nvPr>
            <p:ph type="sldNum" sz="quarter" idx="12"/>
          </p:nvPr>
        </p:nvSpPr>
        <p:spPr/>
        <p:txBody>
          <a:bodyPr/>
          <a:lstStyle/>
          <a:p>
            <a:r>
              <a:rPr lang="en-US">
                <a:solidFill>
                  <a:srgbClr val="A9A9A9"/>
                </a:solidFill>
              </a:rPr>
              <a:t>Slide </a:t>
            </a:r>
            <a:fld id="{619F89D8-7AE3-494A-97F3-03D680869632}" type="slidenum">
              <a:rPr lang="en-US" smtClean="0">
                <a:solidFill>
                  <a:srgbClr val="A9A9A9"/>
                </a:solidFill>
              </a:rPr>
              <a:pPr/>
              <a:t>20</a:t>
            </a:fld>
            <a:endParaRPr lang="en-US" dirty="0">
              <a:solidFill>
                <a:srgbClr val="A9A9A9"/>
              </a:solidFill>
            </a:endParaRPr>
          </a:p>
        </p:txBody>
      </p:sp>
      <p:sp>
        <p:nvSpPr>
          <p:cNvPr id="6" name="Text Placeholder 5"/>
          <p:cNvSpPr>
            <a:spLocks noGrp="1"/>
          </p:cNvSpPr>
          <p:nvPr>
            <p:ph type="body" sz="quarter" idx="16"/>
          </p:nvPr>
        </p:nvSpPr>
        <p:spPr/>
        <p:txBody>
          <a:bodyPr/>
          <a:lstStyle/>
          <a:p>
            <a:r>
              <a:rPr lang="fi-FI" dirty="0"/>
              <a:t>Ekip Connect 3</a:t>
            </a:r>
          </a:p>
        </p:txBody>
      </p:sp>
      <p:sp>
        <p:nvSpPr>
          <p:cNvPr id="8" name="Content Placeholder 7"/>
          <p:cNvSpPr>
            <a:spLocks noGrp="1"/>
          </p:cNvSpPr>
          <p:nvPr>
            <p:ph sz="quarter" idx="19"/>
          </p:nvPr>
        </p:nvSpPr>
        <p:spPr/>
        <p:txBody>
          <a:bodyPr/>
          <a:lstStyle/>
          <a:p>
            <a:pPr lvl="1"/>
            <a:r>
              <a:rPr lang="en-US" dirty="0"/>
              <a:t>In addition to local programming via HMI, Zenith offers simplified programming with Ekip Connect 3 software</a:t>
            </a:r>
          </a:p>
          <a:p>
            <a:pPr lvl="2"/>
            <a:r>
              <a:rPr lang="en-US" dirty="0"/>
              <a:t>No other software needed</a:t>
            </a:r>
          </a:p>
          <a:p>
            <a:pPr lvl="2"/>
            <a:r>
              <a:rPr lang="en-US" dirty="0"/>
              <a:t>ATS status and logs in one place</a:t>
            </a:r>
          </a:p>
          <a:p>
            <a:pPr lvl="2"/>
            <a:r>
              <a:rPr lang="en-US" dirty="0"/>
              <a:t>Settings Import/export</a:t>
            </a:r>
          </a:p>
          <a:p>
            <a:pPr lvl="2"/>
            <a:r>
              <a:rPr lang="en-US" dirty="0"/>
              <a:t>Can access controller a number of ways: Ekip Programming module, Bluetooth module, Modbus TCP, Ethernet IP</a:t>
            </a:r>
          </a:p>
          <a:p>
            <a:pPr lvl="2"/>
            <a:r>
              <a:rPr lang="en-US" dirty="0"/>
              <a:t>Allows programming an unpowered unit</a:t>
            </a:r>
          </a:p>
          <a:p>
            <a:pPr lvl="2"/>
            <a:r>
              <a:rPr lang="en-US" dirty="0"/>
              <a:t>Same tool used for ABB breakers</a:t>
            </a:r>
          </a:p>
          <a:p>
            <a:pPr marL="179964" lvl="2" indent="0">
              <a:buNone/>
            </a:pPr>
            <a:endParaRPr lang="en-US" dirty="0"/>
          </a:p>
        </p:txBody>
      </p:sp>
      <p:sp>
        <p:nvSpPr>
          <p:cNvPr id="9" name="Subtitle 8"/>
          <p:cNvSpPr>
            <a:spLocks noGrp="1"/>
          </p:cNvSpPr>
          <p:nvPr>
            <p:ph type="subTitle" idx="13"/>
          </p:nvPr>
        </p:nvSpPr>
        <p:spPr/>
        <p:txBody>
          <a:bodyPr vert="horz" lIns="0" tIns="0" rIns="0" bIns="0" rtlCol="0">
            <a:noAutofit/>
          </a:bodyPr>
          <a:lstStyle/>
          <a:p>
            <a:r>
              <a:rPr lang="fi-FI" sz="2000" dirty="0" err="1"/>
              <a:t>Optimal</a:t>
            </a:r>
            <a:r>
              <a:rPr lang="fi-FI" sz="2000" dirty="0"/>
              <a:t> </a:t>
            </a:r>
            <a:r>
              <a:rPr lang="fi-FI" sz="2000" dirty="0" err="1"/>
              <a:t>programming</a:t>
            </a:r>
            <a:endParaRPr lang="fi-FI" sz="2000" dirty="0"/>
          </a:p>
        </p:txBody>
      </p:sp>
      <p:pic>
        <p:nvPicPr>
          <p:cNvPr id="14" name="Picture 13"/>
          <p:cNvPicPr>
            <a:picLocks noChangeAspect="1"/>
          </p:cNvPicPr>
          <p:nvPr/>
        </p:nvPicPr>
        <p:blipFill>
          <a:blip r:embed="rId3"/>
          <a:stretch>
            <a:fillRect/>
          </a:stretch>
        </p:blipFill>
        <p:spPr>
          <a:xfrm>
            <a:off x="5567821" y="2492846"/>
            <a:ext cx="5658242" cy="3011646"/>
          </a:xfrm>
          <a:prstGeom prst="rect">
            <a:avLst/>
          </a:prstGeom>
          <a:effectLst>
            <a:outerShdw blurRad="50800" dist="38100" dir="18900000" algn="bl" rotWithShape="0">
              <a:prstClr val="black">
                <a:alpha val="40000"/>
              </a:prstClr>
            </a:outerShdw>
          </a:effectLst>
          <a:scene3d>
            <a:camera prst="orthographicFront">
              <a:rot lat="900000" lon="1800000" rev="0"/>
            </a:camera>
            <a:lightRig rig="threePt" dir="t"/>
          </a:scene3d>
        </p:spPr>
      </p:pic>
    </p:spTree>
    <p:extLst>
      <p:ext uri="{BB962C8B-B14F-4D97-AF65-F5344CB8AC3E}">
        <p14:creationId xmlns:p14="http://schemas.microsoft.com/office/powerpoint/2010/main" val="400501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ABB Zenith</a:t>
            </a:r>
            <a:endParaRPr lang="fi-FI" dirty="0"/>
          </a:p>
        </p:txBody>
      </p:sp>
      <p:sp>
        <p:nvSpPr>
          <p:cNvPr id="3" name="Footer Placeholder 2"/>
          <p:cNvSpPr>
            <a:spLocks noGrp="1"/>
          </p:cNvSpPr>
          <p:nvPr>
            <p:ph type="ftr" sz="quarter" idx="10"/>
          </p:nvPr>
        </p:nvSpPr>
        <p:spPr/>
        <p:txBody>
          <a:bodyPr/>
          <a:lstStyle/>
          <a:p>
            <a:pPr lvl="8"/>
            <a:endParaRPr lang="en-US" dirty="0">
              <a:solidFill>
                <a:srgbClr val="A9A9A9"/>
              </a:solidFill>
            </a:endParaRPr>
          </a:p>
        </p:txBody>
      </p:sp>
      <p:sp>
        <p:nvSpPr>
          <p:cNvPr id="4" name="Date Placeholder 3"/>
          <p:cNvSpPr>
            <a:spLocks noGrp="1"/>
          </p:cNvSpPr>
          <p:nvPr>
            <p:ph type="dt" sz="half" idx="11"/>
          </p:nvPr>
        </p:nvSpPr>
        <p:spPr/>
        <p:txBody>
          <a:bodyPr/>
          <a:lstStyle/>
          <a:p>
            <a:fld id="{7E78DB5F-64D9-442E-954C-935C935B4142}" type="datetime4">
              <a:rPr lang="en-US" smtClean="0">
                <a:solidFill>
                  <a:srgbClr val="A9A9A9"/>
                </a:solidFill>
              </a:rPr>
              <a:pPr/>
              <a:t>July 18, 2019</a:t>
            </a:fld>
            <a:endParaRPr lang="en-US" dirty="0">
              <a:solidFill>
                <a:srgbClr val="A9A9A9"/>
              </a:solidFill>
            </a:endParaRPr>
          </a:p>
        </p:txBody>
      </p:sp>
      <p:sp>
        <p:nvSpPr>
          <p:cNvPr id="5" name="Slide Number Placeholder 4"/>
          <p:cNvSpPr>
            <a:spLocks noGrp="1"/>
          </p:cNvSpPr>
          <p:nvPr>
            <p:ph type="sldNum" sz="quarter" idx="12"/>
          </p:nvPr>
        </p:nvSpPr>
        <p:spPr/>
        <p:txBody>
          <a:bodyPr/>
          <a:lstStyle/>
          <a:p>
            <a:r>
              <a:rPr lang="en-US">
                <a:solidFill>
                  <a:srgbClr val="A9A9A9"/>
                </a:solidFill>
              </a:rPr>
              <a:t>Slide </a:t>
            </a:r>
            <a:fld id="{619F89D8-7AE3-494A-97F3-03D680869632}" type="slidenum">
              <a:rPr lang="en-US" smtClean="0">
                <a:solidFill>
                  <a:srgbClr val="A9A9A9"/>
                </a:solidFill>
              </a:rPr>
              <a:pPr/>
              <a:t>21</a:t>
            </a:fld>
            <a:endParaRPr lang="en-US" dirty="0">
              <a:solidFill>
                <a:srgbClr val="A9A9A9"/>
              </a:solidFill>
            </a:endParaRPr>
          </a:p>
        </p:txBody>
      </p:sp>
      <p:sp>
        <p:nvSpPr>
          <p:cNvPr id="6" name="Text Placeholder 5"/>
          <p:cNvSpPr>
            <a:spLocks noGrp="1"/>
          </p:cNvSpPr>
          <p:nvPr>
            <p:ph type="body" sz="quarter" idx="16"/>
          </p:nvPr>
        </p:nvSpPr>
        <p:spPr/>
        <p:txBody>
          <a:bodyPr/>
          <a:lstStyle/>
          <a:p>
            <a:r>
              <a:rPr lang="en-US" dirty="0"/>
              <a:t>ABB Ability EDCS and </a:t>
            </a:r>
            <a:r>
              <a:rPr lang="en-US" dirty="0" err="1"/>
              <a:t>TruONE</a:t>
            </a:r>
            <a:endParaRPr lang="ru-RU" dirty="0"/>
          </a:p>
        </p:txBody>
      </p:sp>
      <p:sp>
        <p:nvSpPr>
          <p:cNvPr id="8" name="Content Placeholder 7"/>
          <p:cNvSpPr>
            <a:spLocks noGrp="1"/>
          </p:cNvSpPr>
          <p:nvPr>
            <p:ph sz="quarter" idx="19"/>
          </p:nvPr>
        </p:nvSpPr>
        <p:spPr/>
        <p:txBody>
          <a:bodyPr/>
          <a:lstStyle/>
          <a:p>
            <a:pPr lvl="1"/>
            <a:r>
              <a:rPr lang="en-US" dirty="0"/>
              <a:t>Zenith ZTG features cloud-based services under the common ABB Ability EDCS platform for ensuring continuous operation in critical power applications</a:t>
            </a:r>
          </a:p>
          <a:p>
            <a:pPr lvl="1"/>
            <a:r>
              <a:rPr lang="en-US" dirty="0"/>
              <a:t>With EDCS, end users are able  to access valuable data remotely</a:t>
            </a:r>
          </a:p>
          <a:p>
            <a:pPr lvl="2"/>
            <a:r>
              <a:rPr lang="en-US" dirty="0"/>
              <a:t>Real time supervision of the system and critical components like automatic transfer switches</a:t>
            </a:r>
          </a:p>
          <a:p>
            <a:pPr lvl="2"/>
            <a:r>
              <a:rPr lang="en-US" dirty="0"/>
              <a:t>Service reports available at any time</a:t>
            </a:r>
          </a:p>
          <a:p>
            <a:pPr lvl="2"/>
            <a:r>
              <a:rPr lang="en-US" dirty="0"/>
              <a:t>Receive configurable email alerts based on device conditions</a:t>
            </a:r>
          </a:p>
          <a:p>
            <a:pPr lvl="1"/>
            <a:endParaRPr lang="en-US" dirty="0"/>
          </a:p>
          <a:p>
            <a:pPr lvl="1"/>
            <a:endParaRPr lang="en-US" dirty="0"/>
          </a:p>
        </p:txBody>
      </p:sp>
      <p:sp>
        <p:nvSpPr>
          <p:cNvPr id="9" name="Subtitle 8"/>
          <p:cNvSpPr>
            <a:spLocks noGrp="1"/>
          </p:cNvSpPr>
          <p:nvPr>
            <p:ph type="subTitle" idx="13"/>
          </p:nvPr>
        </p:nvSpPr>
        <p:spPr/>
        <p:txBody>
          <a:bodyPr vert="horz" lIns="0" tIns="0" rIns="0" bIns="0" rtlCol="0">
            <a:noAutofit/>
          </a:bodyPr>
          <a:lstStyle/>
          <a:p>
            <a:r>
              <a:rPr lang="en-US" sz="2000" dirty="0"/>
              <a:t>ABB Ability™ Electrical Distribution Control System</a:t>
            </a:r>
          </a:p>
        </p:txBody>
      </p:sp>
      <p:pic>
        <p:nvPicPr>
          <p:cNvPr id="12" name="Picture 11"/>
          <p:cNvPicPr>
            <a:picLocks noChangeAspect="1"/>
          </p:cNvPicPr>
          <p:nvPr/>
        </p:nvPicPr>
        <p:blipFill>
          <a:blip r:embed="rId3"/>
          <a:stretch>
            <a:fillRect/>
          </a:stretch>
        </p:blipFill>
        <p:spPr>
          <a:xfrm>
            <a:off x="5418660" y="2425278"/>
            <a:ext cx="5886525" cy="3320114"/>
          </a:xfrm>
          <a:prstGeom prst="rect">
            <a:avLst/>
          </a:prstGeom>
        </p:spPr>
      </p:pic>
    </p:spTree>
    <p:extLst>
      <p:ext uri="{BB962C8B-B14F-4D97-AF65-F5344CB8AC3E}">
        <p14:creationId xmlns:p14="http://schemas.microsoft.com/office/powerpoint/2010/main" val="201468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Zenith ZTX/ZTG</a:t>
            </a:r>
            <a:endParaRPr lang="en-US" dirty="0"/>
          </a:p>
        </p:txBody>
      </p:sp>
      <p:sp>
        <p:nvSpPr>
          <p:cNvPr id="4" name="Date Placeholder 3"/>
          <p:cNvSpPr>
            <a:spLocks noGrp="1"/>
          </p:cNvSpPr>
          <p:nvPr>
            <p:ph type="dt" sz="half" idx="11"/>
          </p:nvPr>
        </p:nvSpPr>
        <p:spPr/>
        <p:txBody>
          <a:bodyPr/>
          <a:lstStyle/>
          <a:p>
            <a:fld id="{8F8FF341-9601-47A6-A4C1-F2885A66BAA5}" type="datetime4">
              <a:rPr lang="en-US" smtClean="0"/>
              <a:t>July 18, 2019</a:t>
            </a:fld>
            <a:endParaRPr lang="en-US"/>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22</a:t>
            </a:fld>
            <a:endParaRPr lang="en-US"/>
          </a:p>
        </p:txBody>
      </p:sp>
      <p:sp>
        <p:nvSpPr>
          <p:cNvPr id="6" name="Content Placeholder 5"/>
          <p:cNvSpPr>
            <a:spLocks noGrp="1"/>
          </p:cNvSpPr>
          <p:nvPr>
            <p:ph sz="quarter" idx="20"/>
          </p:nvPr>
        </p:nvSpPr>
        <p:spPr>
          <a:xfrm>
            <a:off x="6269745" y="2653637"/>
            <a:ext cx="5136192" cy="2746166"/>
          </a:xfrm>
        </p:spPr>
        <p:txBody>
          <a:bodyPr/>
          <a:lstStyle/>
          <a:p>
            <a:pPr>
              <a:spcAft>
                <a:spcPts val="300"/>
              </a:spcAft>
            </a:pPr>
            <a:r>
              <a:rPr lang="en-US" sz="1600" b="1" dirty="0">
                <a:solidFill>
                  <a:srgbClr val="FF0000"/>
                </a:solidFill>
              </a:rPr>
              <a:t>COMMISSION IN MINUTES, NOT HOURS.</a:t>
            </a:r>
            <a:endParaRPr lang="en-US" sz="1600" dirty="0">
              <a:solidFill>
                <a:srgbClr val="FF0000"/>
              </a:solidFill>
            </a:endParaRPr>
          </a:p>
          <a:p>
            <a:pPr lvl="1"/>
            <a:r>
              <a:rPr lang="fi-FI" dirty="0"/>
              <a:t>Weighs up to 30% less, but has up to 25% more wire bending space than comparable ATS</a:t>
            </a:r>
          </a:p>
          <a:p>
            <a:pPr lvl="1"/>
            <a:r>
              <a:rPr lang="en-US" dirty="0"/>
              <a:t>No exposed wiring except customer connections – power cables, control, and </a:t>
            </a:r>
            <a:r>
              <a:rPr lang="en-US" dirty="0" err="1"/>
              <a:t>comms</a:t>
            </a:r>
            <a:endParaRPr lang="en-US" dirty="0"/>
          </a:p>
          <a:p>
            <a:pPr lvl="1"/>
            <a:r>
              <a:rPr lang="en-US" dirty="0"/>
              <a:t>200-480Vac range in every unit</a:t>
            </a:r>
          </a:p>
          <a:p>
            <a:pPr lvl="1"/>
            <a:r>
              <a:rPr lang="en-US" dirty="0"/>
              <a:t>Auto-configure voltage system, </a:t>
            </a:r>
            <a:r>
              <a:rPr lang="en-US" dirty="0" err="1"/>
              <a:t>freq</a:t>
            </a:r>
            <a:r>
              <a:rPr lang="en-US" dirty="0"/>
              <a:t>, phase order from HMI</a:t>
            </a:r>
          </a:p>
          <a:p>
            <a:pPr lvl="1"/>
            <a:r>
              <a:rPr lang="en-US" dirty="0"/>
              <a:t>Expandable and programable I/O</a:t>
            </a:r>
          </a:p>
          <a:p>
            <a:pPr lvl="1"/>
            <a:r>
              <a:rPr lang="fi-FI" dirty="0"/>
              <a:t>All accessories snap on, even within a finished panel.</a:t>
            </a:r>
            <a:endParaRPr lang="en-US" dirty="0"/>
          </a:p>
          <a:p>
            <a:pPr lvl="1"/>
            <a:r>
              <a:rPr lang="en-US" dirty="0"/>
              <a:t>Program with laptop, even to unpowered ATS</a:t>
            </a:r>
          </a:p>
          <a:p>
            <a:pPr marL="285721" indent="-285721">
              <a:buFont typeface="Arial" charset="0"/>
              <a:buChar char="•"/>
            </a:pPr>
            <a:endParaRPr lang="en-US" dirty="0"/>
          </a:p>
        </p:txBody>
      </p:sp>
      <p:sp>
        <p:nvSpPr>
          <p:cNvPr id="8" name="Subtitle 7"/>
          <p:cNvSpPr>
            <a:spLocks noGrp="1"/>
          </p:cNvSpPr>
          <p:nvPr>
            <p:ph type="subTitle" idx="13"/>
          </p:nvPr>
        </p:nvSpPr>
        <p:spPr/>
        <p:txBody>
          <a:bodyPr/>
          <a:lstStyle/>
          <a:p>
            <a:r>
              <a:rPr lang="en-US" dirty="0"/>
              <a:t>Easy to Install and Commission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293" y="1907282"/>
            <a:ext cx="548569" cy="548569"/>
          </a:xfrm>
          <a:prstGeom prst="rect">
            <a:avLst/>
          </a:prstGeom>
        </p:spPr>
      </p:pic>
      <p:pic>
        <p:nvPicPr>
          <p:cNvPr id="11" name="Content Placeholder 10"/>
          <p:cNvPicPr>
            <a:picLocks noChangeAspect="1"/>
          </p:cNvPicPr>
          <p:nvPr/>
        </p:nvPicPr>
        <p:blipFill>
          <a:blip r:embed="rId4"/>
          <a:stretch>
            <a:fillRect/>
          </a:stretch>
        </p:blipFill>
        <p:spPr bwMode="gray">
          <a:xfrm>
            <a:off x="333221" y="2052595"/>
            <a:ext cx="5603145" cy="3737988"/>
          </a:xfrm>
          <a:prstGeom prst="rect">
            <a:avLst/>
          </a:prstGeom>
        </p:spPr>
      </p:pic>
      <p:sp>
        <p:nvSpPr>
          <p:cNvPr id="12" name="Footer Placeholder 2">
            <a:extLst>
              <a:ext uri="{FF2B5EF4-FFF2-40B4-BE49-F238E27FC236}">
                <a16:creationId xmlns:a16="http://schemas.microsoft.com/office/drawing/2014/main" id="{068240FD-7FD0-4889-BB55-CF5C50BB3451}"/>
              </a:ext>
            </a:extLst>
          </p:cNvPr>
          <p:cNvSpPr txBox="1">
            <a:spLocks/>
          </p:cNvSpPr>
          <p:nvPr/>
        </p:nvSpPr>
        <p:spPr bwMode="gray">
          <a:xfrm>
            <a:off x="2499457" y="6298397"/>
            <a:ext cx="8489145" cy="500072"/>
          </a:xfrm>
          <a:prstGeom prst="rect">
            <a:avLst/>
          </a:prstGeom>
        </p:spPr>
        <p:txBody>
          <a:bodyPr vert="horz" lIns="0" tIns="0" rIns="0" bIns="0" rtlCol="0" anchor="ctr">
            <a:noAutofit/>
          </a:bodyPr>
          <a:lstStyle>
            <a:lvl1pPr marL="0" indent="0" algn="l" defTabSz="914400"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marL="180000" lvl="8" indent="0">
              <a:buNone/>
            </a:pPr>
            <a:r>
              <a:rPr lang="en-US" sz="1000" dirty="0">
                <a:solidFill>
                  <a:schemeClr val="accent3"/>
                </a:solidFill>
              </a:rPr>
              <a:t>*Than comparable ATS (size and ratings)</a:t>
            </a:r>
          </a:p>
        </p:txBody>
      </p:sp>
    </p:spTree>
    <p:extLst>
      <p:ext uri="{BB962C8B-B14F-4D97-AF65-F5344CB8AC3E}">
        <p14:creationId xmlns:p14="http://schemas.microsoft.com/office/powerpoint/2010/main" val="211837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Zenith ZTX/ZTG</a:t>
            </a:r>
            <a:endParaRPr lang="en-US" dirty="0"/>
          </a:p>
        </p:txBody>
      </p:sp>
      <p:sp>
        <p:nvSpPr>
          <p:cNvPr id="4" name="Date Placeholder 3"/>
          <p:cNvSpPr>
            <a:spLocks noGrp="1"/>
          </p:cNvSpPr>
          <p:nvPr>
            <p:ph type="dt" sz="half" idx="11"/>
          </p:nvPr>
        </p:nvSpPr>
        <p:spPr/>
        <p:txBody>
          <a:bodyPr/>
          <a:lstStyle/>
          <a:p>
            <a:fld id="{8F8FF341-9601-47A6-A4C1-F2885A66BAA5}" type="datetime4">
              <a:rPr lang="en-US" smtClean="0"/>
              <a:t>July 18, 2019</a:t>
            </a:fld>
            <a:endParaRPr lang="en-US"/>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23</a:t>
            </a:fld>
            <a:endParaRPr lang="en-US"/>
          </a:p>
        </p:txBody>
      </p:sp>
      <p:sp>
        <p:nvSpPr>
          <p:cNvPr id="16" name="Content Placeholder 15">
            <a:extLst>
              <a:ext uri="{FF2B5EF4-FFF2-40B4-BE49-F238E27FC236}">
                <a16:creationId xmlns:a16="http://schemas.microsoft.com/office/drawing/2014/main" id="{F32A5949-01E4-4A64-B5C2-8F117FF766CE}"/>
              </a:ext>
            </a:extLst>
          </p:cNvPr>
          <p:cNvSpPr>
            <a:spLocks noGrp="1"/>
          </p:cNvSpPr>
          <p:nvPr>
            <p:ph sz="quarter" idx="20"/>
          </p:nvPr>
        </p:nvSpPr>
        <p:spPr>
          <a:xfrm>
            <a:off x="6282153" y="2355795"/>
            <a:ext cx="5269152" cy="3360692"/>
          </a:xfrm>
        </p:spPr>
        <p:txBody>
          <a:bodyPr/>
          <a:lstStyle/>
          <a:p>
            <a:endParaRPr lang="en-US" b="1" dirty="0">
              <a:solidFill>
                <a:srgbClr val="FF0000"/>
              </a:solidFill>
            </a:endParaRPr>
          </a:p>
          <a:p>
            <a:r>
              <a:rPr lang="en-US" sz="1600" b="1" dirty="0">
                <a:solidFill>
                  <a:srgbClr val="FF0000"/>
                </a:solidFill>
              </a:rPr>
              <a:t>MINIMIZE UNPLANNED OUTAGES.</a:t>
            </a:r>
            <a:endParaRPr lang="en-US" sz="1600" dirty="0"/>
          </a:p>
          <a:p>
            <a:pPr lvl="1"/>
            <a:r>
              <a:rPr lang="en-US" dirty="0"/>
              <a:t>Tested to last up to 6000 operations without any service or maintenance – at 10 transfers per month, that’s 50 years of reliable operation!</a:t>
            </a:r>
          </a:p>
          <a:p>
            <a:pPr lvl="1"/>
            <a:r>
              <a:rPr lang="en-US" dirty="0"/>
              <a:t>All critical modules and accessories are field replaceable with less than 15 replacement part SKUs!</a:t>
            </a:r>
          </a:p>
          <a:p>
            <a:pPr lvl="1"/>
            <a:r>
              <a:rPr lang="en-US" dirty="0"/>
              <a:t>Controller/solenoid/power supply can be replaced as a single module in under 10 minutes with just a flathead screwdriver</a:t>
            </a:r>
          </a:p>
          <a:p>
            <a:pPr lvl="1"/>
            <a:r>
              <a:rPr lang="en-US" dirty="0"/>
              <a:t>Ekip Connect software allows easy import/export of settings</a:t>
            </a:r>
          </a:p>
          <a:p>
            <a:pPr lvl="1"/>
            <a:r>
              <a:rPr lang="en-US" dirty="0"/>
              <a:t>Over center mechanism means manual handle operation is possible under load</a:t>
            </a:r>
          </a:p>
        </p:txBody>
      </p:sp>
      <p:sp>
        <p:nvSpPr>
          <p:cNvPr id="8" name="Subtitle 7"/>
          <p:cNvSpPr>
            <a:spLocks noGrp="1"/>
          </p:cNvSpPr>
          <p:nvPr>
            <p:ph type="subTitle" idx="13"/>
          </p:nvPr>
        </p:nvSpPr>
        <p:spPr/>
        <p:txBody>
          <a:bodyPr/>
          <a:lstStyle/>
          <a:p>
            <a:r>
              <a:rPr lang="en-US" dirty="0"/>
              <a:t>Continuous Operation</a:t>
            </a:r>
          </a:p>
        </p:txBody>
      </p:sp>
      <p:pic>
        <p:nvPicPr>
          <p:cNvPr id="18" name="Content Placeholder 6">
            <a:extLst>
              <a:ext uri="{FF2B5EF4-FFF2-40B4-BE49-F238E27FC236}">
                <a16:creationId xmlns:a16="http://schemas.microsoft.com/office/drawing/2014/main" id="{068FF4D9-E856-4C27-906C-0AFD812D210A}"/>
              </a:ext>
            </a:extLst>
          </p:cNvPr>
          <p:cNvPicPr>
            <a:picLocks noGrp="1" noChangeAspect="1"/>
          </p:cNvPicPr>
          <p:nvPr>
            <p:ph sz="quarter" idx="19"/>
          </p:nvPr>
        </p:nvPicPr>
        <p:blipFill>
          <a:blip r:embed="rId3"/>
          <a:stretch>
            <a:fillRect/>
          </a:stretch>
        </p:blipFill>
        <p:spPr bwMode="gray">
          <a:xfrm>
            <a:off x="331745" y="2057578"/>
            <a:ext cx="5603145" cy="3719111"/>
          </a:xfrm>
          <a:prstGeom prst="rect">
            <a:avLst/>
          </a:prstGeom>
        </p:spPr>
      </p:pic>
      <p:pic>
        <p:nvPicPr>
          <p:cNvPr id="3" name="Picture 2">
            <a:extLst>
              <a:ext uri="{FF2B5EF4-FFF2-40B4-BE49-F238E27FC236}">
                <a16:creationId xmlns:a16="http://schemas.microsoft.com/office/drawing/2014/main" id="{D9C18C8D-52D8-4FF8-9D96-A44FFCC7E567}"/>
              </a:ext>
            </a:extLst>
          </p:cNvPr>
          <p:cNvPicPr>
            <a:picLocks noChangeAspect="1"/>
          </p:cNvPicPr>
          <p:nvPr/>
        </p:nvPicPr>
        <p:blipFill>
          <a:blip r:embed="rId4"/>
          <a:stretch>
            <a:fillRect/>
          </a:stretch>
        </p:blipFill>
        <p:spPr>
          <a:xfrm>
            <a:off x="6223981" y="1903847"/>
            <a:ext cx="546543" cy="582979"/>
          </a:xfrm>
          <a:prstGeom prst="rect">
            <a:avLst/>
          </a:prstGeom>
        </p:spPr>
      </p:pic>
    </p:spTree>
    <p:extLst>
      <p:ext uri="{BB962C8B-B14F-4D97-AF65-F5344CB8AC3E}">
        <p14:creationId xmlns:p14="http://schemas.microsoft.com/office/powerpoint/2010/main" val="284881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Zenith ZTG</a:t>
            </a:r>
            <a:endParaRPr lang="en-US" dirty="0"/>
          </a:p>
        </p:txBody>
      </p:sp>
      <p:sp>
        <p:nvSpPr>
          <p:cNvPr id="4" name="Date Placeholder 3"/>
          <p:cNvSpPr>
            <a:spLocks noGrp="1"/>
          </p:cNvSpPr>
          <p:nvPr>
            <p:ph type="dt" sz="half" idx="11"/>
          </p:nvPr>
        </p:nvSpPr>
        <p:spPr/>
        <p:txBody>
          <a:bodyPr/>
          <a:lstStyle/>
          <a:p>
            <a:fld id="{8F8FF341-9601-47A6-A4C1-F2885A66BAA5}" type="datetime4">
              <a:rPr lang="en-US" smtClean="0"/>
              <a:t>July 18, 2019</a:t>
            </a:fld>
            <a:endParaRPr lang="en-US"/>
          </a:p>
        </p:txBody>
      </p:sp>
      <p:sp>
        <p:nvSpPr>
          <p:cNvPr id="5" name="Slide Number Placeholder 4"/>
          <p:cNvSpPr>
            <a:spLocks noGrp="1"/>
          </p:cNvSpPr>
          <p:nvPr>
            <p:ph type="sldNum" sz="quarter" idx="12"/>
          </p:nvPr>
        </p:nvSpPr>
        <p:spPr/>
        <p:txBody>
          <a:bodyPr/>
          <a:lstStyle/>
          <a:p>
            <a:r>
              <a:rPr lang="en-US"/>
              <a:t>Slide </a:t>
            </a:r>
            <a:fld id="{619F89D8-7AE3-494A-97F3-03D680869632}" type="slidenum">
              <a:rPr lang="en-US" smtClean="0"/>
              <a:pPr/>
              <a:t>24</a:t>
            </a:fld>
            <a:endParaRPr lang="en-US"/>
          </a:p>
        </p:txBody>
      </p:sp>
      <p:sp>
        <p:nvSpPr>
          <p:cNvPr id="8" name="Subtitle 7"/>
          <p:cNvSpPr>
            <a:spLocks noGrp="1"/>
          </p:cNvSpPr>
          <p:nvPr>
            <p:ph type="subTitle" idx="13"/>
          </p:nvPr>
        </p:nvSpPr>
        <p:spPr/>
        <p:txBody>
          <a:bodyPr/>
          <a:lstStyle/>
          <a:p>
            <a:r>
              <a:rPr lang="en-US" dirty="0"/>
              <a:t>Advanced Data and Connectivity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293" y="1975687"/>
            <a:ext cx="548569" cy="548569"/>
          </a:xfrm>
          <a:prstGeom prst="rect">
            <a:avLst/>
          </a:prstGeom>
        </p:spPr>
      </p:pic>
      <p:pic>
        <p:nvPicPr>
          <p:cNvPr id="10" name="Content Placeholder 14"/>
          <p:cNvPicPr>
            <a:picLocks noGrp="1" noChangeAspect="1"/>
          </p:cNvPicPr>
          <p:nvPr>
            <p:ph sz="quarter" idx="19"/>
          </p:nvPr>
        </p:nvPicPr>
        <p:blipFill>
          <a:blip r:embed="rId4"/>
          <a:stretch>
            <a:fillRect/>
          </a:stretch>
        </p:blipFill>
        <p:spPr>
          <a:xfrm>
            <a:off x="331745" y="2049023"/>
            <a:ext cx="5603145" cy="3745664"/>
          </a:xfrm>
          <a:prstGeom prst="rect">
            <a:avLst/>
          </a:prstGeom>
        </p:spPr>
      </p:pic>
      <p:sp>
        <p:nvSpPr>
          <p:cNvPr id="11" name="Content Placeholder 15">
            <a:extLst>
              <a:ext uri="{FF2B5EF4-FFF2-40B4-BE49-F238E27FC236}">
                <a16:creationId xmlns:a16="http://schemas.microsoft.com/office/drawing/2014/main" id="{A5F12E1C-3458-4D85-A538-D18CC340AF91}"/>
              </a:ext>
            </a:extLst>
          </p:cNvPr>
          <p:cNvSpPr>
            <a:spLocks noGrp="1"/>
          </p:cNvSpPr>
          <p:nvPr>
            <p:ph sz="quarter" idx="20"/>
          </p:nvPr>
        </p:nvSpPr>
        <p:spPr>
          <a:xfrm>
            <a:off x="6282153" y="2355795"/>
            <a:ext cx="5269152" cy="3360692"/>
          </a:xfrm>
        </p:spPr>
        <p:txBody>
          <a:bodyPr/>
          <a:lstStyle/>
          <a:p>
            <a:endParaRPr lang="en-US" b="1" dirty="0">
              <a:solidFill>
                <a:srgbClr val="FF0000"/>
              </a:solidFill>
            </a:endParaRPr>
          </a:p>
          <a:p>
            <a:r>
              <a:rPr lang="en-US" sz="1600" b="1" dirty="0">
                <a:solidFill>
                  <a:srgbClr val="FF0000"/>
                </a:solidFill>
              </a:rPr>
              <a:t>MAKE DATA-DRIVEN DECISIONS.</a:t>
            </a:r>
          </a:p>
          <a:p>
            <a:pPr lvl="1"/>
            <a:r>
              <a:rPr lang="en-US" dirty="0"/>
              <a:t>Programmable digital I/O is expandable up to 6 additional inputs and outputs</a:t>
            </a:r>
          </a:p>
          <a:p>
            <a:pPr lvl="1"/>
            <a:r>
              <a:rPr lang="en-US" dirty="0"/>
              <a:t>Market-leading 7 communications protocols</a:t>
            </a:r>
          </a:p>
          <a:p>
            <a:pPr lvl="2"/>
            <a:r>
              <a:rPr lang="en-US" dirty="0"/>
              <a:t>Modbus RS485, Modbus TCP, Profibus DP, </a:t>
            </a:r>
            <a:r>
              <a:rPr lang="en-US" dirty="0" err="1"/>
              <a:t>ProfiNet</a:t>
            </a:r>
            <a:r>
              <a:rPr lang="en-US" dirty="0"/>
              <a:t>, </a:t>
            </a:r>
            <a:r>
              <a:rPr lang="en-US" dirty="0" err="1"/>
              <a:t>DeviceNet</a:t>
            </a:r>
            <a:r>
              <a:rPr lang="en-US" dirty="0"/>
              <a:t>, Ethernet IP, IEC61850*</a:t>
            </a:r>
          </a:p>
          <a:p>
            <a:pPr lvl="2"/>
            <a:r>
              <a:rPr lang="en-US" dirty="0"/>
              <a:t>Up to 4 slots available for </a:t>
            </a:r>
            <a:r>
              <a:rPr lang="en-US" dirty="0" err="1"/>
              <a:t>comms</a:t>
            </a:r>
            <a:r>
              <a:rPr lang="en-US" dirty="0"/>
              <a:t> and I/O</a:t>
            </a:r>
          </a:p>
          <a:p>
            <a:pPr lvl="1"/>
            <a:r>
              <a:rPr lang="en-US" dirty="0"/>
              <a:t>ABB Ability™ Electrical Distribution Control System (EDCS) compatible – allows cloud monitoring of ABB devices and email alerts</a:t>
            </a:r>
          </a:p>
          <a:p>
            <a:pPr lvl="1"/>
            <a:endParaRPr lang="en-US" dirty="0"/>
          </a:p>
          <a:p>
            <a:pPr lvl="1"/>
            <a:endParaRPr lang="en-US" dirty="0"/>
          </a:p>
        </p:txBody>
      </p:sp>
    </p:spTree>
    <p:extLst>
      <p:ext uri="{BB962C8B-B14F-4D97-AF65-F5344CB8AC3E}">
        <p14:creationId xmlns:p14="http://schemas.microsoft.com/office/powerpoint/2010/main" val="321533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92F75D0-D63E-4195-9EA2-0B7CB10426C1}"/>
              </a:ext>
            </a:extLst>
          </p:cNvPr>
          <p:cNvPicPr>
            <a:picLocks noChangeAspect="1"/>
          </p:cNvPicPr>
          <p:nvPr/>
        </p:nvPicPr>
        <p:blipFill>
          <a:blip r:embed="rId3"/>
          <a:stretch>
            <a:fillRect/>
          </a:stretch>
        </p:blipFill>
        <p:spPr>
          <a:xfrm>
            <a:off x="5131582" y="2335054"/>
            <a:ext cx="609739" cy="622442"/>
          </a:xfrm>
          <a:prstGeom prst="rect">
            <a:avLst/>
          </a:prstGeom>
        </p:spPr>
      </p:pic>
      <p:sp>
        <p:nvSpPr>
          <p:cNvPr id="26" name="Text Placeholder 7"/>
          <p:cNvSpPr txBox="1">
            <a:spLocks/>
          </p:cNvSpPr>
          <p:nvPr/>
        </p:nvSpPr>
        <p:spPr bwMode="gray">
          <a:xfrm>
            <a:off x="6247229" y="3895709"/>
            <a:ext cx="565900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solidFill>
                  <a:schemeClr val="tx1"/>
                </a:solidFill>
              </a:rPr>
              <a:t>Success Stories</a:t>
            </a:r>
          </a:p>
        </p:txBody>
      </p:sp>
      <p:sp>
        <p:nvSpPr>
          <p:cNvPr id="2" name="Subtitle 1"/>
          <p:cNvSpPr>
            <a:spLocks noGrp="1"/>
          </p:cNvSpPr>
          <p:nvPr>
            <p:ph type="subTitle" idx="13"/>
          </p:nvPr>
        </p:nvSpPr>
        <p:spPr>
          <a:xfrm>
            <a:off x="310396" y="1120928"/>
            <a:ext cx="11648389" cy="504000"/>
          </a:xfrm>
        </p:spPr>
        <p:txBody>
          <a:bodyPr/>
          <a:lstStyle/>
          <a:p>
            <a:r>
              <a:rPr lang="en-US" dirty="0"/>
              <a:t>Resources and Tools</a:t>
            </a:r>
            <a:endParaRPr lang="en-US" dirty="0">
              <a:highlight>
                <a:srgbClr val="FFFF00"/>
              </a:highlight>
            </a:endParaRPr>
          </a:p>
        </p:txBody>
      </p:sp>
      <p:sp>
        <p:nvSpPr>
          <p:cNvPr id="3" name="Title 2"/>
          <p:cNvSpPr>
            <a:spLocks noGrp="1"/>
          </p:cNvSpPr>
          <p:nvPr>
            <p:ph type="title"/>
          </p:nvPr>
        </p:nvSpPr>
        <p:spPr/>
        <p:txBody>
          <a:bodyPr/>
          <a:lstStyle/>
          <a:p>
            <a:r>
              <a:rPr lang="en-US" dirty="0"/>
              <a:t>ABB Automatic Transfer Switches</a:t>
            </a:r>
          </a:p>
        </p:txBody>
      </p:sp>
      <p:sp>
        <p:nvSpPr>
          <p:cNvPr id="4" name="Date Placeholder 3"/>
          <p:cNvSpPr>
            <a:spLocks noGrp="1"/>
          </p:cNvSpPr>
          <p:nvPr>
            <p:ph type="dt" sz="half" idx="14"/>
          </p:nvPr>
        </p:nvSpPr>
        <p:spPr/>
        <p:txBody>
          <a:bodyPr/>
          <a:lstStyle/>
          <a:p>
            <a:fld id="{604723B6-2C37-4C03-92C2-AA6C4A469955}" type="datetime4">
              <a:rPr lang="en-US" smtClean="0"/>
              <a:t>July 18, 2019</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25</a:t>
            </a:fld>
            <a:endParaRPr lang="en-US" dirty="0"/>
          </a:p>
        </p:txBody>
      </p:sp>
      <p:sp>
        <p:nvSpPr>
          <p:cNvPr id="7" name="Text Placeholder 5"/>
          <p:cNvSpPr txBox="1">
            <a:spLocks/>
          </p:cNvSpPr>
          <p:nvPr/>
        </p:nvSpPr>
        <p:spPr bwMode="gray">
          <a:xfrm>
            <a:off x="277494" y="2186113"/>
            <a:ext cx="5661610" cy="30816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chemeClr val="bg2"/>
                </a:solidFill>
              </a:rPr>
              <a:t>Zenith Launch Page</a:t>
            </a:r>
          </a:p>
          <a:p>
            <a:pPr>
              <a:spcBef>
                <a:spcPts val="600"/>
              </a:spcBef>
            </a:pPr>
            <a:r>
              <a:rPr lang="en-US" b="1" dirty="0">
                <a:solidFill>
                  <a:schemeClr val="bg2"/>
                </a:solidFill>
              </a:rPr>
              <a:t>Zenith ZTG series Catalog</a:t>
            </a:r>
          </a:p>
          <a:p>
            <a:pPr>
              <a:spcBef>
                <a:spcPts val="600"/>
              </a:spcBef>
            </a:pPr>
            <a:r>
              <a:rPr lang="en-US" b="1" dirty="0">
                <a:solidFill>
                  <a:schemeClr val="bg2"/>
                </a:solidFill>
              </a:rPr>
              <a:t>Zenith ZTG series ACW Flyer</a:t>
            </a:r>
          </a:p>
          <a:p>
            <a:pPr>
              <a:spcBef>
                <a:spcPts val="600"/>
              </a:spcBef>
            </a:pPr>
            <a:r>
              <a:rPr lang="en-US" b="1" dirty="0">
                <a:solidFill>
                  <a:schemeClr val="bg2"/>
                </a:solidFill>
              </a:rPr>
              <a:t>Zenith ZTG series O&amp;M manual</a:t>
            </a:r>
          </a:p>
          <a:p>
            <a:pPr>
              <a:spcBef>
                <a:spcPts val="600"/>
              </a:spcBef>
            </a:pPr>
            <a:r>
              <a:rPr lang="en-US" b="1" dirty="0">
                <a:solidFill>
                  <a:schemeClr val="bg2"/>
                </a:solidFill>
              </a:rPr>
              <a:t>Zenith ZTG series Spec Guide</a:t>
            </a:r>
          </a:p>
          <a:p>
            <a:pPr>
              <a:spcBef>
                <a:spcPts val="600"/>
              </a:spcBef>
            </a:pPr>
            <a:r>
              <a:rPr lang="en-US" b="1" dirty="0">
                <a:solidFill>
                  <a:schemeClr val="bg2"/>
                </a:solidFill>
              </a:rPr>
              <a:t>Zenith ZTX series Catalog</a:t>
            </a:r>
          </a:p>
          <a:p>
            <a:pPr>
              <a:spcBef>
                <a:spcPts val="600"/>
              </a:spcBef>
            </a:pPr>
            <a:r>
              <a:rPr lang="en-US" b="1" dirty="0">
                <a:solidFill>
                  <a:schemeClr val="bg2"/>
                </a:solidFill>
              </a:rPr>
              <a:t>Zenith ZTX series ACW Flyer</a:t>
            </a:r>
          </a:p>
          <a:p>
            <a:pPr>
              <a:spcBef>
                <a:spcPts val="600"/>
              </a:spcBef>
            </a:pPr>
            <a:r>
              <a:rPr lang="en-US" b="1" dirty="0">
                <a:solidFill>
                  <a:schemeClr val="bg2"/>
                </a:solidFill>
              </a:rPr>
              <a:t>Zenith ZTX series O&amp;M manual</a:t>
            </a:r>
          </a:p>
          <a:p>
            <a:pPr>
              <a:spcBef>
                <a:spcPts val="600"/>
              </a:spcBef>
            </a:pPr>
            <a:r>
              <a:rPr lang="en-US" b="1" dirty="0">
                <a:solidFill>
                  <a:schemeClr val="bg2"/>
                </a:solidFill>
                <a:hlinkClick r:id="rId4"/>
              </a:rPr>
              <a:t>TruONE Virtual HMI</a:t>
            </a:r>
            <a:endParaRPr lang="en-US" b="1" dirty="0">
              <a:solidFill>
                <a:schemeClr val="bg2"/>
              </a:solidFill>
              <a:hlinkClick r:id="" action="ppaction://noaction"/>
            </a:endParaRPr>
          </a:p>
          <a:p>
            <a:pPr>
              <a:spcBef>
                <a:spcPts val="600"/>
              </a:spcBef>
            </a:pPr>
            <a:r>
              <a:rPr lang="en-US" b="1" dirty="0">
                <a:solidFill>
                  <a:schemeClr val="tx2"/>
                </a:solidFill>
                <a:hlinkClick r:id="rId5"/>
              </a:rPr>
              <a:t>Ekip Connect 3 Download</a:t>
            </a:r>
            <a:endParaRPr lang="en-US" b="1" dirty="0">
              <a:solidFill>
                <a:schemeClr val="tx2"/>
              </a:solidFill>
            </a:endParaRPr>
          </a:p>
          <a:p>
            <a:pPr>
              <a:spcBef>
                <a:spcPts val="600"/>
              </a:spcBef>
            </a:pPr>
            <a:endParaRPr lang="en-US" sz="1100" dirty="0"/>
          </a:p>
          <a:p>
            <a:pPr>
              <a:spcBef>
                <a:spcPts val="600"/>
              </a:spcBef>
            </a:pPr>
            <a:endParaRPr lang="en-US" dirty="0"/>
          </a:p>
        </p:txBody>
      </p:sp>
      <p:cxnSp>
        <p:nvCxnSpPr>
          <p:cNvPr id="11" name="Straight Connector 10"/>
          <p:cNvCxnSpPr/>
          <p:nvPr/>
        </p:nvCxnSpPr>
        <p:spPr bwMode="gray">
          <a:xfrm>
            <a:off x="279400" y="2186113"/>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8" name="Text Placeholder 5"/>
          <p:cNvSpPr txBox="1">
            <a:spLocks/>
          </p:cNvSpPr>
          <p:nvPr/>
        </p:nvSpPr>
        <p:spPr bwMode="gray">
          <a:xfrm>
            <a:off x="6244623" y="2196600"/>
            <a:ext cx="5661610" cy="1673278"/>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hlinkClick r:id="rId6"/>
              </a:rPr>
              <a:t>Promotional video: The Power of One</a:t>
            </a:r>
            <a:endParaRPr lang="en-US" b="1" dirty="0"/>
          </a:p>
          <a:p>
            <a:pPr>
              <a:spcBef>
                <a:spcPts val="600"/>
              </a:spcBef>
            </a:pPr>
            <a:r>
              <a:rPr lang="en-US" b="1" dirty="0">
                <a:hlinkClick r:id="rId7"/>
              </a:rPr>
              <a:t>Simplicity vs. Complexity</a:t>
            </a:r>
            <a:endParaRPr lang="en-US" b="1" dirty="0"/>
          </a:p>
          <a:p>
            <a:pPr>
              <a:spcBef>
                <a:spcPts val="600"/>
              </a:spcBef>
            </a:pPr>
            <a:r>
              <a:rPr lang="en-US" b="1" dirty="0">
                <a:hlinkClick r:id="rId8"/>
              </a:rPr>
              <a:t>Installation of TruONE in panel</a:t>
            </a:r>
            <a:endParaRPr lang="en-US" b="1" dirty="0"/>
          </a:p>
          <a:p>
            <a:pPr>
              <a:spcBef>
                <a:spcPts val="600"/>
              </a:spcBef>
            </a:pPr>
            <a:r>
              <a:rPr lang="en-US" b="1" dirty="0">
                <a:hlinkClick r:id="rId9"/>
              </a:rPr>
              <a:t>Accessory installation</a:t>
            </a:r>
            <a:endParaRPr lang="en-US" b="1" dirty="0"/>
          </a:p>
          <a:p>
            <a:pPr>
              <a:spcBef>
                <a:spcPts val="600"/>
              </a:spcBef>
            </a:pPr>
            <a:r>
              <a:rPr lang="en-US" b="1" dirty="0">
                <a:hlinkClick r:id="rId10"/>
              </a:rPr>
              <a:t>Manual and automatic operation</a:t>
            </a:r>
            <a:endParaRPr lang="en-US" b="1" dirty="0"/>
          </a:p>
          <a:p>
            <a:pPr>
              <a:spcBef>
                <a:spcPts val="600"/>
              </a:spcBef>
            </a:pPr>
            <a:endParaRPr lang="en-US" b="1" dirty="0"/>
          </a:p>
        </p:txBody>
      </p:sp>
      <p:cxnSp>
        <p:nvCxnSpPr>
          <p:cNvPr id="10" name="Straight Connector 9"/>
          <p:cNvCxnSpPr/>
          <p:nvPr/>
        </p:nvCxnSpPr>
        <p:spPr bwMode="gray">
          <a:xfrm>
            <a:off x="6247229" y="2186113"/>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8" name="Text Placeholder 5"/>
          <p:cNvSpPr txBox="1">
            <a:spLocks/>
          </p:cNvSpPr>
          <p:nvPr/>
        </p:nvSpPr>
        <p:spPr bwMode="gray">
          <a:xfrm>
            <a:off x="6244624" y="4265011"/>
            <a:ext cx="5661610" cy="1184400"/>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hlinkClick r:id="rId11"/>
              </a:rPr>
              <a:t>Puerto Rico Regains Reliable Power</a:t>
            </a:r>
            <a:endParaRPr lang="en-US" b="1" dirty="0"/>
          </a:p>
          <a:p>
            <a:pPr>
              <a:spcBef>
                <a:spcPts val="600"/>
              </a:spcBef>
            </a:pPr>
            <a:r>
              <a:rPr lang="en-US" b="1" dirty="0">
                <a:hlinkClick r:id="rId12"/>
              </a:rPr>
              <a:t>One Bishopsgate Plaza</a:t>
            </a:r>
            <a:endParaRPr lang="en-US" b="1" dirty="0"/>
          </a:p>
          <a:p>
            <a:pPr>
              <a:spcBef>
                <a:spcPts val="600"/>
              </a:spcBef>
            </a:pPr>
            <a:endParaRPr lang="en-US" dirty="0"/>
          </a:p>
        </p:txBody>
      </p:sp>
      <p:cxnSp>
        <p:nvCxnSpPr>
          <p:cNvPr id="19" name="Straight Connector 18"/>
          <p:cNvCxnSpPr/>
          <p:nvPr/>
        </p:nvCxnSpPr>
        <p:spPr bwMode="gray">
          <a:xfrm>
            <a:off x="6247229" y="4265011"/>
            <a:ext cx="565900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bwMode="gray">
          <a:xfrm>
            <a:off x="6095206" y="2336459"/>
            <a:ext cx="0" cy="2932156"/>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ext Placeholder 9"/>
          <p:cNvSpPr txBox="1">
            <a:spLocks/>
          </p:cNvSpPr>
          <p:nvPr/>
        </p:nvSpPr>
        <p:spPr bwMode="gray">
          <a:xfrm>
            <a:off x="278256" y="5452639"/>
            <a:ext cx="11627977" cy="460800"/>
          </a:xfrm>
          <a:prstGeom prst="rect">
            <a:avLst/>
          </a:prstGeom>
          <a:solidFill>
            <a:schemeClr val="bg1">
              <a:lumMod val="65000"/>
            </a:schemeClr>
          </a:solidFill>
        </p:spPr>
        <p:txBody>
          <a:bodyPr vert="horz" lIns="72000" tIns="72000" rIns="72000" bIns="72000" rtlCol="0" anchor="ctr">
            <a:noAutofit/>
          </a:bodyPr>
          <a:lstStyle>
            <a:defPPr>
              <a:defRPr lang="en-US"/>
            </a:defPPr>
            <a:lvl1pPr marL="0" indent="0" algn="ctr" defTabSz="914400" rtl="0" eaLnBrk="1" latinLnBrk="0" hangingPunct="1">
              <a:buFont typeface="Arial" panose="020B0604020202020204" pitchFamily="34" charset="0"/>
              <a:buNone/>
              <a:defRPr sz="1400" kern="1200">
                <a:solidFill>
                  <a:schemeClr val="bg1"/>
                </a:solidFill>
                <a:latin typeface="+mn-lt"/>
                <a:ea typeface="+mn-ea"/>
                <a:cs typeface="+mn-cs"/>
              </a:defRPr>
            </a:lvl1pPr>
            <a:lvl2pPr marL="0" indent="0" algn="ctr" defTabSz="914400" rtl="0" eaLnBrk="1" latinLnBrk="0" hangingPunct="1">
              <a:buNone/>
              <a:defRPr sz="1400" kern="1200">
                <a:solidFill>
                  <a:schemeClr val="bg1"/>
                </a:solidFill>
                <a:latin typeface="+mn-lt"/>
                <a:ea typeface="+mn-ea"/>
                <a:cs typeface="+mn-cs"/>
              </a:defRPr>
            </a:lvl2pPr>
            <a:lvl3pPr marL="0" indent="0" algn="ctr" defTabSz="914400" rtl="0" eaLnBrk="1" latinLnBrk="0" hangingPunct="1">
              <a:buNone/>
              <a:defRPr sz="1400" kern="1200">
                <a:solidFill>
                  <a:schemeClr val="bg1"/>
                </a:solidFill>
                <a:latin typeface="+mn-lt"/>
                <a:ea typeface="+mn-ea"/>
                <a:cs typeface="+mn-cs"/>
              </a:defRPr>
            </a:lvl3pPr>
            <a:lvl4pPr marL="0" indent="0" algn="ctr" defTabSz="914400" rtl="0" eaLnBrk="1" latinLnBrk="0" hangingPunct="1">
              <a:buNone/>
              <a:defRPr sz="1400" kern="1200">
                <a:solidFill>
                  <a:schemeClr val="bg1"/>
                </a:solidFill>
                <a:latin typeface="+mn-lt"/>
                <a:ea typeface="+mn-ea"/>
                <a:cs typeface="+mn-cs"/>
              </a:defRPr>
            </a:lvl4pPr>
            <a:lvl5pPr marL="0" indent="0" algn="ctr" defTabSz="914400" rtl="0" eaLnBrk="1" latinLnBrk="0" hangingPunct="1">
              <a:buNone/>
              <a:defRPr sz="1400" kern="1200">
                <a:solidFill>
                  <a:schemeClr val="bg1"/>
                </a:solidFill>
                <a:latin typeface="+mn-lt"/>
                <a:ea typeface="+mn-ea"/>
                <a:cs typeface="+mn-cs"/>
              </a:defRPr>
            </a:lvl5pPr>
            <a:lvl6pPr marL="0" indent="0" algn="ctr" defTabSz="914400" rtl="0" eaLnBrk="1" latinLnBrk="0" hangingPunct="1">
              <a:buNone/>
              <a:defRPr sz="1400" kern="1200">
                <a:solidFill>
                  <a:schemeClr val="bg1"/>
                </a:solidFill>
                <a:latin typeface="+mn-lt"/>
                <a:ea typeface="+mn-ea"/>
                <a:cs typeface="+mn-cs"/>
              </a:defRPr>
            </a:lvl6pPr>
            <a:lvl7pPr marL="0" indent="0" algn="ctr" defTabSz="914400" rtl="0" eaLnBrk="1" latinLnBrk="0" hangingPunct="1">
              <a:buNone/>
              <a:defRPr sz="1400" kern="1200">
                <a:solidFill>
                  <a:schemeClr val="bg1"/>
                </a:solidFill>
                <a:latin typeface="+mn-lt"/>
                <a:ea typeface="+mn-ea"/>
                <a:cs typeface="+mn-cs"/>
              </a:defRPr>
            </a:lvl7pPr>
            <a:lvl8pPr marL="0" indent="0" algn="ctr" defTabSz="914400" rtl="0" eaLnBrk="1" latinLnBrk="0" hangingPunct="1">
              <a:buNone/>
              <a:defRPr sz="1400" kern="1200">
                <a:solidFill>
                  <a:schemeClr val="bg1"/>
                </a:solidFill>
                <a:latin typeface="+mn-lt"/>
                <a:ea typeface="+mn-ea"/>
                <a:cs typeface="+mn-cs"/>
              </a:defRPr>
            </a:lvl8pPr>
            <a:lvl9pPr marL="0" indent="0" algn="ctr" defTabSz="914400" rtl="0" eaLnBrk="1" latinLnBrk="0" hangingPunct="1">
              <a:buNone/>
              <a:defRPr sz="1400" kern="1200">
                <a:solidFill>
                  <a:schemeClr val="bg1"/>
                </a:solidFill>
                <a:latin typeface="+mn-lt"/>
                <a:ea typeface="+mn-ea"/>
                <a:cs typeface="+mn-cs"/>
              </a:defRPr>
            </a:lvl9pPr>
          </a:lstStyle>
          <a:p>
            <a:r>
              <a:rPr lang="en-US" sz="1600" b="1" dirty="0"/>
              <a:t>Complete resource package!</a:t>
            </a:r>
          </a:p>
        </p:txBody>
      </p:sp>
      <p:sp>
        <p:nvSpPr>
          <p:cNvPr id="24" name="Text Placeholder 7"/>
          <p:cNvSpPr txBox="1">
            <a:spLocks/>
          </p:cNvSpPr>
          <p:nvPr/>
        </p:nvSpPr>
        <p:spPr bwMode="gray">
          <a:xfrm>
            <a:off x="279400" y="1816571"/>
            <a:ext cx="565900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solidFill>
                  <a:schemeClr val="tx1"/>
                </a:solidFill>
              </a:rPr>
              <a:t>Documentation &amp; Tools</a:t>
            </a:r>
          </a:p>
        </p:txBody>
      </p:sp>
      <p:sp>
        <p:nvSpPr>
          <p:cNvPr id="25" name="Text Placeholder 7"/>
          <p:cNvSpPr txBox="1">
            <a:spLocks/>
          </p:cNvSpPr>
          <p:nvPr/>
        </p:nvSpPr>
        <p:spPr bwMode="gray">
          <a:xfrm>
            <a:off x="6247229" y="1816571"/>
            <a:ext cx="565900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solidFill>
                  <a:schemeClr val="tx1"/>
                </a:solidFill>
              </a:rPr>
              <a:t>Videos &amp; Animations</a:t>
            </a:r>
          </a:p>
        </p:txBody>
      </p:sp>
      <p:pic>
        <p:nvPicPr>
          <p:cNvPr id="9" name="Picture 8">
            <a:extLst>
              <a:ext uri="{FF2B5EF4-FFF2-40B4-BE49-F238E27FC236}">
                <a16:creationId xmlns:a16="http://schemas.microsoft.com/office/drawing/2014/main" id="{A2F1A914-EB45-4097-953F-845FDA4A3CD5}"/>
              </a:ext>
            </a:extLst>
          </p:cNvPr>
          <p:cNvPicPr>
            <a:picLocks noChangeAspect="1"/>
          </p:cNvPicPr>
          <p:nvPr/>
        </p:nvPicPr>
        <p:blipFill>
          <a:blip r:embed="rId13"/>
          <a:stretch>
            <a:fillRect/>
          </a:stretch>
        </p:blipFill>
        <p:spPr>
          <a:xfrm>
            <a:off x="4264429" y="4060617"/>
            <a:ext cx="1732746" cy="1299559"/>
          </a:xfrm>
          <a:prstGeom prst="rect">
            <a:avLst/>
          </a:prstGeom>
        </p:spPr>
      </p:pic>
      <p:cxnSp>
        <p:nvCxnSpPr>
          <p:cNvPr id="15" name="Connector: Elbow 14">
            <a:extLst>
              <a:ext uri="{FF2B5EF4-FFF2-40B4-BE49-F238E27FC236}">
                <a16:creationId xmlns:a16="http://schemas.microsoft.com/office/drawing/2014/main" id="{24C10A26-805C-43A7-A494-9A1CBA035B74}"/>
              </a:ext>
            </a:extLst>
          </p:cNvPr>
          <p:cNvCxnSpPr>
            <a:cxnSpLocks/>
          </p:cNvCxnSpPr>
          <p:nvPr/>
        </p:nvCxnSpPr>
        <p:spPr bwMode="gray">
          <a:xfrm flipV="1">
            <a:off x="2499457" y="4547057"/>
            <a:ext cx="1764972" cy="474018"/>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E9EE1FC-694B-4138-919A-2FE2C5281F8F}"/>
              </a:ext>
            </a:extLst>
          </p:cNvPr>
          <p:cNvPicPr>
            <a:picLocks noChangeAspect="1"/>
          </p:cNvPicPr>
          <p:nvPr/>
        </p:nvPicPr>
        <p:blipFill>
          <a:blip r:embed="rId14"/>
          <a:stretch>
            <a:fillRect/>
          </a:stretch>
        </p:blipFill>
        <p:spPr>
          <a:xfrm>
            <a:off x="11144162" y="4405526"/>
            <a:ext cx="609739" cy="609739"/>
          </a:xfrm>
          <a:prstGeom prst="rect">
            <a:avLst/>
          </a:prstGeom>
        </p:spPr>
      </p:pic>
      <p:pic>
        <p:nvPicPr>
          <p:cNvPr id="20" name="Picture 19">
            <a:extLst>
              <a:ext uri="{FF2B5EF4-FFF2-40B4-BE49-F238E27FC236}">
                <a16:creationId xmlns:a16="http://schemas.microsoft.com/office/drawing/2014/main" id="{20A1B81D-49E1-4097-931C-46515FF5FB9B}"/>
              </a:ext>
            </a:extLst>
          </p:cNvPr>
          <p:cNvPicPr>
            <a:picLocks noChangeAspect="1"/>
          </p:cNvPicPr>
          <p:nvPr/>
        </p:nvPicPr>
        <p:blipFill>
          <a:blip r:embed="rId15"/>
          <a:stretch>
            <a:fillRect/>
          </a:stretch>
        </p:blipFill>
        <p:spPr>
          <a:xfrm>
            <a:off x="11144163" y="2332348"/>
            <a:ext cx="609739" cy="622442"/>
          </a:xfrm>
          <a:prstGeom prst="rect">
            <a:avLst/>
          </a:prstGeom>
        </p:spPr>
      </p:pic>
    </p:spTree>
    <p:extLst>
      <p:ext uri="{BB962C8B-B14F-4D97-AF65-F5344CB8AC3E}">
        <p14:creationId xmlns:p14="http://schemas.microsoft.com/office/powerpoint/2010/main" val="376123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Questions?</a:t>
            </a:r>
          </a:p>
        </p:txBody>
      </p:sp>
      <p:sp>
        <p:nvSpPr>
          <p:cNvPr id="3" name="Date Placeholder 2"/>
          <p:cNvSpPr>
            <a:spLocks noGrp="1"/>
          </p:cNvSpPr>
          <p:nvPr>
            <p:ph type="dt" sz="half" idx="14"/>
          </p:nvPr>
        </p:nvSpPr>
        <p:spPr/>
        <p:txBody>
          <a:bodyPr/>
          <a:lstStyle/>
          <a:p>
            <a:fld id="{E3EF050F-B85E-4E30-B69F-9970B4AED387}" type="datetime4">
              <a:rPr lang="en-US" smtClean="0"/>
              <a:t>July 18, 2019</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r>
              <a:rPr lang="en-US" dirty="0"/>
              <a:t>Slide </a:t>
            </a:r>
            <a:fld id="{619F89D8-7AE3-494A-97F3-03D680869632}" type="slidenum">
              <a:rPr lang="en-US" smtClean="0"/>
              <a:pPr/>
              <a:t>26</a:t>
            </a:fld>
            <a:endParaRPr lang="en-US" dirty="0"/>
          </a:p>
        </p:txBody>
      </p:sp>
      <p:pic>
        <p:nvPicPr>
          <p:cNvPr id="17" name="Graphic 17">
            <a:extLst>
              <a:ext uri="{FF2B5EF4-FFF2-40B4-BE49-F238E27FC236}">
                <a16:creationId xmlns:a16="http://schemas.microsoft.com/office/drawing/2014/main" id="{7F518F1B-5E69-4548-A212-FB49379484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84098" y="1840599"/>
            <a:ext cx="3885847" cy="3885847"/>
          </a:xfrm>
          <a:prstGeom prst="rect">
            <a:avLst/>
          </a:prstGeom>
        </p:spPr>
      </p:pic>
      <p:sp>
        <p:nvSpPr>
          <p:cNvPr id="19" name="Rectangle 18">
            <a:extLst>
              <a:ext uri="{FF2B5EF4-FFF2-40B4-BE49-F238E27FC236}">
                <a16:creationId xmlns:a16="http://schemas.microsoft.com/office/drawing/2014/main" id="{EBDD2745-C791-4B32-9BCF-66E0FB037B95}"/>
              </a:ext>
            </a:extLst>
          </p:cNvPr>
          <p:cNvSpPr/>
          <p:nvPr/>
        </p:nvSpPr>
        <p:spPr bwMode="gray">
          <a:xfrm>
            <a:off x="3949858" y="2201203"/>
            <a:ext cx="1448972" cy="1871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solidFill>
                  <a:schemeClr val="accent4"/>
                </a:solidFill>
              </a:rPr>
              <a:t>?</a:t>
            </a:r>
            <a:endParaRPr lang="en-US" sz="1400" dirty="0">
              <a:solidFill>
                <a:schemeClr val="accent4"/>
              </a:solidFill>
            </a:endParaRPr>
          </a:p>
        </p:txBody>
      </p:sp>
    </p:spTree>
    <p:extLst>
      <p:ext uri="{BB962C8B-B14F-4D97-AF65-F5344CB8AC3E}">
        <p14:creationId xmlns:p14="http://schemas.microsoft.com/office/powerpoint/2010/main" val="270844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54AAD2-0FA1-40C3-BDB9-1741228A7DD6}"/>
              </a:ext>
            </a:extLst>
          </p:cNvPr>
          <p:cNvSpPr>
            <a:spLocks noGrp="1"/>
          </p:cNvSpPr>
          <p:nvPr>
            <p:ph type="dt" sz="half" idx="11"/>
          </p:nvPr>
        </p:nvSpPr>
        <p:spPr/>
        <p:txBody>
          <a:bodyPr/>
          <a:lstStyle/>
          <a:p>
            <a:fld id="{70479A72-920A-415B-8469-E7772A79C549}" type="datetime4">
              <a:rPr lang="en-US" smtClean="0"/>
              <a:t>July 18, 2019</a:t>
            </a:fld>
            <a:endParaRPr lang="en-US" dirty="0"/>
          </a:p>
        </p:txBody>
      </p:sp>
      <p:sp>
        <p:nvSpPr>
          <p:cNvPr id="4" name="Slide Number Placeholder 3">
            <a:extLst>
              <a:ext uri="{FF2B5EF4-FFF2-40B4-BE49-F238E27FC236}">
                <a16:creationId xmlns:a16="http://schemas.microsoft.com/office/drawing/2014/main" id="{49AC3271-A931-471E-A9DC-A2357A91E9F3}"/>
              </a:ext>
            </a:extLst>
          </p:cNvPr>
          <p:cNvSpPr>
            <a:spLocks noGrp="1"/>
          </p:cNvSpPr>
          <p:nvPr>
            <p:ph type="sldNum" sz="quarter" idx="12"/>
          </p:nvPr>
        </p:nvSpPr>
        <p:spPr/>
        <p:txBody>
          <a:bodyPr/>
          <a:lstStyle/>
          <a:p>
            <a:r>
              <a:rPr lang="en-US"/>
              <a:t>Slide </a:t>
            </a:r>
            <a:fld id="{619F89D8-7AE3-494A-97F3-03D680869632}" type="slidenum">
              <a:rPr lang="en-US" smtClean="0"/>
              <a:pPr/>
              <a:t>27</a:t>
            </a:fld>
            <a:endParaRPr lang="en-US" dirty="0"/>
          </a:p>
        </p:txBody>
      </p:sp>
    </p:spTree>
    <p:extLst>
      <p:ext uri="{BB962C8B-B14F-4D97-AF65-F5344CB8AC3E}">
        <p14:creationId xmlns:p14="http://schemas.microsoft.com/office/powerpoint/2010/main" val="169995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 to TruONE™</a:t>
            </a:r>
            <a:endParaRPr lang="fi-FI" dirty="0"/>
          </a:p>
        </p:txBody>
      </p:sp>
      <p:sp>
        <p:nvSpPr>
          <p:cNvPr id="3" name="Subtitle 2"/>
          <p:cNvSpPr>
            <a:spLocks noGrp="1"/>
          </p:cNvSpPr>
          <p:nvPr>
            <p:ph type="subTitle" idx="1"/>
          </p:nvPr>
        </p:nvSpPr>
        <p:spPr/>
        <p:txBody>
          <a:bodyPr/>
          <a:lstStyle/>
          <a:p>
            <a:r>
              <a:rPr lang="fi-FI" dirty="0"/>
              <a:t>All-in-one open-style ATS</a:t>
            </a:r>
          </a:p>
        </p:txBody>
      </p:sp>
    </p:spTree>
    <p:extLst>
      <p:ext uri="{BB962C8B-B14F-4D97-AF65-F5344CB8AC3E}">
        <p14:creationId xmlns:p14="http://schemas.microsoft.com/office/powerpoint/2010/main" val="237518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TruONE™ - World’s first true all-in-one ATS </a:t>
            </a:r>
          </a:p>
        </p:txBody>
      </p:sp>
      <p:sp>
        <p:nvSpPr>
          <p:cNvPr id="4" name="Date Placeholder 3"/>
          <p:cNvSpPr>
            <a:spLocks noGrp="1"/>
          </p:cNvSpPr>
          <p:nvPr>
            <p:ph type="dt" sz="half" idx="11"/>
          </p:nvPr>
        </p:nvSpPr>
        <p:spPr/>
        <p:txBody>
          <a:bodyPr/>
          <a:lstStyle/>
          <a:p>
            <a:fld id="{604723B6-2C37-4C03-92C2-AA6C4A469955}" type="datetime4">
              <a:rPr lang="en-US" smtClean="0"/>
              <a:t>July 18, 2019</a:t>
            </a:fld>
            <a:endParaRPr lang="en-US"/>
          </a:p>
        </p:txBody>
      </p:sp>
      <p:sp>
        <p:nvSpPr>
          <p:cNvPr id="6" name="Slide Number Placeholder 5"/>
          <p:cNvSpPr>
            <a:spLocks noGrp="1"/>
          </p:cNvSpPr>
          <p:nvPr>
            <p:ph type="sldNum" sz="quarter" idx="12"/>
          </p:nvPr>
        </p:nvSpPr>
        <p:spPr/>
        <p:txBody>
          <a:bodyPr/>
          <a:lstStyle/>
          <a:p>
            <a:r>
              <a:rPr lang="en-US"/>
              <a:t>Slide </a:t>
            </a:r>
            <a:fld id="{619F89D8-7AE3-494A-97F3-03D680869632}" type="slidenum">
              <a:rPr lang="en-US" smtClean="0"/>
              <a:pPr/>
              <a:t>4</a:t>
            </a:fld>
            <a:endParaRPr lang="en-US"/>
          </a:p>
        </p:txBody>
      </p:sp>
      <p:sp>
        <p:nvSpPr>
          <p:cNvPr id="23" name="Text Placeholder 22">
            <a:extLst>
              <a:ext uri="{FF2B5EF4-FFF2-40B4-BE49-F238E27FC236}">
                <a16:creationId xmlns:a16="http://schemas.microsoft.com/office/drawing/2014/main" id="{55C5FA0A-5106-46E6-B468-17E7DD7BB434}"/>
              </a:ext>
            </a:extLst>
          </p:cNvPr>
          <p:cNvSpPr>
            <a:spLocks noGrp="1"/>
          </p:cNvSpPr>
          <p:nvPr>
            <p:ph type="body" sz="quarter" idx="16"/>
          </p:nvPr>
        </p:nvSpPr>
        <p:spPr/>
        <p:txBody>
          <a:bodyPr/>
          <a:lstStyle/>
          <a:p>
            <a:r>
              <a:rPr lang="en-US" dirty="0"/>
              <a:t>ABB TruONE</a:t>
            </a:r>
          </a:p>
          <a:p>
            <a:endParaRPr lang="en-US" dirty="0"/>
          </a:p>
        </p:txBody>
      </p:sp>
      <p:sp>
        <p:nvSpPr>
          <p:cNvPr id="39" name="Text Placeholder 38">
            <a:extLst>
              <a:ext uri="{FF2B5EF4-FFF2-40B4-BE49-F238E27FC236}">
                <a16:creationId xmlns:a16="http://schemas.microsoft.com/office/drawing/2014/main" id="{D98B7024-FB8B-483B-B8CF-5F022D23CB97}"/>
              </a:ext>
            </a:extLst>
          </p:cNvPr>
          <p:cNvSpPr>
            <a:spLocks noGrp="1"/>
          </p:cNvSpPr>
          <p:nvPr>
            <p:ph type="body" sz="quarter" idx="17"/>
          </p:nvPr>
        </p:nvSpPr>
        <p:spPr/>
        <p:txBody>
          <a:bodyPr/>
          <a:lstStyle/>
          <a:p>
            <a:r>
              <a:rPr lang="en-US" dirty="0"/>
              <a:t>Conventional ATS technology</a:t>
            </a:r>
            <a:endParaRPr lang="en-US" baseline="30000" dirty="0"/>
          </a:p>
          <a:p>
            <a:endParaRPr lang="en-US" dirty="0"/>
          </a:p>
        </p:txBody>
      </p:sp>
      <p:sp>
        <p:nvSpPr>
          <p:cNvPr id="42" name="Text Placeholder 41">
            <a:extLst>
              <a:ext uri="{FF2B5EF4-FFF2-40B4-BE49-F238E27FC236}">
                <a16:creationId xmlns:a16="http://schemas.microsoft.com/office/drawing/2014/main" id="{1066C742-A560-4662-BE9B-7EB191F19C90}"/>
              </a:ext>
            </a:extLst>
          </p:cNvPr>
          <p:cNvSpPr>
            <a:spLocks noGrp="1"/>
          </p:cNvSpPr>
          <p:nvPr>
            <p:ph type="body" sz="quarter" idx="29"/>
          </p:nvPr>
        </p:nvSpPr>
        <p:spPr/>
        <p:txBody>
          <a:bodyPr/>
          <a:lstStyle/>
          <a:p>
            <a:r>
              <a:rPr lang="en-US" dirty="0"/>
              <a:t>Simplicity vs Complexity – TruONE ATS</a:t>
            </a:r>
          </a:p>
        </p:txBody>
      </p:sp>
      <p:sp>
        <p:nvSpPr>
          <p:cNvPr id="2" name="Subtitle 1"/>
          <p:cNvSpPr>
            <a:spLocks noGrp="1"/>
          </p:cNvSpPr>
          <p:nvPr>
            <p:ph type="subTitle" idx="13"/>
          </p:nvPr>
        </p:nvSpPr>
        <p:spPr>
          <a:xfrm>
            <a:off x="332324" y="1126157"/>
            <a:ext cx="11519397" cy="504000"/>
          </a:xfrm>
        </p:spPr>
        <p:txBody>
          <a:bodyPr vert="horz" lIns="0" tIns="0" rIns="0" bIns="0" rtlCol="0">
            <a:noAutofit/>
          </a:bodyPr>
          <a:lstStyle/>
          <a:p>
            <a:r>
              <a:rPr lang="en-US" sz="2000" dirty="0"/>
              <a:t>The only ATS engineered to incorporate switch and controller in one seamless unit.</a:t>
            </a:r>
          </a:p>
        </p:txBody>
      </p:sp>
      <p:sp>
        <p:nvSpPr>
          <p:cNvPr id="13" name="Text Placeholder 7"/>
          <p:cNvSpPr txBox="1">
            <a:spLocks/>
          </p:cNvSpPr>
          <p:nvPr/>
        </p:nvSpPr>
        <p:spPr bwMode="gray">
          <a:xfrm>
            <a:off x="8434379" y="-1168523"/>
            <a:ext cx="5658268"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endParaRPr lang="en-US" dirty="0">
              <a:solidFill>
                <a:srgbClr val="FF0000"/>
              </a:solidFill>
            </a:endParaRPr>
          </a:p>
        </p:txBody>
      </p:sp>
      <p:pic>
        <p:nvPicPr>
          <p:cNvPr id="17" name="Picture 16">
            <a:extLst>
              <a:ext uri="{FF2B5EF4-FFF2-40B4-BE49-F238E27FC236}">
                <a16:creationId xmlns:a16="http://schemas.microsoft.com/office/drawing/2014/main" id="{F74C1141-6C17-4E98-BC21-91969B913B63}"/>
              </a:ext>
            </a:extLst>
          </p:cNvPr>
          <p:cNvPicPr>
            <a:picLocks noChangeAspect="1"/>
          </p:cNvPicPr>
          <p:nvPr/>
        </p:nvPicPr>
        <p:blipFill>
          <a:blip r:embed="rId3"/>
          <a:stretch>
            <a:fillRect/>
          </a:stretch>
        </p:blipFill>
        <p:spPr>
          <a:xfrm>
            <a:off x="6323745" y="2474099"/>
            <a:ext cx="5495208" cy="2728557"/>
          </a:xfrm>
          <a:prstGeom prst="rect">
            <a:avLst/>
          </a:prstGeom>
          <a:ln>
            <a:noFill/>
          </a:ln>
          <a:effectLst>
            <a:outerShdw blurRad="50800" dist="38100" dir="2700000" algn="tl" rotWithShape="0">
              <a:prstClr val="black">
                <a:alpha val="40000"/>
              </a:prstClr>
            </a:outerShdw>
          </a:effectLst>
        </p:spPr>
      </p:pic>
      <p:sp>
        <p:nvSpPr>
          <p:cNvPr id="78" name="TextBox 77">
            <a:extLst>
              <a:ext uri="{FF2B5EF4-FFF2-40B4-BE49-F238E27FC236}">
                <a16:creationId xmlns:a16="http://schemas.microsoft.com/office/drawing/2014/main" id="{7FD9C6E1-EBB6-4546-86E8-DDDCDD1B32F0}"/>
              </a:ext>
            </a:extLst>
          </p:cNvPr>
          <p:cNvSpPr txBox="1"/>
          <p:nvPr/>
        </p:nvSpPr>
        <p:spPr bwMode="gray">
          <a:xfrm>
            <a:off x="8447381" y="3907109"/>
            <a:ext cx="803160" cy="202224"/>
          </a:xfrm>
          <a:prstGeom prst="rect">
            <a:avLst/>
          </a:prstGeom>
          <a:noFill/>
        </p:spPr>
        <p:txBody>
          <a:bodyPr wrap="square" lIns="71991" tIns="71991" rIns="71991" bIns="71991" rtlCol="0">
            <a:noAutofit/>
          </a:bodyPr>
          <a:lstStyle/>
          <a:p>
            <a:r>
              <a:rPr lang="en-US" sz="1050" b="1" dirty="0"/>
              <a:t>Sensors</a:t>
            </a:r>
          </a:p>
        </p:txBody>
      </p:sp>
      <p:sp>
        <p:nvSpPr>
          <p:cNvPr id="79" name="TextBox 78">
            <a:extLst>
              <a:ext uri="{FF2B5EF4-FFF2-40B4-BE49-F238E27FC236}">
                <a16:creationId xmlns:a16="http://schemas.microsoft.com/office/drawing/2014/main" id="{358C57F0-485F-4ECD-8512-271B356FDB9D}"/>
              </a:ext>
            </a:extLst>
          </p:cNvPr>
          <p:cNvSpPr txBox="1"/>
          <p:nvPr/>
        </p:nvSpPr>
        <p:spPr bwMode="gray">
          <a:xfrm>
            <a:off x="7496307" y="4191511"/>
            <a:ext cx="915165" cy="202224"/>
          </a:xfrm>
          <a:prstGeom prst="rect">
            <a:avLst/>
          </a:prstGeom>
          <a:noFill/>
        </p:spPr>
        <p:txBody>
          <a:bodyPr wrap="square" lIns="71991" tIns="71991" rIns="71991" bIns="71991" rtlCol="0">
            <a:noAutofit/>
          </a:bodyPr>
          <a:lstStyle/>
          <a:p>
            <a:r>
              <a:rPr lang="en-US" sz="1050" b="1" dirty="0"/>
              <a:t>Controllers</a:t>
            </a:r>
          </a:p>
        </p:txBody>
      </p:sp>
      <p:sp>
        <p:nvSpPr>
          <p:cNvPr id="80" name="TextBox 79">
            <a:extLst>
              <a:ext uri="{FF2B5EF4-FFF2-40B4-BE49-F238E27FC236}">
                <a16:creationId xmlns:a16="http://schemas.microsoft.com/office/drawing/2014/main" id="{BE369EEE-6DA2-4031-97B1-493672BD6A70}"/>
              </a:ext>
            </a:extLst>
          </p:cNvPr>
          <p:cNvSpPr txBox="1"/>
          <p:nvPr/>
        </p:nvSpPr>
        <p:spPr bwMode="gray">
          <a:xfrm>
            <a:off x="9047363" y="4389892"/>
            <a:ext cx="1455733" cy="202224"/>
          </a:xfrm>
          <a:prstGeom prst="rect">
            <a:avLst/>
          </a:prstGeom>
          <a:noFill/>
        </p:spPr>
        <p:txBody>
          <a:bodyPr wrap="square" lIns="71991" tIns="71991" rIns="71991" bIns="71991" rtlCol="0">
            <a:noAutofit/>
          </a:bodyPr>
          <a:lstStyle/>
          <a:p>
            <a:r>
              <a:rPr lang="en-US" sz="1050" b="1" dirty="0"/>
              <a:t>Switch Mechanism</a:t>
            </a:r>
          </a:p>
        </p:txBody>
      </p:sp>
      <p:grpSp>
        <p:nvGrpSpPr>
          <p:cNvPr id="12" name="Group 11">
            <a:extLst>
              <a:ext uri="{FF2B5EF4-FFF2-40B4-BE49-F238E27FC236}">
                <a16:creationId xmlns:a16="http://schemas.microsoft.com/office/drawing/2014/main" id="{8ECF3859-DDE0-417D-8248-7A894F4977DD}"/>
              </a:ext>
            </a:extLst>
          </p:cNvPr>
          <p:cNvGrpSpPr/>
          <p:nvPr/>
        </p:nvGrpSpPr>
        <p:grpSpPr>
          <a:xfrm>
            <a:off x="356231" y="2483310"/>
            <a:ext cx="5495208" cy="2728557"/>
            <a:chOff x="6248327" y="2473975"/>
            <a:chExt cx="5495924" cy="2728912"/>
          </a:xfrm>
        </p:grpSpPr>
        <p:pic>
          <p:nvPicPr>
            <p:cNvPr id="16" name="Picture 15">
              <a:extLst>
                <a:ext uri="{FF2B5EF4-FFF2-40B4-BE49-F238E27FC236}">
                  <a16:creationId xmlns:a16="http://schemas.microsoft.com/office/drawing/2014/main" id="{603D5B65-E031-4E65-B7C6-25D013DC1681}"/>
                </a:ext>
              </a:extLst>
            </p:cNvPr>
            <p:cNvPicPr>
              <a:picLocks noChangeAspect="1"/>
            </p:cNvPicPr>
            <p:nvPr/>
          </p:nvPicPr>
          <p:blipFill>
            <a:blip r:embed="rId3"/>
            <a:stretch>
              <a:fillRect/>
            </a:stretch>
          </p:blipFill>
          <p:spPr>
            <a:xfrm>
              <a:off x="6248327" y="2473975"/>
              <a:ext cx="5495924" cy="2728912"/>
            </a:xfrm>
            <a:prstGeom prst="rect">
              <a:avLst/>
            </a:prstGeom>
            <a:ln>
              <a:no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0D455783-0439-48F7-B0CC-872DF764D3D5}"/>
                </a:ext>
              </a:extLst>
            </p:cNvPr>
            <p:cNvSpPr/>
            <p:nvPr/>
          </p:nvSpPr>
          <p:spPr bwMode="gray">
            <a:xfrm>
              <a:off x="7035501" y="3087446"/>
              <a:ext cx="3195021" cy="1441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1" name="Rectangle 20">
              <a:extLst>
                <a:ext uri="{FF2B5EF4-FFF2-40B4-BE49-F238E27FC236}">
                  <a16:creationId xmlns:a16="http://schemas.microsoft.com/office/drawing/2014/main" id="{97B2AD8E-7497-4BE0-9F83-1D3491441E34}"/>
                </a:ext>
              </a:extLst>
            </p:cNvPr>
            <p:cNvSpPr/>
            <p:nvPr/>
          </p:nvSpPr>
          <p:spPr bwMode="gray">
            <a:xfrm>
              <a:off x="6614920" y="3081861"/>
              <a:ext cx="795706" cy="1441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 name="Rectangle 21">
              <a:extLst>
                <a:ext uri="{FF2B5EF4-FFF2-40B4-BE49-F238E27FC236}">
                  <a16:creationId xmlns:a16="http://schemas.microsoft.com/office/drawing/2014/main" id="{F05A649D-CAF2-4DF3-AB9A-8A0351220409}"/>
                </a:ext>
              </a:extLst>
            </p:cNvPr>
            <p:cNvSpPr/>
            <p:nvPr/>
          </p:nvSpPr>
          <p:spPr bwMode="gray">
            <a:xfrm>
              <a:off x="6454948" y="3117669"/>
              <a:ext cx="795706" cy="1441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9" name="Rectangle: Rounded Corners 8">
              <a:extLst>
                <a:ext uri="{FF2B5EF4-FFF2-40B4-BE49-F238E27FC236}">
                  <a16:creationId xmlns:a16="http://schemas.microsoft.com/office/drawing/2014/main" id="{0C98C351-C00B-4194-8975-107F0FF3F03A}"/>
                </a:ext>
              </a:extLst>
            </p:cNvPr>
            <p:cNvSpPr/>
            <p:nvPr/>
          </p:nvSpPr>
          <p:spPr bwMode="gray">
            <a:xfrm>
              <a:off x="7175439" y="2717297"/>
              <a:ext cx="1329429" cy="416514"/>
            </a:xfrm>
            <a:prstGeom prst="roundRect">
              <a:avLst>
                <a:gd name="adj" fmla="val 187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TruONE ATS</a:t>
              </a:r>
            </a:p>
          </p:txBody>
        </p:sp>
        <p:sp>
          <p:nvSpPr>
            <p:cNvPr id="36" name="Rectangle 35">
              <a:extLst>
                <a:ext uri="{FF2B5EF4-FFF2-40B4-BE49-F238E27FC236}">
                  <a16:creationId xmlns:a16="http://schemas.microsoft.com/office/drawing/2014/main" id="{A86621D7-1009-4362-93E7-945211A94B10}"/>
                </a:ext>
              </a:extLst>
            </p:cNvPr>
            <p:cNvSpPr/>
            <p:nvPr/>
          </p:nvSpPr>
          <p:spPr bwMode="gray">
            <a:xfrm>
              <a:off x="6873241" y="2796997"/>
              <a:ext cx="168188"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0" name="Rectangle 69">
              <a:extLst>
                <a:ext uri="{FF2B5EF4-FFF2-40B4-BE49-F238E27FC236}">
                  <a16:creationId xmlns:a16="http://schemas.microsoft.com/office/drawing/2014/main" id="{E265E9D4-0410-4164-BD2E-F28BE57ED7E1}"/>
                </a:ext>
              </a:extLst>
            </p:cNvPr>
            <p:cNvSpPr/>
            <p:nvPr/>
          </p:nvSpPr>
          <p:spPr bwMode="gray">
            <a:xfrm>
              <a:off x="9258861" y="2969448"/>
              <a:ext cx="168188"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1" name="Rectangle 70">
              <a:extLst>
                <a:ext uri="{FF2B5EF4-FFF2-40B4-BE49-F238E27FC236}">
                  <a16:creationId xmlns:a16="http://schemas.microsoft.com/office/drawing/2014/main" id="{86F31E06-0828-4A5D-95BC-B5D9C8B6A919}"/>
                </a:ext>
              </a:extLst>
            </p:cNvPr>
            <p:cNvSpPr/>
            <p:nvPr/>
          </p:nvSpPr>
          <p:spPr bwMode="gray">
            <a:xfrm>
              <a:off x="9280580" y="2883632"/>
              <a:ext cx="168188"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2" name="Rectangle 71">
              <a:extLst>
                <a:ext uri="{FF2B5EF4-FFF2-40B4-BE49-F238E27FC236}">
                  <a16:creationId xmlns:a16="http://schemas.microsoft.com/office/drawing/2014/main" id="{280338D3-2DB8-470F-BB22-E3B62A2E0358}"/>
                </a:ext>
              </a:extLst>
            </p:cNvPr>
            <p:cNvSpPr/>
            <p:nvPr/>
          </p:nvSpPr>
          <p:spPr bwMode="gray">
            <a:xfrm>
              <a:off x="9303012" y="2798094"/>
              <a:ext cx="168188"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3" name="Rectangle 72">
              <a:extLst>
                <a:ext uri="{FF2B5EF4-FFF2-40B4-BE49-F238E27FC236}">
                  <a16:creationId xmlns:a16="http://schemas.microsoft.com/office/drawing/2014/main" id="{FD2DEC3D-6808-4083-ACC0-4816EC82BDAD}"/>
                </a:ext>
              </a:extLst>
            </p:cNvPr>
            <p:cNvSpPr/>
            <p:nvPr/>
          </p:nvSpPr>
          <p:spPr bwMode="gray">
            <a:xfrm>
              <a:off x="9292623" y="3055191"/>
              <a:ext cx="168188"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4" name="Rectangle 73">
              <a:extLst>
                <a:ext uri="{FF2B5EF4-FFF2-40B4-BE49-F238E27FC236}">
                  <a16:creationId xmlns:a16="http://schemas.microsoft.com/office/drawing/2014/main" id="{22F488FA-4005-4311-AA7E-7337107931E4}"/>
                </a:ext>
              </a:extLst>
            </p:cNvPr>
            <p:cNvSpPr/>
            <p:nvPr/>
          </p:nvSpPr>
          <p:spPr bwMode="gray">
            <a:xfrm>
              <a:off x="9212001" y="3133811"/>
              <a:ext cx="168188"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76" name="Rectangle 75">
              <a:extLst>
                <a:ext uri="{FF2B5EF4-FFF2-40B4-BE49-F238E27FC236}">
                  <a16:creationId xmlns:a16="http://schemas.microsoft.com/office/drawing/2014/main" id="{F5628C2A-C59C-4508-9446-D365B0096D5C}"/>
                </a:ext>
              </a:extLst>
            </p:cNvPr>
            <p:cNvSpPr/>
            <p:nvPr/>
          </p:nvSpPr>
          <p:spPr bwMode="gray">
            <a:xfrm>
              <a:off x="6717556" y="3053907"/>
              <a:ext cx="100616" cy="50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0" name="Rectangle 29">
              <a:extLst>
                <a:ext uri="{FF2B5EF4-FFF2-40B4-BE49-F238E27FC236}">
                  <a16:creationId xmlns:a16="http://schemas.microsoft.com/office/drawing/2014/main" id="{0CBDB59C-F92E-4289-B98C-D3ECE1E32FBD}"/>
                </a:ext>
              </a:extLst>
            </p:cNvPr>
            <p:cNvSpPr/>
            <p:nvPr/>
          </p:nvSpPr>
          <p:spPr bwMode="gray">
            <a:xfrm>
              <a:off x="6983647" y="2799883"/>
              <a:ext cx="168188"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1" name="Rectangle 30">
              <a:extLst>
                <a:ext uri="{FF2B5EF4-FFF2-40B4-BE49-F238E27FC236}">
                  <a16:creationId xmlns:a16="http://schemas.microsoft.com/office/drawing/2014/main" id="{5EFAC417-EADA-43B2-8F86-2E73AB467ABA}"/>
                </a:ext>
              </a:extLst>
            </p:cNvPr>
            <p:cNvSpPr/>
            <p:nvPr/>
          </p:nvSpPr>
          <p:spPr bwMode="gray">
            <a:xfrm>
              <a:off x="6904050" y="2883631"/>
              <a:ext cx="258556"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2" name="Rectangle 31">
              <a:extLst>
                <a:ext uri="{FF2B5EF4-FFF2-40B4-BE49-F238E27FC236}">
                  <a16:creationId xmlns:a16="http://schemas.microsoft.com/office/drawing/2014/main" id="{D90E398F-C2F1-440A-9AA9-D38B2E94D939}"/>
                </a:ext>
              </a:extLst>
            </p:cNvPr>
            <p:cNvSpPr/>
            <p:nvPr/>
          </p:nvSpPr>
          <p:spPr bwMode="gray">
            <a:xfrm>
              <a:off x="6905081" y="2967379"/>
              <a:ext cx="258556"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3" name="Rectangle 32">
              <a:extLst>
                <a:ext uri="{FF2B5EF4-FFF2-40B4-BE49-F238E27FC236}">
                  <a16:creationId xmlns:a16="http://schemas.microsoft.com/office/drawing/2014/main" id="{7E40FBB9-58F3-4479-AD43-8EE170778A02}"/>
                </a:ext>
              </a:extLst>
            </p:cNvPr>
            <p:cNvSpPr/>
            <p:nvPr/>
          </p:nvSpPr>
          <p:spPr bwMode="gray">
            <a:xfrm>
              <a:off x="6912151" y="3057410"/>
              <a:ext cx="258556"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4" name="Rectangle 33">
              <a:extLst>
                <a:ext uri="{FF2B5EF4-FFF2-40B4-BE49-F238E27FC236}">
                  <a16:creationId xmlns:a16="http://schemas.microsoft.com/office/drawing/2014/main" id="{81AB2D64-3541-4AE7-8F2D-1894EE8736B6}"/>
                </a:ext>
              </a:extLst>
            </p:cNvPr>
            <p:cNvSpPr/>
            <p:nvPr/>
          </p:nvSpPr>
          <p:spPr bwMode="gray">
            <a:xfrm>
              <a:off x="8629463" y="2797664"/>
              <a:ext cx="168188"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5" name="Rectangle 34">
              <a:extLst>
                <a:ext uri="{FF2B5EF4-FFF2-40B4-BE49-F238E27FC236}">
                  <a16:creationId xmlns:a16="http://schemas.microsoft.com/office/drawing/2014/main" id="{9FBD5EA8-F119-419B-887C-F6EB5147B6DC}"/>
                </a:ext>
              </a:extLst>
            </p:cNvPr>
            <p:cNvSpPr/>
            <p:nvPr/>
          </p:nvSpPr>
          <p:spPr bwMode="gray">
            <a:xfrm>
              <a:off x="8549866" y="2881412"/>
              <a:ext cx="258556" cy="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7" name="Rectangle 36">
              <a:extLst>
                <a:ext uri="{FF2B5EF4-FFF2-40B4-BE49-F238E27FC236}">
                  <a16:creationId xmlns:a16="http://schemas.microsoft.com/office/drawing/2014/main" id="{AAE347B8-AA8D-4456-9CF0-51A49A2B022D}"/>
                </a:ext>
              </a:extLst>
            </p:cNvPr>
            <p:cNvSpPr/>
            <p:nvPr/>
          </p:nvSpPr>
          <p:spPr bwMode="gray">
            <a:xfrm>
              <a:off x="8550897" y="2971443"/>
              <a:ext cx="372726" cy="64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38" name="Rectangle 37">
              <a:extLst>
                <a:ext uri="{FF2B5EF4-FFF2-40B4-BE49-F238E27FC236}">
                  <a16:creationId xmlns:a16="http://schemas.microsoft.com/office/drawing/2014/main" id="{BD08C8D3-3E53-4A09-A640-C2485EE6EBBB}"/>
                </a:ext>
              </a:extLst>
            </p:cNvPr>
            <p:cNvSpPr/>
            <p:nvPr/>
          </p:nvSpPr>
          <p:spPr bwMode="gray">
            <a:xfrm>
              <a:off x="8557966" y="3055191"/>
              <a:ext cx="457755" cy="49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pic>
          <p:nvPicPr>
            <p:cNvPr id="10" name="Picture 9">
              <a:extLst>
                <a:ext uri="{FF2B5EF4-FFF2-40B4-BE49-F238E27FC236}">
                  <a16:creationId xmlns:a16="http://schemas.microsoft.com/office/drawing/2014/main" id="{98C0741D-BEB7-46DD-B243-4C4751A6C722}"/>
                </a:ext>
              </a:extLst>
            </p:cNvPr>
            <p:cNvPicPr>
              <a:picLocks noChangeAspect="1"/>
            </p:cNvPicPr>
            <p:nvPr/>
          </p:nvPicPr>
          <p:blipFill rotWithShape="1">
            <a:blip r:embed="rId4"/>
            <a:srcRect t="8199"/>
            <a:stretch/>
          </p:blipFill>
          <p:spPr>
            <a:xfrm>
              <a:off x="7314091" y="3131445"/>
              <a:ext cx="1034232" cy="627306"/>
            </a:xfrm>
            <a:prstGeom prst="rect">
              <a:avLst/>
            </a:prstGeom>
          </p:spPr>
        </p:pic>
        <p:sp>
          <p:nvSpPr>
            <p:cNvPr id="11" name="Rectangle 10">
              <a:extLst>
                <a:ext uri="{FF2B5EF4-FFF2-40B4-BE49-F238E27FC236}">
                  <a16:creationId xmlns:a16="http://schemas.microsoft.com/office/drawing/2014/main" id="{38C4F3BF-6F49-479B-B2D6-059783D54904}"/>
                </a:ext>
              </a:extLst>
            </p:cNvPr>
            <p:cNvSpPr/>
            <p:nvPr/>
          </p:nvSpPr>
          <p:spPr bwMode="gray">
            <a:xfrm>
              <a:off x="7290871" y="4233863"/>
              <a:ext cx="1443553" cy="91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grpSp>
      <p:sp>
        <p:nvSpPr>
          <p:cNvPr id="7" name="Rectangle 6">
            <a:extLst>
              <a:ext uri="{FF2B5EF4-FFF2-40B4-BE49-F238E27FC236}">
                <a16:creationId xmlns:a16="http://schemas.microsoft.com/office/drawing/2014/main" id="{DD58CC04-FCE2-4D05-A751-8D1D34F3BD3E}"/>
              </a:ext>
            </a:extLst>
          </p:cNvPr>
          <p:cNvSpPr/>
          <p:nvPr/>
        </p:nvSpPr>
        <p:spPr bwMode="gray">
          <a:xfrm>
            <a:off x="6884935" y="2717390"/>
            <a:ext cx="3573941" cy="1874726"/>
          </a:xfrm>
          <a:prstGeom prst="rect">
            <a:avLst/>
          </a:prstGeom>
          <a:noFill/>
          <a:ln w="38100">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Tree>
    <p:extLst>
      <p:ext uri="{BB962C8B-B14F-4D97-AF65-F5344CB8AC3E}">
        <p14:creationId xmlns:p14="http://schemas.microsoft.com/office/powerpoint/2010/main" val="33922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2">
                                            <p:bg/>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39" grpId="0" build="p"/>
      <p:bldP spid="42" grpId="0" build="p" animBg="1"/>
      <p:bldP spid="78" grpId="0"/>
      <p:bldP spid="79" grpId="0"/>
      <p:bldP spid="80"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TruONE™ - World’s first true all-in-one ATS </a:t>
            </a:r>
          </a:p>
        </p:txBody>
      </p:sp>
      <p:sp>
        <p:nvSpPr>
          <p:cNvPr id="4" name="Date Placeholder 3"/>
          <p:cNvSpPr>
            <a:spLocks noGrp="1"/>
          </p:cNvSpPr>
          <p:nvPr>
            <p:ph type="dt" sz="half" idx="14"/>
          </p:nvPr>
        </p:nvSpPr>
        <p:spPr/>
        <p:txBody>
          <a:bodyPr/>
          <a:lstStyle/>
          <a:p>
            <a:fld id="{604723B6-2C37-4C03-92C2-AA6C4A469955}" type="datetime4">
              <a:rPr lang="en-US" smtClean="0"/>
              <a:t>July 18, 2019</a:t>
            </a:fld>
            <a:endParaRPr lang="en-US" dirty="0"/>
          </a:p>
        </p:txBody>
      </p:sp>
      <p:sp>
        <p:nvSpPr>
          <p:cNvPr id="5" name="Footer Placeholder 4"/>
          <p:cNvSpPr>
            <a:spLocks noGrp="1"/>
          </p:cNvSpPr>
          <p:nvPr>
            <p:ph type="ftr" sz="quarter" idx="15"/>
          </p:nvPr>
        </p:nvSpPr>
        <p:spPr/>
        <p:txBody>
          <a:bodyPr/>
          <a:lstStyle/>
          <a:p>
            <a:pPr algn="ctr"/>
            <a:endParaRPr lang="en-US" dirty="0">
              <a:solidFill>
                <a:srgbClr val="FF0000"/>
              </a:solidFill>
            </a:endParaRPr>
          </a:p>
          <a:p>
            <a:endParaRPr lang="en-US" dirty="0"/>
          </a:p>
        </p:txBody>
      </p:sp>
      <p:sp>
        <p:nvSpPr>
          <p:cNvPr id="6" name="Slide Number Placeholder 5"/>
          <p:cNvSpPr>
            <a:spLocks noGrp="1"/>
          </p:cNvSpPr>
          <p:nvPr>
            <p:ph type="sldNum" sz="quarter" idx="16"/>
          </p:nvPr>
        </p:nvSpPr>
        <p:spPr/>
        <p:txBody>
          <a:bodyPr/>
          <a:lstStyle/>
          <a:p>
            <a:r>
              <a:rPr lang="en-US"/>
              <a:t>Slide </a:t>
            </a:r>
            <a:fld id="{619F89D8-7AE3-494A-97F3-03D680869632}" type="slidenum">
              <a:rPr lang="en-US" smtClean="0"/>
              <a:pPr/>
              <a:t>5</a:t>
            </a:fld>
            <a:endParaRPr lang="en-US" dirty="0"/>
          </a:p>
        </p:txBody>
      </p:sp>
      <p:sp>
        <p:nvSpPr>
          <p:cNvPr id="7" name="Text Placeholder 5"/>
          <p:cNvSpPr txBox="1">
            <a:spLocks/>
          </p:cNvSpPr>
          <p:nvPr/>
        </p:nvSpPr>
        <p:spPr bwMode="gray">
          <a:xfrm>
            <a:off x="277494" y="2413552"/>
            <a:ext cx="4609812" cy="3831063"/>
          </a:xfrm>
          <a:prstGeom prst="rect">
            <a:avLst/>
          </a:prstGeom>
        </p:spPr>
        <p:txBody>
          <a:bodyPr lIns="72000" tIns="72000" rIns="72000" bIns="72000"/>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lvl="1">
              <a:spcBef>
                <a:spcPts val="600"/>
              </a:spcBef>
            </a:pPr>
            <a:r>
              <a:rPr lang="en-GB" dirty="0"/>
              <a:t>The all-new ATS from ABB is the world’s </a:t>
            </a:r>
            <a:r>
              <a:rPr lang="en-GB" b="1" dirty="0"/>
              <a:t>first true, purpose-built </a:t>
            </a:r>
            <a:r>
              <a:rPr lang="en-GB" dirty="0"/>
              <a:t>ATS integrating switch and controller in one seamless unit</a:t>
            </a:r>
          </a:p>
          <a:p>
            <a:pPr lvl="1">
              <a:spcBef>
                <a:spcPts val="600"/>
              </a:spcBef>
            </a:pPr>
            <a:r>
              <a:rPr lang="en-GB" dirty="0"/>
              <a:t>With </a:t>
            </a:r>
            <a:r>
              <a:rPr lang="en-GB" b="1" dirty="0"/>
              <a:t>UL short-time ratings</a:t>
            </a:r>
            <a:r>
              <a:rPr lang="en-GB" dirty="0"/>
              <a:t>  (STR) in every frame, </a:t>
            </a:r>
            <a:r>
              <a:rPr lang="en-GB" dirty="0" err="1"/>
              <a:t>TruONE</a:t>
            </a:r>
            <a:r>
              <a:rPr lang="en-GB" dirty="0"/>
              <a:t> stands ready to ensure the steady delivery of critical power at all times</a:t>
            </a:r>
          </a:p>
          <a:p>
            <a:pPr lvl="1">
              <a:spcBef>
                <a:spcPts val="600"/>
              </a:spcBef>
            </a:pPr>
            <a:r>
              <a:rPr lang="en-GB" dirty="0"/>
              <a:t>Its </a:t>
            </a:r>
            <a:r>
              <a:rPr lang="en-GB" b="1" dirty="0"/>
              <a:t>predictive maintenance </a:t>
            </a:r>
            <a:r>
              <a:rPr lang="en-GB" dirty="0"/>
              <a:t>(</a:t>
            </a:r>
            <a:r>
              <a:rPr lang="en-GB" dirty="0" err="1"/>
              <a:t>lvl</a:t>
            </a:r>
            <a:r>
              <a:rPr lang="en-GB" dirty="0"/>
              <a:t> 4 controller)</a:t>
            </a:r>
            <a:r>
              <a:rPr lang="en-GB" b="1" dirty="0"/>
              <a:t> </a:t>
            </a:r>
            <a:r>
              <a:rPr lang="en-GB" dirty="0"/>
              <a:t>and modular construction simplify service</a:t>
            </a:r>
          </a:p>
          <a:p>
            <a:pPr lvl="1">
              <a:spcBef>
                <a:spcPts val="600"/>
              </a:spcBef>
            </a:pPr>
            <a:r>
              <a:rPr lang="en-GB" dirty="0"/>
              <a:t>Its unique switch design allows </a:t>
            </a:r>
            <a:r>
              <a:rPr lang="en-GB" b="1" dirty="0"/>
              <a:t>manual operation, even when power is on</a:t>
            </a:r>
          </a:p>
          <a:p>
            <a:pPr lvl="1">
              <a:spcBef>
                <a:spcPts val="600"/>
              </a:spcBef>
            </a:pPr>
            <a:r>
              <a:rPr lang="en-GB" dirty="0"/>
              <a:t>And its </a:t>
            </a:r>
            <a:r>
              <a:rPr lang="en-GB" b="1" dirty="0"/>
              <a:t>advanced connectivity </a:t>
            </a:r>
            <a:r>
              <a:rPr lang="en-GB" dirty="0"/>
              <a:t>with 7 </a:t>
            </a:r>
            <a:r>
              <a:rPr lang="en-GB" dirty="0" err="1"/>
              <a:t>comm</a:t>
            </a:r>
            <a:r>
              <a:rPr lang="en-GB" dirty="0"/>
              <a:t> protocols is ready for the future</a:t>
            </a:r>
          </a:p>
          <a:p>
            <a:pPr lvl="1">
              <a:spcBef>
                <a:spcPts val="600"/>
              </a:spcBef>
            </a:pPr>
            <a:r>
              <a:rPr lang="en-GB" dirty="0"/>
              <a:t>Fast in-phase open transition, </a:t>
            </a:r>
            <a:r>
              <a:rPr lang="en-GB" b="1" dirty="0"/>
              <a:t>up to 50ms transfer time</a:t>
            </a:r>
            <a:r>
              <a:rPr lang="en-GB" dirty="0"/>
              <a:t>; delayed transition also available</a:t>
            </a:r>
            <a:endParaRPr lang="en-US" b="1" dirty="0"/>
          </a:p>
          <a:p>
            <a:pPr lvl="1">
              <a:spcBef>
                <a:spcPts val="600"/>
              </a:spcBef>
            </a:pPr>
            <a:endParaRPr lang="en-US" dirty="0"/>
          </a:p>
          <a:p>
            <a:pPr lvl="1">
              <a:spcBef>
                <a:spcPts val="600"/>
              </a:spcBef>
            </a:pPr>
            <a:endParaRPr lang="en-US" dirty="0"/>
          </a:p>
          <a:p>
            <a:pPr lvl="1">
              <a:spcBef>
                <a:spcPts val="600"/>
              </a:spcBef>
            </a:pPr>
            <a:endParaRPr lang="en-US" dirty="0"/>
          </a:p>
        </p:txBody>
      </p:sp>
      <p:grpSp>
        <p:nvGrpSpPr>
          <p:cNvPr id="41" name="Group 40"/>
          <p:cNvGrpSpPr/>
          <p:nvPr/>
        </p:nvGrpSpPr>
        <p:grpSpPr>
          <a:xfrm>
            <a:off x="279400" y="2168826"/>
            <a:ext cx="5276448" cy="3744612"/>
            <a:chOff x="279400" y="2186113"/>
            <a:chExt cx="4295984" cy="3727326"/>
          </a:xfrm>
        </p:grpSpPr>
        <p:cxnSp>
          <p:nvCxnSpPr>
            <p:cNvPr id="11" name="Straight Connector 10"/>
            <p:cNvCxnSpPr/>
            <p:nvPr/>
          </p:nvCxnSpPr>
          <p:spPr bwMode="gray">
            <a:xfrm>
              <a:off x="279400" y="2186113"/>
              <a:ext cx="4147055"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4575384" y="2336459"/>
              <a:ext cx="0" cy="357698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grpSp>
      <p:sp>
        <p:nvSpPr>
          <p:cNvPr id="13" name="Text Placeholder 7"/>
          <p:cNvSpPr txBox="1">
            <a:spLocks/>
          </p:cNvSpPr>
          <p:nvPr/>
        </p:nvSpPr>
        <p:spPr bwMode="gray">
          <a:xfrm>
            <a:off x="279400" y="1793003"/>
            <a:ext cx="4147055" cy="379065"/>
          </a:xfrm>
          <a:prstGeom prst="rect">
            <a:avLst/>
          </a:prstGeom>
        </p:spPr>
        <p:txBody>
          <a:bodyPr vert="horz" lIns="72000" tIns="72000" rIns="72000" bIns="72000"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t>Highlights</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90482" y="2779101"/>
            <a:ext cx="4725093" cy="3150062"/>
          </a:xfrm>
          <a:prstGeom prst="rect">
            <a:avLst/>
          </a:prstGeom>
        </p:spPr>
      </p:pic>
      <p:pic>
        <p:nvPicPr>
          <p:cNvPr id="8" name="Picture 7">
            <a:extLst>
              <a:ext uri="{FF2B5EF4-FFF2-40B4-BE49-F238E27FC236}">
                <a16:creationId xmlns:a16="http://schemas.microsoft.com/office/drawing/2014/main" id="{0E189937-8868-49F3-AA4D-DA32646AF91A}"/>
              </a:ext>
            </a:extLst>
          </p:cNvPr>
          <p:cNvPicPr>
            <a:picLocks noChangeAspect="1"/>
          </p:cNvPicPr>
          <p:nvPr/>
        </p:nvPicPr>
        <p:blipFill>
          <a:blip r:embed="rId5"/>
          <a:stretch>
            <a:fillRect/>
          </a:stretch>
        </p:blipFill>
        <p:spPr>
          <a:xfrm>
            <a:off x="6082039" y="1569057"/>
            <a:ext cx="1125789" cy="1234112"/>
          </a:xfrm>
          <a:prstGeom prst="rect">
            <a:avLst/>
          </a:prstGeom>
        </p:spPr>
      </p:pic>
      <p:pic>
        <p:nvPicPr>
          <p:cNvPr id="10" name="Picture 9">
            <a:extLst>
              <a:ext uri="{FF2B5EF4-FFF2-40B4-BE49-F238E27FC236}">
                <a16:creationId xmlns:a16="http://schemas.microsoft.com/office/drawing/2014/main" id="{59EBCC7D-E438-4AD0-BFA7-B839D5E5256C}"/>
              </a:ext>
            </a:extLst>
          </p:cNvPr>
          <p:cNvPicPr>
            <a:picLocks noChangeAspect="1"/>
          </p:cNvPicPr>
          <p:nvPr/>
        </p:nvPicPr>
        <p:blipFill>
          <a:blip r:embed="rId6"/>
          <a:stretch>
            <a:fillRect/>
          </a:stretch>
        </p:blipFill>
        <p:spPr>
          <a:xfrm>
            <a:off x="7704027" y="1544989"/>
            <a:ext cx="1139180" cy="1234112"/>
          </a:xfrm>
          <a:prstGeom prst="rect">
            <a:avLst/>
          </a:prstGeom>
        </p:spPr>
      </p:pic>
      <p:pic>
        <p:nvPicPr>
          <p:cNvPr id="12" name="Picture 11">
            <a:extLst>
              <a:ext uri="{FF2B5EF4-FFF2-40B4-BE49-F238E27FC236}">
                <a16:creationId xmlns:a16="http://schemas.microsoft.com/office/drawing/2014/main" id="{6E57AB65-92F7-4ABA-90F7-5EB714E00F97}"/>
              </a:ext>
            </a:extLst>
          </p:cNvPr>
          <p:cNvPicPr>
            <a:picLocks noChangeAspect="1"/>
          </p:cNvPicPr>
          <p:nvPr/>
        </p:nvPicPr>
        <p:blipFill>
          <a:blip r:embed="rId7"/>
          <a:stretch>
            <a:fillRect/>
          </a:stretch>
        </p:blipFill>
        <p:spPr>
          <a:xfrm>
            <a:off x="10267598" y="1553549"/>
            <a:ext cx="1546280" cy="1242716"/>
          </a:xfrm>
          <a:prstGeom prst="rect">
            <a:avLst/>
          </a:prstGeom>
        </p:spPr>
      </p:pic>
      <p:pic>
        <p:nvPicPr>
          <p:cNvPr id="15" name="Picture 14">
            <a:extLst>
              <a:ext uri="{FF2B5EF4-FFF2-40B4-BE49-F238E27FC236}">
                <a16:creationId xmlns:a16="http://schemas.microsoft.com/office/drawing/2014/main" id="{4B09D9F2-F063-4232-9106-53331B7CB90D}"/>
              </a:ext>
            </a:extLst>
          </p:cNvPr>
          <p:cNvPicPr>
            <a:picLocks noChangeAspect="1"/>
          </p:cNvPicPr>
          <p:nvPr/>
        </p:nvPicPr>
        <p:blipFill>
          <a:blip r:embed="rId8"/>
          <a:stretch>
            <a:fillRect/>
          </a:stretch>
        </p:blipFill>
        <p:spPr>
          <a:xfrm>
            <a:off x="10474141" y="2905158"/>
            <a:ext cx="1340331" cy="1596991"/>
          </a:xfrm>
          <a:prstGeom prst="rect">
            <a:avLst/>
          </a:prstGeom>
        </p:spPr>
      </p:pic>
      <p:pic>
        <p:nvPicPr>
          <p:cNvPr id="17" name="Picture 16">
            <a:extLst>
              <a:ext uri="{FF2B5EF4-FFF2-40B4-BE49-F238E27FC236}">
                <a16:creationId xmlns:a16="http://schemas.microsoft.com/office/drawing/2014/main" id="{CBC44B8A-E527-442F-BBB4-F7CACE695F67}"/>
              </a:ext>
            </a:extLst>
          </p:cNvPr>
          <p:cNvPicPr>
            <a:picLocks noChangeAspect="1"/>
          </p:cNvPicPr>
          <p:nvPr/>
        </p:nvPicPr>
        <p:blipFill>
          <a:blip r:embed="rId9"/>
          <a:stretch>
            <a:fillRect/>
          </a:stretch>
        </p:blipFill>
        <p:spPr>
          <a:xfrm>
            <a:off x="10107058" y="4796629"/>
            <a:ext cx="1799176" cy="1005208"/>
          </a:xfrm>
          <a:prstGeom prst="rect">
            <a:avLst/>
          </a:prstGeom>
        </p:spPr>
      </p:pic>
      <p:sp>
        <p:nvSpPr>
          <p:cNvPr id="18" name="Subtitle 6">
            <a:extLst>
              <a:ext uri="{FF2B5EF4-FFF2-40B4-BE49-F238E27FC236}">
                <a16:creationId xmlns:a16="http://schemas.microsoft.com/office/drawing/2014/main" id="{0FC77CEF-0A16-48B0-9DFA-5956EEE01295}"/>
              </a:ext>
            </a:extLst>
          </p:cNvPr>
          <p:cNvSpPr>
            <a:spLocks noGrp="1"/>
          </p:cNvSpPr>
          <p:nvPr>
            <p:ph type="subTitle" idx="13"/>
          </p:nvPr>
        </p:nvSpPr>
        <p:spPr>
          <a:xfrm>
            <a:off x="333221" y="1120928"/>
            <a:ext cx="11573013" cy="504000"/>
          </a:xfrm>
        </p:spPr>
        <p:txBody>
          <a:bodyPr/>
          <a:lstStyle/>
          <a:p>
            <a:r>
              <a:rPr lang="en-US" dirty="0"/>
              <a:t>Launched for sales in March 2018</a:t>
            </a:r>
          </a:p>
        </p:txBody>
      </p:sp>
    </p:spTree>
    <p:extLst>
      <p:ext uri="{BB962C8B-B14F-4D97-AF65-F5344CB8AC3E}">
        <p14:creationId xmlns:p14="http://schemas.microsoft.com/office/powerpoint/2010/main" val="138748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par>
                                <p:cTn id="40" presetID="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fade">
                                      <p:cBhvr>
                                        <p:cTn id="48" dur="500"/>
                                        <p:tgtEl>
                                          <p:spTgt spid="7">
                                            <p:txEl>
                                              <p:pRg st="5" end="5"/>
                                            </p:txEl>
                                          </p:spTgt>
                                        </p:tgtEl>
                                      </p:cBhvr>
                                    </p:animEffect>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gray">
          <a:xfrm>
            <a:off x="280157" y="2336603"/>
            <a:ext cx="3672998" cy="1645149"/>
          </a:xfrm>
          <a:prstGeom prst="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65" tIns="53965" rIns="53965" bIns="53965" numCol="1" spcCol="0" rtlCol="0" fromWordArt="0" anchor="ctr" anchorCtr="0" forceAA="0" compatLnSpc="1">
            <a:prstTxWarp prst="textNoShape">
              <a:avLst/>
            </a:prstTxWarp>
            <a:noAutofit/>
          </a:bodyPr>
          <a:lstStyle/>
          <a:p>
            <a:pPr algn="ctr"/>
            <a:endParaRPr lang="en-US" sz="1199"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5" name="Rectangle 24"/>
          <p:cNvSpPr/>
          <p:nvPr/>
        </p:nvSpPr>
        <p:spPr bwMode="gray">
          <a:xfrm>
            <a:off x="4257112" y="2336603"/>
            <a:ext cx="3672998" cy="1645149"/>
          </a:xfrm>
          <a:prstGeom prst="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65" tIns="53965" rIns="53965" bIns="53965" numCol="1" spcCol="0" rtlCol="0" fromWordArt="0" anchor="ctr" anchorCtr="0" forceAA="0" compatLnSpc="1">
            <a:prstTxWarp prst="textNoShape">
              <a:avLst/>
            </a:prstTxWarp>
            <a:noAutofit/>
          </a:bodyPr>
          <a:lstStyle/>
          <a:p>
            <a:pPr algn="ctr"/>
            <a:endParaRPr lang="en-US" sz="1199"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26" name="Rectangle 25"/>
          <p:cNvSpPr/>
          <p:nvPr/>
        </p:nvSpPr>
        <p:spPr bwMode="gray">
          <a:xfrm>
            <a:off x="8232480" y="2336603"/>
            <a:ext cx="3672998" cy="1645149"/>
          </a:xfrm>
          <a:prstGeom prst="rect">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65" tIns="53965" rIns="53965" bIns="53965" numCol="1" spcCol="0" rtlCol="0" fromWordArt="0" anchor="ctr" anchorCtr="0" forceAA="0" compatLnSpc="1">
            <a:prstTxWarp prst="textNoShape">
              <a:avLst/>
            </a:prstTxWarp>
            <a:noAutofit/>
          </a:bodyPr>
          <a:lstStyle/>
          <a:p>
            <a:pPr algn="ctr"/>
            <a:endParaRPr lang="en-US" sz="1199" dirty="0">
              <a:solidFill>
                <a:srgbClr val="000000"/>
              </a:solidFill>
              <a:latin typeface="ABBvoiceOffice" panose="020D0603020503020204" pitchFamily="34" charset="0"/>
              <a:ea typeface="ABBvoiceOffice" panose="020D0603020503020204" pitchFamily="34" charset="0"/>
              <a:cs typeface="ABBvoiceOffice" panose="020D0603020503020204" pitchFamily="34" charset="0"/>
            </a:endParaRPr>
          </a:p>
        </p:txBody>
      </p:sp>
      <p:sp>
        <p:nvSpPr>
          <p:cNvPr id="7" name="Subtitle 6"/>
          <p:cNvSpPr>
            <a:spLocks noGrp="1"/>
          </p:cNvSpPr>
          <p:nvPr>
            <p:ph type="subTitle" idx="13"/>
          </p:nvPr>
        </p:nvSpPr>
        <p:spPr/>
        <p:txBody>
          <a:bodyPr/>
          <a:lstStyle/>
          <a:p>
            <a:r>
              <a:rPr lang="en-US" dirty="0"/>
              <a:t>Three control levels</a:t>
            </a:r>
          </a:p>
        </p:txBody>
      </p:sp>
      <p:sp>
        <p:nvSpPr>
          <p:cNvPr id="6" name="Title 5"/>
          <p:cNvSpPr>
            <a:spLocks noGrp="1"/>
          </p:cNvSpPr>
          <p:nvPr>
            <p:ph type="title"/>
          </p:nvPr>
        </p:nvSpPr>
        <p:spPr/>
        <p:txBody>
          <a:bodyPr/>
          <a:lstStyle/>
          <a:p>
            <a:r>
              <a:rPr lang="en-US" dirty="0"/>
              <a:t>TruONE™ - World’s first true all-in-one ATS </a:t>
            </a:r>
          </a:p>
        </p:txBody>
      </p:sp>
      <p:sp>
        <p:nvSpPr>
          <p:cNvPr id="3" name="Date Placeholder 2"/>
          <p:cNvSpPr>
            <a:spLocks noGrp="1"/>
          </p:cNvSpPr>
          <p:nvPr>
            <p:ph type="dt" sz="half" idx="14"/>
          </p:nvPr>
        </p:nvSpPr>
        <p:spPr/>
        <p:txBody>
          <a:bodyPr/>
          <a:lstStyle/>
          <a:p>
            <a:fld id="{E3EF050F-B85E-4E30-B69F-9970B4AED387}" type="datetime4">
              <a:rPr lang="en-US">
                <a:solidFill>
                  <a:srgbClr val="A0A0A0"/>
                </a:solidFill>
                <a:latin typeface="ABBvoiceOffice"/>
                <a:ea typeface="ABBvoiceOffice"/>
                <a:cs typeface="ABBvoiceOffice"/>
              </a:rPr>
              <a:pPr/>
              <a:t>July 18, 2019</a:t>
            </a:fld>
            <a:endParaRPr lang="en-US" dirty="0">
              <a:solidFill>
                <a:srgbClr val="A0A0A0"/>
              </a:solidFill>
              <a:latin typeface="ABBvoiceOffice"/>
              <a:ea typeface="ABBvoiceOffice"/>
              <a:cs typeface="ABBvoiceOffice"/>
            </a:endParaRPr>
          </a:p>
        </p:txBody>
      </p:sp>
      <p:sp>
        <p:nvSpPr>
          <p:cNvPr id="4" name="Footer Placeholder 3"/>
          <p:cNvSpPr>
            <a:spLocks noGrp="1"/>
          </p:cNvSpPr>
          <p:nvPr>
            <p:ph type="ftr" sz="quarter" idx="15"/>
          </p:nvPr>
        </p:nvSpPr>
        <p:spPr/>
        <p:txBody>
          <a:bodyPr/>
          <a:lstStyle/>
          <a:p>
            <a:pPr algn="ctr"/>
            <a:endParaRPr lang="en-US" dirty="0">
              <a:solidFill>
                <a:srgbClr val="FF0000"/>
              </a:solidFill>
              <a:latin typeface="ABBvoiceOffice"/>
              <a:ea typeface="ABBvoiceOffice"/>
              <a:cs typeface="ABBvoiceOffice"/>
            </a:endParaRPr>
          </a:p>
          <a:p>
            <a:pPr algn="ctr"/>
            <a:endParaRPr lang="en-US" dirty="0">
              <a:solidFill>
                <a:srgbClr val="000000">
                  <a:tint val="75000"/>
                </a:srgbClr>
              </a:solidFill>
              <a:latin typeface="ABBvoiceOffice"/>
              <a:ea typeface="ABBvoiceOffice"/>
              <a:cs typeface="ABBvoiceOffice"/>
            </a:endParaRPr>
          </a:p>
        </p:txBody>
      </p:sp>
      <p:sp>
        <p:nvSpPr>
          <p:cNvPr id="5" name="Slide Number Placeholder 4"/>
          <p:cNvSpPr>
            <a:spLocks noGrp="1"/>
          </p:cNvSpPr>
          <p:nvPr>
            <p:ph type="sldNum" sz="quarter" idx="16"/>
          </p:nvPr>
        </p:nvSpPr>
        <p:spPr/>
        <p:txBody>
          <a:bodyPr/>
          <a:lstStyle/>
          <a:p>
            <a:r>
              <a:rPr lang="en-US">
                <a:solidFill>
                  <a:srgbClr val="A0A0A0"/>
                </a:solidFill>
                <a:latin typeface="ABBvoiceOffice"/>
                <a:ea typeface="ABBvoiceOffice"/>
                <a:cs typeface="ABBvoiceOffice"/>
              </a:rPr>
              <a:t>Slide </a:t>
            </a:r>
            <a:fld id="{619F89D8-7AE3-494A-97F3-03D680869632}" type="slidenum">
              <a:rPr lang="en-US">
                <a:solidFill>
                  <a:srgbClr val="A0A0A0"/>
                </a:solidFill>
                <a:latin typeface="ABBvoiceOffice"/>
                <a:ea typeface="ABBvoiceOffice"/>
                <a:cs typeface="ABBvoiceOffice"/>
              </a:rPr>
              <a:pPr/>
              <a:t>6</a:t>
            </a:fld>
            <a:endParaRPr lang="en-US" dirty="0">
              <a:solidFill>
                <a:srgbClr val="A0A0A0"/>
              </a:solidFill>
              <a:latin typeface="ABBvoiceOffice"/>
              <a:ea typeface="ABBvoiceOffice"/>
              <a:cs typeface="ABBvoiceOffice"/>
            </a:endParaRPr>
          </a:p>
        </p:txBody>
      </p:sp>
      <p:sp>
        <p:nvSpPr>
          <p:cNvPr id="10" name="Text Placeholder 5"/>
          <p:cNvSpPr txBox="1">
            <a:spLocks/>
          </p:cNvSpPr>
          <p:nvPr/>
        </p:nvSpPr>
        <p:spPr bwMode="gray">
          <a:xfrm>
            <a:off x="278253" y="4046498"/>
            <a:ext cx="3672315" cy="1747297"/>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rgbClr val="000000"/>
                </a:solidFill>
                <a:ea typeface="ABBvoiceOffice"/>
                <a:cs typeface="ABBvoiceOffice"/>
              </a:rPr>
              <a:t>Standard</a:t>
            </a:r>
          </a:p>
          <a:p>
            <a:pPr lvl="2">
              <a:spcBef>
                <a:spcPts val="600"/>
              </a:spcBef>
            </a:pPr>
            <a:r>
              <a:rPr lang="en-GB" dirty="0">
                <a:solidFill>
                  <a:srgbClr val="000000"/>
                </a:solidFill>
                <a:ea typeface="ABBvoiceOffice"/>
                <a:cs typeface="ABBvoiceOffice"/>
              </a:rPr>
              <a:t>Standard features to meet the standard application </a:t>
            </a:r>
            <a:r>
              <a:rPr lang="en-GB" dirty="0" err="1">
                <a:solidFill>
                  <a:srgbClr val="000000"/>
                </a:solidFill>
                <a:ea typeface="ABBvoiceOffice"/>
                <a:cs typeface="ABBvoiceOffice"/>
              </a:rPr>
              <a:t>reqs</a:t>
            </a:r>
            <a:r>
              <a:rPr lang="en-GB" dirty="0">
                <a:solidFill>
                  <a:srgbClr val="000000"/>
                </a:solidFill>
                <a:ea typeface="ABBvoiceOffice"/>
                <a:cs typeface="ABBvoiceOffice"/>
              </a:rPr>
              <a:t>.</a:t>
            </a:r>
          </a:p>
          <a:p>
            <a:pPr lvl="2">
              <a:spcBef>
                <a:spcPts val="600"/>
              </a:spcBef>
            </a:pPr>
            <a:r>
              <a:rPr lang="en-GB" dirty="0">
                <a:solidFill>
                  <a:srgbClr val="000000"/>
                </a:solidFill>
                <a:ea typeface="ABBvoiceOffice"/>
                <a:cs typeface="ABBvoiceOffice"/>
              </a:rPr>
              <a:t>DIP switch controls</a:t>
            </a:r>
          </a:p>
          <a:p>
            <a:pPr lvl="2">
              <a:spcBef>
                <a:spcPts val="600"/>
              </a:spcBef>
            </a:pPr>
            <a:r>
              <a:rPr lang="en-GB" dirty="0">
                <a:solidFill>
                  <a:srgbClr val="000000"/>
                </a:solidFill>
                <a:ea typeface="ABBvoiceOffice"/>
                <a:cs typeface="ABBvoiceOffice"/>
              </a:rPr>
              <a:t>Mains-Mains and Mains-Gen applications</a:t>
            </a:r>
          </a:p>
          <a:p>
            <a:pPr lvl="2">
              <a:spcBef>
                <a:spcPts val="600"/>
              </a:spcBef>
            </a:pPr>
            <a:r>
              <a:rPr lang="en-GB" u="sng" dirty="0">
                <a:solidFill>
                  <a:srgbClr val="000000"/>
                </a:solidFill>
                <a:ea typeface="ABBvoiceOffice"/>
                <a:cs typeface="ABBvoiceOffice"/>
              </a:rPr>
              <a:t>Specific breaker ratings</a:t>
            </a:r>
          </a:p>
        </p:txBody>
      </p:sp>
      <p:cxnSp>
        <p:nvCxnSpPr>
          <p:cNvPr id="11" name="Straight Connector 10"/>
          <p:cNvCxnSpPr/>
          <p:nvPr/>
        </p:nvCxnSpPr>
        <p:spPr bwMode="gray">
          <a:xfrm>
            <a:off x="280159" y="2186275"/>
            <a:ext cx="367299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8" name="Text Placeholder 5"/>
          <p:cNvSpPr txBox="1">
            <a:spLocks/>
          </p:cNvSpPr>
          <p:nvPr/>
        </p:nvSpPr>
        <p:spPr bwMode="gray">
          <a:xfrm>
            <a:off x="4255709" y="4046498"/>
            <a:ext cx="3672315" cy="1747297"/>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rgbClr val="000000"/>
                </a:solidFill>
                <a:ea typeface="ABBvoiceOffice"/>
                <a:cs typeface="ABBvoiceOffice"/>
              </a:rPr>
              <a:t>Advanced</a:t>
            </a:r>
          </a:p>
          <a:p>
            <a:pPr lvl="2">
              <a:spcBef>
                <a:spcPts val="600"/>
              </a:spcBef>
            </a:pPr>
            <a:r>
              <a:rPr lang="en-GB" dirty="0">
                <a:solidFill>
                  <a:srgbClr val="000000"/>
                </a:solidFill>
                <a:ea typeface="ABBvoiceOffice"/>
                <a:cs typeface="ABBvoiceOffice"/>
              </a:rPr>
              <a:t>Enhanced product features</a:t>
            </a:r>
          </a:p>
          <a:p>
            <a:pPr lvl="2">
              <a:spcBef>
                <a:spcPts val="600"/>
              </a:spcBef>
            </a:pPr>
            <a:r>
              <a:rPr lang="en-GB" dirty="0">
                <a:solidFill>
                  <a:srgbClr val="000000"/>
                </a:solidFill>
                <a:ea typeface="ABBvoiceOffice"/>
                <a:cs typeface="ABBvoiceOffice"/>
              </a:rPr>
              <a:t>LCD screen controls</a:t>
            </a:r>
          </a:p>
          <a:p>
            <a:pPr lvl="2">
              <a:spcBef>
                <a:spcPts val="600"/>
              </a:spcBef>
            </a:pPr>
            <a:r>
              <a:rPr lang="en-GB" dirty="0">
                <a:solidFill>
                  <a:srgbClr val="000000"/>
                </a:solidFill>
                <a:ea typeface="ABBvoiceOffice"/>
                <a:cs typeface="ABBvoiceOffice"/>
              </a:rPr>
              <a:t>Programmable I/O, and field mount comm. &amp; I/O</a:t>
            </a:r>
          </a:p>
          <a:p>
            <a:pPr lvl="2">
              <a:spcBef>
                <a:spcPts val="600"/>
              </a:spcBef>
            </a:pPr>
            <a:r>
              <a:rPr lang="en-GB" dirty="0">
                <a:solidFill>
                  <a:srgbClr val="000000"/>
                </a:solidFill>
                <a:ea typeface="ABBvoiceOffice"/>
                <a:cs typeface="ABBvoiceOffice"/>
              </a:rPr>
              <a:t>Flexible time delays</a:t>
            </a:r>
          </a:p>
          <a:p>
            <a:pPr lvl="2">
              <a:spcBef>
                <a:spcPts val="600"/>
              </a:spcBef>
            </a:pPr>
            <a:r>
              <a:rPr lang="en-GB" u="sng" dirty="0">
                <a:solidFill>
                  <a:srgbClr val="000000"/>
                </a:solidFill>
                <a:ea typeface="ABBvoiceOffice"/>
                <a:cs typeface="ABBvoiceOffice"/>
              </a:rPr>
              <a:t>Specific breaker ratings</a:t>
            </a:r>
          </a:p>
        </p:txBody>
      </p:sp>
      <p:sp>
        <p:nvSpPr>
          <p:cNvPr id="20" name="Text Placeholder 5"/>
          <p:cNvSpPr txBox="1">
            <a:spLocks/>
          </p:cNvSpPr>
          <p:nvPr/>
        </p:nvSpPr>
        <p:spPr bwMode="gray">
          <a:xfrm>
            <a:off x="8233164" y="4046498"/>
            <a:ext cx="3672315" cy="1747297"/>
          </a:xfrm>
          <a:prstGeom prst="rect">
            <a:avLst/>
          </a:prstGeom>
        </p:spPr>
        <p:txBody>
          <a:bodyPr lIns="71991" tIns="71991" rIns="71991" bIns="71991"/>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180000" indent="-180000" algn="l" defTabSz="914400" rtl="0" eaLnBrk="1" latinLnBrk="0" hangingPunct="1">
              <a:spcBef>
                <a:spcPct val="20000"/>
              </a:spcBef>
              <a:buFont typeface="ABBvoiceOffice" panose="020D0603020503020204" pitchFamily="34" charset="0"/>
              <a:buChar char="–"/>
              <a:defRPr sz="1400" kern="1200">
                <a:solidFill>
                  <a:schemeClr val="tx1"/>
                </a:solidFill>
                <a:latin typeface="+mn-lt"/>
                <a:ea typeface="+mn-ea"/>
                <a:cs typeface="+mn-cs"/>
              </a:defRPr>
            </a:lvl2pPr>
            <a:lvl3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360000" indent="-1800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a:spcBef>
                <a:spcPts val="600"/>
              </a:spcBef>
            </a:pPr>
            <a:r>
              <a:rPr lang="en-US" b="1" dirty="0">
                <a:solidFill>
                  <a:srgbClr val="000000"/>
                </a:solidFill>
                <a:ea typeface="ABBvoiceOffice"/>
                <a:cs typeface="ABBvoiceOffice"/>
              </a:rPr>
              <a:t>Pro</a:t>
            </a:r>
          </a:p>
          <a:p>
            <a:pPr lvl="2">
              <a:spcBef>
                <a:spcPts val="600"/>
              </a:spcBef>
            </a:pPr>
            <a:r>
              <a:rPr lang="en-GB" dirty="0">
                <a:solidFill>
                  <a:srgbClr val="000000"/>
                </a:solidFill>
                <a:ea typeface="ABBvoiceOffice"/>
                <a:cs typeface="ABBvoiceOffice"/>
              </a:rPr>
              <a:t>Superior product features</a:t>
            </a:r>
          </a:p>
          <a:p>
            <a:pPr lvl="2">
              <a:spcBef>
                <a:spcPts val="600"/>
              </a:spcBef>
            </a:pPr>
            <a:r>
              <a:rPr lang="en-GB" dirty="0">
                <a:solidFill>
                  <a:srgbClr val="000000"/>
                </a:solidFill>
                <a:ea typeface="ABBvoiceOffice"/>
                <a:cs typeface="ABBvoiceOffice"/>
              </a:rPr>
              <a:t>Touch screen controls</a:t>
            </a:r>
          </a:p>
          <a:p>
            <a:pPr lvl="2">
              <a:spcBef>
                <a:spcPts val="600"/>
              </a:spcBef>
            </a:pPr>
            <a:r>
              <a:rPr lang="en-GB" dirty="0">
                <a:solidFill>
                  <a:srgbClr val="000000"/>
                </a:solidFill>
                <a:ea typeface="ABBvoiceOffice"/>
                <a:cs typeface="ABBvoiceOffice"/>
              </a:rPr>
              <a:t>Power measurement</a:t>
            </a:r>
          </a:p>
          <a:p>
            <a:pPr lvl="2">
              <a:spcBef>
                <a:spcPts val="600"/>
              </a:spcBef>
            </a:pPr>
            <a:r>
              <a:rPr lang="en-GB" dirty="0">
                <a:solidFill>
                  <a:srgbClr val="000000"/>
                </a:solidFill>
                <a:ea typeface="ABBvoiceOffice"/>
                <a:cs typeface="ABBvoiceOffice"/>
              </a:rPr>
              <a:t>Predictive maintenance</a:t>
            </a:r>
          </a:p>
          <a:p>
            <a:pPr lvl="2">
              <a:spcBef>
                <a:spcPts val="600"/>
              </a:spcBef>
            </a:pPr>
            <a:r>
              <a:rPr lang="en-GB" u="sng" dirty="0">
                <a:solidFill>
                  <a:srgbClr val="000000"/>
                </a:solidFill>
                <a:ea typeface="ABBvoiceOffice"/>
                <a:cs typeface="ABBvoiceOffice"/>
              </a:rPr>
              <a:t>UL Short-time, time-based, and specific breaker ratings</a:t>
            </a:r>
          </a:p>
        </p:txBody>
      </p:sp>
      <p:cxnSp>
        <p:nvCxnSpPr>
          <p:cNvPr id="28" name="Straight Connector 27"/>
          <p:cNvCxnSpPr/>
          <p:nvPr/>
        </p:nvCxnSpPr>
        <p:spPr bwMode="gray">
          <a:xfrm>
            <a:off x="4256321" y="2186275"/>
            <a:ext cx="367299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8232482" y="2186275"/>
            <a:ext cx="367299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ext Placeholder 7"/>
          <p:cNvSpPr txBox="1">
            <a:spLocks/>
          </p:cNvSpPr>
          <p:nvPr/>
        </p:nvSpPr>
        <p:spPr bwMode="gray">
          <a:xfrm>
            <a:off x="280159" y="1816782"/>
            <a:ext cx="3672997"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solidFill>
                  <a:srgbClr val="D90000"/>
                </a:solidFill>
                <a:latin typeface="ABBvoiceOffice"/>
                <a:ea typeface="ABBvoiceOffice"/>
                <a:cs typeface="ABBvoiceOffice"/>
              </a:rPr>
              <a:t>Level 2 controls</a:t>
            </a:r>
          </a:p>
        </p:txBody>
      </p:sp>
      <p:sp>
        <p:nvSpPr>
          <p:cNvPr id="22" name="Text Placeholder 7"/>
          <p:cNvSpPr txBox="1">
            <a:spLocks/>
          </p:cNvSpPr>
          <p:nvPr/>
        </p:nvSpPr>
        <p:spPr bwMode="gray">
          <a:xfrm>
            <a:off x="4256320" y="1816782"/>
            <a:ext cx="3672997"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solidFill>
                  <a:srgbClr val="D90000"/>
                </a:solidFill>
                <a:latin typeface="ABBvoiceOffice"/>
                <a:ea typeface="ABBvoiceOffice"/>
                <a:cs typeface="ABBvoiceOffice"/>
              </a:rPr>
              <a:t>Level 3 controls</a:t>
            </a:r>
          </a:p>
        </p:txBody>
      </p:sp>
      <p:sp>
        <p:nvSpPr>
          <p:cNvPr id="27" name="Text Placeholder 7"/>
          <p:cNvSpPr txBox="1">
            <a:spLocks/>
          </p:cNvSpPr>
          <p:nvPr/>
        </p:nvSpPr>
        <p:spPr bwMode="gray">
          <a:xfrm>
            <a:off x="8232482" y="1816782"/>
            <a:ext cx="3672997" cy="379016"/>
          </a:xfrm>
          <a:prstGeom prst="rect">
            <a:avLst/>
          </a:prstGeom>
        </p:spPr>
        <p:txBody>
          <a:bodyPr vert="horz" lIns="71991" tIns="71991" rIns="71991" bIns="71991" rtlCol="0" anchor="b">
            <a:noAutofit/>
          </a:bodyPr>
          <a:lstStyle>
            <a:lvl1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spcBef>
                <a:spcPct val="20000"/>
              </a:spcBef>
              <a:buFont typeface="ABBvoiceOffice" panose="020D0603020503020204" pitchFamily="34" charset="0"/>
              <a:buNone/>
              <a:defRPr sz="1600" b="1" kern="1200">
                <a:solidFill>
                  <a:schemeClr val="tx2"/>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5pPr>
            <a:lvl6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6pPr>
            <a:lvl7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7pPr>
            <a:lvl8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8pPr>
            <a:lvl9pPr marL="0" indent="0" algn="l" defTabSz="914400" rtl="0" eaLnBrk="1" latinLnBrk="0" hangingPunct="1">
              <a:spcBef>
                <a:spcPct val="20000"/>
              </a:spcBef>
              <a:buFont typeface="Arial" panose="020B0604020202020204" pitchFamily="34" charset="0"/>
              <a:buNone/>
              <a:defRPr sz="1600" b="1" kern="1200">
                <a:solidFill>
                  <a:schemeClr val="tx2"/>
                </a:solidFill>
                <a:latin typeface="+mn-lt"/>
                <a:ea typeface="+mn-ea"/>
                <a:cs typeface="+mn-cs"/>
              </a:defRPr>
            </a:lvl9pPr>
          </a:lstStyle>
          <a:p>
            <a:pPr>
              <a:spcBef>
                <a:spcPts val="600"/>
              </a:spcBef>
            </a:pPr>
            <a:r>
              <a:rPr lang="en-US" dirty="0">
                <a:solidFill>
                  <a:srgbClr val="D90000"/>
                </a:solidFill>
                <a:latin typeface="ABBvoiceOffice"/>
                <a:ea typeface="ABBvoiceOffice"/>
                <a:cs typeface="ABBvoiceOffice"/>
              </a:rPr>
              <a:t>Level 4 controls</a:t>
            </a:r>
          </a:p>
        </p:txBody>
      </p:sp>
      <p:pic>
        <p:nvPicPr>
          <p:cNvPr id="2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3940" y="2461623"/>
            <a:ext cx="830758" cy="1395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227" y="2461622"/>
            <a:ext cx="833275" cy="1395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618" y="2461624"/>
            <a:ext cx="831267" cy="1395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59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10" grpId="0"/>
      <p:bldP spid="18" grpId="0"/>
      <p:bldP spid="20" grpId="0"/>
      <p:bldP spid="19" grpId="0"/>
      <p:bldP spid="22"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 to ABB Zenith</a:t>
            </a:r>
            <a:endParaRPr lang="fi-FI" dirty="0"/>
          </a:p>
        </p:txBody>
      </p:sp>
      <p:sp>
        <p:nvSpPr>
          <p:cNvPr id="3" name="Subtitle 2"/>
          <p:cNvSpPr>
            <a:spLocks noGrp="1"/>
          </p:cNvSpPr>
          <p:nvPr>
            <p:ph type="subTitle" idx="1"/>
          </p:nvPr>
        </p:nvSpPr>
        <p:spPr/>
        <p:txBody>
          <a:bodyPr/>
          <a:lstStyle/>
          <a:p>
            <a:r>
              <a:rPr lang="fi-FI" dirty="0"/>
              <a:t>Enclosed Automatic Transfer Switches</a:t>
            </a:r>
          </a:p>
        </p:txBody>
      </p:sp>
    </p:spTree>
    <p:extLst>
      <p:ext uri="{BB962C8B-B14F-4D97-AF65-F5344CB8AC3E}">
        <p14:creationId xmlns:p14="http://schemas.microsoft.com/office/powerpoint/2010/main" val="382576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D1C4FA-EBB4-49C6-BB29-D60351038DAB}"/>
              </a:ext>
            </a:extLst>
          </p:cNvPr>
          <p:cNvSpPr>
            <a:spLocks noGrp="1"/>
          </p:cNvSpPr>
          <p:nvPr>
            <p:ph type="title"/>
          </p:nvPr>
        </p:nvSpPr>
        <p:spPr/>
        <p:txBody>
          <a:bodyPr/>
          <a:lstStyle/>
          <a:p>
            <a:r>
              <a:rPr lang="en-US" dirty="0"/>
              <a:t>ABB Zenith</a:t>
            </a:r>
          </a:p>
        </p:txBody>
      </p:sp>
      <p:sp>
        <p:nvSpPr>
          <p:cNvPr id="5" name="Date Placeholder 4"/>
          <p:cNvSpPr>
            <a:spLocks noGrp="1"/>
          </p:cNvSpPr>
          <p:nvPr>
            <p:ph type="dt" sz="half" idx="18"/>
          </p:nvPr>
        </p:nvSpPr>
        <p:spPr/>
        <p:txBody>
          <a:bodyPr/>
          <a:lstStyle/>
          <a:p>
            <a:fld id="{76B2BC20-ABC6-478C-8E1B-2165F3667B32}" type="datetime4">
              <a:rPr lang="en-US" smtClean="0"/>
              <a:t>July 18, 2019</a:t>
            </a:fld>
            <a:endParaRPr lang="en-US" dirty="0"/>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8</a:t>
            </a:fld>
            <a:endParaRPr lang="en-US" dirty="0"/>
          </a:p>
        </p:txBody>
      </p:sp>
      <p:sp>
        <p:nvSpPr>
          <p:cNvPr id="19" name="Subtitle 6">
            <a:extLst>
              <a:ext uri="{FF2B5EF4-FFF2-40B4-BE49-F238E27FC236}">
                <a16:creationId xmlns:a16="http://schemas.microsoft.com/office/drawing/2014/main" id="{45E3E981-1250-43BE-B2B7-B107C8EF6F46}"/>
              </a:ext>
            </a:extLst>
          </p:cNvPr>
          <p:cNvSpPr>
            <a:spLocks noGrp="1"/>
          </p:cNvSpPr>
          <p:nvPr>
            <p:ph type="subTitle" idx="13"/>
          </p:nvPr>
        </p:nvSpPr>
        <p:spPr/>
        <p:txBody>
          <a:bodyPr/>
          <a:lstStyle/>
          <a:p>
            <a:r>
              <a:rPr lang="en-US" dirty="0"/>
              <a:t>Enclosed automatic transfer switches</a:t>
            </a:r>
          </a:p>
          <a:p>
            <a:endParaRPr lang="en-US" dirty="0"/>
          </a:p>
        </p:txBody>
      </p:sp>
      <p:pic>
        <p:nvPicPr>
          <p:cNvPr id="15" name="Picture 14">
            <a:extLst>
              <a:ext uri="{FF2B5EF4-FFF2-40B4-BE49-F238E27FC236}">
                <a16:creationId xmlns:a16="http://schemas.microsoft.com/office/drawing/2014/main" id="{56498EA5-43D3-429E-9A6B-30D49098A0D2}"/>
              </a:ext>
            </a:extLst>
          </p:cNvPr>
          <p:cNvPicPr>
            <a:picLocks noChangeAspect="1"/>
          </p:cNvPicPr>
          <p:nvPr/>
        </p:nvPicPr>
        <p:blipFill>
          <a:blip r:embed="rId2"/>
          <a:stretch>
            <a:fillRect/>
          </a:stretch>
        </p:blipFill>
        <p:spPr>
          <a:xfrm>
            <a:off x="2631988" y="3040099"/>
            <a:ext cx="1340582" cy="1597290"/>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256" r="16290"/>
          <a:stretch/>
        </p:blipFill>
        <p:spPr>
          <a:xfrm>
            <a:off x="323186" y="3027907"/>
            <a:ext cx="2151494" cy="1571479"/>
          </a:xfrm>
          <a:prstGeom prst="rect">
            <a:avLst/>
          </a:prstGeom>
        </p:spPr>
      </p:pic>
      <p:sp>
        <p:nvSpPr>
          <p:cNvPr id="17" name="Plus Sign 36">
            <a:extLst>
              <a:ext uri="{FF2B5EF4-FFF2-40B4-BE49-F238E27FC236}">
                <a16:creationId xmlns:a16="http://schemas.microsoft.com/office/drawing/2014/main" id="{650462A6-B23E-4AC2-84CD-B586165E3110}"/>
              </a:ext>
            </a:extLst>
          </p:cNvPr>
          <p:cNvSpPr/>
          <p:nvPr/>
        </p:nvSpPr>
        <p:spPr bwMode="gray">
          <a:xfrm>
            <a:off x="4147679" y="3581030"/>
            <a:ext cx="599824" cy="552608"/>
          </a:xfrm>
          <a:prstGeom prst="mathPlu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pic>
        <p:nvPicPr>
          <p:cNvPr id="18" name="Picture 17">
            <a:extLst>
              <a:ext uri="{FF2B5EF4-FFF2-40B4-BE49-F238E27FC236}">
                <a16:creationId xmlns:a16="http://schemas.microsoft.com/office/drawing/2014/main" id="{C1D8823C-0199-4DB7-AA03-F6D396A886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5244" y="2133490"/>
            <a:ext cx="894213" cy="349771"/>
          </a:xfrm>
          <a:prstGeom prst="rect">
            <a:avLst/>
          </a:prstGeom>
        </p:spPr>
      </p:pic>
      <p:pic>
        <p:nvPicPr>
          <p:cNvPr id="20" name="Picture 8" descr="C:\Documents and Settings\208040421\My Documents\ACTIVE_JOBS\PROJECTS-IN-PROGRESS\NEW ATS pix\ZTS_ZTG_collage.jpg">
            <a:extLst>
              <a:ext uri="{FF2B5EF4-FFF2-40B4-BE49-F238E27FC236}">
                <a16:creationId xmlns:a16="http://schemas.microsoft.com/office/drawing/2014/main" id="{C2DF6DE3-6433-466D-AB97-3753EF454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9403" y="2849411"/>
            <a:ext cx="1643474" cy="20158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stretch>
            <a:fillRect/>
          </a:stretch>
        </p:blipFill>
        <p:spPr>
          <a:xfrm>
            <a:off x="5100104" y="2029190"/>
            <a:ext cx="625256" cy="558368"/>
          </a:xfrm>
          <a:prstGeom prst="rect">
            <a:avLst/>
          </a:prstGeom>
        </p:spPr>
      </p:pic>
      <p:sp>
        <p:nvSpPr>
          <p:cNvPr id="22" name="Equals 44">
            <a:extLst>
              <a:ext uri="{FF2B5EF4-FFF2-40B4-BE49-F238E27FC236}">
                <a16:creationId xmlns:a16="http://schemas.microsoft.com/office/drawing/2014/main" id="{7D5EFED1-439D-4FF9-9159-0D6B291B3680}"/>
              </a:ext>
            </a:extLst>
          </p:cNvPr>
          <p:cNvSpPr/>
          <p:nvPr/>
        </p:nvSpPr>
        <p:spPr bwMode="gray">
          <a:xfrm>
            <a:off x="7337172" y="3596262"/>
            <a:ext cx="524442" cy="522143"/>
          </a:xfrm>
          <a:prstGeom prst="mathEqual">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pic>
        <p:nvPicPr>
          <p:cNvPr id="24" name="Picture 23">
            <a:extLst>
              <a:ext uri="{FF2B5EF4-FFF2-40B4-BE49-F238E27FC236}">
                <a16:creationId xmlns:a16="http://schemas.microsoft.com/office/drawing/2014/main" id="{C1D8823C-0199-4DB7-AA03-F6D396A886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4967" y="2082779"/>
            <a:ext cx="1153500" cy="451191"/>
          </a:xfrm>
          <a:prstGeom prst="rect">
            <a:avLst/>
          </a:prstGeom>
        </p:spPr>
      </p:pic>
      <p:sp>
        <p:nvSpPr>
          <p:cNvPr id="25" name="Rectangle 24">
            <a:extLst>
              <a:ext uri="{FF2B5EF4-FFF2-40B4-BE49-F238E27FC236}">
                <a16:creationId xmlns:a16="http://schemas.microsoft.com/office/drawing/2014/main" id="{E039B8CF-F424-4A07-985C-74EA9C93E7FC}"/>
              </a:ext>
            </a:extLst>
          </p:cNvPr>
          <p:cNvSpPr/>
          <p:nvPr/>
        </p:nvSpPr>
        <p:spPr>
          <a:xfrm>
            <a:off x="10585169" y="2043597"/>
            <a:ext cx="1530630" cy="492443"/>
          </a:xfrm>
          <a:prstGeom prst="rect">
            <a:avLst/>
          </a:prstGeom>
        </p:spPr>
        <p:txBody>
          <a:bodyPr wrap="square">
            <a:spAutoFit/>
          </a:bodyPr>
          <a:lstStyle/>
          <a:p>
            <a:r>
              <a:rPr lang="en-US" sz="2600" dirty="0">
                <a:latin typeface="ABBvoice" panose="020D0603020503020204" pitchFamily="34" charset="0"/>
                <a:ea typeface="ABBvoice" panose="020D0603020503020204" pitchFamily="34" charset="0"/>
                <a:cs typeface="ABBvoice" panose="020D0603020503020204" pitchFamily="34" charset="0"/>
              </a:rPr>
              <a:t>ZENITH</a:t>
            </a:r>
          </a:p>
        </p:txBody>
      </p:sp>
      <p:sp>
        <p:nvSpPr>
          <p:cNvPr id="26" name="Rectangle 25"/>
          <p:cNvSpPr/>
          <p:nvPr/>
        </p:nvSpPr>
        <p:spPr>
          <a:xfrm>
            <a:off x="249297" y="5114577"/>
            <a:ext cx="3774567" cy="830997"/>
          </a:xfrm>
          <a:prstGeom prst="rect">
            <a:avLst/>
          </a:prstGeom>
        </p:spPr>
        <p:txBody>
          <a:bodyPr wrap="square">
            <a:spAutoFit/>
          </a:bodyPr>
          <a:lstStyle/>
          <a:p>
            <a:pPr marL="285750" indent="-285750">
              <a:buFont typeface="ABBvoice" panose="020D0603020503020204" pitchFamily="34" charset="0"/>
              <a:buChar char="−"/>
            </a:pPr>
            <a:r>
              <a:rPr lang="en-US" sz="1600" dirty="0"/>
              <a:t>Ease of installation and operation</a:t>
            </a:r>
          </a:p>
          <a:p>
            <a:pPr marL="285750" indent="-285750">
              <a:buFont typeface="ABBvoice" panose="020D0603020503020204" pitchFamily="34" charset="0"/>
              <a:buChar char="−"/>
            </a:pPr>
            <a:r>
              <a:rPr lang="en-US" sz="1600" dirty="0"/>
              <a:t>Advanced communication capabilities (ABB </a:t>
            </a:r>
            <a:r>
              <a:rPr lang="en-US" sz="1600" dirty="0" err="1"/>
              <a:t>Ability</a:t>
            </a:r>
            <a:r>
              <a:rPr lang="en-US" sz="1600" baseline="30000" dirty="0" err="1"/>
              <a:t>TM</a:t>
            </a:r>
            <a:r>
              <a:rPr lang="en-US" sz="1600" dirty="0"/>
              <a:t>)</a:t>
            </a:r>
          </a:p>
        </p:txBody>
      </p:sp>
      <p:sp>
        <p:nvSpPr>
          <p:cNvPr id="27" name="TextBox 26">
            <a:extLst>
              <a:ext uri="{FF2B5EF4-FFF2-40B4-BE49-F238E27FC236}">
                <a16:creationId xmlns:a16="http://schemas.microsoft.com/office/drawing/2014/main" id="{84A78076-BDA9-4523-9328-D31E123C29D7}"/>
              </a:ext>
            </a:extLst>
          </p:cNvPr>
          <p:cNvSpPr txBox="1"/>
          <p:nvPr/>
        </p:nvSpPr>
        <p:spPr bwMode="gray">
          <a:xfrm>
            <a:off x="4752323" y="5105341"/>
            <a:ext cx="3563505" cy="1078569"/>
          </a:xfrm>
          <a:prstGeom prst="rect">
            <a:avLst/>
          </a:prstGeom>
          <a:noFill/>
        </p:spPr>
        <p:txBody>
          <a:bodyPr wrap="square" lIns="72000" tIns="72000" rIns="72000" bIns="72000" rtlCol="0">
            <a:noAutofit/>
          </a:bodyPr>
          <a:lstStyle/>
          <a:p>
            <a:pPr marL="285750" indent="-285750">
              <a:buFont typeface="ABBvoice" panose="020D0603020503020204" pitchFamily="34" charset="0"/>
              <a:buChar char="−"/>
            </a:pPr>
            <a:r>
              <a:rPr lang="en-US" sz="1600" dirty="0"/>
              <a:t>Decades of US Market Experience</a:t>
            </a:r>
          </a:p>
          <a:p>
            <a:pPr marL="285750" indent="-285750">
              <a:buFont typeface="ABBvoice" panose="020D0603020503020204" pitchFamily="34" charset="0"/>
              <a:buChar char="−"/>
            </a:pPr>
            <a:r>
              <a:rPr lang="en-US" sz="1600" dirty="0"/>
              <a:t>Full UL ATS portfolio</a:t>
            </a:r>
          </a:p>
        </p:txBody>
      </p:sp>
      <p:pic>
        <p:nvPicPr>
          <p:cNvPr id="3074" name="CDD26C55-4356-4C5C-9DE0-FA70889A016D" descr="image1.jpeg">
            <a:extLst>
              <a:ext uri="{FF2B5EF4-FFF2-40B4-BE49-F238E27FC236}">
                <a16:creationId xmlns:a16="http://schemas.microsoft.com/office/drawing/2014/main" id="{7576C5B0-033F-4CFD-9852-3D5E49591F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4316" y="2728758"/>
            <a:ext cx="3582911" cy="22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A1D95B33-5102-4AC4-A377-CAC347FB4B00}"/>
              </a:ext>
            </a:extLst>
          </p:cNvPr>
          <p:cNvCxnSpPr>
            <a:cxnSpLocks/>
          </p:cNvCxnSpPr>
          <p:nvPr/>
        </p:nvCxnSpPr>
        <p:spPr bwMode="gray">
          <a:xfrm flipV="1">
            <a:off x="10585169" y="2072830"/>
            <a:ext cx="0" cy="4519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9659C8A-D6A6-4631-8DAE-7B34240BF154}"/>
              </a:ext>
            </a:extLst>
          </p:cNvPr>
          <p:cNvSpPr/>
          <p:nvPr/>
        </p:nvSpPr>
        <p:spPr>
          <a:xfrm>
            <a:off x="5725360" y="2088047"/>
            <a:ext cx="1737910" cy="400110"/>
          </a:xfrm>
          <a:prstGeom prst="rect">
            <a:avLst/>
          </a:prstGeom>
        </p:spPr>
        <p:txBody>
          <a:bodyPr wrap="square">
            <a:spAutoFit/>
          </a:bodyPr>
          <a:lstStyle/>
          <a:p>
            <a:r>
              <a:rPr lang="en-US" sz="2000" b="1" dirty="0">
                <a:latin typeface="Arial" panose="020B0604020202020204" pitchFamily="34" charset="0"/>
                <a:ea typeface="ABBvoice" panose="020D0603020503020204" pitchFamily="34" charset="0"/>
                <a:cs typeface="Arial" panose="020B0604020202020204" pitchFamily="34" charset="0"/>
              </a:rPr>
              <a:t>ZENITH</a:t>
            </a:r>
          </a:p>
        </p:txBody>
      </p:sp>
      <p:sp>
        <p:nvSpPr>
          <p:cNvPr id="3" name="Rectangle 2">
            <a:extLst>
              <a:ext uri="{FF2B5EF4-FFF2-40B4-BE49-F238E27FC236}">
                <a16:creationId xmlns:a16="http://schemas.microsoft.com/office/drawing/2014/main" id="{0A38E283-0F0C-4E10-B560-A1F2363BCD11}"/>
              </a:ext>
            </a:extLst>
          </p:cNvPr>
          <p:cNvSpPr/>
          <p:nvPr/>
        </p:nvSpPr>
        <p:spPr bwMode="gray">
          <a:xfrm>
            <a:off x="7980218" y="1743610"/>
            <a:ext cx="4126345" cy="3364097"/>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8" name="Rectangle 27">
            <a:extLst>
              <a:ext uri="{FF2B5EF4-FFF2-40B4-BE49-F238E27FC236}">
                <a16:creationId xmlns:a16="http://schemas.microsoft.com/office/drawing/2014/main" id="{B7197C42-D425-4F1A-998F-29DBE4A7812B}"/>
              </a:ext>
            </a:extLst>
          </p:cNvPr>
          <p:cNvSpPr/>
          <p:nvPr/>
        </p:nvSpPr>
        <p:spPr bwMode="gray">
          <a:xfrm>
            <a:off x="337040" y="1744961"/>
            <a:ext cx="3774567" cy="3364097"/>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9" name="Rectangle 28">
            <a:extLst>
              <a:ext uri="{FF2B5EF4-FFF2-40B4-BE49-F238E27FC236}">
                <a16:creationId xmlns:a16="http://schemas.microsoft.com/office/drawing/2014/main" id="{88043155-8292-49B5-9BAE-F5402122BB47}"/>
              </a:ext>
            </a:extLst>
          </p:cNvPr>
          <p:cNvSpPr/>
          <p:nvPr/>
        </p:nvSpPr>
        <p:spPr bwMode="gray">
          <a:xfrm>
            <a:off x="4802047" y="1743609"/>
            <a:ext cx="2434993" cy="3364097"/>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Tree>
    <p:extLst>
      <p:ext uri="{BB962C8B-B14F-4D97-AF65-F5344CB8AC3E}">
        <p14:creationId xmlns:p14="http://schemas.microsoft.com/office/powerpoint/2010/main" val="310980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07FD9EC4-8458-479E-B16B-027FFB71175F}"/>
              </a:ext>
            </a:extLst>
          </p:cNvPr>
          <p:cNvSpPr/>
          <p:nvPr/>
        </p:nvSpPr>
        <p:spPr bwMode="gray">
          <a:xfrm>
            <a:off x="9737858" y="4877901"/>
            <a:ext cx="2167133" cy="989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buFont typeface="Arial" panose="020B0604020202020204" pitchFamily="34" charset="0"/>
              <a:buChar char="•"/>
            </a:pPr>
            <a:r>
              <a:rPr lang="en-US" sz="900" dirty="0">
                <a:solidFill>
                  <a:schemeClr val="tx1"/>
                </a:solidFill>
              </a:rPr>
              <a:t>Specially-designed for critical applications, with built-in PQ metering, enhanced diagnostics, and connectivity</a:t>
            </a:r>
          </a:p>
          <a:p>
            <a:pPr marL="171450" indent="-171450">
              <a:buFont typeface="Arial" panose="020B0604020202020204" pitchFamily="34" charset="0"/>
              <a:buChar char="•"/>
            </a:pPr>
            <a:r>
              <a:rPr lang="en-US" sz="900" dirty="0">
                <a:solidFill>
                  <a:schemeClr val="tx1"/>
                </a:solidFill>
              </a:rPr>
              <a:t>Full color graphical display</a:t>
            </a:r>
          </a:p>
          <a:p>
            <a:pPr marL="171450" indent="-171450">
              <a:buFont typeface="Arial" panose="020B0604020202020204" pitchFamily="34" charset="0"/>
              <a:buChar char="•"/>
            </a:pPr>
            <a:r>
              <a:rPr lang="en-US" sz="900" dirty="0">
                <a:solidFill>
                  <a:schemeClr val="tx1"/>
                </a:solidFill>
              </a:rPr>
              <a:t>Standard, delayed, closed transition &amp; bypass up to 4000A &amp; 600Vac (2, 3 or 4 pole)</a:t>
            </a:r>
          </a:p>
        </p:txBody>
      </p:sp>
      <p:sp>
        <p:nvSpPr>
          <p:cNvPr id="48" name="Rectangle 47">
            <a:extLst>
              <a:ext uri="{FF2B5EF4-FFF2-40B4-BE49-F238E27FC236}">
                <a16:creationId xmlns:a16="http://schemas.microsoft.com/office/drawing/2014/main" id="{352A419D-8BE0-44DB-ACDA-301E020E5757}"/>
              </a:ext>
            </a:extLst>
          </p:cNvPr>
          <p:cNvSpPr/>
          <p:nvPr/>
        </p:nvSpPr>
        <p:spPr bwMode="gray">
          <a:xfrm>
            <a:off x="7383760" y="4877901"/>
            <a:ext cx="2300828" cy="69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buFont typeface="Arial" panose="020B0604020202020204" pitchFamily="34" charset="0"/>
              <a:buChar char="•"/>
            </a:pPr>
            <a:r>
              <a:rPr lang="en-US" sz="900" dirty="0">
                <a:solidFill>
                  <a:schemeClr val="tx1"/>
                </a:solidFill>
              </a:rPr>
              <a:t>Standard, delayed, or closed transition for make-before-break switching</a:t>
            </a:r>
          </a:p>
          <a:p>
            <a:pPr marL="171450" indent="-171450">
              <a:buFont typeface="Arial" panose="020B0604020202020204" pitchFamily="34" charset="0"/>
              <a:buChar char="•"/>
            </a:pPr>
            <a:r>
              <a:rPr lang="en-US" sz="900" dirty="0">
                <a:solidFill>
                  <a:schemeClr val="tx1"/>
                </a:solidFill>
              </a:rPr>
              <a:t>Extended ratings up to 4000A &amp; 600Vac (2, 3, or 4 pole), and service entrance</a:t>
            </a:r>
          </a:p>
          <a:p>
            <a:pPr marL="171450" indent="-171450">
              <a:buFont typeface="Arial" panose="020B0604020202020204" pitchFamily="34" charset="0"/>
              <a:buChar char="•"/>
            </a:pPr>
            <a:r>
              <a:rPr lang="en-US" sz="900" dirty="0">
                <a:solidFill>
                  <a:schemeClr val="tx1"/>
                </a:solidFill>
              </a:rPr>
              <a:t>Maintenance bypass available on all frames and transition types</a:t>
            </a:r>
          </a:p>
        </p:txBody>
      </p:sp>
      <p:sp>
        <p:nvSpPr>
          <p:cNvPr id="47" name="Rectangle 46">
            <a:extLst>
              <a:ext uri="{FF2B5EF4-FFF2-40B4-BE49-F238E27FC236}">
                <a16:creationId xmlns:a16="http://schemas.microsoft.com/office/drawing/2014/main" id="{A26D651C-A931-4859-8F7D-DC2017A9E1FF}"/>
              </a:ext>
            </a:extLst>
          </p:cNvPr>
          <p:cNvSpPr/>
          <p:nvPr/>
        </p:nvSpPr>
        <p:spPr bwMode="gray">
          <a:xfrm>
            <a:off x="5010948" y="4888061"/>
            <a:ext cx="2200173" cy="1072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buFont typeface="Arial" panose="020B0604020202020204" pitchFamily="34" charset="0"/>
              <a:buChar char="•"/>
            </a:pPr>
            <a:r>
              <a:rPr lang="en-US" sz="900" dirty="0">
                <a:solidFill>
                  <a:schemeClr val="tx1"/>
                </a:solidFill>
              </a:rPr>
              <a:t>Standard or delayed transition for motor, transformer or UPS switching</a:t>
            </a:r>
          </a:p>
          <a:p>
            <a:pPr marL="171450" indent="-171450">
              <a:buFont typeface="Arial" panose="020B0604020202020204" pitchFamily="34" charset="0"/>
              <a:buChar char="•"/>
            </a:pPr>
            <a:r>
              <a:rPr lang="en-US" sz="900" dirty="0">
                <a:solidFill>
                  <a:schemeClr val="tx1"/>
                </a:solidFill>
              </a:rPr>
              <a:t>Extended ratings up to 3000A &amp; 600Vac (2, 3, or 4 pole), and service entrance</a:t>
            </a:r>
          </a:p>
        </p:txBody>
      </p:sp>
      <p:sp>
        <p:nvSpPr>
          <p:cNvPr id="45" name="Rectangle 44">
            <a:extLst>
              <a:ext uri="{FF2B5EF4-FFF2-40B4-BE49-F238E27FC236}">
                <a16:creationId xmlns:a16="http://schemas.microsoft.com/office/drawing/2014/main" id="{5C6AC901-8FED-435F-990A-D078BC40C4DE}"/>
              </a:ext>
            </a:extLst>
          </p:cNvPr>
          <p:cNvSpPr/>
          <p:nvPr/>
        </p:nvSpPr>
        <p:spPr bwMode="gray">
          <a:xfrm>
            <a:off x="266194" y="4898221"/>
            <a:ext cx="2157275" cy="1041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buFont typeface="Arial" panose="020B0604020202020204" pitchFamily="34" charset="0"/>
              <a:buChar char="•"/>
            </a:pPr>
            <a:r>
              <a:rPr lang="en-US" sz="900" dirty="0">
                <a:solidFill>
                  <a:schemeClr val="tx1"/>
                </a:solidFill>
              </a:rPr>
              <a:t>Open style ATS in standard or delayed transition</a:t>
            </a:r>
          </a:p>
          <a:p>
            <a:pPr marL="171450" indent="-171450">
              <a:buFont typeface="Arial" panose="020B0604020202020204" pitchFamily="34" charset="0"/>
              <a:buChar char="•"/>
            </a:pPr>
            <a:r>
              <a:rPr lang="en-US" sz="900" dirty="0">
                <a:solidFill>
                  <a:schemeClr val="tx1"/>
                </a:solidFill>
              </a:rPr>
              <a:t>30-1200A, 200-480V ratings</a:t>
            </a:r>
          </a:p>
          <a:p>
            <a:pPr marL="171450" indent="-171450">
              <a:buFont typeface="Arial" panose="020B0604020202020204" pitchFamily="34" charset="0"/>
              <a:buChar char="•"/>
            </a:pPr>
            <a:r>
              <a:rPr lang="en-US" sz="900" dirty="0">
                <a:solidFill>
                  <a:schemeClr val="tx1"/>
                </a:solidFill>
              </a:rPr>
              <a:t>2, 3 or 4 pole applications</a:t>
            </a:r>
          </a:p>
          <a:p>
            <a:pPr marL="171450" indent="-171450">
              <a:buFont typeface="Arial" panose="020B0604020202020204" pitchFamily="34" charset="0"/>
              <a:buChar char="•"/>
            </a:pPr>
            <a:r>
              <a:rPr lang="en-US" sz="900" dirty="0">
                <a:solidFill>
                  <a:schemeClr val="tx1"/>
                </a:solidFill>
              </a:rPr>
              <a:t>Modular all-in-one design with wide range of features in 3 controller levels</a:t>
            </a:r>
          </a:p>
        </p:txBody>
      </p:sp>
      <p:sp>
        <p:nvSpPr>
          <p:cNvPr id="3" name="Title 2"/>
          <p:cNvSpPr>
            <a:spLocks noGrp="1"/>
          </p:cNvSpPr>
          <p:nvPr>
            <p:ph type="title"/>
          </p:nvPr>
        </p:nvSpPr>
        <p:spPr/>
        <p:txBody>
          <a:bodyPr/>
          <a:lstStyle/>
          <a:p>
            <a:r>
              <a:rPr lang="en-US" dirty="0"/>
              <a:t>ABB’s Full UL rated Transfer Switch portfolio</a:t>
            </a:r>
          </a:p>
        </p:txBody>
      </p:sp>
      <p:sp>
        <p:nvSpPr>
          <p:cNvPr id="4" name="Date Placeholder 3"/>
          <p:cNvSpPr>
            <a:spLocks noGrp="1"/>
          </p:cNvSpPr>
          <p:nvPr>
            <p:ph type="dt" sz="half" idx="18"/>
          </p:nvPr>
        </p:nvSpPr>
        <p:spPr/>
        <p:txBody>
          <a:bodyPr/>
          <a:lstStyle/>
          <a:p>
            <a:fld id="{FFAB2352-921F-4DD8-A99A-A1474F6943FF}" type="datetime4">
              <a:rPr lang="en-US" smtClean="0"/>
              <a:t>July 18, 2019</a:t>
            </a:fld>
            <a:endParaRPr lang="en-US" dirty="0"/>
          </a:p>
        </p:txBody>
      </p:sp>
      <p:sp>
        <p:nvSpPr>
          <p:cNvPr id="6" name="Slide Number Placeholder 5"/>
          <p:cNvSpPr>
            <a:spLocks noGrp="1"/>
          </p:cNvSpPr>
          <p:nvPr>
            <p:ph type="sldNum" sz="quarter" idx="20"/>
          </p:nvPr>
        </p:nvSpPr>
        <p:spPr/>
        <p:txBody>
          <a:bodyPr/>
          <a:lstStyle/>
          <a:p>
            <a:r>
              <a:rPr lang="en-US"/>
              <a:t>Slide </a:t>
            </a:r>
            <a:fld id="{619F89D8-7AE3-494A-97F3-03D680869632}" type="slidenum">
              <a:rPr lang="en-US" smtClean="0"/>
              <a:pPr/>
              <a:t>9</a:t>
            </a:fld>
            <a:endParaRPr lang="en-US" dirty="0"/>
          </a:p>
        </p:txBody>
      </p:sp>
      <p:sp>
        <p:nvSpPr>
          <p:cNvPr id="7" name="Subtitle 6"/>
          <p:cNvSpPr>
            <a:spLocks noGrp="1"/>
          </p:cNvSpPr>
          <p:nvPr>
            <p:ph type="subTitle" idx="13"/>
          </p:nvPr>
        </p:nvSpPr>
        <p:spPr/>
        <p:txBody>
          <a:bodyPr/>
          <a:lstStyle/>
          <a:p>
            <a:r>
              <a:rPr lang="en-US" dirty="0"/>
              <a:t>Full NEMA transfer switch offering – Today</a:t>
            </a:r>
          </a:p>
          <a:p>
            <a:endParaRPr lang="en-US" dirty="0"/>
          </a:p>
        </p:txBody>
      </p:sp>
      <p:cxnSp>
        <p:nvCxnSpPr>
          <p:cNvPr id="20" name="Straight Connector 19"/>
          <p:cNvCxnSpPr/>
          <p:nvPr/>
        </p:nvCxnSpPr>
        <p:spPr bwMode="gray">
          <a:xfrm>
            <a:off x="348582" y="2347546"/>
            <a:ext cx="2167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gray">
          <a:xfrm>
            <a:off x="2704216" y="2347546"/>
            <a:ext cx="2167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gray">
          <a:xfrm>
            <a:off x="5043988" y="2347546"/>
            <a:ext cx="2167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gray">
          <a:xfrm>
            <a:off x="7383760" y="2349000"/>
            <a:ext cx="2167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gray">
          <a:xfrm>
            <a:off x="9684588" y="2349000"/>
            <a:ext cx="21671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Content Placeholder 25">
            <a:extLst>
              <a:ext uri="{FF2B5EF4-FFF2-40B4-BE49-F238E27FC236}">
                <a16:creationId xmlns:a16="http://schemas.microsoft.com/office/drawing/2014/main" id="{A9645246-F092-43B5-ABA7-D126DE7086BF}"/>
              </a:ext>
            </a:extLst>
          </p:cNvPr>
          <p:cNvPicPr>
            <a:picLocks noGrp="1" noChangeAspect="1"/>
          </p:cNvPicPr>
          <p:nvPr>
            <p:ph sz="quarter" idx="20"/>
          </p:nvPr>
        </p:nvPicPr>
        <p:blipFill>
          <a:blip r:embed="rId4"/>
          <a:stretch>
            <a:fillRect/>
          </a:stretch>
        </p:blipFill>
        <p:spPr>
          <a:xfrm>
            <a:off x="462984" y="2484438"/>
            <a:ext cx="1700823" cy="1691322"/>
          </a:xfrm>
          <a:prstGeom prst="rect">
            <a:avLst/>
          </a:prstGeom>
        </p:spPr>
      </p:pic>
      <p:sp>
        <p:nvSpPr>
          <p:cNvPr id="27" name="Rectangle 26"/>
          <p:cNvSpPr/>
          <p:nvPr/>
        </p:nvSpPr>
        <p:spPr>
          <a:xfrm>
            <a:off x="332324" y="1964289"/>
            <a:ext cx="1042272" cy="369332"/>
          </a:xfrm>
          <a:prstGeom prst="rect">
            <a:avLst/>
          </a:prstGeom>
        </p:spPr>
        <p:txBody>
          <a:bodyPr wrap="none">
            <a:spAutoFit/>
          </a:bodyPr>
          <a:lstStyle/>
          <a:p>
            <a:pPr algn="ctr"/>
            <a:r>
              <a:rPr lang="en-US" b="1" dirty="0" err="1">
                <a:solidFill>
                  <a:schemeClr val="tx2"/>
                </a:solidFill>
              </a:rPr>
              <a:t>TruONE</a:t>
            </a:r>
            <a:endParaRPr lang="en-US" b="1" dirty="0">
              <a:solidFill>
                <a:schemeClr val="tx2"/>
              </a:solidFill>
            </a:endParaRPr>
          </a:p>
        </p:txBody>
      </p:sp>
      <p:sp>
        <p:nvSpPr>
          <p:cNvPr id="28" name="Rectangle 27"/>
          <p:cNvSpPr/>
          <p:nvPr/>
        </p:nvSpPr>
        <p:spPr>
          <a:xfrm>
            <a:off x="2704216" y="1978214"/>
            <a:ext cx="622286" cy="369332"/>
          </a:xfrm>
          <a:prstGeom prst="rect">
            <a:avLst/>
          </a:prstGeom>
        </p:spPr>
        <p:txBody>
          <a:bodyPr wrap="none">
            <a:spAutoFit/>
          </a:bodyPr>
          <a:lstStyle/>
          <a:p>
            <a:pPr algn="ctr"/>
            <a:r>
              <a:rPr lang="en-US" b="1" dirty="0">
                <a:solidFill>
                  <a:srgbClr val="004C97"/>
                </a:solidFill>
              </a:rPr>
              <a:t>ZTX</a:t>
            </a:r>
          </a:p>
        </p:txBody>
      </p:sp>
      <p:sp>
        <p:nvSpPr>
          <p:cNvPr id="29" name="Rectangle 28"/>
          <p:cNvSpPr/>
          <p:nvPr/>
        </p:nvSpPr>
        <p:spPr>
          <a:xfrm>
            <a:off x="5036775" y="1978214"/>
            <a:ext cx="636713" cy="369332"/>
          </a:xfrm>
          <a:prstGeom prst="rect">
            <a:avLst/>
          </a:prstGeom>
        </p:spPr>
        <p:txBody>
          <a:bodyPr wrap="none">
            <a:spAutoFit/>
          </a:bodyPr>
          <a:lstStyle/>
          <a:p>
            <a:pPr algn="ctr"/>
            <a:r>
              <a:rPr lang="en-US" b="1" dirty="0">
                <a:solidFill>
                  <a:srgbClr val="004C97"/>
                </a:solidFill>
              </a:rPr>
              <a:t>ZTG</a:t>
            </a:r>
          </a:p>
        </p:txBody>
      </p:sp>
      <p:sp>
        <p:nvSpPr>
          <p:cNvPr id="30" name="Rectangle 29"/>
          <p:cNvSpPr/>
          <p:nvPr/>
        </p:nvSpPr>
        <p:spPr>
          <a:xfrm>
            <a:off x="7383760" y="1978214"/>
            <a:ext cx="609462" cy="369332"/>
          </a:xfrm>
          <a:prstGeom prst="rect">
            <a:avLst/>
          </a:prstGeom>
        </p:spPr>
        <p:txBody>
          <a:bodyPr wrap="none">
            <a:spAutoFit/>
          </a:bodyPr>
          <a:lstStyle/>
          <a:p>
            <a:pPr algn="ctr"/>
            <a:r>
              <a:rPr lang="en-US" b="1" dirty="0">
                <a:solidFill>
                  <a:srgbClr val="004C97"/>
                </a:solidFill>
              </a:rPr>
              <a:t>ZTS</a:t>
            </a:r>
          </a:p>
        </p:txBody>
      </p:sp>
      <p:sp>
        <p:nvSpPr>
          <p:cNvPr id="31" name="Rectangle 30"/>
          <p:cNvSpPr/>
          <p:nvPr/>
        </p:nvSpPr>
        <p:spPr>
          <a:xfrm>
            <a:off x="9661570" y="1968542"/>
            <a:ext cx="609462" cy="369332"/>
          </a:xfrm>
          <a:prstGeom prst="rect">
            <a:avLst/>
          </a:prstGeom>
        </p:spPr>
        <p:txBody>
          <a:bodyPr wrap="none">
            <a:spAutoFit/>
          </a:bodyPr>
          <a:lstStyle/>
          <a:p>
            <a:pPr algn="ctr"/>
            <a:r>
              <a:rPr lang="en-US" b="1" dirty="0">
                <a:solidFill>
                  <a:srgbClr val="004C97"/>
                </a:solidFill>
              </a:rPr>
              <a:t>ZTE</a:t>
            </a:r>
          </a:p>
        </p:txBody>
      </p:sp>
      <p:graphicFrame>
        <p:nvGraphicFramePr>
          <p:cNvPr id="32" name="Object 31"/>
          <p:cNvGraphicFramePr>
            <a:graphicFrameLocks noChangeAspect="1"/>
          </p:cNvGraphicFramePr>
          <p:nvPr/>
        </p:nvGraphicFramePr>
        <p:xfrm>
          <a:off x="7383760" y="2481961"/>
          <a:ext cx="1835467" cy="2004030"/>
        </p:xfrm>
        <a:graphic>
          <a:graphicData uri="http://schemas.openxmlformats.org/presentationml/2006/ole">
            <mc:AlternateContent xmlns:mc="http://schemas.openxmlformats.org/markup-compatibility/2006">
              <mc:Choice xmlns:v="urn:schemas-microsoft-com:vml" Requires="v">
                <p:oleObj spid="_x0000_s125977" r:id="rId5" imgW="2488680" imgH="2717280" progId="">
                  <p:embed/>
                </p:oleObj>
              </mc:Choice>
              <mc:Fallback>
                <p:oleObj r:id="rId5" imgW="2488680" imgH="2717280" progId="">
                  <p:embed/>
                  <p:pic>
                    <p:nvPicPr>
                      <p:cNvPr id="32" name="Object 31"/>
                      <p:cNvPicPr/>
                      <p:nvPr/>
                    </p:nvPicPr>
                    <p:blipFill>
                      <a:blip r:embed="rId6"/>
                      <a:stretch>
                        <a:fillRect/>
                      </a:stretch>
                    </p:blipFill>
                    <p:spPr>
                      <a:xfrm>
                        <a:off x="7383760" y="2481961"/>
                        <a:ext cx="1835467" cy="2004030"/>
                      </a:xfrm>
                      <a:prstGeom prst="rect">
                        <a:avLst/>
                      </a:prstGeom>
                    </p:spPr>
                  </p:pic>
                </p:oleObj>
              </mc:Fallback>
            </mc:AlternateContent>
          </a:graphicData>
        </a:graphic>
      </p:graphicFrame>
      <p:graphicFrame>
        <p:nvGraphicFramePr>
          <p:cNvPr id="33" name="Object 32"/>
          <p:cNvGraphicFramePr>
            <a:graphicFrameLocks noChangeAspect="1"/>
          </p:cNvGraphicFramePr>
          <p:nvPr/>
        </p:nvGraphicFramePr>
        <p:xfrm>
          <a:off x="9932352" y="2492979"/>
          <a:ext cx="1717931" cy="1886182"/>
        </p:xfrm>
        <a:graphic>
          <a:graphicData uri="http://schemas.openxmlformats.org/presentationml/2006/ole">
            <mc:AlternateContent xmlns:mc="http://schemas.openxmlformats.org/markup-compatibility/2006">
              <mc:Choice xmlns:v="urn:schemas-microsoft-com:vml" Requires="v">
                <p:oleObj spid="_x0000_s125978" r:id="rId7" imgW="2463480" imgH="2704680" progId="">
                  <p:embed/>
                </p:oleObj>
              </mc:Choice>
              <mc:Fallback>
                <p:oleObj r:id="rId7" imgW="2463480" imgH="2704680" progId="">
                  <p:embed/>
                  <p:pic>
                    <p:nvPicPr>
                      <p:cNvPr id="33" name="Object 32"/>
                      <p:cNvPicPr/>
                      <p:nvPr/>
                    </p:nvPicPr>
                    <p:blipFill>
                      <a:blip r:embed="rId8"/>
                      <a:stretch>
                        <a:fillRect/>
                      </a:stretch>
                    </p:blipFill>
                    <p:spPr>
                      <a:xfrm>
                        <a:off x="9932352" y="2492979"/>
                        <a:ext cx="1717931" cy="1886182"/>
                      </a:xfrm>
                      <a:prstGeom prst="rect">
                        <a:avLst/>
                      </a:prstGeom>
                    </p:spPr>
                  </p:pic>
                </p:oleObj>
              </mc:Fallback>
            </mc:AlternateContent>
          </a:graphicData>
        </a:graphic>
      </p:graphicFrame>
      <p:sp>
        <p:nvSpPr>
          <p:cNvPr id="38" name="Rectangle 37">
            <a:extLst>
              <a:ext uri="{FF2B5EF4-FFF2-40B4-BE49-F238E27FC236}">
                <a16:creationId xmlns:a16="http://schemas.microsoft.com/office/drawing/2014/main" id="{2A552729-AD30-41F8-84FC-D1B2F8ADECDD}"/>
              </a:ext>
            </a:extLst>
          </p:cNvPr>
          <p:cNvSpPr/>
          <p:nvPr/>
        </p:nvSpPr>
        <p:spPr bwMode="gray">
          <a:xfrm>
            <a:off x="266634" y="4489129"/>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OEM general purpose, industrial &amp; critical</a:t>
            </a:r>
          </a:p>
        </p:txBody>
      </p:sp>
      <p:sp>
        <p:nvSpPr>
          <p:cNvPr id="39" name="Rectangle 38">
            <a:extLst>
              <a:ext uri="{FF2B5EF4-FFF2-40B4-BE49-F238E27FC236}">
                <a16:creationId xmlns:a16="http://schemas.microsoft.com/office/drawing/2014/main" id="{2A552729-AD30-41F8-84FC-D1B2F8ADECDD}"/>
              </a:ext>
            </a:extLst>
          </p:cNvPr>
          <p:cNvSpPr/>
          <p:nvPr/>
        </p:nvSpPr>
        <p:spPr bwMode="gray">
          <a:xfrm>
            <a:off x="2674029" y="4490401"/>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Small frame residential, commercial &amp; light industrial</a:t>
            </a:r>
          </a:p>
        </p:txBody>
      </p:sp>
      <p:sp>
        <p:nvSpPr>
          <p:cNvPr id="40" name="Rectangle 39">
            <a:extLst>
              <a:ext uri="{FF2B5EF4-FFF2-40B4-BE49-F238E27FC236}">
                <a16:creationId xmlns:a16="http://schemas.microsoft.com/office/drawing/2014/main" id="{2A552729-AD30-41F8-84FC-D1B2F8ADECDD}"/>
              </a:ext>
            </a:extLst>
          </p:cNvPr>
          <p:cNvSpPr/>
          <p:nvPr/>
        </p:nvSpPr>
        <p:spPr bwMode="gray">
          <a:xfrm>
            <a:off x="5036775" y="4489200"/>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General purpose commercial &amp; industrial</a:t>
            </a:r>
          </a:p>
        </p:txBody>
      </p:sp>
      <p:sp>
        <p:nvSpPr>
          <p:cNvPr id="41" name="Rectangle 40">
            <a:extLst>
              <a:ext uri="{FF2B5EF4-FFF2-40B4-BE49-F238E27FC236}">
                <a16:creationId xmlns:a16="http://schemas.microsoft.com/office/drawing/2014/main" id="{2A552729-AD30-41F8-84FC-D1B2F8ADECDD}"/>
              </a:ext>
            </a:extLst>
          </p:cNvPr>
          <p:cNvSpPr/>
          <p:nvPr/>
        </p:nvSpPr>
        <p:spPr bwMode="gray">
          <a:xfrm>
            <a:off x="7426432" y="4489200"/>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Business &amp; industrial critical</a:t>
            </a:r>
          </a:p>
        </p:txBody>
      </p:sp>
      <p:sp>
        <p:nvSpPr>
          <p:cNvPr id="42" name="Rectangle 41">
            <a:extLst>
              <a:ext uri="{FF2B5EF4-FFF2-40B4-BE49-F238E27FC236}">
                <a16:creationId xmlns:a16="http://schemas.microsoft.com/office/drawing/2014/main" id="{2A552729-AD30-41F8-84FC-D1B2F8ADECDD}"/>
              </a:ext>
            </a:extLst>
          </p:cNvPr>
          <p:cNvSpPr/>
          <p:nvPr/>
        </p:nvSpPr>
        <p:spPr bwMode="gray">
          <a:xfrm>
            <a:off x="9737858" y="4494530"/>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Mission, process &amp; healthcare critical</a:t>
            </a:r>
          </a:p>
        </p:txBody>
      </p:sp>
      <p:sp>
        <p:nvSpPr>
          <p:cNvPr id="46" name="Rectangle 45">
            <a:extLst>
              <a:ext uri="{FF2B5EF4-FFF2-40B4-BE49-F238E27FC236}">
                <a16:creationId xmlns:a16="http://schemas.microsoft.com/office/drawing/2014/main" id="{2BEDFF6E-91EC-4BA8-9B77-5708FDF0770A}"/>
              </a:ext>
            </a:extLst>
          </p:cNvPr>
          <p:cNvSpPr/>
          <p:nvPr/>
        </p:nvSpPr>
        <p:spPr bwMode="gray">
          <a:xfrm>
            <a:off x="2674029" y="4922237"/>
            <a:ext cx="2136946" cy="1037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71450" indent="-171450">
              <a:buFont typeface="Arial" panose="020B0604020202020204" pitchFamily="34" charset="0"/>
              <a:buChar char="•"/>
            </a:pPr>
            <a:r>
              <a:rPr lang="en-US" sz="900" dirty="0">
                <a:solidFill>
                  <a:schemeClr val="tx1"/>
                </a:solidFill>
              </a:rPr>
              <a:t>Standard transition</a:t>
            </a:r>
          </a:p>
          <a:p>
            <a:pPr marL="171450" indent="-171450">
              <a:buFont typeface="Arial" panose="020B0604020202020204" pitchFamily="34" charset="0"/>
              <a:buChar char="•"/>
            </a:pPr>
            <a:r>
              <a:rPr lang="en-US" sz="900" dirty="0">
                <a:solidFill>
                  <a:schemeClr val="tx1"/>
                </a:solidFill>
              </a:rPr>
              <a:t>40-400A, 120-480V ratings</a:t>
            </a:r>
          </a:p>
          <a:p>
            <a:pPr marL="171450" indent="-171450">
              <a:buFont typeface="Arial" panose="020B0604020202020204" pitchFamily="34" charset="0"/>
              <a:buChar char="•"/>
            </a:pPr>
            <a:r>
              <a:rPr lang="en-US" sz="900" dirty="0">
                <a:solidFill>
                  <a:schemeClr val="tx1"/>
                </a:solidFill>
              </a:rPr>
              <a:t>2, 3, or 4 pole</a:t>
            </a:r>
          </a:p>
        </p:txBody>
      </p:sp>
      <p:pic>
        <p:nvPicPr>
          <p:cNvPr id="37" name="Picture 36">
            <a:extLst>
              <a:ext uri="{FF2B5EF4-FFF2-40B4-BE49-F238E27FC236}">
                <a16:creationId xmlns:a16="http://schemas.microsoft.com/office/drawing/2014/main" id="{576FAE54-4309-45F8-9372-5752838892EC}"/>
              </a:ext>
            </a:extLst>
          </p:cNvPr>
          <p:cNvPicPr>
            <a:picLocks noChangeAspect="1"/>
          </p:cNvPicPr>
          <p:nvPr/>
        </p:nvPicPr>
        <p:blipFill>
          <a:blip r:embed="rId9"/>
          <a:stretch>
            <a:fillRect/>
          </a:stretch>
        </p:blipFill>
        <p:spPr>
          <a:xfrm>
            <a:off x="5136818" y="2565444"/>
            <a:ext cx="1918871" cy="1691313"/>
          </a:xfrm>
          <a:prstGeom prst="rect">
            <a:avLst/>
          </a:prstGeom>
        </p:spPr>
      </p:pic>
      <p:pic>
        <p:nvPicPr>
          <p:cNvPr id="43" name="Picture 42">
            <a:extLst>
              <a:ext uri="{FF2B5EF4-FFF2-40B4-BE49-F238E27FC236}">
                <a16:creationId xmlns:a16="http://schemas.microsoft.com/office/drawing/2014/main" id="{C07F18EB-4FE9-4BB0-8948-2855229DFE17}"/>
              </a:ext>
            </a:extLst>
          </p:cNvPr>
          <p:cNvPicPr>
            <a:picLocks noChangeAspect="1"/>
          </p:cNvPicPr>
          <p:nvPr/>
        </p:nvPicPr>
        <p:blipFill>
          <a:blip r:embed="rId10"/>
          <a:stretch>
            <a:fillRect/>
          </a:stretch>
        </p:blipFill>
        <p:spPr>
          <a:xfrm>
            <a:off x="2930319" y="2656218"/>
            <a:ext cx="1489538" cy="1655515"/>
          </a:xfrm>
          <a:prstGeom prst="rect">
            <a:avLst/>
          </a:prstGeom>
        </p:spPr>
      </p:pic>
      <p:sp>
        <p:nvSpPr>
          <p:cNvPr id="5" name="Slide Number Placeholder 4">
            <a:extLst>
              <a:ext uri="{FF2B5EF4-FFF2-40B4-BE49-F238E27FC236}">
                <a16:creationId xmlns:a16="http://schemas.microsoft.com/office/drawing/2014/main" id="{122957A0-9E9F-4FE1-8C18-D0925ED38E63}"/>
              </a:ext>
            </a:extLst>
          </p:cNvPr>
          <p:cNvSpPr>
            <a:spLocks noGrp="1"/>
          </p:cNvSpPr>
          <p:nvPr>
            <p:ph type="sldNum" sz="quarter" idx="20"/>
          </p:nvPr>
        </p:nvSpPr>
        <p:spPr/>
        <p:txBody>
          <a:bodyPr/>
          <a:lstStyle/>
          <a:p>
            <a:endParaRPr lang="en-US"/>
          </a:p>
        </p:txBody>
      </p:sp>
      <p:sp>
        <p:nvSpPr>
          <p:cNvPr id="9" name="Slide Number Placeholder 8">
            <a:extLst>
              <a:ext uri="{FF2B5EF4-FFF2-40B4-BE49-F238E27FC236}">
                <a16:creationId xmlns:a16="http://schemas.microsoft.com/office/drawing/2014/main" id="{D66F85F0-020E-481C-82D6-B9CDFD87F8DD}"/>
              </a:ext>
            </a:extLst>
          </p:cNvPr>
          <p:cNvSpPr>
            <a:spLocks noGrp="1"/>
          </p:cNvSpPr>
          <p:nvPr>
            <p:ph type="sldNum" sz="quarter" idx="20"/>
          </p:nvPr>
        </p:nvSpPr>
        <p:spPr/>
        <p:txBody>
          <a:bodyPr/>
          <a:lstStyle/>
          <a:p>
            <a:endParaRPr lang="en-US"/>
          </a:p>
        </p:txBody>
      </p:sp>
      <p:sp>
        <p:nvSpPr>
          <p:cNvPr id="44" name="Rectangle 43">
            <a:extLst>
              <a:ext uri="{FF2B5EF4-FFF2-40B4-BE49-F238E27FC236}">
                <a16:creationId xmlns:a16="http://schemas.microsoft.com/office/drawing/2014/main" id="{A559D38C-DA2B-4EA2-84F6-858CCD922F9D}"/>
              </a:ext>
            </a:extLst>
          </p:cNvPr>
          <p:cNvSpPr/>
          <p:nvPr/>
        </p:nvSpPr>
        <p:spPr bwMode="gray">
          <a:xfrm>
            <a:off x="2674029" y="4490401"/>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Small frame residential, commercial &amp; light industrial</a:t>
            </a:r>
          </a:p>
        </p:txBody>
      </p:sp>
      <p:sp>
        <p:nvSpPr>
          <p:cNvPr id="50" name="Rectangle 49">
            <a:extLst>
              <a:ext uri="{FF2B5EF4-FFF2-40B4-BE49-F238E27FC236}">
                <a16:creationId xmlns:a16="http://schemas.microsoft.com/office/drawing/2014/main" id="{21C2C90B-F24F-4DBA-A2C7-0F5D90726373}"/>
              </a:ext>
            </a:extLst>
          </p:cNvPr>
          <p:cNvSpPr/>
          <p:nvPr/>
        </p:nvSpPr>
        <p:spPr bwMode="gray">
          <a:xfrm>
            <a:off x="5036775" y="4489200"/>
            <a:ext cx="2167133" cy="4206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000" b="1" dirty="0"/>
              <a:t>General purpose commercial &amp; industrial</a:t>
            </a:r>
          </a:p>
        </p:txBody>
      </p:sp>
    </p:spTree>
    <p:extLst>
      <p:ext uri="{BB962C8B-B14F-4D97-AF65-F5344CB8AC3E}">
        <p14:creationId xmlns:p14="http://schemas.microsoft.com/office/powerpoint/2010/main" val="70428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Presentation3" id="{EC704B0B-1DEB-433C-9399-7D856DD9F11E}" vid="{7841A918-F8AC-41ED-853A-9E89AE29A0D4}"/>
    </a:ext>
  </a:extLst>
</a:theme>
</file>

<file path=ppt/theme/theme2.xml><?xml version="1.0" encoding="utf-8"?>
<a:theme xmlns:a="http://schemas.openxmlformats.org/drawingml/2006/main" name="2_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Presentation4" id="{AB123FCC-75BF-413D-9ADE-5DE1BC5101C9}" vid="{30A3DC37-1BE1-4015-B67A-9AB1D23BAC10}"/>
    </a:ext>
  </a:extLst>
</a:theme>
</file>

<file path=ppt/theme/theme3.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8B97D69332304CA6DFAD969B4E12DB" ma:contentTypeVersion="5" ma:contentTypeDescription="Create a new document." ma:contentTypeScope="" ma:versionID="73cff2cfaad4e13560a32992996f66db">
  <xsd:schema xmlns:xsd="http://www.w3.org/2001/XMLSchema" xmlns:xs="http://www.w3.org/2001/XMLSchema" xmlns:p="http://schemas.microsoft.com/office/2006/metadata/properties" xmlns:ns2="97f9aedb-94e9-418e-bdb9-efa6f8c4a6c9" xmlns:ns3="703b0b58-11df-4c60-a9d5-ea92c722a873" targetNamespace="http://schemas.microsoft.com/office/2006/metadata/properties" ma:root="true" ma:fieldsID="0114846a6fbb06c617333ff1919ba482" ns2:_="" ns3:_="">
    <xsd:import namespace="97f9aedb-94e9-418e-bdb9-efa6f8c4a6c9"/>
    <xsd:import namespace="703b0b58-11df-4c60-a9d5-ea92c722a8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f9aedb-94e9-418e-bdb9-efa6f8c4a6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3b0b58-11df-4c60-a9d5-ea92c722a8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2B4CA4-858B-428C-85AD-C57D94CB85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f9aedb-94e9-418e-bdb9-efa6f8c4a6c9"/>
    <ds:schemaRef ds:uri="703b0b58-11df-4c60-a9d5-ea92c722a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F674A0-B154-4135-B757-73602122B617}">
  <ds:schemaRefs>
    <ds:schemaRef ds:uri="http://schemas.microsoft.com/sharepoint/v3/contenttype/forms"/>
  </ds:schemaRefs>
</ds:datastoreItem>
</file>

<file path=customXml/itemProps3.xml><?xml version="1.0" encoding="utf-8"?>
<ds:datastoreItem xmlns:ds="http://schemas.openxmlformats.org/officeDocument/2006/customXml" ds:itemID="{E5A0E1A8-028B-412D-BD63-BBABD876CDE9}">
  <ds:schemaRefs>
    <ds:schemaRef ds:uri="http://purl.org/dc/terms/"/>
    <ds:schemaRef ds:uri="http://schemas.openxmlformats.org/package/2006/metadata/core-properties"/>
    <ds:schemaRef ds:uri="http://purl.org/dc/dcmitype/"/>
    <ds:schemaRef ds:uri="http://schemas.microsoft.com/office/infopath/2007/PartnerControls"/>
    <ds:schemaRef ds:uri="703b0b58-11df-4c60-a9d5-ea92c722a873"/>
    <ds:schemaRef ds:uri="http://purl.org/dc/elements/1.1/"/>
    <ds:schemaRef ds:uri="http://schemas.microsoft.com/office/2006/metadata/properties"/>
    <ds:schemaRef ds:uri="http://schemas.microsoft.com/office/2006/documentManagement/types"/>
    <ds:schemaRef ds:uri="97f9aedb-94e9-418e-bdb9-efa6f8c4a6c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21142</TotalTime>
  <Words>3507</Words>
  <Application>Microsoft Office PowerPoint</Application>
  <PresentationFormat>Custom</PresentationFormat>
  <Paragraphs>516</Paragraphs>
  <Slides>27</Slides>
  <Notes>20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0</vt:i4>
      </vt:variant>
      <vt:variant>
        <vt:lpstr>Slide Titles</vt:lpstr>
      </vt:variant>
      <vt:variant>
        <vt:i4>27</vt:i4>
      </vt:variant>
    </vt:vector>
  </HeadingPairs>
  <TitlesOfParts>
    <vt:vector size="35" baseType="lpstr">
      <vt:lpstr>Arial</vt:lpstr>
      <vt:lpstr>Symbol</vt:lpstr>
      <vt:lpstr>ABBvoice bold</vt:lpstr>
      <vt:lpstr>ABBvoice</vt:lpstr>
      <vt:lpstr>ABBvoice Light</vt:lpstr>
      <vt:lpstr>ABBvoiceOffice</vt:lpstr>
      <vt:lpstr>1_ABB Master</vt:lpstr>
      <vt:lpstr>2_ABB Master</vt:lpstr>
      <vt:lpstr>ABB Zenith ATS Introduction - External</vt:lpstr>
      <vt:lpstr>Introductions</vt:lpstr>
      <vt:lpstr>Intro to TruONE™</vt:lpstr>
      <vt:lpstr>TruONE™ - World’s first true all-in-one ATS </vt:lpstr>
      <vt:lpstr>TruONE™ - World’s first true all-in-one ATS </vt:lpstr>
      <vt:lpstr>TruONE™ - World’s first true all-in-one ATS </vt:lpstr>
      <vt:lpstr>Intro to ABB Zenith</vt:lpstr>
      <vt:lpstr>ABB Zenith</vt:lpstr>
      <vt:lpstr>ABB’s Full UL rated Transfer Switch portfolio</vt:lpstr>
      <vt:lpstr>ABB’s Full UL rated Transfer Switch portfolio</vt:lpstr>
      <vt:lpstr>Production Facility</vt:lpstr>
      <vt:lpstr>Zenith ZTX Reimagined</vt:lpstr>
      <vt:lpstr>Zenith ZTG Reimagined</vt:lpstr>
      <vt:lpstr>ABB Zenith</vt:lpstr>
      <vt:lpstr>ABB Zenith</vt:lpstr>
      <vt:lpstr>ABB Zenith</vt:lpstr>
      <vt:lpstr>ABB Zenith</vt:lpstr>
      <vt:lpstr>ABB Zenith</vt:lpstr>
      <vt:lpstr>ABB Zenith</vt:lpstr>
      <vt:lpstr>ABB Zenith</vt:lpstr>
      <vt:lpstr>ABB Zenith</vt:lpstr>
      <vt:lpstr>Zenith ZTX/ZTG</vt:lpstr>
      <vt:lpstr>Zenith ZTX/ZTG</vt:lpstr>
      <vt:lpstr>Zenith ZTG</vt:lpstr>
      <vt:lpstr>ABB Automatic Transfer Switches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dc:creator>
  <cp:lastModifiedBy>Carrie Patterson</cp:lastModifiedBy>
  <cp:revision>249</cp:revision>
  <dcterms:created xsi:type="dcterms:W3CDTF">2016-10-27T06:56:12Z</dcterms:created>
  <dcterms:modified xsi:type="dcterms:W3CDTF">2019-07-18T20:50:12Z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0x010100A58B97D69332304CA6DFAD969B4E12DB</vt:lpwstr>
  </property>
</Properties>
</file>