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61" r:id="rId7"/>
    <p:sldId id="262" r:id="rId8"/>
    <p:sldId id="263" r:id="rId9"/>
    <p:sldId id="264" r:id="rId10"/>
    <p:sldId id="265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lph Hakansson" initials="RH" lastIdx="1" clrIdx="0">
    <p:extLst>
      <p:ext uri="{19B8F6BF-5375-455C-9EA6-DF929625EA0E}">
        <p15:presenceInfo xmlns:p15="http://schemas.microsoft.com/office/powerpoint/2012/main" userId="S::ralph.hakansson@se.abb.com::19b80d6a-f059-4020-80c3-b6f8f41115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 snapToObjects="1" showGuides="1">
      <p:cViewPr varScale="1">
        <p:scale>
          <a:sx n="134" d="100"/>
          <a:sy n="134" d="100"/>
        </p:scale>
        <p:origin x="26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5/26/2020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746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2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 bwMode="gray">
          <a:xfrm>
            <a:off x="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7488BFE-015E-452C-932B-DB979AC8F282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55A9BD9-4AB1-4514-A40D-3F4348B2CF77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B57985-67D2-4C2C-8135-28A8C8C95665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2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2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66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C4B2A68-D918-4286-96B0-6342B7A9B0CE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6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72E678C-17C0-4756-8034-8236E2D4136B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0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0"/>
          <p:cNvPicPr>
            <a:picLocks noChangeAspect="1"/>
          </p:cNvPicPr>
          <p:nvPr userDrawn="1"/>
        </p:nvPicPr>
        <p:blipFill rotWithShape="1">
          <a:blip r:embed="rId2"/>
          <a:srcRect t="21637" b="21637"/>
          <a:stretch/>
        </p:blipFill>
        <p:spPr bwMode="gray">
          <a:xfrm>
            <a:off x="2" y="0"/>
            <a:ext cx="12192000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5757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DACDBD-1DFF-49BA-A724-30E3F02C142A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1783AD7-02E7-449A-B532-68934DEE5F31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1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35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1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5ACC3D8-F658-404B-AC58-DFDEB860C833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7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3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3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3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21D0314D-AAD8-43AE-987E-1CD311B19016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3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0" y="2317641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7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0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0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C3EC54A-C632-4B8A-8DD8-4163ADA26599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0" y="4214707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94DB61-25C8-4EF5-ACA6-394B43063948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4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6B2BC20-ABC6-478C-8E1B-2165F3667B32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176D1A0-7D36-42FE-8B65-73ABE00A4B81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6301200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2362815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78EC23C-A2EE-4E37-B3CA-EB5FB6E0A626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1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2684564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2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B49FC10-E749-4C4C-8DA8-5C5C82B618BE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15E654D-F1FE-47BD-AEB4-A952F2E268AF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2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9F5AED-CDE6-4CF9-A19E-ACD3A4FD6C29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6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DF793CCD-C37B-40CA-9C03-8963978AEAF0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3138908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9047884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6093396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4" y="1931197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118225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8056756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6897"/>
          <a:stretch/>
        </p:blipFill>
        <p:spPr bwMode="gray">
          <a:xfrm>
            <a:off x="1" y="0"/>
            <a:ext cx="121988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35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1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0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6E7D5807-0F83-4687-8EA8-403E998DE912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367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367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332367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AFC62351-A650-4DF6-986F-78B25B039145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3" y="1931198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3" y="2801554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3" y="367191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2" y="1931198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2" y="2801554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2" y="367191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3" y="4542265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2" y="4542265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779054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778487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778487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2072427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2072427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2072427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ED4418A7-E8E0-42C3-AC0C-9BF91949BA0B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1</a:t>
            </a:r>
            <a:endParaRPr lang="en-GB" dirty="0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2</a:t>
            </a:r>
            <a:endParaRPr lang="en-GB" dirty="0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3</a:t>
            </a:r>
            <a:endParaRPr lang="en-GB" dirty="0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2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4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2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2553272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2550359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2550359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5754400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61D1DE91-E2DE-4375-B4FF-ECFCEDDDCBE0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2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marL="0" marR="0" lvl="0" indent="0" algn="ctr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90620-6E53-42BB-807B-70CAD0710CDD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0C3FEDD-2DA3-4289-9B1F-96211D1B5114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1F808C0-290B-4263-8A52-B569B4875133}" type="datetime4">
              <a:rPr lang="en-US" smtClean="0"/>
              <a:pPr/>
              <a:t>May 26,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242214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 dirty="0">
                <a:solidFill>
                  <a:srgbClr val="FF0000"/>
                </a:solidFill>
              </a:rPr>
              <a:t>—</a:t>
            </a:r>
            <a:endParaRPr lang="en-US" sz="18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1F808C0-290B-4263-8A52-B569B4875133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7AFF65D-AAB4-46ED-A858-A6BA48891152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2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B2016A11-4950-4F3F-938B-45DEE5F72969}" type="datetime4">
              <a:rPr lang="en-US" smtClean="0"/>
              <a:pPr/>
              <a:t>May 26, 2020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 err="1">
              <a:solidFill>
                <a:schemeClr val="bg2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55" r:id="rId3"/>
    <p:sldLayoutId id="2147483656" r:id="rId4"/>
    <p:sldLayoutId id="2147483657" r:id="rId5"/>
    <p:sldLayoutId id="2147483658" r:id="rId6"/>
    <p:sldLayoutId id="2147483653" r:id="rId7"/>
    <p:sldLayoutId id="2147483650" r:id="rId8"/>
    <p:sldLayoutId id="2147483691" r:id="rId9"/>
    <p:sldLayoutId id="2147483661" r:id="rId10"/>
    <p:sldLayoutId id="2147483696" r:id="rId11"/>
    <p:sldLayoutId id="2147483663" r:id="rId12"/>
    <p:sldLayoutId id="2147483662" r:id="rId13"/>
    <p:sldLayoutId id="2147483664" r:id="rId14"/>
    <p:sldLayoutId id="2147483692" r:id="rId15"/>
    <p:sldLayoutId id="2147483693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700" r:id="rId22"/>
    <p:sldLayoutId id="2147483659" r:id="rId23"/>
    <p:sldLayoutId id="2147483660" r:id="rId24"/>
    <p:sldLayoutId id="2147483694" r:id="rId25"/>
    <p:sldLayoutId id="2147483677" r:id="rId26"/>
    <p:sldLayoutId id="2147483679" r:id="rId27"/>
    <p:sldLayoutId id="2147483680" r:id="rId28"/>
    <p:sldLayoutId id="2147483666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701" r:id="rId35"/>
    <p:sldLayoutId id="2147483681" r:id="rId36"/>
    <p:sldLayoutId id="2147483682" r:id="rId37"/>
    <p:sldLayoutId id="2147483702" r:id="rId38"/>
    <p:sldLayoutId id="2147483703" r:id="rId39"/>
    <p:sldLayoutId id="2147483699" r:id="rId40"/>
    <p:sldLayoutId id="2147483695" r:id="rId41"/>
    <p:sldLayoutId id="2147483683" r:id="rId42"/>
    <p:sldLayoutId id="2147483684" r:id="rId43"/>
    <p:sldLayoutId id="2147483698" r:id="rId44"/>
    <p:sldLayoutId id="2147483697" r:id="rId45"/>
    <p:sldLayoutId id="2147483685" r:id="rId46"/>
    <p:sldLayoutId id="2147483686" r:id="rId47"/>
    <p:sldLayoutId id="2147483687" r:id="rId48"/>
    <p:sldLayoutId id="2147483688" r:id="rId49"/>
    <p:sldLayoutId id="2147483689" r:id="rId50"/>
    <p:sldLayoutId id="2147483705" r:id="rId51"/>
    <p:sldLayoutId id="2147483651" r:id="rId52"/>
    <p:sldLayoutId id="2147483652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8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orient="horz" pos="3726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4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en-US" dirty="0"/>
              <a:t>How to assemble Terminal shroud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on PSE softstarter</a:t>
            </a:r>
          </a:p>
        </p:txBody>
      </p:sp>
    </p:spTree>
    <p:extLst>
      <p:ext uri="{BB962C8B-B14F-4D97-AF65-F5344CB8AC3E}">
        <p14:creationId xmlns:p14="http://schemas.microsoft.com/office/powerpoint/2010/main" val="40999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EE6AE2-C672-4A85-8D0A-B8D309CF6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67" y="297759"/>
            <a:ext cx="3851023" cy="600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8F35F9-1EDA-4E62-B57A-DCCB39152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390" y="2507447"/>
            <a:ext cx="3886200" cy="3790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73F14A-4B2A-46D8-8FF5-2E974F47A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403" y="3873156"/>
            <a:ext cx="4047230" cy="19251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A2E2E5-E7AF-4D7C-9389-AF383FB6DD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404" y="554850"/>
            <a:ext cx="4047230" cy="26158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80C20DC-B58F-45BC-8A0A-EADD3D54B787}"/>
              </a:ext>
            </a:extLst>
          </p:cNvPr>
          <p:cNvSpPr/>
          <p:nvPr/>
        </p:nvSpPr>
        <p:spPr bwMode="gray">
          <a:xfrm>
            <a:off x="5325035" y="3550024"/>
            <a:ext cx="1452283" cy="658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 err="1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93528D-60D3-448F-8F9B-AFA384C3738C}"/>
              </a:ext>
            </a:extLst>
          </p:cNvPr>
          <p:cNvCxnSpPr>
            <a:cxnSpLocks/>
          </p:cNvCxnSpPr>
          <p:nvPr/>
        </p:nvCxnSpPr>
        <p:spPr bwMode="gray">
          <a:xfrm>
            <a:off x="5325035" y="4208929"/>
            <a:ext cx="2487369" cy="15893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8D1720-DE17-4D60-86DA-88A52AC7CB6C}"/>
              </a:ext>
            </a:extLst>
          </p:cNvPr>
          <p:cNvCxnSpPr>
            <a:cxnSpLocks/>
          </p:cNvCxnSpPr>
          <p:nvPr/>
        </p:nvCxnSpPr>
        <p:spPr bwMode="gray">
          <a:xfrm>
            <a:off x="6768691" y="3548539"/>
            <a:ext cx="5090942" cy="3246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F966D4-719C-41F2-B752-A27C70307158}"/>
              </a:ext>
            </a:extLst>
          </p:cNvPr>
          <p:cNvCxnSpPr>
            <a:cxnSpLocks/>
          </p:cNvCxnSpPr>
          <p:nvPr/>
        </p:nvCxnSpPr>
        <p:spPr bwMode="gray">
          <a:xfrm>
            <a:off x="5325036" y="3577805"/>
            <a:ext cx="2487368" cy="2953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1615FB-46DB-486E-9474-B5F85D5BFB73}"/>
              </a:ext>
            </a:extLst>
          </p:cNvPr>
          <p:cNvCxnSpPr>
            <a:cxnSpLocks/>
          </p:cNvCxnSpPr>
          <p:nvPr/>
        </p:nvCxnSpPr>
        <p:spPr bwMode="gray">
          <a:xfrm>
            <a:off x="6777318" y="4208930"/>
            <a:ext cx="1035086" cy="3246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D397B-6B16-4DEE-A1DD-1A6955230AE4}"/>
              </a:ext>
            </a:extLst>
          </p:cNvPr>
          <p:cNvSpPr/>
          <p:nvPr/>
        </p:nvSpPr>
        <p:spPr bwMode="gray">
          <a:xfrm>
            <a:off x="1903436" y="3077793"/>
            <a:ext cx="1438836" cy="7024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 err="1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4D34DA-EDE6-45B8-805B-EF3AF051CA8D}"/>
              </a:ext>
            </a:extLst>
          </p:cNvPr>
          <p:cNvCxnSpPr>
            <a:cxnSpLocks/>
          </p:cNvCxnSpPr>
          <p:nvPr/>
        </p:nvCxnSpPr>
        <p:spPr bwMode="gray">
          <a:xfrm flipV="1">
            <a:off x="1903436" y="559603"/>
            <a:ext cx="5908968" cy="248425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F00FA5-8BA0-491A-8023-4EA21EDE8948}"/>
              </a:ext>
            </a:extLst>
          </p:cNvPr>
          <p:cNvCxnSpPr>
            <a:cxnSpLocks/>
          </p:cNvCxnSpPr>
          <p:nvPr/>
        </p:nvCxnSpPr>
        <p:spPr bwMode="gray">
          <a:xfrm flipV="1">
            <a:off x="3342272" y="1707705"/>
            <a:ext cx="4470131" cy="136731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F16D63-5CDB-4BD8-BB5A-7C8E067D6C0D}"/>
              </a:ext>
            </a:extLst>
          </p:cNvPr>
          <p:cNvCxnSpPr>
            <a:cxnSpLocks/>
          </p:cNvCxnSpPr>
          <p:nvPr/>
        </p:nvCxnSpPr>
        <p:spPr bwMode="gray">
          <a:xfrm flipV="1">
            <a:off x="3342273" y="3170742"/>
            <a:ext cx="8517360" cy="609465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F93B3F7-965A-4B93-BA06-1EAE1FA0EDC7}"/>
              </a:ext>
            </a:extLst>
          </p:cNvPr>
          <p:cNvCxnSpPr>
            <a:cxnSpLocks/>
          </p:cNvCxnSpPr>
          <p:nvPr/>
        </p:nvCxnSpPr>
        <p:spPr bwMode="gray">
          <a:xfrm flipV="1">
            <a:off x="1878001" y="3125403"/>
            <a:ext cx="5934402" cy="62768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36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73F14A-4B2A-46D8-8FF5-2E974F47A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67" y="3796559"/>
            <a:ext cx="5016090" cy="2386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A2E2E5-E7AF-4D7C-9389-AF383FB6D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67" y="388534"/>
            <a:ext cx="5016090" cy="32421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87B22A-C6E2-492D-9960-E2B5235B5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906" y="310679"/>
            <a:ext cx="4456493" cy="592981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43C593-D608-44E2-AC0E-DB867C9F01FB}"/>
              </a:ext>
            </a:extLst>
          </p:cNvPr>
          <p:cNvSpPr/>
          <p:nvPr/>
        </p:nvSpPr>
        <p:spPr bwMode="gray">
          <a:xfrm>
            <a:off x="3603812" y="3630641"/>
            <a:ext cx="900953" cy="1788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 err="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EF8FA9C-C2D6-46F7-B4C1-24631B57DF7C}"/>
              </a:ext>
            </a:extLst>
          </p:cNvPr>
          <p:cNvSpPr/>
          <p:nvPr/>
        </p:nvSpPr>
        <p:spPr bwMode="gray">
          <a:xfrm>
            <a:off x="936986" y="1070598"/>
            <a:ext cx="1116664" cy="21029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 err="1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B8088E1-9E50-4790-9492-69D9C23AE5EA}"/>
              </a:ext>
            </a:extLst>
          </p:cNvPr>
          <p:cNvCxnSpPr>
            <a:cxnSpLocks/>
            <a:stCxn id="22" idx="5"/>
          </p:cNvCxnSpPr>
          <p:nvPr/>
        </p:nvCxnSpPr>
        <p:spPr bwMode="gray">
          <a:xfrm>
            <a:off x="1890118" y="2865542"/>
            <a:ext cx="1767482" cy="118202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41BC7FB-AD40-41AC-B27C-37F751DBBB17}"/>
              </a:ext>
            </a:extLst>
          </p:cNvPr>
          <p:cNvSpPr txBox="1"/>
          <p:nvPr/>
        </p:nvSpPr>
        <p:spPr bwMode="gray">
          <a:xfrm>
            <a:off x="5984426" y="1337234"/>
            <a:ext cx="2366197" cy="599142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sv-SE" sz="2400" dirty="0"/>
              <a:t>Start position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A753C36-7E13-41CC-AE5B-9F11E4B86323}"/>
              </a:ext>
            </a:extLst>
          </p:cNvPr>
          <p:cNvSpPr/>
          <p:nvPr/>
        </p:nvSpPr>
        <p:spPr bwMode="gray">
          <a:xfrm>
            <a:off x="9251577" y="2956118"/>
            <a:ext cx="887506" cy="16808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 err="1"/>
          </a:p>
        </p:txBody>
      </p:sp>
    </p:spTree>
    <p:extLst>
      <p:ext uri="{BB962C8B-B14F-4D97-AF65-F5344CB8AC3E}">
        <p14:creationId xmlns:p14="http://schemas.microsoft.com/office/powerpoint/2010/main" val="4952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87B22A-C6E2-492D-9960-E2B5235B5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65" y="250467"/>
            <a:ext cx="4456493" cy="592981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41BC7FB-AD40-41AC-B27C-37F751DBBB17}"/>
              </a:ext>
            </a:extLst>
          </p:cNvPr>
          <p:cNvSpPr txBox="1"/>
          <p:nvPr/>
        </p:nvSpPr>
        <p:spPr bwMode="gray">
          <a:xfrm>
            <a:off x="229085" y="1277022"/>
            <a:ext cx="2366197" cy="599142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sv-SE" sz="2400" dirty="0"/>
              <a:t>Start position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A753C36-7E13-41CC-AE5B-9F11E4B86323}"/>
              </a:ext>
            </a:extLst>
          </p:cNvPr>
          <p:cNvSpPr/>
          <p:nvPr/>
        </p:nvSpPr>
        <p:spPr bwMode="gray">
          <a:xfrm>
            <a:off x="3496236" y="2895906"/>
            <a:ext cx="887506" cy="16808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 err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8FE3DE-725C-4904-B04B-71220276E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824" y="250467"/>
            <a:ext cx="4523208" cy="59298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7A976B-9CEE-4287-B482-110A5F820701}"/>
              </a:ext>
            </a:extLst>
          </p:cNvPr>
          <p:cNvSpPr txBox="1"/>
          <p:nvPr/>
        </p:nvSpPr>
        <p:spPr bwMode="gray">
          <a:xfrm>
            <a:off x="6770277" y="294922"/>
            <a:ext cx="2857817" cy="599142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sv-SE" sz="2400" dirty="0" err="1"/>
              <a:t>Slide</a:t>
            </a:r>
            <a:r>
              <a:rPr lang="sv-SE" sz="2400" dirty="0"/>
              <a:t> </a:t>
            </a:r>
            <a:r>
              <a:rPr lang="sv-SE" sz="2400" dirty="0" err="1"/>
              <a:t>gently</a:t>
            </a:r>
            <a:r>
              <a:rPr lang="sv-SE" sz="2400" dirty="0"/>
              <a:t> down</a:t>
            </a:r>
          </a:p>
        </p:txBody>
      </p:sp>
    </p:spTree>
    <p:extLst>
      <p:ext uri="{BB962C8B-B14F-4D97-AF65-F5344CB8AC3E}">
        <p14:creationId xmlns:p14="http://schemas.microsoft.com/office/powerpoint/2010/main" val="108655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8FE3DE-725C-4904-B04B-71220276E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12" y="368582"/>
            <a:ext cx="4523208" cy="59298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7A976B-9CEE-4287-B482-110A5F820701}"/>
              </a:ext>
            </a:extLst>
          </p:cNvPr>
          <p:cNvSpPr txBox="1"/>
          <p:nvPr/>
        </p:nvSpPr>
        <p:spPr bwMode="gray">
          <a:xfrm>
            <a:off x="1109065" y="413037"/>
            <a:ext cx="2857817" cy="599142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r>
              <a:rPr lang="sv-SE" sz="2400" dirty="0" err="1"/>
              <a:t>Slide</a:t>
            </a:r>
            <a:r>
              <a:rPr lang="sv-SE" sz="2400" dirty="0"/>
              <a:t> </a:t>
            </a:r>
            <a:r>
              <a:rPr lang="sv-SE" sz="2400" dirty="0" err="1"/>
              <a:t>gently</a:t>
            </a:r>
            <a:r>
              <a:rPr lang="sv-SE" sz="2400" dirty="0"/>
              <a:t> down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DB1B2-1E42-476A-BD05-89C595D4B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8520"/>
            <a:ext cx="4419600" cy="587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DB1B2-1E42-476A-BD05-89C595D4B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42" y="418520"/>
            <a:ext cx="4419600" cy="58798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0F9EB1-11B0-4C6C-B5B5-35283C191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907" y="418520"/>
            <a:ext cx="4583526" cy="587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4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AB2352-921F-4DD8-A99A-A1474F6943FF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5C42-3451-4ADA-B792-3353785F50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0F9EB1-11B0-4C6C-B5B5-35283C191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07" y="250467"/>
            <a:ext cx="4583526" cy="5879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B73731-BECE-4A25-B28B-202BA376A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907" y="59531"/>
            <a:ext cx="3567469" cy="65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1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4AAD2-0FA1-40C3-BDB9-1741228A7D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479A72-920A-415B-8469-E7772A79C549}" type="datetime4">
              <a:rPr lang="en-US" smtClean="0"/>
              <a:t>May 26, 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C3271-A931-471E-A9DC-A2357A91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4" id="{AB123FCC-75BF-413D-9ADE-5DE1BC5101C9}" vid="{30A3DC37-1BE1-4015-B67A-9AB1D23BAC10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BC7C60AC350148995AAD02690A8593" ma:contentTypeVersion="13" ma:contentTypeDescription="Create a new document." ma:contentTypeScope="" ma:versionID="b5590d128d492abeab4c2037e4123772">
  <xsd:schema xmlns:xsd="http://www.w3.org/2001/XMLSchema" xmlns:xs="http://www.w3.org/2001/XMLSchema" xmlns:p="http://schemas.microsoft.com/office/2006/metadata/properties" xmlns:ns3="3892902a-9a86-4138-ab56-ce927b76997e" xmlns:ns4="2135bb7b-a26e-4113-b73c-7b20ead57bc0" targetNamespace="http://schemas.microsoft.com/office/2006/metadata/properties" ma:root="true" ma:fieldsID="2c2253024f596f361468ecf26d96c088" ns3:_="" ns4:_="">
    <xsd:import namespace="3892902a-9a86-4138-ab56-ce927b76997e"/>
    <xsd:import namespace="2135bb7b-a26e-4113-b73c-7b20ead57b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2902a-9a86-4138-ab56-ce927b769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5bb7b-a26e-4113-b73c-7b20ead57b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6DD561-F318-4A5E-9268-4F3A576E6F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66C1F0-4A91-47ED-82CB-BA365B9ABB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2902a-9a86-4138-ab56-ce927b76997e"/>
    <ds:schemaRef ds:uri="2135bb7b-a26e-4113-b73c-7b20ead57b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5B0AE6-E439-42D3-8E65-2459C1BBA19F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dcmitype/"/>
    <ds:schemaRef ds:uri="3892902a-9a86-4138-ab56-ce927b76997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135bb7b-a26e-4113-b73c-7b20ead57bc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ABB PowerPoint Template 16by9 (2)</Template>
  <TotalTime>265</TotalTime>
  <Words>40</Words>
  <Application>Microsoft Office PowerPoint</Application>
  <PresentationFormat>Widescreen</PresentationFormat>
  <Paragraphs>21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ABBvoice</vt:lpstr>
      <vt:lpstr>ABBvoiceOffice</vt:lpstr>
      <vt:lpstr>Arial</vt:lpstr>
      <vt:lpstr>Symbol</vt:lpstr>
      <vt:lpstr>ABB Master</vt:lpstr>
      <vt:lpstr>How to assemble Terminal shroud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Hakansson</dc:creator>
  <cp:lastModifiedBy>Fredrika Paulsen</cp:lastModifiedBy>
  <cp:revision>14</cp:revision>
  <dcterms:created xsi:type="dcterms:W3CDTF">2020-02-18T11:30:58Z</dcterms:created>
  <dcterms:modified xsi:type="dcterms:W3CDTF">2020-05-26T10:23:17Z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0x010100D5BC7C60AC350148995AAD02690A8593</vt:lpwstr>
  </property>
</Properties>
</file>