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sldIdLst>
    <p:sldId id="256" r:id="rId5"/>
    <p:sldId id="257" r:id="rId6"/>
    <p:sldId id="258" r:id="rId7"/>
    <p:sldId id="259" r:id="rId8"/>
    <p:sldId id="260" r:id="rId9"/>
    <p:sldId id="262" r:id="rId10"/>
    <p:sldId id="301" r:id="rId11"/>
    <p:sldId id="306" r:id="rId12"/>
    <p:sldId id="305" r:id="rId13"/>
    <p:sldId id="261" r:id="rId14"/>
    <p:sldId id="272" r:id="rId15"/>
    <p:sldId id="280" r:id="rId16"/>
    <p:sldId id="273" r:id="rId17"/>
    <p:sldId id="279" r:id="rId18"/>
    <p:sldId id="274" r:id="rId19"/>
    <p:sldId id="297" r:id="rId20"/>
    <p:sldId id="302" r:id="rId21"/>
    <p:sldId id="288" r:id="rId22"/>
    <p:sldId id="289" r:id="rId23"/>
    <p:sldId id="295" r:id="rId24"/>
    <p:sldId id="290" r:id="rId25"/>
    <p:sldId id="298" r:id="rId26"/>
    <p:sldId id="278" r:id="rId27"/>
    <p:sldId id="293" r:id="rId28"/>
    <p:sldId id="303" r:id="rId29"/>
    <p:sldId id="304"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orient="horz" pos="3456" userDrawn="1">
          <p15:clr>
            <a:srgbClr val="A4A3A4"/>
          </p15:clr>
        </p15:guide>
        <p15:guide id="3" pos="6360" userDrawn="1">
          <p15:clr>
            <a:srgbClr val="A4A3A4"/>
          </p15:clr>
        </p15:guide>
        <p15:guide id="4" pos="2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9018" autoAdjust="0"/>
  </p:normalViewPr>
  <p:slideViewPr>
    <p:cSldViewPr snapToGrid="0">
      <p:cViewPr varScale="1">
        <p:scale>
          <a:sx n="113" d="100"/>
          <a:sy n="113" d="100"/>
        </p:scale>
        <p:origin x="798" y="102"/>
      </p:cViewPr>
      <p:guideLst>
        <p:guide orient="horz" pos="1488"/>
        <p:guide orient="horz" pos="3456"/>
        <p:guide pos="6360"/>
        <p:guide pos="271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Tisdale" userId="ceba91bc-2a3b-4838-89a9-d3675dd1b845" providerId="ADAL" clId="{7169DB26-5A50-4615-AAB8-A0C00E3C055B}"/>
    <pc:docChg chg="undo custSel addSld delSld modSld sldOrd">
      <pc:chgData name="Brian Tisdale" userId="ceba91bc-2a3b-4838-89a9-d3675dd1b845" providerId="ADAL" clId="{7169DB26-5A50-4615-AAB8-A0C00E3C055B}" dt="2023-10-15T13:55:47.351" v="2117" actId="1076"/>
      <pc:docMkLst>
        <pc:docMk/>
      </pc:docMkLst>
      <pc:sldChg chg="addSp delSp modSp mod">
        <pc:chgData name="Brian Tisdale" userId="ceba91bc-2a3b-4838-89a9-d3675dd1b845" providerId="ADAL" clId="{7169DB26-5A50-4615-AAB8-A0C00E3C055B}" dt="2023-10-15T13:50:12.507" v="2086" actId="18131"/>
        <pc:sldMkLst>
          <pc:docMk/>
          <pc:sldMk cId="2468097730" sldId="256"/>
        </pc:sldMkLst>
        <pc:spChg chg="mod">
          <ac:chgData name="Brian Tisdale" userId="ceba91bc-2a3b-4838-89a9-d3675dd1b845" providerId="ADAL" clId="{7169DB26-5A50-4615-AAB8-A0C00E3C055B}" dt="2023-10-14T14:37:40.968" v="1"/>
          <ac:spMkLst>
            <pc:docMk/>
            <pc:sldMk cId="2468097730" sldId="256"/>
            <ac:spMk id="10" creationId="{095A30D4-767B-45F0-98D8-2F58961453FF}"/>
          </ac:spMkLst>
        </pc:spChg>
        <pc:spChg chg="mod">
          <ac:chgData name="Brian Tisdale" userId="ceba91bc-2a3b-4838-89a9-d3675dd1b845" providerId="ADAL" clId="{7169DB26-5A50-4615-AAB8-A0C00E3C055B}" dt="2023-10-14T14:37:19.866" v="0" actId="6559"/>
          <ac:spMkLst>
            <pc:docMk/>
            <pc:sldMk cId="2468097730" sldId="256"/>
            <ac:spMk id="12" creationId="{FA27CCD2-A23C-4BCB-BA2B-7BAF855F6315}"/>
          </ac:spMkLst>
        </pc:spChg>
        <pc:spChg chg="mod">
          <ac:chgData name="Brian Tisdale" userId="ceba91bc-2a3b-4838-89a9-d3675dd1b845" providerId="ADAL" clId="{7169DB26-5A50-4615-AAB8-A0C00E3C055B}" dt="2023-10-14T14:37:46.513" v="13" actId="20577"/>
          <ac:spMkLst>
            <pc:docMk/>
            <pc:sldMk cId="2468097730" sldId="256"/>
            <ac:spMk id="13" creationId="{F1251BF7-1CF5-48B3-9981-C71642684ED3}"/>
          </ac:spMkLst>
        </pc:spChg>
        <pc:spChg chg="mod">
          <ac:chgData name="Brian Tisdale" userId="ceba91bc-2a3b-4838-89a9-d3675dd1b845" providerId="ADAL" clId="{7169DB26-5A50-4615-AAB8-A0C00E3C055B}" dt="2023-10-14T14:37:52.306" v="15" actId="20577"/>
          <ac:spMkLst>
            <pc:docMk/>
            <pc:sldMk cId="2468097730" sldId="256"/>
            <ac:spMk id="15" creationId="{8B83B845-5154-4099-A1D6-9DA3035D91CB}"/>
          </ac:spMkLst>
        </pc:spChg>
        <pc:picChg chg="add mod modCrop">
          <ac:chgData name="Brian Tisdale" userId="ceba91bc-2a3b-4838-89a9-d3675dd1b845" providerId="ADAL" clId="{7169DB26-5A50-4615-AAB8-A0C00E3C055B}" dt="2023-10-15T13:50:12.507" v="2086" actId="18131"/>
          <ac:picMkLst>
            <pc:docMk/>
            <pc:sldMk cId="2468097730" sldId="256"/>
            <ac:picMk id="3" creationId="{22AAD894-EEEE-E103-5AA3-FDEE30A62516}"/>
          </ac:picMkLst>
        </pc:picChg>
        <pc:picChg chg="del">
          <ac:chgData name="Brian Tisdale" userId="ceba91bc-2a3b-4838-89a9-d3675dd1b845" providerId="ADAL" clId="{7169DB26-5A50-4615-AAB8-A0C00E3C055B}" dt="2023-10-15T13:49:33.098" v="2078" actId="478"/>
          <ac:picMkLst>
            <pc:docMk/>
            <pc:sldMk cId="2468097730" sldId="256"/>
            <ac:picMk id="4" creationId="{5EA2B4BB-226E-4A04-9386-7151C87EB223}"/>
          </ac:picMkLst>
        </pc:picChg>
      </pc:sldChg>
      <pc:sldChg chg="modSp mod">
        <pc:chgData name="Brian Tisdale" userId="ceba91bc-2a3b-4838-89a9-d3675dd1b845" providerId="ADAL" clId="{7169DB26-5A50-4615-AAB8-A0C00E3C055B}" dt="2023-10-15T13:54:39.706" v="2109" actId="20577"/>
        <pc:sldMkLst>
          <pc:docMk/>
          <pc:sldMk cId="839621551" sldId="258"/>
        </pc:sldMkLst>
        <pc:spChg chg="mod">
          <ac:chgData name="Brian Tisdale" userId="ceba91bc-2a3b-4838-89a9-d3675dd1b845" providerId="ADAL" clId="{7169DB26-5A50-4615-AAB8-A0C00E3C055B}" dt="2023-10-15T13:54:39.706" v="2109" actId="20577"/>
          <ac:spMkLst>
            <pc:docMk/>
            <pc:sldMk cId="839621551" sldId="258"/>
            <ac:spMk id="5" creationId="{2CCE92F3-C7E7-498A-BDD6-07D2B224DDC2}"/>
          </ac:spMkLst>
        </pc:spChg>
      </pc:sldChg>
      <pc:sldChg chg="addSp delSp modSp mod">
        <pc:chgData name="Brian Tisdale" userId="ceba91bc-2a3b-4838-89a9-d3675dd1b845" providerId="ADAL" clId="{7169DB26-5A50-4615-AAB8-A0C00E3C055B}" dt="2023-10-14T15:05:48.200" v="155" actId="20577"/>
        <pc:sldMkLst>
          <pc:docMk/>
          <pc:sldMk cId="3350945816" sldId="259"/>
        </pc:sldMkLst>
        <pc:spChg chg="mod">
          <ac:chgData name="Brian Tisdale" userId="ceba91bc-2a3b-4838-89a9-d3675dd1b845" providerId="ADAL" clId="{7169DB26-5A50-4615-AAB8-A0C00E3C055B}" dt="2023-10-14T14:41:37.704" v="123"/>
          <ac:spMkLst>
            <pc:docMk/>
            <pc:sldMk cId="3350945816" sldId="259"/>
            <ac:spMk id="2" creationId="{79AB1EEA-BD23-4EDD-B52B-D31640DD4AC7}"/>
          </ac:spMkLst>
        </pc:spChg>
        <pc:spChg chg="mod">
          <ac:chgData name="Brian Tisdale" userId="ceba91bc-2a3b-4838-89a9-d3675dd1b845" providerId="ADAL" clId="{7169DB26-5A50-4615-AAB8-A0C00E3C055B}" dt="2023-10-14T15:05:48.200" v="155" actId="20577"/>
          <ac:spMkLst>
            <pc:docMk/>
            <pc:sldMk cId="3350945816" sldId="259"/>
            <ac:spMk id="9" creationId="{BD6025EE-18C7-4F9F-B59A-F58D62F38F6F}"/>
          </ac:spMkLst>
        </pc:spChg>
        <pc:picChg chg="del">
          <ac:chgData name="Brian Tisdale" userId="ceba91bc-2a3b-4838-89a9-d3675dd1b845" providerId="ADAL" clId="{7169DB26-5A50-4615-AAB8-A0C00E3C055B}" dt="2023-10-14T15:05:29.806" v="153" actId="478"/>
          <ac:picMkLst>
            <pc:docMk/>
            <pc:sldMk cId="3350945816" sldId="259"/>
            <ac:picMk id="6" creationId="{9BAD2981-C15F-43F2-861D-74344DDA2DE5}"/>
          </ac:picMkLst>
        </pc:picChg>
        <pc:picChg chg="add mod modCrop">
          <ac:chgData name="Brian Tisdale" userId="ceba91bc-2a3b-4838-89a9-d3675dd1b845" providerId="ADAL" clId="{7169DB26-5A50-4615-AAB8-A0C00E3C055B}" dt="2023-10-14T15:05:27.153" v="152" actId="732"/>
          <ac:picMkLst>
            <pc:docMk/>
            <pc:sldMk cId="3350945816" sldId="259"/>
            <ac:picMk id="8" creationId="{31990721-7214-E8A0-82E8-19DE220DF450}"/>
          </ac:picMkLst>
        </pc:picChg>
      </pc:sldChg>
      <pc:sldChg chg="addSp delSp modSp mod">
        <pc:chgData name="Brian Tisdale" userId="ceba91bc-2a3b-4838-89a9-d3675dd1b845" providerId="ADAL" clId="{7169DB26-5A50-4615-AAB8-A0C00E3C055B}" dt="2023-10-14T16:00:32.958" v="731" actId="1038"/>
        <pc:sldMkLst>
          <pc:docMk/>
          <pc:sldMk cId="202078418" sldId="260"/>
        </pc:sldMkLst>
        <pc:spChg chg="mod">
          <ac:chgData name="Brian Tisdale" userId="ceba91bc-2a3b-4838-89a9-d3675dd1b845" providerId="ADAL" clId="{7169DB26-5A50-4615-AAB8-A0C00E3C055B}" dt="2023-10-14T15:58:54.755" v="708" actId="12788"/>
          <ac:spMkLst>
            <pc:docMk/>
            <pc:sldMk cId="202078418" sldId="260"/>
            <ac:spMk id="8" creationId="{DB65B6C4-0190-436C-AA89-09D03248C133}"/>
          </ac:spMkLst>
        </pc:spChg>
        <pc:spChg chg="mod">
          <ac:chgData name="Brian Tisdale" userId="ceba91bc-2a3b-4838-89a9-d3675dd1b845" providerId="ADAL" clId="{7169DB26-5A50-4615-AAB8-A0C00E3C055B}" dt="2023-10-14T15:58:32.337" v="694" actId="20577"/>
          <ac:spMkLst>
            <pc:docMk/>
            <pc:sldMk cId="202078418" sldId="260"/>
            <ac:spMk id="9" creationId="{BD6025EE-18C7-4F9F-B59A-F58D62F38F6F}"/>
          </ac:spMkLst>
        </pc:spChg>
        <pc:grpChg chg="mod">
          <ac:chgData name="Brian Tisdale" userId="ceba91bc-2a3b-4838-89a9-d3675dd1b845" providerId="ADAL" clId="{7169DB26-5A50-4615-AAB8-A0C00E3C055B}" dt="2023-10-14T16:00:32.958" v="731" actId="1038"/>
          <ac:grpSpMkLst>
            <pc:docMk/>
            <pc:sldMk cId="202078418" sldId="260"/>
            <ac:grpSpMk id="12" creationId="{D3E28816-BB8B-488F-908A-D7EC0EF9B1E4}"/>
          </ac:grpSpMkLst>
        </pc:grpChg>
        <pc:grpChg chg="del">
          <ac:chgData name="Brian Tisdale" userId="ceba91bc-2a3b-4838-89a9-d3675dd1b845" providerId="ADAL" clId="{7169DB26-5A50-4615-AAB8-A0C00E3C055B}" dt="2023-10-14T15:58:57.454" v="709" actId="478"/>
          <ac:grpSpMkLst>
            <pc:docMk/>
            <pc:sldMk cId="202078418" sldId="260"/>
            <ac:grpSpMk id="24" creationId="{2EF1DD51-33D2-4D7C-90D2-2CC3217ED237}"/>
          </ac:grpSpMkLst>
        </pc:grpChg>
        <pc:picChg chg="add del">
          <ac:chgData name="Brian Tisdale" userId="ceba91bc-2a3b-4838-89a9-d3675dd1b845" providerId="ADAL" clId="{7169DB26-5A50-4615-AAB8-A0C00E3C055B}" dt="2023-10-14T15:59:20.085" v="711" actId="478"/>
          <ac:picMkLst>
            <pc:docMk/>
            <pc:sldMk cId="202078418" sldId="260"/>
            <ac:picMk id="11" creationId="{1B741A5A-072B-9C18-08AF-E477D13A350A}"/>
          </ac:picMkLst>
        </pc:picChg>
        <pc:picChg chg="add mod">
          <ac:chgData name="Brian Tisdale" userId="ceba91bc-2a3b-4838-89a9-d3675dd1b845" providerId="ADAL" clId="{7169DB26-5A50-4615-AAB8-A0C00E3C055B}" dt="2023-10-14T16:00:32.958" v="731" actId="1038"/>
          <ac:picMkLst>
            <pc:docMk/>
            <pc:sldMk cId="202078418" sldId="260"/>
            <ac:picMk id="25" creationId="{6C947CDA-AC47-EFD0-1DC2-9572BE5D89C0}"/>
          </ac:picMkLst>
        </pc:picChg>
        <pc:cxnChg chg="mod">
          <ac:chgData name="Brian Tisdale" userId="ceba91bc-2a3b-4838-89a9-d3675dd1b845" providerId="ADAL" clId="{7169DB26-5A50-4615-AAB8-A0C00E3C055B}" dt="2023-10-14T15:58:54.755" v="708" actId="12788"/>
          <ac:cxnSpMkLst>
            <pc:docMk/>
            <pc:sldMk cId="202078418" sldId="260"/>
            <ac:cxnSpMk id="10" creationId="{3B7A1EDC-19C5-429A-B4F4-5565BD75756E}"/>
          </ac:cxnSpMkLst>
        </pc:cxnChg>
      </pc:sldChg>
      <pc:sldChg chg="modSp mod">
        <pc:chgData name="Brian Tisdale" userId="ceba91bc-2a3b-4838-89a9-d3675dd1b845" providerId="ADAL" clId="{7169DB26-5A50-4615-AAB8-A0C00E3C055B}" dt="2023-10-14T16:48:14.257" v="1110" actId="20577"/>
        <pc:sldMkLst>
          <pc:docMk/>
          <pc:sldMk cId="341282362" sldId="261"/>
        </pc:sldMkLst>
        <pc:spChg chg="mod">
          <ac:chgData name="Brian Tisdale" userId="ceba91bc-2a3b-4838-89a9-d3675dd1b845" providerId="ADAL" clId="{7169DB26-5A50-4615-AAB8-A0C00E3C055B}" dt="2023-10-14T16:35:16.707" v="1005" actId="20577"/>
          <ac:spMkLst>
            <pc:docMk/>
            <pc:sldMk cId="341282362" sldId="261"/>
            <ac:spMk id="3" creationId="{20245D7E-5179-4B1F-A1C3-9269B22C332D}"/>
          </ac:spMkLst>
        </pc:spChg>
        <pc:spChg chg="mod">
          <ac:chgData name="Brian Tisdale" userId="ceba91bc-2a3b-4838-89a9-d3675dd1b845" providerId="ADAL" clId="{7169DB26-5A50-4615-AAB8-A0C00E3C055B}" dt="2023-10-14T16:35:54.436" v="1009" actId="20577"/>
          <ac:spMkLst>
            <pc:docMk/>
            <pc:sldMk cId="341282362" sldId="261"/>
            <ac:spMk id="8" creationId="{A87C079B-7467-41F2-A5EA-2E390194B444}"/>
          </ac:spMkLst>
        </pc:spChg>
        <pc:spChg chg="mod">
          <ac:chgData name="Brian Tisdale" userId="ceba91bc-2a3b-4838-89a9-d3675dd1b845" providerId="ADAL" clId="{7169DB26-5A50-4615-AAB8-A0C00E3C055B}" dt="2023-10-14T16:48:14.257" v="1110" actId="20577"/>
          <ac:spMkLst>
            <pc:docMk/>
            <pc:sldMk cId="341282362" sldId="261"/>
            <ac:spMk id="9" creationId="{5974815B-82C5-459A-968A-50DFCF9D37F2}"/>
          </ac:spMkLst>
        </pc:spChg>
        <pc:spChg chg="mod">
          <ac:chgData name="Brian Tisdale" userId="ceba91bc-2a3b-4838-89a9-d3675dd1b845" providerId="ADAL" clId="{7169DB26-5A50-4615-AAB8-A0C00E3C055B}" dt="2023-10-14T16:37:47.438" v="1053" actId="14100"/>
          <ac:spMkLst>
            <pc:docMk/>
            <pc:sldMk cId="341282362" sldId="261"/>
            <ac:spMk id="10" creationId="{32883A0A-74FC-4B14-8324-2554F3D5A8C8}"/>
          </ac:spMkLst>
        </pc:spChg>
      </pc:sldChg>
      <pc:sldChg chg="delSp modSp mod ord">
        <pc:chgData name="Brian Tisdale" userId="ceba91bc-2a3b-4838-89a9-d3675dd1b845" providerId="ADAL" clId="{7169DB26-5A50-4615-AAB8-A0C00E3C055B}" dt="2023-10-14T16:15:21.700" v="852" actId="20577"/>
        <pc:sldMkLst>
          <pc:docMk/>
          <pc:sldMk cId="1281915260" sldId="262"/>
        </pc:sldMkLst>
        <pc:spChg chg="mod">
          <ac:chgData name="Brian Tisdale" userId="ceba91bc-2a3b-4838-89a9-d3675dd1b845" providerId="ADAL" clId="{7169DB26-5A50-4615-AAB8-A0C00E3C055B}" dt="2023-10-14T16:10:08.616" v="757"/>
          <ac:spMkLst>
            <pc:docMk/>
            <pc:sldMk cId="1281915260" sldId="262"/>
            <ac:spMk id="3" creationId="{20245D7E-5179-4B1F-A1C3-9269B22C332D}"/>
          </ac:spMkLst>
        </pc:spChg>
        <pc:spChg chg="mod">
          <ac:chgData name="Brian Tisdale" userId="ceba91bc-2a3b-4838-89a9-d3675dd1b845" providerId="ADAL" clId="{7169DB26-5A50-4615-AAB8-A0C00E3C055B}" dt="2023-10-14T16:15:21.700" v="852" actId="20577"/>
          <ac:spMkLst>
            <pc:docMk/>
            <pc:sldMk cId="1281915260" sldId="262"/>
            <ac:spMk id="8" creationId="{94BF1005-BC0F-4DB4-913F-4132C00B0B86}"/>
          </ac:spMkLst>
        </pc:spChg>
        <pc:spChg chg="del">
          <ac:chgData name="Brian Tisdale" userId="ceba91bc-2a3b-4838-89a9-d3675dd1b845" providerId="ADAL" clId="{7169DB26-5A50-4615-AAB8-A0C00E3C055B}" dt="2023-10-14T16:10:49.189" v="759" actId="478"/>
          <ac:spMkLst>
            <pc:docMk/>
            <pc:sldMk cId="1281915260" sldId="262"/>
            <ac:spMk id="9" creationId="{5BB5F1BA-2A43-4AD6-B621-B166B716374D}"/>
          </ac:spMkLst>
        </pc:spChg>
      </pc:sldChg>
      <pc:sldChg chg="modSp del mod ord">
        <pc:chgData name="Brian Tisdale" userId="ceba91bc-2a3b-4838-89a9-d3675dd1b845" providerId="ADAL" clId="{7169DB26-5A50-4615-AAB8-A0C00E3C055B}" dt="2023-10-14T19:30:15.471" v="1809" actId="47"/>
        <pc:sldMkLst>
          <pc:docMk/>
          <pc:sldMk cId="777735982" sldId="271"/>
        </pc:sldMkLst>
        <pc:spChg chg="mod">
          <ac:chgData name="Brian Tisdale" userId="ceba91bc-2a3b-4838-89a9-d3675dd1b845" providerId="ADAL" clId="{7169DB26-5A50-4615-AAB8-A0C00E3C055B}" dt="2023-10-14T16:00:54.042" v="733" actId="20577"/>
          <ac:spMkLst>
            <pc:docMk/>
            <pc:sldMk cId="777735982" sldId="271"/>
            <ac:spMk id="22" creationId="{DBCD081F-3E1D-47FF-B09C-201443D3948B}"/>
          </ac:spMkLst>
        </pc:spChg>
      </pc:sldChg>
      <pc:sldChg chg="addSp delSp modSp mod">
        <pc:chgData name="Brian Tisdale" userId="ceba91bc-2a3b-4838-89a9-d3675dd1b845" providerId="ADAL" clId="{7169DB26-5A50-4615-AAB8-A0C00E3C055B}" dt="2023-10-14T16:51:15.776" v="1139" actId="1076"/>
        <pc:sldMkLst>
          <pc:docMk/>
          <pc:sldMk cId="1445388330" sldId="272"/>
        </pc:sldMkLst>
        <pc:spChg chg="add mod">
          <ac:chgData name="Brian Tisdale" userId="ceba91bc-2a3b-4838-89a9-d3675dd1b845" providerId="ADAL" clId="{7169DB26-5A50-4615-AAB8-A0C00E3C055B}" dt="2023-10-14T16:50:48.908" v="1133"/>
          <ac:spMkLst>
            <pc:docMk/>
            <pc:sldMk cId="1445388330" sldId="272"/>
            <ac:spMk id="7" creationId="{2D505405-80D9-4485-D38A-5B1391907FFB}"/>
          </ac:spMkLst>
        </pc:spChg>
        <pc:spChg chg="mod ord">
          <ac:chgData name="Brian Tisdale" userId="ceba91bc-2a3b-4838-89a9-d3675dd1b845" providerId="ADAL" clId="{7169DB26-5A50-4615-AAB8-A0C00E3C055B}" dt="2023-10-14T16:51:15.776" v="1139" actId="1076"/>
          <ac:spMkLst>
            <pc:docMk/>
            <pc:sldMk cId="1445388330" sldId="272"/>
            <ac:spMk id="22" creationId="{DBCD081F-3E1D-47FF-B09C-201443D3948B}"/>
          </ac:spMkLst>
        </pc:spChg>
        <pc:picChg chg="add mod ord modCrop">
          <ac:chgData name="Brian Tisdale" userId="ceba91bc-2a3b-4838-89a9-d3675dd1b845" providerId="ADAL" clId="{7169DB26-5A50-4615-AAB8-A0C00E3C055B}" dt="2023-10-14T16:50:57.818" v="1134" actId="732"/>
          <ac:picMkLst>
            <pc:docMk/>
            <pc:sldMk cId="1445388330" sldId="272"/>
            <ac:picMk id="5" creationId="{E07E1321-3657-246A-12B7-24DE5294CDD0}"/>
          </ac:picMkLst>
        </pc:picChg>
        <pc:picChg chg="del">
          <ac:chgData name="Brian Tisdale" userId="ceba91bc-2a3b-4838-89a9-d3675dd1b845" providerId="ADAL" clId="{7169DB26-5A50-4615-AAB8-A0C00E3C055B}" dt="2023-10-14T16:49:16.510" v="1111" actId="478"/>
          <ac:picMkLst>
            <pc:docMk/>
            <pc:sldMk cId="1445388330" sldId="272"/>
            <ac:picMk id="6" creationId="{2688E0CA-7323-4873-BA87-D4DF8022828F}"/>
          </ac:picMkLst>
        </pc:picChg>
      </pc:sldChg>
      <pc:sldChg chg="addSp delSp modSp mod">
        <pc:chgData name="Brian Tisdale" userId="ceba91bc-2a3b-4838-89a9-d3675dd1b845" providerId="ADAL" clId="{7169DB26-5A50-4615-AAB8-A0C00E3C055B}" dt="2023-10-14T18:48:16.640" v="1259" actId="1076"/>
        <pc:sldMkLst>
          <pc:docMk/>
          <pc:sldMk cId="3457496862" sldId="273"/>
        </pc:sldMkLst>
        <pc:spChg chg="mod">
          <ac:chgData name="Brian Tisdale" userId="ceba91bc-2a3b-4838-89a9-d3675dd1b845" providerId="ADAL" clId="{7169DB26-5A50-4615-AAB8-A0C00E3C055B}" dt="2023-10-14T18:48:16.640" v="1259" actId="1076"/>
          <ac:spMkLst>
            <pc:docMk/>
            <pc:sldMk cId="3457496862" sldId="273"/>
            <ac:spMk id="22" creationId="{DBCD081F-3E1D-47FF-B09C-201443D3948B}"/>
          </ac:spMkLst>
        </pc:spChg>
        <pc:picChg chg="add mod ord modCrop">
          <ac:chgData name="Brian Tisdale" userId="ceba91bc-2a3b-4838-89a9-d3675dd1b845" providerId="ADAL" clId="{7169DB26-5A50-4615-AAB8-A0C00E3C055B}" dt="2023-10-14T18:48:03.473" v="1258" actId="167"/>
          <ac:picMkLst>
            <pc:docMk/>
            <pc:sldMk cId="3457496862" sldId="273"/>
            <ac:picMk id="5" creationId="{8998BDEF-40F4-0459-1F49-F749AA578EFC}"/>
          </ac:picMkLst>
        </pc:picChg>
        <pc:picChg chg="del">
          <ac:chgData name="Brian Tisdale" userId="ceba91bc-2a3b-4838-89a9-d3675dd1b845" providerId="ADAL" clId="{7169DB26-5A50-4615-AAB8-A0C00E3C055B}" dt="2023-10-14T18:47:33.014" v="1250" actId="478"/>
          <ac:picMkLst>
            <pc:docMk/>
            <pc:sldMk cId="3457496862" sldId="273"/>
            <ac:picMk id="6" creationId="{80BDA33F-0A8C-43D1-9FA6-234FC56E97E2}"/>
          </ac:picMkLst>
        </pc:picChg>
      </pc:sldChg>
      <pc:sldChg chg="addSp delSp modSp mod">
        <pc:chgData name="Brian Tisdale" userId="ceba91bc-2a3b-4838-89a9-d3675dd1b845" providerId="ADAL" clId="{7169DB26-5A50-4615-AAB8-A0C00E3C055B}" dt="2023-10-14T18:58:19.171" v="1425" actId="1076"/>
        <pc:sldMkLst>
          <pc:docMk/>
          <pc:sldMk cId="4189352293" sldId="274"/>
        </pc:sldMkLst>
        <pc:spChg chg="mod">
          <ac:chgData name="Brian Tisdale" userId="ceba91bc-2a3b-4838-89a9-d3675dd1b845" providerId="ADAL" clId="{7169DB26-5A50-4615-AAB8-A0C00E3C055B}" dt="2023-10-14T18:58:19.171" v="1425" actId="1076"/>
          <ac:spMkLst>
            <pc:docMk/>
            <pc:sldMk cId="4189352293" sldId="274"/>
            <ac:spMk id="5" creationId="{BBD1A419-4EB2-4DFE-9FAB-E6EFBABE152E}"/>
          </ac:spMkLst>
        </pc:spChg>
        <pc:spChg chg="mod">
          <ac:chgData name="Brian Tisdale" userId="ceba91bc-2a3b-4838-89a9-d3675dd1b845" providerId="ADAL" clId="{7169DB26-5A50-4615-AAB8-A0C00E3C055B}" dt="2023-10-14T18:58:14.457" v="1424" actId="14100"/>
          <ac:spMkLst>
            <pc:docMk/>
            <pc:sldMk cId="4189352293" sldId="274"/>
            <ac:spMk id="9" creationId="{0DDE752D-6A0C-479C-88F4-4F7FD84D1357}"/>
          </ac:spMkLst>
        </pc:spChg>
        <pc:picChg chg="add mod ord modCrop">
          <ac:chgData name="Brian Tisdale" userId="ceba91bc-2a3b-4838-89a9-d3675dd1b845" providerId="ADAL" clId="{7169DB26-5A50-4615-AAB8-A0C00E3C055B}" dt="2023-10-14T18:57:55.078" v="1421" actId="167"/>
          <ac:picMkLst>
            <pc:docMk/>
            <pc:sldMk cId="4189352293" sldId="274"/>
            <ac:picMk id="4" creationId="{3C46BC69-BAFE-B932-9E9A-CE3523E7015B}"/>
          </ac:picMkLst>
        </pc:picChg>
        <pc:picChg chg="del">
          <ac:chgData name="Brian Tisdale" userId="ceba91bc-2a3b-4838-89a9-d3675dd1b845" providerId="ADAL" clId="{7169DB26-5A50-4615-AAB8-A0C00E3C055B}" dt="2023-10-14T18:56:30.380" v="1414" actId="478"/>
          <ac:picMkLst>
            <pc:docMk/>
            <pc:sldMk cId="4189352293" sldId="274"/>
            <ac:picMk id="8" creationId="{90F77094-0DFF-471B-A451-5A3DCCC2CDC3}"/>
          </ac:picMkLst>
        </pc:picChg>
      </pc:sldChg>
      <pc:sldChg chg="addSp delSp modSp mod">
        <pc:chgData name="Brian Tisdale" userId="ceba91bc-2a3b-4838-89a9-d3675dd1b845" providerId="ADAL" clId="{7169DB26-5A50-4615-AAB8-A0C00E3C055B}" dt="2023-10-15T13:52:12.533" v="2095" actId="167"/>
        <pc:sldMkLst>
          <pc:docMk/>
          <pc:sldMk cId="69406866" sldId="278"/>
        </pc:sldMkLst>
        <pc:spChg chg="mod">
          <ac:chgData name="Brian Tisdale" userId="ceba91bc-2a3b-4838-89a9-d3675dd1b845" providerId="ADAL" clId="{7169DB26-5A50-4615-AAB8-A0C00E3C055B}" dt="2023-10-15T13:45:23.866" v="2068" actId="14100"/>
          <ac:spMkLst>
            <pc:docMk/>
            <pc:sldMk cId="69406866" sldId="278"/>
            <ac:spMk id="4" creationId="{26AB85D7-77B8-4866-861E-9D711F04A18A}"/>
          </ac:spMkLst>
        </pc:spChg>
        <pc:picChg chg="add del mod">
          <ac:chgData name="Brian Tisdale" userId="ceba91bc-2a3b-4838-89a9-d3675dd1b845" providerId="ADAL" clId="{7169DB26-5A50-4615-AAB8-A0C00E3C055B}" dt="2023-10-15T13:48:51.604" v="2076" actId="931"/>
          <ac:picMkLst>
            <pc:docMk/>
            <pc:sldMk cId="69406866" sldId="278"/>
            <ac:picMk id="6" creationId="{2AC8CFE8-3888-2776-C7A7-A2A32B51B097}"/>
          </ac:picMkLst>
        </pc:picChg>
        <pc:picChg chg="add del">
          <ac:chgData name="Brian Tisdale" userId="ceba91bc-2a3b-4838-89a9-d3675dd1b845" providerId="ADAL" clId="{7169DB26-5A50-4615-AAB8-A0C00E3C055B}" dt="2023-10-15T13:51:18.105" v="2087" actId="478"/>
          <ac:picMkLst>
            <pc:docMk/>
            <pc:sldMk cId="69406866" sldId="278"/>
            <ac:picMk id="8" creationId="{376B13F8-743C-421D-9535-833BDAD81256}"/>
          </ac:picMkLst>
        </pc:picChg>
        <pc:picChg chg="add mod ord modCrop">
          <ac:chgData name="Brian Tisdale" userId="ceba91bc-2a3b-4838-89a9-d3675dd1b845" providerId="ADAL" clId="{7169DB26-5A50-4615-AAB8-A0C00E3C055B}" dt="2023-10-15T13:52:12.533" v="2095" actId="167"/>
          <ac:picMkLst>
            <pc:docMk/>
            <pc:sldMk cId="69406866" sldId="278"/>
            <ac:picMk id="10" creationId="{A6ED9E53-7A40-D385-86F6-1124512B5956}"/>
          </ac:picMkLst>
        </pc:picChg>
      </pc:sldChg>
      <pc:sldChg chg="delSp modSp mod">
        <pc:chgData name="Brian Tisdale" userId="ceba91bc-2a3b-4838-89a9-d3675dd1b845" providerId="ADAL" clId="{7169DB26-5A50-4615-AAB8-A0C00E3C055B}" dt="2023-10-14T18:55:52.002" v="1411" actId="20577"/>
        <pc:sldMkLst>
          <pc:docMk/>
          <pc:sldMk cId="722245086" sldId="279"/>
        </pc:sldMkLst>
        <pc:spChg chg="mod">
          <ac:chgData name="Brian Tisdale" userId="ceba91bc-2a3b-4838-89a9-d3675dd1b845" providerId="ADAL" clId="{7169DB26-5A50-4615-AAB8-A0C00E3C055B}" dt="2023-10-14T18:49:36.456" v="1261" actId="20577"/>
          <ac:spMkLst>
            <pc:docMk/>
            <pc:sldMk cId="722245086" sldId="279"/>
            <ac:spMk id="3" creationId="{20245D7E-5179-4B1F-A1C3-9269B22C332D}"/>
          </ac:spMkLst>
        </pc:spChg>
        <pc:spChg chg="del">
          <ac:chgData name="Brian Tisdale" userId="ceba91bc-2a3b-4838-89a9-d3675dd1b845" providerId="ADAL" clId="{7169DB26-5A50-4615-AAB8-A0C00E3C055B}" dt="2023-10-14T18:52:57.431" v="1313" actId="478"/>
          <ac:spMkLst>
            <pc:docMk/>
            <pc:sldMk cId="722245086" sldId="279"/>
            <ac:spMk id="8" creationId="{ACD1D428-9E48-4BC7-AB6D-B6B464CB4063}"/>
          </ac:spMkLst>
        </pc:spChg>
        <pc:spChg chg="mod">
          <ac:chgData name="Brian Tisdale" userId="ceba91bc-2a3b-4838-89a9-d3675dd1b845" providerId="ADAL" clId="{7169DB26-5A50-4615-AAB8-A0C00E3C055B}" dt="2023-10-14T18:49:57.870" v="1264" actId="20577"/>
          <ac:spMkLst>
            <pc:docMk/>
            <pc:sldMk cId="722245086" sldId="279"/>
            <ac:spMk id="9" creationId="{D209841C-971F-477D-826F-25FD87EAA7E9}"/>
          </ac:spMkLst>
        </pc:spChg>
        <pc:spChg chg="mod">
          <ac:chgData name="Brian Tisdale" userId="ceba91bc-2a3b-4838-89a9-d3675dd1b845" providerId="ADAL" clId="{7169DB26-5A50-4615-AAB8-A0C00E3C055B}" dt="2023-10-14T18:55:52.002" v="1411" actId="20577"/>
          <ac:spMkLst>
            <pc:docMk/>
            <pc:sldMk cId="722245086" sldId="279"/>
            <ac:spMk id="10" creationId="{1F2A45EF-F301-4480-9385-99E131211EE1}"/>
          </ac:spMkLst>
        </pc:spChg>
        <pc:spChg chg="mod">
          <ac:chgData name="Brian Tisdale" userId="ceba91bc-2a3b-4838-89a9-d3675dd1b845" providerId="ADAL" clId="{7169DB26-5A50-4615-AAB8-A0C00E3C055B}" dt="2023-10-14T18:52:30.739" v="1312" actId="20577"/>
          <ac:spMkLst>
            <pc:docMk/>
            <pc:sldMk cId="722245086" sldId="279"/>
            <ac:spMk id="11" creationId="{D807AF32-FCF9-4138-8346-947A8B608467}"/>
          </ac:spMkLst>
        </pc:spChg>
      </pc:sldChg>
      <pc:sldChg chg="modSp mod ord">
        <pc:chgData name="Brian Tisdale" userId="ceba91bc-2a3b-4838-89a9-d3675dd1b845" providerId="ADAL" clId="{7169DB26-5A50-4615-AAB8-A0C00E3C055B}" dt="2023-10-14T18:44:17.043" v="1244" actId="20577"/>
        <pc:sldMkLst>
          <pc:docMk/>
          <pc:sldMk cId="549580876" sldId="280"/>
        </pc:sldMkLst>
        <pc:spChg chg="mod">
          <ac:chgData name="Brian Tisdale" userId="ceba91bc-2a3b-4838-89a9-d3675dd1b845" providerId="ADAL" clId="{7169DB26-5A50-4615-AAB8-A0C00E3C055B}" dt="2023-10-14T16:52:18.895" v="1142"/>
          <ac:spMkLst>
            <pc:docMk/>
            <pc:sldMk cId="549580876" sldId="280"/>
            <ac:spMk id="3" creationId="{20245D7E-5179-4B1F-A1C3-9269B22C332D}"/>
          </ac:spMkLst>
        </pc:spChg>
        <pc:spChg chg="mod">
          <ac:chgData name="Brian Tisdale" userId="ceba91bc-2a3b-4838-89a9-d3675dd1b845" providerId="ADAL" clId="{7169DB26-5A50-4615-AAB8-A0C00E3C055B}" dt="2023-10-14T18:44:17.043" v="1244" actId="20577"/>
          <ac:spMkLst>
            <pc:docMk/>
            <pc:sldMk cId="549580876" sldId="280"/>
            <ac:spMk id="7" creationId="{19F38C61-5170-486B-AC18-DF33C1C860BE}"/>
          </ac:spMkLst>
        </pc:spChg>
        <pc:spChg chg="mod">
          <ac:chgData name="Brian Tisdale" userId="ceba91bc-2a3b-4838-89a9-d3675dd1b845" providerId="ADAL" clId="{7169DB26-5A50-4615-AAB8-A0C00E3C055B}" dt="2023-10-14T16:52:27.189" v="1143"/>
          <ac:spMkLst>
            <pc:docMk/>
            <pc:sldMk cId="549580876" sldId="280"/>
            <ac:spMk id="9" creationId="{D209841C-971F-477D-826F-25FD87EAA7E9}"/>
          </ac:spMkLst>
        </pc:spChg>
        <pc:spChg chg="mod">
          <ac:chgData name="Brian Tisdale" userId="ceba91bc-2a3b-4838-89a9-d3675dd1b845" providerId="ADAL" clId="{7169DB26-5A50-4615-AAB8-A0C00E3C055B}" dt="2023-10-14T16:53:36.610" v="1173" actId="14100"/>
          <ac:spMkLst>
            <pc:docMk/>
            <pc:sldMk cId="549580876" sldId="280"/>
            <ac:spMk id="10" creationId="{C4290971-126B-4338-9EED-C55B93712DD5}"/>
          </ac:spMkLst>
        </pc:spChg>
      </pc:sldChg>
      <pc:sldChg chg="modSp mod">
        <pc:chgData name="Brian Tisdale" userId="ceba91bc-2a3b-4838-89a9-d3675dd1b845" providerId="ADAL" clId="{7169DB26-5A50-4615-AAB8-A0C00E3C055B}" dt="2023-10-14T19:20:23.175" v="1709" actId="20577"/>
        <pc:sldMkLst>
          <pc:docMk/>
          <pc:sldMk cId="2914366648" sldId="288"/>
        </pc:sldMkLst>
        <pc:spChg chg="mod">
          <ac:chgData name="Brian Tisdale" userId="ceba91bc-2a3b-4838-89a9-d3675dd1b845" providerId="ADAL" clId="{7169DB26-5A50-4615-AAB8-A0C00E3C055B}" dt="2023-10-14T19:09:17.703" v="1564"/>
          <ac:spMkLst>
            <pc:docMk/>
            <pc:sldMk cId="2914366648" sldId="288"/>
            <ac:spMk id="3" creationId="{20245D7E-5179-4B1F-A1C3-9269B22C332D}"/>
          </ac:spMkLst>
        </pc:spChg>
        <pc:spChg chg="mod">
          <ac:chgData name="Brian Tisdale" userId="ceba91bc-2a3b-4838-89a9-d3675dd1b845" providerId="ADAL" clId="{7169DB26-5A50-4615-AAB8-A0C00E3C055B}" dt="2023-10-14T19:09:50" v="1569" actId="20577"/>
          <ac:spMkLst>
            <pc:docMk/>
            <pc:sldMk cId="2914366648" sldId="288"/>
            <ac:spMk id="11" creationId="{D3DCCEB8-EA92-4625-B16E-DF9093734003}"/>
          </ac:spMkLst>
        </pc:spChg>
        <pc:spChg chg="mod">
          <ac:chgData name="Brian Tisdale" userId="ceba91bc-2a3b-4838-89a9-d3675dd1b845" providerId="ADAL" clId="{7169DB26-5A50-4615-AAB8-A0C00E3C055B}" dt="2023-10-14T19:20:23.175" v="1709" actId="20577"/>
          <ac:spMkLst>
            <pc:docMk/>
            <pc:sldMk cId="2914366648" sldId="288"/>
            <ac:spMk id="12" creationId="{93445C15-3480-4BD4-B07A-A709E48416B8}"/>
          </ac:spMkLst>
        </pc:spChg>
        <pc:spChg chg="mod">
          <ac:chgData name="Brian Tisdale" userId="ceba91bc-2a3b-4838-89a9-d3675dd1b845" providerId="ADAL" clId="{7169DB26-5A50-4615-AAB8-A0C00E3C055B}" dt="2023-10-14T19:11:48.109" v="1617" actId="14100"/>
          <ac:spMkLst>
            <pc:docMk/>
            <pc:sldMk cId="2914366648" sldId="288"/>
            <ac:spMk id="13" creationId="{49AA45FC-5BA1-4B43-8529-6C608253F806}"/>
          </ac:spMkLst>
        </pc:spChg>
      </pc:sldChg>
      <pc:sldChg chg="addSp delSp modSp mod">
        <pc:chgData name="Brian Tisdale" userId="ceba91bc-2a3b-4838-89a9-d3675dd1b845" providerId="ADAL" clId="{7169DB26-5A50-4615-AAB8-A0C00E3C055B}" dt="2023-10-14T19:28:59.036" v="1782" actId="207"/>
        <pc:sldMkLst>
          <pc:docMk/>
          <pc:sldMk cId="1624212280" sldId="289"/>
        </pc:sldMkLst>
        <pc:spChg chg="mod">
          <ac:chgData name="Brian Tisdale" userId="ceba91bc-2a3b-4838-89a9-d3675dd1b845" providerId="ADAL" clId="{7169DB26-5A50-4615-AAB8-A0C00E3C055B}" dt="2023-10-14T19:21:06.939" v="1720" actId="20577"/>
          <ac:spMkLst>
            <pc:docMk/>
            <pc:sldMk cId="1624212280" sldId="289"/>
            <ac:spMk id="5" creationId="{BBD1A419-4EB2-4DFE-9FAB-E6EFBABE152E}"/>
          </ac:spMkLst>
        </pc:spChg>
        <pc:spChg chg="mod">
          <ac:chgData name="Brian Tisdale" userId="ceba91bc-2a3b-4838-89a9-d3675dd1b845" providerId="ADAL" clId="{7169DB26-5A50-4615-AAB8-A0C00E3C055B}" dt="2023-10-14T19:28:59.036" v="1782" actId="207"/>
          <ac:spMkLst>
            <pc:docMk/>
            <pc:sldMk cId="1624212280" sldId="289"/>
            <ac:spMk id="8" creationId="{4840FEDD-02DC-47B6-91E5-A777E88037F0}"/>
          </ac:spMkLst>
        </pc:spChg>
        <pc:picChg chg="add mod ord modCrop">
          <ac:chgData name="Brian Tisdale" userId="ceba91bc-2a3b-4838-89a9-d3675dd1b845" providerId="ADAL" clId="{7169DB26-5A50-4615-AAB8-A0C00E3C055B}" dt="2023-10-14T19:27:42.102" v="1730" actId="167"/>
          <ac:picMkLst>
            <pc:docMk/>
            <pc:sldMk cId="1624212280" sldId="289"/>
            <ac:picMk id="6" creationId="{E04DB0BF-AD5E-B112-B2F3-91AD6B71B1D7}"/>
          </ac:picMkLst>
        </pc:picChg>
        <pc:picChg chg="del">
          <ac:chgData name="Brian Tisdale" userId="ceba91bc-2a3b-4838-89a9-d3675dd1b845" providerId="ADAL" clId="{7169DB26-5A50-4615-AAB8-A0C00E3C055B}" dt="2023-10-14T19:21:09.640" v="1721" actId="478"/>
          <ac:picMkLst>
            <pc:docMk/>
            <pc:sldMk cId="1624212280" sldId="289"/>
            <ac:picMk id="7" creationId="{DC648A55-8AB6-41CD-B345-2B264F2D7FE5}"/>
          </ac:picMkLst>
        </pc:picChg>
      </pc:sldChg>
      <pc:sldChg chg="addSp delSp modSp mod">
        <pc:chgData name="Brian Tisdale" userId="ceba91bc-2a3b-4838-89a9-d3675dd1b845" providerId="ADAL" clId="{7169DB26-5A50-4615-AAB8-A0C00E3C055B}" dt="2023-10-15T13:38:26.115" v="1925" actId="1076"/>
        <pc:sldMkLst>
          <pc:docMk/>
          <pc:sldMk cId="2833205272" sldId="290"/>
        </pc:sldMkLst>
        <pc:spChg chg="mod">
          <ac:chgData name="Brian Tisdale" userId="ceba91bc-2a3b-4838-89a9-d3675dd1b845" providerId="ADAL" clId="{7169DB26-5A50-4615-AAB8-A0C00E3C055B}" dt="2023-10-15T13:38:26.115" v="1925" actId="1076"/>
          <ac:spMkLst>
            <pc:docMk/>
            <pc:sldMk cId="2833205272" sldId="290"/>
            <ac:spMk id="5" creationId="{BBD1A419-4EB2-4DFE-9FAB-E6EFBABE152E}"/>
          </ac:spMkLst>
        </pc:spChg>
        <pc:spChg chg="add mod ord">
          <ac:chgData name="Brian Tisdale" userId="ceba91bc-2a3b-4838-89a9-d3675dd1b845" providerId="ADAL" clId="{7169DB26-5A50-4615-AAB8-A0C00E3C055B}" dt="2023-10-15T13:38:07.087" v="1919" actId="167"/>
          <ac:spMkLst>
            <pc:docMk/>
            <pc:sldMk cId="2833205272" sldId="290"/>
            <ac:spMk id="8" creationId="{5FD3BBBD-7C3C-CFEB-5F4F-1A53CF1F18D2}"/>
          </ac:spMkLst>
        </pc:spChg>
        <pc:picChg chg="add mod ord modCrop">
          <ac:chgData name="Brian Tisdale" userId="ceba91bc-2a3b-4838-89a9-d3675dd1b845" providerId="ADAL" clId="{7169DB26-5A50-4615-AAB8-A0C00E3C055B}" dt="2023-10-15T13:38:08.391" v="1920" actId="167"/>
          <ac:picMkLst>
            <pc:docMk/>
            <pc:sldMk cId="2833205272" sldId="290"/>
            <ac:picMk id="6" creationId="{24216BF9-78D5-BF5A-10FF-9CB7F5EE7FC2}"/>
          </ac:picMkLst>
        </pc:picChg>
        <pc:picChg chg="del">
          <ac:chgData name="Brian Tisdale" userId="ceba91bc-2a3b-4838-89a9-d3675dd1b845" providerId="ADAL" clId="{7169DB26-5A50-4615-AAB8-A0C00E3C055B}" dt="2023-10-15T13:33:48.281" v="1906" actId="478"/>
          <ac:picMkLst>
            <pc:docMk/>
            <pc:sldMk cId="2833205272" sldId="290"/>
            <ac:picMk id="7" creationId="{3A9A8996-1509-4C51-A16A-A15DC8758C2B}"/>
          </ac:picMkLst>
        </pc:picChg>
      </pc:sldChg>
      <pc:sldChg chg="addSp delSp modSp mod">
        <pc:chgData name="Brian Tisdale" userId="ceba91bc-2a3b-4838-89a9-d3675dd1b845" providerId="ADAL" clId="{7169DB26-5A50-4615-AAB8-A0C00E3C055B}" dt="2023-10-14T15:49:27.987" v="580" actId="20577"/>
        <pc:sldMkLst>
          <pc:docMk/>
          <pc:sldMk cId="3376237254" sldId="293"/>
        </pc:sldMkLst>
        <pc:spChg chg="mod">
          <ac:chgData name="Brian Tisdale" userId="ceba91bc-2a3b-4838-89a9-d3675dd1b845" providerId="ADAL" clId="{7169DB26-5A50-4615-AAB8-A0C00E3C055B}" dt="2023-10-14T15:22:26.093" v="331"/>
          <ac:spMkLst>
            <pc:docMk/>
            <pc:sldMk cId="3376237254" sldId="293"/>
            <ac:spMk id="20" creationId="{D2BA0CC2-0789-4588-A492-DE3B527C832F}"/>
          </ac:spMkLst>
        </pc:spChg>
        <pc:grpChg chg="add mod">
          <ac:chgData name="Brian Tisdale" userId="ceba91bc-2a3b-4838-89a9-d3675dd1b845" providerId="ADAL" clId="{7169DB26-5A50-4615-AAB8-A0C00E3C055B}" dt="2023-10-14T15:40:00.485" v="498" actId="164"/>
          <ac:grpSpMkLst>
            <pc:docMk/>
            <pc:sldMk cId="3376237254" sldId="293"/>
            <ac:grpSpMk id="23" creationId="{50417AF6-C1B5-EB32-C386-0E429AB24977}"/>
          </ac:grpSpMkLst>
        </pc:grpChg>
        <pc:graphicFrameChg chg="mod modGraphic">
          <ac:chgData name="Brian Tisdale" userId="ceba91bc-2a3b-4838-89a9-d3675dd1b845" providerId="ADAL" clId="{7169DB26-5A50-4615-AAB8-A0C00E3C055B}" dt="2023-10-14T15:49:27.987" v="580" actId="20577"/>
          <ac:graphicFrameMkLst>
            <pc:docMk/>
            <pc:sldMk cId="3376237254" sldId="293"/>
            <ac:graphicFrameMk id="8" creationId="{80951538-0D87-483A-8E6B-08375D5222F3}"/>
          </ac:graphicFrameMkLst>
        </pc:graphicFrameChg>
        <pc:picChg chg="del">
          <ac:chgData name="Brian Tisdale" userId="ceba91bc-2a3b-4838-89a9-d3675dd1b845" providerId="ADAL" clId="{7169DB26-5A50-4615-AAB8-A0C00E3C055B}" dt="2023-10-14T15:16:53.329" v="180" actId="478"/>
          <ac:picMkLst>
            <pc:docMk/>
            <pc:sldMk cId="3376237254" sldId="293"/>
            <ac:picMk id="2" creationId="{22177936-650B-4D10-A2F2-A581408488E1}"/>
          </ac:picMkLst>
        </pc:picChg>
        <pc:picChg chg="del">
          <ac:chgData name="Brian Tisdale" userId="ceba91bc-2a3b-4838-89a9-d3675dd1b845" providerId="ADAL" clId="{7169DB26-5A50-4615-AAB8-A0C00E3C055B}" dt="2023-10-14T15:21:32.081" v="323" actId="478"/>
          <ac:picMkLst>
            <pc:docMk/>
            <pc:sldMk cId="3376237254" sldId="293"/>
            <ac:picMk id="5" creationId="{29D04D98-AFF7-409D-8C02-03F1BF913C0A}"/>
          </ac:picMkLst>
        </pc:picChg>
        <pc:picChg chg="add mod ord">
          <ac:chgData name="Brian Tisdale" userId="ceba91bc-2a3b-4838-89a9-d3675dd1b845" providerId="ADAL" clId="{7169DB26-5A50-4615-AAB8-A0C00E3C055B}" dt="2023-10-14T15:22:35.195" v="345" actId="1036"/>
          <ac:picMkLst>
            <pc:docMk/>
            <pc:sldMk cId="3376237254" sldId="293"/>
            <ac:picMk id="7" creationId="{AA1AB209-987A-783F-AF04-7481CDA21090}"/>
          </ac:picMkLst>
        </pc:picChg>
        <pc:picChg chg="del">
          <ac:chgData name="Brian Tisdale" userId="ceba91bc-2a3b-4838-89a9-d3675dd1b845" providerId="ADAL" clId="{7169DB26-5A50-4615-AAB8-A0C00E3C055B}" dt="2023-10-14T15:16:31.911" v="174" actId="478"/>
          <ac:picMkLst>
            <pc:docMk/>
            <pc:sldMk cId="3376237254" sldId="293"/>
            <ac:picMk id="9" creationId="{508314A9-A7C3-4B45-BB42-4873EBD6FA1C}"/>
          </ac:picMkLst>
        </pc:picChg>
        <pc:picChg chg="mod">
          <ac:chgData name="Brian Tisdale" userId="ceba91bc-2a3b-4838-89a9-d3675dd1b845" providerId="ADAL" clId="{7169DB26-5A50-4615-AAB8-A0C00E3C055B}" dt="2023-10-14T15:22:35.195" v="345" actId="1036"/>
          <ac:picMkLst>
            <pc:docMk/>
            <pc:sldMk cId="3376237254" sldId="293"/>
            <ac:picMk id="10" creationId="{B541E6E4-5DFF-48C6-86D7-A516F53CA754}"/>
          </ac:picMkLst>
        </pc:picChg>
        <pc:picChg chg="add mod ord">
          <ac:chgData name="Brian Tisdale" userId="ceba91bc-2a3b-4838-89a9-d3675dd1b845" providerId="ADAL" clId="{7169DB26-5A50-4615-AAB8-A0C00E3C055B}" dt="2023-10-14T15:22:35.195" v="345" actId="1036"/>
          <ac:picMkLst>
            <pc:docMk/>
            <pc:sldMk cId="3376237254" sldId="293"/>
            <ac:picMk id="11" creationId="{3A5CAB6B-27F0-16E0-D332-CD7777D152B6}"/>
          </ac:picMkLst>
        </pc:picChg>
        <pc:picChg chg="del">
          <ac:chgData name="Brian Tisdale" userId="ceba91bc-2a3b-4838-89a9-d3675dd1b845" providerId="ADAL" clId="{7169DB26-5A50-4615-AAB8-A0C00E3C055B}" dt="2023-10-14T15:16:45.029" v="178" actId="478"/>
          <ac:picMkLst>
            <pc:docMk/>
            <pc:sldMk cId="3376237254" sldId="293"/>
            <ac:picMk id="12" creationId="{4D03EE9E-E521-4F72-B66C-5597CB646EEA}"/>
          </ac:picMkLst>
        </pc:picChg>
        <pc:picChg chg="mod">
          <ac:chgData name="Brian Tisdale" userId="ceba91bc-2a3b-4838-89a9-d3675dd1b845" providerId="ADAL" clId="{7169DB26-5A50-4615-AAB8-A0C00E3C055B}" dt="2023-10-14T15:22:35.195" v="345" actId="1036"/>
          <ac:picMkLst>
            <pc:docMk/>
            <pc:sldMk cId="3376237254" sldId="293"/>
            <ac:picMk id="13" creationId="{C62F6323-E170-4907-8AD4-45547AF956E5}"/>
          </ac:picMkLst>
        </pc:picChg>
        <pc:picChg chg="add mod">
          <ac:chgData name="Brian Tisdale" userId="ceba91bc-2a3b-4838-89a9-d3675dd1b845" providerId="ADAL" clId="{7169DB26-5A50-4615-AAB8-A0C00E3C055B}" dt="2023-10-14T15:22:35.195" v="345" actId="1036"/>
          <ac:picMkLst>
            <pc:docMk/>
            <pc:sldMk cId="3376237254" sldId="293"/>
            <ac:picMk id="14" creationId="{9067486D-7B02-4E71-D7B3-0E2B01DCB877}"/>
          </ac:picMkLst>
        </pc:picChg>
        <pc:picChg chg="mod">
          <ac:chgData name="Brian Tisdale" userId="ceba91bc-2a3b-4838-89a9-d3675dd1b845" providerId="ADAL" clId="{7169DB26-5A50-4615-AAB8-A0C00E3C055B}" dt="2023-10-14T15:22:35.195" v="345" actId="1036"/>
          <ac:picMkLst>
            <pc:docMk/>
            <pc:sldMk cId="3376237254" sldId="293"/>
            <ac:picMk id="15" creationId="{643B1676-1AC9-44C6-94A8-7B01C20CC83E}"/>
          </ac:picMkLst>
        </pc:picChg>
        <pc:picChg chg="add mod">
          <ac:chgData name="Brian Tisdale" userId="ceba91bc-2a3b-4838-89a9-d3675dd1b845" providerId="ADAL" clId="{7169DB26-5A50-4615-AAB8-A0C00E3C055B}" dt="2023-10-14T15:40:00.485" v="498" actId="164"/>
          <ac:picMkLst>
            <pc:docMk/>
            <pc:sldMk cId="3376237254" sldId="293"/>
            <ac:picMk id="17" creationId="{8FC3E587-CAE0-1395-81AD-C07BBE8BF7A9}"/>
          </ac:picMkLst>
        </pc:picChg>
        <pc:picChg chg="mod">
          <ac:chgData name="Brian Tisdale" userId="ceba91bc-2a3b-4838-89a9-d3675dd1b845" providerId="ADAL" clId="{7169DB26-5A50-4615-AAB8-A0C00E3C055B}" dt="2023-10-14T15:22:35.195" v="345" actId="1036"/>
          <ac:picMkLst>
            <pc:docMk/>
            <pc:sldMk cId="3376237254" sldId="293"/>
            <ac:picMk id="18" creationId="{DD360895-27F2-4500-99E2-85D2EB630C5B}"/>
          </ac:picMkLst>
        </pc:picChg>
        <pc:picChg chg="mod">
          <ac:chgData name="Brian Tisdale" userId="ceba91bc-2a3b-4838-89a9-d3675dd1b845" providerId="ADAL" clId="{7169DB26-5A50-4615-AAB8-A0C00E3C055B}" dt="2023-10-14T15:22:35.195" v="345" actId="1036"/>
          <ac:picMkLst>
            <pc:docMk/>
            <pc:sldMk cId="3376237254" sldId="293"/>
            <ac:picMk id="21" creationId="{8C129D79-8028-45E7-8FA9-E455A7936608}"/>
          </ac:picMkLst>
        </pc:picChg>
        <pc:picChg chg="add mod">
          <ac:chgData name="Brian Tisdale" userId="ceba91bc-2a3b-4838-89a9-d3675dd1b845" providerId="ADAL" clId="{7169DB26-5A50-4615-AAB8-A0C00E3C055B}" dt="2023-10-14T15:40:00.485" v="498" actId="164"/>
          <ac:picMkLst>
            <pc:docMk/>
            <pc:sldMk cId="3376237254" sldId="293"/>
            <ac:picMk id="22" creationId="{D6BC405D-0A4A-893A-3A32-42B681F1BCCF}"/>
          </ac:picMkLst>
        </pc:picChg>
      </pc:sldChg>
      <pc:sldChg chg="addSp delSp modSp mod ord">
        <pc:chgData name="Brian Tisdale" userId="ceba91bc-2a3b-4838-89a9-d3675dd1b845" providerId="ADAL" clId="{7169DB26-5A50-4615-AAB8-A0C00E3C055B}" dt="2023-10-15T13:32:59.612" v="1899" actId="14100"/>
        <pc:sldMkLst>
          <pc:docMk/>
          <pc:sldMk cId="3070451339" sldId="295"/>
        </pc:sldMkLst>
        <pc:spChg chg="add mod">
          <ac:chgData name="Brian Tisdale" userId="ceba91bc-2a3b-4838-89a9-d3675dd1b845" providerId="ADAL" clId="{7169DB26-5A50-4615-AAB8-A0C00E3C055B}" dt="2023-10-15T13:32:52.540" v="1898" actId="14100"/>
          <ac:spMkLst>
            <pc:docMk/>
            <pc:sldMk cId="3070451339" sldId="295"/>
            <ac:spMk id="2" creationId="{6B4012AD-CB4C-03E3-FDE4-8723E63DC0A9}"/>
          </ac:spMkLst>
        </pc:spChg>
        <pc:spChg chg="mod">
          <ac:chgData name="Brian Tisdale" userId="ceba91bc-2a3b-4838-89a9-d3675dd1b845" providerId="ADAL" clId="{7169DB26-5A50-4615-AAB8-A0C00E3C055B}" dt="2023-10-14T19:29:38.414" v="1805" actId="20577"/>
          <ac:spMkLst>
            <pc:docMk/>
            <pc:sldMk cId="3070451339" sldId="295"/>
            <ac:spMk id="3" creationId="{20245D7E-5179-4B1F-A1C3-9269B22C332D}"/>
          </ac:spMkLst>
        </pc:spChg>
        <pc:spChg chg="del mod">
          <ac:chgData name="Brian Tisdale" userId="ceba91bc-2a3b-4838-89a9-d3675dd1b845" providerId="ADAL" clId="{7169DB26-5A50-4615-AAB8-A0C00E3C055B}" dt="2023-10-15T13:20:38.610" v="1816" actId="478"/>
          <ac:spMkLst>
            <pc:docMk/>
            <pc:sldMk cId="3070451339" sldId="295"/>
            <ac:spMk id="7" creationId="{19F38C61-5170-486B-AC18-DF33C1C860BE}"/>
          </ac:spMkLst>
        </pc:spChg>
        <pc:spChg chg="add mod">
          <ac:chgData name="Brian Tisdale" userId="ceba91bc-2a3b-4838-89a9-d3675dd1b845" providerId="ADAL" clId="{7169DB26-5A50-4615-AAB8-A0C00E3C055B}" dt="2023-10-15T13:32:59.612" v="1899" actId="14100"/>
          <ac:spMkLst>
            <pc:docMk/>
            <pc:sldMk cId="3070451339" sldId="295"/>
            <ac:spMk id="8" creationId="{1D18D4CC-0037-1F1C-7F93-94430D6CEA56}"/>
          </ac:spMkLst>
        </pc:spChg>
        <pc:spChg chg="mod">
          <ac:chgData name="Brian Tisdale" userId="ceba91bc-2a3b-4838-89a9-d3675dd1b845" providerId="ADAL" clId="{7169DB26-5A50-4615-AAB8-A0C00E3C055B}" dt="2023-10-14T19:29:49.666" v="1808" actId="20577"/>
          <ac:spMkLst>
            <pc:docMk/>
            <pc:sldMk cId="3070451339" sldId="295"/>
            <ac:spMk id="9" creationId="{D209841C-971F-477D-826F-25FD87EAA7E9}"/>
          </ac:spMkLst>
        </pc:spChg>
        <pc:picChg chg="del">
          <ac:chgData name="Brian Tisdale" userId="ceba91bc-2a3b-4838-89a9-d3675dd1b845" providerId="ADAL" clId="{7169DB26-5A50-4615-AAB8-A0C00E3C055B}" dt="2023-10-15T13:20:20.412" v="1814" actId="478"/>
          <ac:picMkLst>
            <pc:docMk/>
            <pc:sldMk cId="3070451339" sldId="295"/>
            <ac:picMk id="5" creationId="{68D84EAE-6D04-4B3C-ADAD-F1CA1D5E9164}"/>
          </ac:picMkLst>
        </pc:picChg>
      </pc:sldChg>
      <pc:sldChg chg="modSp mod">
        <pc:chgData name="Brian Tisdale" userId="ceba91bc-2a3b-4838-89a9-d3675dd1b845" providerId="ADAL" clId="{7169DB26-5A50-4615-AAB8-A0C00E3C055B}" dt="2023-10-14T19:06:38.827" v="1543" actId="20577"/>
        <pc:sldMkLst>
          <pc:docMk/>
          <pc:sldMk cId="791171121" sldId="297"/>
        </pc:sldMkLst>
        <pc:spChg chg="mod">
          <ac:chgData name="Brian Tisdale" userId="ceba91bc-2a3b-4838-89a9-d3675dd1b845" providerId="ADAL" clId="{7169DB26-5A50-4615-AAB8-A0C00E3C055B}" dt="2023-10-14T18:58:57.261" v="1428"/>
          <ac:spMkLst>
            <pc:docMk/>
            <pc:sldMk cId="791171121" sldId="297"/>
            <ac:spMk id="3" creationId="{20245D7E-5179-4B1F-A1C3-9269B22C332D}"/>
          </ac:spMkLst>
        </pc:spChg>
        <pc:spChg chg="mod">
          <ac:chgData name="Brian Tisdale" userId="ceba91bc-2a3b-4838-89a9-d3675dd1b845" providerId="ADAL" clId="{7169DB26-5A50-4615-AAB8-A0C00E3C055B}" dt="2023-10-14T18:59:08.096" v="1431" actId="20577"/>
          <ac:spMkLst>
            <pc:docMk/>
            <pc:sldMk cId="791171121" sldId="297"/>
            <ac:spMk id="7" creationId="{CE689CBE-4BFA-4F5B-9A1B-0CEFC4BFA1E6}"/>
          </ac:spMkLst>
        </pc:spChg>
        <pc:spChg chg="mod">
          <ac:chgData name="Brian Tisdale" userId="ceba91bc-2a3b-4838-89a9-d3675dd1b845" providerId="ADAL" clId="{7169DB26-5A50-4615-AAB8-A0C00E3C055B}" dt="2023-10-14T19:06:38.827" v="1543" actId="20577"/>
          <ac:spMkLst>
            <pc:docMk/>
            <pc:sldMk cId="791171121" sldId="297"/>
            <ac:spMk id="8" creationId="{94BF1005-BC0F-4DB4-913F-4132C00B0B86}"/>
          </ac:spMkLst>
        </pc:spChg>
        <pc:spChg chg="mod">
          <ac:chgData name="Brian Tisdale" userId="ceba91bc-2a3b-4838-89a9-d3675dd1b845" providerId="ADAL" clId="{7169DB26-5A50-4615-AAB8-A0C00E3C055B}" dt="2023-10-14T19:00:44.762" v="1458" actId="14100"/>
          <ac:spMkLst>
            <pc:docMk/>
            <pc:sldMk cId="791171121" sldId="297"/>
            <ac:spMk id="9" creationId="{5BB5F1BA-2A43-4AD6-B621-B166B716374D}"/>
          </ac:spMkLst>
        </pc:spChg>
      </pc:sldChg>
      <pc:sldChg chg="modSp mod">
        <pc:chgData name="Brian Tisdale" userId="ceba91bc-2a3b-4838-89a9-d3675dd1b845" providerId="ADAL" clId="{7169DB26-5A50-4615-AAB8-A0C00E3C055B}" dt="2023-10-15T13:44:46.899" v="2062" actId="20577"/>
        <pc:sldMkLst>
          <pc:docMk/>
          <pc:sldMk cId="1259384887" sldId="298"/>
        </pc:sldMkLst>
        <pc:spChg chg="mod">
          <ac:chgData name="Brian Tisdale" userId="ceba91bc-2a3b-4838-89a9-d3675dd1b845" providerId="ADAL" clId="{7169DB26-5A50-4615-AAB8-A0C00E3C055B}" dt="2023-10-14T19:30:31.437" v="1812" actId="20577"/>
          <ac:spMkLst>
            <pc:docMk/>
            <pc:sldMk cId="1259384887" sldId="298"/>
            <ac:spMk id="7" creationId="{CE689CBE-4BFA-4F5B-9A1B-0CEFC4BFA1E6}"/>
          </ac:spMkLst>
        </pc:spChg>
        <pc:spChg chg="mod">
          <ac:chgData name="Brian Tisdale" userId="ceba91bc-2a3b-4838-89a9-d3675dd1b845" providerId="ADAL" clId="{7169DB26-5A50-4615-AAB8-A0C00E3C055B}" dt="2023-10-15T13:44:46.899" v="2062" actId="20577"/>
          <ac:spMkLst>
            <pc:docMk/>
            <pc:sldMk cId="1259384887" sldId="298"/>
            <ac:spMk id="8" creationId="{94BF1005-BC0F-4DB4-913F-4132C00B0B86}"/>
          </ac:spMkLst>
        </pc:spChg>
        <pc:spChg chg="mod">
          <ac:chgData name="Brian Tisdale" userId="ceba91bc-2a3b-4838-89a9-d3675dd1b845" providerId="ADAL" clId="{7169DB26-5A50-4615-AAB8-A0C00E3C055B}" dt="2023-10-15T13:41:02.650" v="1966" actId="14100"/>
          <ac:spMkLst>
            <pc:docMk/>
            <pc:sldMk cId="1259384887" sldId="298"/>
            <ac:spMk id="9" creationId="{5BB5F1BA-2A43-4AD6-B621-B166B716374D}"/>
          </ac:spMkLst>
        </pc:spChg>
      </pc:sldChg>
      <pc:sldChg chg="addSp delSp modSp mod ord">
        <pc:chgData name="Brian Tisdale" userId="ceba91bc-2a3b-4838-89a9-d3675dd1b845" providerId="ADAL" clId="{7169DB26-5A50-4615-AAB8-A0C00E3C055B}" dt="2023-10-14T16:07:02.133" v="753" actId="1076"/>
        <pc:sldMkLst>
          <pc:docMk/>
          <pc:sldMk cId="3003876082" sldId="301"/>
        </pc:sldMkLst>
        <pc:spChg chg="add mod ord">
          <ac:chgData name="Brian Tisdale" userId="ceba91bc-2a3b-4838-89a9-d3675dd1b845" providerId="ADAL" clId="{7169DB26-5A50-4615-AAB8-A0C00E3C055B}" dt="2023-10-14T16:06:57.957" v="752" actId="1076"/>
          <ac:spMkLst>
            <pc:docMk/>
            <pc:sldMk cId="3003876082" sldId="301"/>
            <ac:spMk id="7" creationId="{F8D41238-1DCA-734B-CC30-6FE57C3D0C0B}"/>
          </ac:spMkLst>
        </pc:spChg>
        <pc:spChg chg="mod">
          <ac:chgData name="Brian Tisdale" userId="ceba91bc-2a3b-4838-89a9-d3675dd1b845" providerId="ADAL" clId="{7169DB26-5A50-4615-AAB8-A0C00E3C055B}" dt="2023-10-14T16:07:02.133" v="753" actId="1076"/>
          <ac:spMkLst>
            <pc:docMk/>
            <pc:sldMk cId="3003876082" sldId="301"/>
            <ac:spMk id="22" creationId="{DBCD081F-3E1D-47FF-B09C-201443D3948B}"/>
          </ac:spMkLst>
        </pc:spChg>
        <pc:picChg chg="del">
          <ac:chgData name="Brian Tisdale" userId="ceba91bc-2a3b-4838-89a9-d3675dd1b845" providerId="ADAL" clId="{7169DB26-5A50-4615-AAB8-A0C00E3C055B}" dt="2023-10-14T16:04:48.134" v="738" actId="478"/>
          <ac:picMkLst>
            <pc:docMk/>
            <pc:sldMk cId="3003876082" sldId="301"/>
            <ac:picMk id="5" creationId="{063BF83B-EE2F-47AF-BAF6-2A821BF00CF7}"/>
          </ac:picMkLst>
        </pc:picChg>
        <pc:picChg chg="add mod ord modCrop">
          <ac:chgData name="Brian Tisdale" userId="ceba91bc-2a3b-4838-89a9-d3675dd1b845" providerId="ADAL" clId="{7169DB26-5A50-4615-AAB8-A0C00E3C055B}" dt="2023-10-14T16:06:53.879" v="750" actId="167"/>
          <ac:picMkLst>
            <pc:docMk/>
            <pc:sldMk cId="3003876082" sldId="301"/>
            <ac:picMk id="6" creationId="{220215E7-C586-371C-71B8-12F8DCF3B7A0}"/>
          </ac:picMkLst>
        </pc:picChg>
      </pc:sldChg>
      <pc:sldChg chg="addSp delSp modSp mod ord">
        <pc:chgData name="Brian Tisdale" userId="ceba91bc-2a3b-4838-89a9-d3675dd1b845" providerId="ADAL" clId="{7169DB26-5A50-4615-AAB8-A0C00E3C055B}" dt="2023-10-14T19:08:48.989" v="1563" actId="1076"/>
        <pc:sldMkLst>
          <pc:docMk/>
          <pc:sldMk cId="1431111147" sldId="302"/>
        </pc:sldMkLst>
        <pc:spChg chg="mod">
          <ac:chgData name="Brian Tisdale" userId="ceba91bc-2a3b-4838-89a9-d3675dd1b845" providerId="ADAL" clId="{7169DB26-5A50-4615-AAB8-A0C00E3C055B}" dt="2023-10-14T19:08:48.989" v="1563" actId="1076"/>
          <ac:spMkLst>
            <pc:docMk/>
            <pc:sldMk cId="1431111147" sldId="302"/>
            <ac:spMk id="5" creationId="{BBD1A419-4EB2-4DFE-9FAB-E6EFBABE152E}"/>
          </ac:spMkLst>
        </pc:spChg>
        <pc:spChg chg="add mod ord">
          <ac:chgData name="Brian Tisdale" userId="ceba91bc-2a3b-4838-89a9-d3675dd1b845" providerId="ADAL" clId="{7169DB26-5A50-4615-AAB8-A0C00E3C055B}" dt="2023-10-14T19:08:45.001" v="1562" actId="167"/>
          <ac:spMkLst>
            <pc:docMk/>
            <pc:sldMk cId="1431111147" sldId="302"/>
            <ac:spMk id="8" creationId="{8D6D06EA-A7C8-E222-BD06-A5779C189F56}"/>
          </ac:spMkLst>
        </pc:spChg>
        <pc:picChg chg="del">
          <ac:chgData name="Brian Tisdale" userId="ceba91bc-2a3b-4838-89a9-d3675dd1b845" providerId="ADAL" clId="{7169DB26-5A50-4615-AAB8-A0C00E3C055B}" dt="2023-10-14T19:07:43.856" v="1545" actId="478"/>
          <ac:picMkLst>
            <pc:docMk/>
            <pc:sldMk cId="1431111147" sldId="302"/>
            <ac:picMk id="4" creationId="{C7BB5164-BB88-4974-A072-31F6AE3BC80C}"/>
          </ac:picMkLst>
        </pc:picChg>
        <pc:picChg chg="add mod ord modCrop">
          <ac:chgData name="Brian Tisdale" userId="ceba91bc-2a3b-4838-89a9-d3675dd1b845" providerId="ADAL" clId="{7169DB26-5A50-4615-AAB8-A0C00E3C055B}" dt="2023-10-14T19:08:45.001" v="1562" actId="167"/>
          <ac:picMkLst>
            <pc:docMk/>
            <pc:sldMk cId="1431111147" sldId="302"/>
            <ac:picMk id="7" creationId="{27CF7EBD-971B-9B15-C005-E4AE8EB85003}"/>
          </ac:picMkLst>
        </pc:picChg>
      </pc:sldChg>
      <pc:sldChg chg="del">
        <pc:chgData name="Brian Tisdale" userId="ceba91bc-2a3b-4838-89a9-d3675dd1b845" providerId="ADAL" clId="{7169DB26-5A50-4615-AAB8-A0C00E3C055B}" dt="2023-10-14T15:29:21.313" v="437" actId="47"/>
        <pc:sldMkLst>
          <pc:docMk/>
          <pc:sldMk cId="2604016674" sldId="303"/>
        </pc:sldMkLst>
      </pc:sldChg>
      <pc:sldChg chg="addSp delSp modSp add mod">
        <pc:chgData name="Brian Tisdale" userId="ceba91bc-2a3b-4838-89a9-d3675dd1b845" providerId="ADAL" clId="{7169DB26-5A50-4615-AAB8-A0C00E3C055B}" dt="2023-10-14T15:55:28.014" v="649" actId="20577"/>
        <pc:sldMkLst>
          <pc:docMk/>
          <pc:sldMk cId="3246047081" sldId="303"/>
        </pc:sldMkLst>
        <pc:grpChg chg="add mod">
          <ac:chgData name="Brian Tisdale" userId="ceba91bc-2a3b-4838-89a9-d3675dd1b845" providerId="ADAL" clId="{7169DB26-5A50-4615-AAB8-A0C00E3C055B}" dt="2023-10-14T15:40:06.058" v="500"/>
          <ac:grpSpMkLst>
            <pc:docMk/>
            <pc:sldMk cId="3246047081" sldId="303"/>
            <ac:grpSpMk id="2" creationId="{0D98980A-EFCF-99BB-942D-E73F161FD268}"/>
          </ac:grpSpMkLst>
        </pc:grpChg>
        <pc:graphicFrameChg chg="mod modGraphic">
          <ac:chgData name="Brian Tisdale" userId="ceba91bc-2a3b-4838-89a9-d3675dd1b845" providerId="ADAL" clId="{7169DB26-5A50-4615-AAB8-A0C00E3C055B}" dt="2023-10-14T15:55:28.014" v="649" actId="20577"/>
          <ac:graphicFrameMkLst>
            <pc:docMk/>
            <pc:sldMk cId="3246047081" sldId="303"/>
            <ac:graphicFrameMk id="8" creationId="{80951538-0D87-483A-8E6B-08375D5222F3}"/>
          </ac:graphicFrameMkLst>
        </pc:graphicFrameChg>
        <pc:picChg chg="mod">
          <ac:chgData name="Brian Tisdale" userId="ceba91bc-2a3b-4838-89a9-d3675dd1b845" providerId="ADAL" clId="{7169DB26-5A50-4615-AAB8-A0C00E3C055B}" dt="2023-10-14T15:40:06.058" v="500"/>
          <ac:picMkLst>
            <pc:docMk/>
            <pc:sldMk cId="3246047081" sldId="303"/>
            <ac:picMk id="5" creationId="{7844457D-246D-3ECA-3148-0341CC1F5DB5}"/>
          </ac:picMkLst>
        </pc:picChg>
        <pc:picChg chg="mod">
          <ac:chgData name="Brian Tisdale" userId="ceba91bc-2a3b-4838-89a9-d3675dd1b845" providerId="ADAL" clId="{7169DB26-5A50-4615-AAB8-A0C00E3C055B}" dt="2023-10-14T15:40:06.058" v="500"/>
          <ac:picMkLst>
            <pc:docMk/>
            <pc:sldMk cId="3246047081" sldId="303"/>
            <ac:picMk id="9" creationId="{62946CEC-8C0F-E2AF-C620-971E5351458D}"/>
          </ac:picMkLst>
        </pc:picChg>
        <pc:picChg chg="del">
          <ac:chgData name="Brian Tisdale" userId="ceba91bc-2a3b-4838-89a9-d3675dd1b845" providerId="ADAL" clId="{7169DB26-5A50-4615-AAB8-A0C00E3C055B}" dt="2023-10-14T15:40:04.758" v="499" actId="478"/>
          <ac:picMkLst>
            <pc:docMk/>
            <pc:sldMk cId="3246047081" sldId="303"/>
            <ac:picMk id="17" creationId="{8FC3E587-CAE0-1395-81AD-C07BBE8BF7A9}"/>
          </ac:picMkLst>
        </pc:picChg>
        <pc:picChg chg="del">
          <ac:chgData name="Brian Tisdale" userId="ceba91bc-2a3b-4838-89a9-d3675dd1b845" providerId="ADAL" clId="{7169DB26-5A50-4615-AAB8-A0C00E3C055B}" dt="2023-10-14T15:40:04.758" v="499" actId="478"/>
          <ac:picMkLst>
            <pc:docMk/>
            <pc:sldMk cId="3246047081" sldId="303"/>
            <ac:picMk id="22" creationId="{D6BC405D-0A4A-893A-3A32-42B681F1BCCF}"/>
          </ac:picMkLst>
        </pc:picChg>
      </pc:sldChg>
      <pc:sldChg chg="modSp add mod">
        <pc:chgData name="Brian Tisdale" userId="ceba91bc-2a3b-4838-89a9-d3675dd1b845" providerId="ADAL" clId="{7169DB26-5A50-4615-AAB8-A0C00E3C055B}" dt="2023-10-14T15:57:31.006" v="689" actId="20577"/>
        <pc:sldMkLst>
          <pc:docMk/>
          <pc:sldMk cId="4255310537" sldId="304"/>
        </pc:sldMkLst>
        <pc:graphicFrameChg chg="mod modGraphic">
          <ac:chgData name="Brian Tisdale" userId="ceba91bc-2a3b-4838-89a9-d3675dd1b845" providerId="ADAL" clId="{7169DB26-5A50-4615-AAB8-A0C00E3C055B}" dt="2023-10-14T15:57:31.006" v="689" actId="20577"/>
          <ac:graphicFrameMkLst>
            <pc:docMk/>
            <pc:sldMk cId="4255310537" sldId="304"/>
            <ac:graphicFrameMk id="8" creationId="{80951538-0D87-483A-8E6B-08375D5222F3}"/>
          </ac:graphicFrameMkLst>
        </pc:graphicFrameChg>
      </pc:sldChg>
      <pc:sldChg chg="addSp delSp modSp add mod">
        <pc:chgData name="Brian Tisdale" userId="ceba91bc-2a3b-4838-89a9-d3675dd1b845" providerId="ADAL" clId="{7169DB26-5A50-4615-AAB8-A0C00E3C055B}" dt="2023-10-15T13:55:47.351" v="2117" actId="1076"/>
        <pc:sldMkLst>
          <pc:docMk/>
          <pc:sldMk cId="3531298912" sldId="305"/>
        </pc:sldMkLst>
        <pc:spChg chg="add mod ord">
          <ac:chgData name="Brian Tisdale" userId="ceba91bc-2a3b-4838-89a9-d3675dd1b845" providerId="ADAL" clId="{7169DB26-5A50-4615-AAB8-A0C00E3C055B}" dt="2023-10-15T13:55:38.746" v="2115" actId="1076"/>
          <ac:spMkLst>
            <pc:docMk/>
            <pc:sldMk cId="3531298912" sldId="305"/>
            <ac:spMk id="7" creationId="{F7790EE3-5B44-24BB-C952-3D6EA3A85883}"/>
          </ac:spMkLst>
        </pc:spChg>
        <pc:spChg chg="add mod">
          <ac:chgData name="Brian Tisdale" userId="ceba91bc-2a3b-4838-89a9-d3675dd1b845" providerId="ADAL" clId="{7169DB26-5A50-4615-AAB8-A0C00E3C055B}" dt="2023-10-15T13:55:47.351" v="2117" actId="1076"/>
          <ac:spMkLst>
            <pc:docMk/>
            <pc:sldMk cId="3531298912" sldId="305"/>
            <ac:spMk id="8" creationId="{56B1D8DA-4AF6-5B8A-4BAB-6A1A1A457997}"/>
          </ac:spMkLst>
        </pc:spChg>
        <pc:spChg chg="del">
          <ac:chgData name="Brian Tisdale" userId="ceba91bc-2a3b-4838-89a9-d3675dd1b845" providerId="ADAL" clId="{7169DB26-5A50-4615-AAB8-A0C00E3C055B}" dt="2023-10-14T16:34:01.175" v="981" actId="478"/>
          <ac:spMkLst>
            <pc:docMk/>
            <pc:sldMk cId="3531298912" sldId="305"/>
            <ac:spMk id="22" creationId="{DBCD081F-3E1D-47FF-B09C-201443D3948B}"/>
          </ac:spMkLst>
        </pc:spChg>
        <pc:picChg chg="del mod">
          <ac:chgData name="Brian Tisdale" userId="ceba91bc-2a3b-4838-89a9-d3675dd1b845" providerId="ADAL" clId="{7169DB26-5A50-4615-AAB8-A0C00E3C055B}" dt="2023-10-14T16:32:41.863" v="966" actId="478"/>
          <ac:picMkLst>
            <pc:docMk/>
            <pc:sldMk cId="3531298912" sldId="305"/>
            <ac:picMk id="5" creationId="{063BF83B-EE2F-47AF-BAF6-2A821BF00CF7}"/>
          </ac:picMkLst>
        </pc:picChg>
        <pc:picChg chg="add mod ord modCrop">
          <ac:chgData name="Brian Tisdale" userId="ceba91bc-2a3b-4838-89a9-d3675dd1b845" providerId="ADAL" clId="{7169DB26-5A50-4615-AAB8-A0C00E3C055B}" dt="2023-10-15T13:55:39.098" v="2116" actId="1076"/>
          <ac:picMkLst>
            <pc:docMk/>
            <pc:sldMk cId="3531298912" sldId="305"/>
            <ac:picMk id="6" creationId="{A9352C3B-6A4D-C240-A8EB-F6C480EB6F19}"/>
          </ac:picMkLst>
        </pc:picChg>
      </pc:sldChg>
      <pc:sldChg chg="modSp add mod ord">
        <pc:chgData name="Brian Tisdale" userId="ceba91bc-2a3b-4838-89a9-d3675dd1b845" providerId="ADAL" clId="{7169DB26-5A50-4615-AAB8-A0C00E3C055B}" dt="2023-10-14T16:32:08.695" v="962" actId="20577"/>
        <pc:sldMkLst>
          <pc:docMk/>
          <pc:sldMk cId="315787412" sldId="306"/>
        </pc:sldMkLst>
        <pc:spChg chg="mod">
          <ac:chgData name="Brian Tisdale" userId="ceba91bc-2a3b-4838-89a9-d3675dd1b845" providerId="ADAL" clId="{7169DB26-5A50-4615-AAB8-A0C00E3C055B}" dt="2023-10-14T16:17:47.874" v="857" actId="20577"/>
          <ac:spMkLst>
            <pc:docMk/>
            <pc:sldMk cId="315787412" sldId="306"/>
            <ac:spMk id="7" creationId="{CE689CBE-4BFA-4F5B-9A1B-0CEFC4BFA1E6}"/>
          </ac:spMkLst>
        </pc:spChg>
        <pc:spChg chg="mod">
          <ac:chgData name="Brian Tisdale" userId="ceba91bc-2a3b-4838-89a9-d3675dd1b845" providerId="ADAL" clId="{7169DB26-5A50-4615-AAB8-A0C00E3C055B}" dt="2023-10-14T16:32:08.695" v="962" actId="20577"/>
          <ac:spMkLst>
            <pc:docMk/>
            <pc:sldMk cId="315787412" sldId="306"/>
            <ac:spMk id="8" creationId="{94BF1005-BC0F-4DB4-913F-4132C00B0B86}"/>
          </ac:spMkLst>
        </pc:spChg>
        <pc:spChg chg="mod">
          <ac:chgData name="Brian Tisdale" userId="ceba91bc-2a3b-4838-89a9-d3675dd1b845" providerId="ADAL" clId="{7169DB26-5A50-4615-AAB8-A0C00E3C055B}" dt="2023-10-14T16:27:13.685" v="889" actId="20577"/>
          <ac:spMkLst>
            <pc:docMk/>
            <pc:sldMk cId="315787412" sldId="306"/>
            <ac:spMk id="9" creationId="{5BB5F1BA-2A43-4AD6-B621-B166B716374D}"/>
          </ac:spMkLst>
        </pc:spChg>
      </pc:sldChg>
    </pc:docChg>
  </pc:docChgLst>
  <pc:docChgLst>
    <pc:chgData name="Brian Tisdale" userId="ceba91bc-2a3b-4838-89a9-d3675dd1b845" providerId="ADAL" clId="{A4DCEEBA-5FCC-4FF1-9974-952CE11B3C49}"/>
    <pc:docChg chg="undo custSel addSld delSld modSld sldOrd">
      <pc:chgData name="Brian Tisdale" userId="ceba91bc-2a3b-4838-89a9-d3675dd1b845" providerId="ADAL" clId="{A4DCEEBA-5FCC-4FF1-9974-952CE11B3C49}" dt="2021-03-01T21:08:01.872" v="2490"/>
      <pc:docMkLst>
        <pc:docMk/>
      </pc:docMkLst>
      <pc:sldChg chg="addSp delSp modSp mod">
        <pc:chgData name="Brian Tisdale" userId="ceba91bc-2a3b-4838-89a9-d3675dd1b845" providerId="ADAL" clId="{A4DCEEBA-5FCC-4FF1-9974-952CE11B3C49}" dt="2021-02-28T19:54:26.663" v="94" actId="20577"/>
        <pc:sldMkLst>
          <pc:docMk/>
          <pc:sldMk cId="2468097730" sldId="256"/>
        </pc:sldMkLst>
        <pc:spChg chg="mod">
          <ac:chgData name="Brian Tisdale" userId="ceba91bc-2a3b-4838-89a9-d3675dd1b845" providerId="ADAL" clId="{A4DCEEBA-5FCC-4FF1-9974-952CE11B3C49}" dt="2021-02-28T19:53:18.450" v="77" actId="20577"/>
          <ac:spMkLst>
            <pc:docMk/>
            <pc:sldMk cId="2468097730" sldId="256"/>
            <ac:spMk id="10" creationId="{095A30D4-767B-45F0-98D8-2F58961453FF}"/>
          </ac:spMkLst>
        </pc:spChg>
        <pc:spChg chg="mod">
          <ac:chgData name="Brian Tisdale" userId="ceba91bc-2a3b-4838-89a9-d3675dd1b845" providerId="ADAL" clId="{A4DCEEBA-5FCC-4FF1-9974-952CE11B3C49}" dt="2021-02-28T19:54:26.663" v="94" actId="20577"/>
          <ac:spMkLst>
            <pc:docMk/>
            <pc:sldMk cId="2468097730" sldId="256"/>
            <ac:spMk id="13" creationId="{F1251BF7-1CF5-48B3-9981-C71642684ED3}"/>
          </ac:spMkLst>
        </pc:spChg>
        <pc:picChg chg="del">
          <ac:chgData name="Brian Tisdale" userId="ceba91bc-2a3b-4838-89a9-d3675dd1b845" providerId="ADAL" clId="{A4DCEEBA-5FCC-4FF1-9974-952CE11B3C49}" dt="2021-02-28T19:54:15.555" v="86" actId="478"/>
          <ac:picMkLst>
            <pc:docMk/>
            <pc:sldMk cId="2468097730" sldId="256"/>
            <ac:picMk id="3" creationId="{6330C315-FB56-438B-8458-64F0C1E9C030}"/>
          </ac:picMkLst>
        </pc:picChg>
        <pc:picChg chg="add mod ord modCrop">
          <ac:chgData name="Brian Tisdale" userId="ceba91bc-2a3b-4838-89a9-d3675dd1b845" providerId="ADAL" clId="{A4DCEEBA-5FCC-4FF1-9974-952CE11B3C49}" dt="2021-02-28T19:54:14.143" v="85" actId="167"/>
          <ac:picMkLst>
            <pc:docMk/>
            <pc:sldMk cId="2468097730" sldId="256"/>
            <ac:picMk id="4" creationId="{5EA2B4BB-226E-4A04-9386-7151C87EB223}"/>
          </ac:picMkLst>
        </pc:picChg>
      </pc:sldChg>
      <pc:sldChg chg="modSp mod">
        <pc:chgData name="Brian Tisdale" userId="ceba91bc-2a3b-4838-89a9-d3675dd1b845" providerId="ADAL" clId="{A4DCEEBA-5FCC-4FF1-9974-952CE11B3C49}" dt="2021-03-01T13:32:46.363" v="2464" actId="20577"/>
        <pc:sldMkLst>
          <pc:docMk/>
          <pc:sldMk cId="839621551" sldId="258"/>
        </pc:sldMkLst>
        <pc:spChg chg="mod">
          <ac:chgData name="Brian Tisdale" userId="ceba91bc-2a3b-4838-89a9-d3675dd1b845" providerId="ADAL" clId="{A4DCEEBA-5FCC-4FF1-9974-952CE11B3C49}" dt="2021-03-01T13:32:46.363" v="2464" actId="20577"/>
          <ac:spMkLst>
            <pc:docMk/>
            <pc:sldMk cId="839621551" sldId="258"/>
            <ac:spMk id="5" creationId="{2CCE92F3-C7E7-498A-BDD6-07D2B224DDC2}"/>
          </ac:spMkLst>
        </pc:spChg>
      </pc:sldChg>
      <pc:sldChg chg="addSp delSp modSp mod">
        <pc:chgData name="Brian Tisdale" userId="ceba91bc-2a3b-4838-89a9-d3675dd1b845" providerId="ADAL" clId="{A4DCEEBA-5FCC-4FF1-9974-952CE11B3C49}" dt="2021-02-28T20:18:53.985" v="134" actId="403"/>
        <pc:sldMkLst>
          <pc:docMk/>
          <pc:sldMk cId="3350945816" sldId="259"/>
        </pc:sldMkLst>
        <pc:spChg chg="mod">
          <ac:chgData name="Brian Tisdale" userId="ceba91bc-2a3b-4838-89a9-d3675dd1b845" providerId="ADAL" clId="{A4DCEEBA-5FCC-4FF1-9974-952CE11B3C49}" dt="2021-02-28T20:17:12.703" v="110" actId="20577"/>
          <ac:spMkLst>
            <pc:docMk/>
            <pc:sldMk cId="3350945816" sldId="259"/>
            <ac:spMk id="2" creationId="{79AB1EEA-BD23-4EDD-B52B-D31640DD4AC7}"/>
          </ac:spMkLst>
        </pc:spChg>
        <pc:spChg chg="mod">
          <ac:chgData name="Brian Tisdale" userId="ceba91bc-2a3b-4838-89a9-d3675dd1b845" providerId="ADAL" clId="{A4DCEEBA-5FCC-4FF1-9974-952CE11B3C49}" dt="2021-02-28T20:18:53.985" v="134" actId="403"/>
          <ac:spMkLst>
            <pc:docMk/>
            <pc:sldMk cId="3350945816" sldId="259"/>
            <ac:spMk id="9" creationId="{BD6025EE-18C7-4F9F-B59A-F58D62F38F6F}"/>
          </ac:spMkLst>
        </pc:spChg>
        <pc:picChg chg="add mod ord modCrop">
          <ac:chgData name="Brian Tisdale" userId="ceba91bc-2a3b-4838-89a9-d3675dd1b845" providerId="ADAL" clId="{A4DCEEBA-5FCC-4FF1-9974-952CE11B3C49}" dt="2021-02-28T20:17:00.112" v="104" actId="167"/>
          <ac:picMkLst>
            <pc:docMk/>
            <pc:sldMk cId="3350945816" sldId="259"/>
            <ac:picMk id="6" creationId="{9BAD2981-C15F-43F2-861D-74344DDA2DE5}"/>
          </ac:picMkLst>
        </pc:picChg>
        <pc:picChg chg="del">
          <ac:chgData name="Brian Tisdale" userId="ceba91bc-2a3b-4838-89a9-d3675dd1b845" providerId="ADAL" clId="{A4DCEEBA-5FCC-4FF1-9974-952CE11B3C49}" dt="2021-02-28T20:17:04.137" v="105" actId="478"/>
          <ac:picMkLst>
            <pc:docMk/>
            <pc:sldMk cId="3350945816" sldId="259"/>
            <ac:picMk id="8" creationId="{04A822C3-072B-44FB-98C7-8364D0F1BBF4}"/>
          </ac:picMkLst>
        </pc:picChg>
      </pc:sldChg>
      <pc:sldChg chg="addSp delSp modSp mod">
        <pc:chgData name="Brian Tisdale" userId="ceba91bc-2a3b-4838-89a9-d3675dd1b845" providerId="ADAL" clId="{A4DCEEBA-5FCC-4FF1-9974-952CE11B3C49}" dt="2021-02-28T20:25:13.383" v="370" actId="164"/>
        <pc:sldMkLst>
          <pc:docMk/>
          <pc:sldMk cId="202078418" sldId="260"/>
        </pc:sldMkLst>
        <pc:spChg chg="mod">
          <ac:chgData name="Brian Tisdale" userId="ceba91bc-2a3b-4838-89a9-d3675dd1b845" providerId="ADAL" clId="{A4DCEEBA-5FCC-4FF1-9974-952CE11B3C49}" dt="2021-02-28T20:19:44.299" v="151" actId="1076"/>
          <ac:spMkLst>
            <pc:docMk/>
            <pc:sldMk cId="202078418" sldId="260"/>
            <ac:spMk id="8" creationId="{DB65B6C4-0190-436C-AA89-09D03248C133}"/>
          </ac:spMkLst>
        </pc:spChg>
        <pc:spChg chg="mod">
          <ac:chgData name="Brian Tisdale" userId="ceba91bc-2a3b-4838-89a9-d3675dd1b845" providerId="ADAL" clId="{A4DCEEBA-5FCC-4FF1-9974-952CE11B3C49}" dt="2021-02-28T20:19:23.381" v="144" actId="20577"/>
          <ac:spMkLst>
            <pc:docMk/>
            <pc:sldMk cId="202078418" sldId="260"/>
            <ac:spMk id="9" creationId="{BD6025EE-18C7-4F9F-B59A-F58D62F38F6F}"/>
          </ac:spMkLst>
        </pc:spChg>
        <pc:spChg chg="add mod">
          <ac:chgData name="Brian Tisdale" userId="ceba91bc-2a3b-4838-89a9-d3675dd1b845" providerId="ADAL" clId="{A4DCEEBA-5FCC-4FF1-9974-952CE11B3C49}" dt="2021-02-28T20:25:13.383" v="370" actId="164"/>
          <ac:spMkLst>
            <pc:docMk/>
            <pc:sldMk cId="202078418" sldId="260"/>
            <ac:spMk id="16" creationId="{783D0E50-D6D0-4821-B77B-6B090B8AFEFE}"/>
          </ac:spMkLst>
        </pc:spChg>
        <pc:spChg chg="add mod">
          <ac:chgData name="Brian Tisdale" userId="ceba91bc-2a3b-4838-89a9-d3675dd1b845" providerId="ADAL" clId="{A4DCEEBA-5FCC-4FF1-9974-952CE11B3C49}" dt="2021-02-28T20:25:13.383" v="370" actId="164"/>
          <ac:spMkLst>
            <pc:docMk/>
            <pc:sldMk cId="202078418" sldId="260"/>
            <ac:spMk id="17" creationId="{90AAA409-2D3C-4388-A860-A95D874F3561}"/>
          </ac:spMkLst>
        </pc:spChg>
        <pc:spChg chg="add mod">
          <ac:chgData name="Brian Tisdale" userId="ceba91bc-2a3b-4838-89a9-d3675dd1b845" providerId="ADAL" clId="{A4DCEEBA-5FCC-4FF1-9974-952CE11B3C49}" dt="2021-02-28T20:25:13.383" v="370" actId="164"/>
          <ac:spMkLst>
            <pc:docMk/>
            <pc:sldMk cId="202078418" sldId="260"/>
            <ac:spMk id="18" creationId="{13555E1A-D3E7-4173-950D-A0B0ADCE03C0}"/>
          </ac:spMkLst>
        </pc:spChg>
        <pc:spChg chg="add mod">
          <ac:chgData name="Brian Tisdale" userId="ceba91bc-2a3b-4838-89a9-d3675dd1b845" providerId="ADAL" clId="{A4DCEEBA-5FCC-4FF1-9974-952CE11B3C49}" dt="2021-02-28T20:25:13.383" v="370" actId="164"/>
          <ac:spMkLst>
            <pc:docMk/>
            <pc:sldMk cId="202078418" sldId="260"/>
            <ac:spMk id="19" creationId="{6199E4F6-CB6B-46CE-85BE-8547926CEE7E}"/>
          </ac:spMkLst>
        </pc:spChg>
        <pc:spChg chg="add mod">
          <ac:chgData name="Brian Tisdale" userId="ceba91bc-2a3b-4838-89a9-d3675dd1b845" providerId="ADAL" clId="{A4DCEEBA-5FCC-4FF1-9974-952CE11B3C49}" dt="2021-02-28T20:25:13.383" v="370" actId="164"/>
          <ac:spMkLst>
            <pc:docMk/>
            <pc:sldMk cId="202078418" sldId="260"/>
            <ac:spMk id="20" creationId="{488C2F44-08B5-4505-BF19-342727220AF2}"/>
          </ac:spMkLst>
        </pc:spChg>
        <pc:spChg chg="add mod">
          <ac:chgData name="Brian Tisdale" userId="ceba91bc-2a3b-4838-89a9-d3675dd1b845" providerId="ADAL" clId="{A4DCEEBA-5FCC-4FF1-9974-952CE11B3C49}" dt="2021-02-28T20:25:13.383" v="370" actId="164"/>
          <ac:spMkLst>
            <pc:docMk/>
            <pc:sldMk cId="202078418" sldId="260"/>
            <ac:spMk id="21" creationId="{7ADAE9B3-A9FF-44AC-BA37-14568C5450C1}"/>
          </ac:spMkLst>
        </pc:spChg>
        <pc:spChg chg="add mod">
          <ac:chgData name="Brian Tisdale" userId="ceba91bc-2a3b-4838-89a9-d3675dd1b845" providerId="ADAL" clId="{A4DCEEBA-5FCC-4FF1-9974-952CE11B3C49}" dt="2021-02-28T20:25:13.383" v="370" actId="164"/>
          <ac:spMkLst>
            <pc:docMk/>
            <pc:sldMk cId="202078418" sldId="260"/>
            <ac:spMk id="22" creationId="{E99D27D2-0FA8-4D97-BDC7-52C46CC46D91}"/>
          </ac:spMkLst>
        </pc:spChg>
        <pc:spChg chg="add mod">
          <ac:chgData name="Brian Tisdale" userId="ceba91bc-2a3b-4838-89a9-d3675dd1b845" providerId="ADAL" clId="{A4DCEEBA-5FCC-4FF1-9974-952CE11B3C49}" dt="2021-02-28T20:25:13.383" v="370" actId="164"/>
          <ac:spMkLst>
            <pc:docMk/>
            <pc:sldMk cId="202078418" sldId="260"/>
            <ac:spMk id="23" creationId="{AA5F1A8E-4491-47D4-BFAE-93B1AE640C57}"/>
          </ac:spMkLst>
        </pc:spChg>
        <pc:grpChg chg="add mod">
          <ac:chgData name="Brian Tisdale" userId="ceba91bc-2a3b-4838-89a9-d3675dd1b845" providerId="ADAL" clId="{A4DCEEBA-5FCC-4FF1-9974-952CE11B3C49}" dt="2021-02-28T20:25:13.383" v="370" actId="164"/>
          <ac:grpSpMkLst>
            <pc:docMk/>
            <pc:sldMk cId="202078418" sldId="260"/>
            <ac:grpSpMk id="6" creationId="{B63BB448-4DF1-46CB-AAEF-35FAEAC37EB5}"/>
          </ac:grpSpMkLst>
        </pc:grpChg>
        <pc:grpChg chg="del">
          <ac:chgData name="Brian Tisdale" userId="ceba91bc-2a3b-4838-89a9-d3675dd1b845" providerId="ADAL" clId="{A4DCEEBA-5FCC-4FF1-9974-952CE11B3C49}" dt="2021-02-28T20:20:20.919" v="152" actId="478"/>
          <ac:grpSpMkLst>
            <pc:docMk/>
            <pc:sldMk cId="202078418" sldId="260"/>
            <ac:grpSpMk id="15" creationId="{AE4BA043-3B2B-4CD1-8EEA-9DD4BA2B129E}"/>
          </ac:grpSpMkLst>
        </pc:grpChg>
        <pc:grpChg chg="add mod">
          <ac:chgData name="Brian Tisdale" userId="ceba91bc-2a3b-4838-89a9-d3675dd1b845" providerId="ADAL" clId="{A4DCEEBA-5FCC-4FF1-9974-952CE11B3C49}" dt="2021-02-28T20:25:13.383" v="370" actId="164"/>
          <ac:grpSpMkLst>
            <pc:docMk/>
            <pc:sldMk cId="202078418" sldId="260"/>
            <ac:grpSpMk id="24" creationId="{2EF1DD51-33D2-4D7C-90D2-2CC3217ED237}"/>
          </ac:grpSpMkLst>
        </pc:grpChg>
        <pc:picChg chg="add mod modCrop">
          <ac:chgData name="Brian Tisdale" userId="ceba91bc-2a3b-4838-89a9-d3675dd1b845" providerId="ADAL" clId="{A4DCEEBA-5FCC-4FF1-9974-952CE11B3C49}" dt="2021-02-28T20:22:07.980" v="203" actId="164"/>
          <ac:picMkLst>
            <pc:docMk/>
            <pc:sldMk cId="202078418" sldId="260"/>
            <ac:picMk id="4" creationId="{0D8053CA-C30E-495C-B823-4FE6F4DE4590}"/>
          </ac:picMkLst>
        </pc:picChg>
        <pc:picChg chg="add mod modCrop">
          <ac:chgData name="Brian Tisdale" userId="ceba91bc-2a3b-4838-89a9-d3675dd1b845" providerId="ADAL" clId="{A4DCEEBA-5FCC-4FF1-9974-952CE11B3C49}" dt="2021-02-28T20:22:07.980" v="203" actId="164"/>
          <ac:picMkLst>
            <pc:docMk/>
            <pc:sldMk cId="202078418" sldId="260"/>
            <ac:picMk id="13" creationId="{F40E843D-209F-49EE-9E98-138EAB98EAAB}"/>
          </ac:picMkLst>
        </pc:picChg>
        <pc:picChg chg="add mod modCrop">
          <ac:chgData name="Brian Tisdale" userId="ceba91bc-2a3b-4838-89a9-d3675dd1b845" providerId="ADAL" clId="{A4DCEEBA-5FCC-4FF1-9974-952CE11B3C49}" dt="2021-02-28T20:22:07.980" v="203" actId="164"/>
          <ac:picMkLst>
            <pc:docMk/>
            <pc:sldMk cId="202078418" sldId="260"/>
            <ac:picMk id="14" creationId="{E5AE5D04-14A0-457C-ABFE-577F53DE27A5}"/>
          </ac:picMkLst>
        </pc:picChg>
      </pc:sldChg>
      <pc:sldChg chg="delSp modSp mod ord">
        <pc:chgData name="Brian Tisdale" userId="ceba91bc-2a3b-4838-89a9-d3675dd1b845" providerId="ADAL" clId="{A4DCEEBA-5FCC-4FF1-9974-952CE11B3C49}" dt="2021-02-28T20:44:21.698" v="786" actId="14100"/>
        <pc:sldMkLst>
          <pc:docMk/>
          <pc:sldMk cId="341282362" sldId="261"/>
        </pc:sldMkLst>
        <pc:spChg chg="del mod">
          <ac:chgData name="Brian Tisdale" userId="ceba91bc-2a3b-4838-89a9-d3675dd1b845" providerId="ADAL" clId="{A4DCEEBA-5FCC-4FF1-9974-952CE11B3C49}" dt="2021-02-28T20:42:48.624" v="739" actId="478"/>
          <ac:spMkLst>
            <pc:docMk/>
            <pc:sldMk cId="341282362" sldId="261"/>
            <ac:spMk id="2" creationId="{6A5706E4-1E37-41C2-83C6-EE02B0C51DD4}"/>
          </ac:spMkLst>
        </pc:spChg>
        <pc:spChg chg="mod">
          <ac:chgData name="Brian Tisdale" userId="ceba91bc-2a3b-4838-89a9-d3675dd1b845" providerId="ADAL" clId="{A4DCEEBA-5FCC-4FF1-9974-952CE11B3C49}" dt="2021-02-28T20:40:00.929" v="664" actId="14100"/>
          <ac:spMkLst>
            <pc:docMk/>
            <pc:sldMk cId="341282362" sldId="261"/>
            <ac:spMk id="8" creationId="{A87C079B-7467-41F2-A5EA-2E390194B444}"/>
          </ac:spMkLst>
        </pc:spChg>
        <pc:spChg chg="mod">
          <ac:chgData name="Brian Tisdale" userId="ceba91bc-2a3b-4838-89a9-d3675dd1b845" providerId="ADAL" clId="{A4DCEEBA-5FCC-4FF1-9974-952CE11B3C49}" dt="2021-02-28T20:44:21.698" v="786" actId="14100"/>
          <ac:spMkLst>
            <pc:docMk/>
            <pc:sldMk cId="341282362" sldId="261"/>
            <ac:spMk id="9" creationId="{5974815B-82C5-459A-968A-50DFCF9D37F2}"/>
          </ac:spMkLst>
        </pc:spChg>
        <pc:spChg chg="mod">
          <ac:chgData name="Brian Tisdale" userId="ceba91bc-2a3b-4838-89a9-d3675dd1b845" providerId="ADAL" clId="{A4DCEEBA-5FCC-4FF1-9974-952CE11B3C49}" dt="2021-02-28T20:42:41.638" v="737" actId="14100"/>
          <ac:spMkLst>
            <pc:docMk/>
            <pc:sldMk cId="341282362" sldId="261"/>
            <ac:spMk id="10" creationId="{32883A0A-74FC-4B14-8324-2554F3D5A8C8}"/>
          </ac:spMkLst>
        </pc:spChg>
      </pc:sldChg>
      <pc:sldChg chg="modSp mod ord">
        <pc:chgData name="Brian Tisdale" userId="ceba91bc-2a3b-4838-89a9-d3675dd1b845" providerId="ADAL" clId="{A4DCEEBA-5FCC-4FF1-9974-952CE11B3C49}" dt="2021-03-01T15:43:50.415" v="2487" actId="14100"/>
        <pc:sldMkLst>
          <pc:docMk/>
          <pc:sldMk cId="1281915260" sldId="262"/>
        </pc:sldMkLst>
        <pc:spChg chg="mod">
          <ac:chgData name="Brian Tisdale" userId="ceba91bc-2a3b-4838-89a9-d3675dd1b845" providerId="ADAL" clId="{A4DCEEBA-5FCC-4FF1-9974-952CE11B3C49}" dt="2021-02-28T20:29:38.132" v="432" actId="20577"/>
          <ac:spMkLst>
            <pc:docMk/>
            <pc:sldMk cId="1281915260" sldId="262"/>
            <ac:spMk id="7" creationId="{CE689CBE-4BFA-4F5B-9A1B-0CEFC4BFA1E6}"/>
          </ac:spMkLst>
        </pc:spChg>
        <pc:spChg chg="mod">
          <ac:chgData name="Brian Tisdale" userId="ceba91bc-2a3b-4838-89a9-d3675dd1b845" providerId="ADAL" clId="{A4DCEEBA-5FCC-4FF1-9974-952CE11B3C49}" dt="2021-03-01T15:43:50.415" v="2487" actId="14100"/>
          <ac:spMkLst>
            <pc:docMk/>
            <pc:sldMk cId="1281915260" sldId="262"/>
            <ac:spMk id="8" creationId="{94BF1005-BC0F-4DB4-913F-4132C00B0B86}"/>
          </ac:spMkLst>
        </pc:spChg>
        <pc:spChg chg="mod">
          <ac:chgData name="Brian Tisdale" userId="ceba91bc-2a3b-4838-89a9-d3675dd1b845" providerId="ADAL" clId="{A4DCEEBA-5FCC-4FF1-9974-952CE11B3C49}" dt="2021-03-01T15:43:39.012" v="2485" actId="14100"/>
          <ac:spMkLst>
            <pc:docMk/>
            <pc:sldMk cId="1281915260" sldId="262"/>
            <ac:spMk id="9" creationId="{5BB5F1BA-2A43-4AD6-B621-B166B716374D}"/>
          </ac:spMkLst>
        </pc:spChg>
      </pc:sldChg>
      <pc:sldChg chg="addSp delSp modSp mod">
        <pc:chgData name="Brian Tisdale" userId="ceba91bc-2a3b-4838-89a9-d3675dd1b845" providerId="ADAL" clId="{A4DCEEBA-5FCC-4FF1-9974-952CE11B3C49}" dt="2021-02-28T20:28:01.467" v="410" actId="1076"/>
        <pc:sldMkLst>
          <pc:docMk/>
          <pc:sldMk cId="777735982" sldId="271"/>
        </pc:sldMkLst>
        <pc:spChg chg="add del">
          <ac:chgData name="Brian Tisdale" userId="ceba91bc-2a3b-4838-89a9-d3675dd1b845" providerId="ADAL" clId="{A4DCEEBA-5FCC-4FF1-9974-952CE11B3C49}" dt="2021-02-28T20:27:14.384" v="390" actId="478"/>
          <ac:spMkLst>
            <pc:docMk/>
            <pc:sldMk cId="777735982" sldId="271"/>
            <ac:spMk id="6" creationId="{426D32F7-7C19-409E-8FDD-33C9205E900A}"/>
          </ac:spMkLst>
        </pc:spChg>
        <pc:spChg chg="mod">
          <ac:chgData name="Brian Tisdale" userId="ceba91bc-2a3b-4838-89a9-d3675dd1b845" providerId="ADAL" clId="{A4DCEEBA-5FCC-4FF1-9974-952CE11B3C49}" dt="2021-02-28T20:27:56.710" v="408" actId="1076"/>
          <ac:spMkLst>
            <pc:docMk/>
            <pc:sldMk cId="777735982" sldId="271"/>
            <ac:spMk id="22" creationId="{DBCD081F-3E1D-47FF-B09C-201443D3948B}"/>
          </ac:spMkLst>
        </pc:spChg>
        <pc:picChg chg="del">
          <ac:chgData name="Brian Tisdale" userId="ceba91bc-2a3b-4838-89a9-d3675dd1b845" providerId="ADAL" clId="{A4DCEEBA-5FCC-4FF1-9974-952CE11B3C49}" dt="2021-02-28T20:26:52.794" v="385" actId="478"/>
          <ac:picMkLst>
            <pc:docMk/>
            <pc:sldMk cId="777735982" sldId="271"/>
            <ac:picMk id="3" creationId="{331FB16F-ADAB-43B6-A47B-B9D73A7A2B4A}"/>
          </ac:picMkLst>
        </pc:picChg>
        <pc:picChg chg="add mod ord modCrop">
          <ac:chgData name="Brian Tisdale" userId="ceba91bc-2a3b-4838-89a9-d3675dd1b845" providerId="ADAL" clId="{A4DCEEBA-5FCC-4FF1-9974-952CE11B3C49}" dt="2021-02-28T20:28:01.467" v="410" actId="1076"/>
          <ac:picMkLst>
            <pc:docMk/>
            <pc:sldMk cId="777735982" sldId="271"/>
            <ac:picMk id="7" creationId="{F05A1328-D39F-406B-9370-2E27DCB989FF}"/>
          </ac:picMkLst>
        </pc:picChg>
      </pc:sldChg>
      <pc:sldChg chg="addSp delSp modSp mod">
        <pc:chgData name="Brian Tisdale" userId="ceba91bc-2a3b-4838-89a9-d3675dd1b845" providerId="ADAL" clId="{A4DCEEBA-5FCC-4FF1-9974-952CE11B3C49}" dt="2021-02-28T20:46:10.570" v="813" actId="1076"/>
        <pc:sldMkLst>
          <pc:docMk/>
          <pc:sldMk cId="1445388330" sldId="272"/>
        </pc:sldMkLst>
        <pc:spChg chg="mod">
          <ac:chgData name="Brian Tisdale" userId="ceba91bc-2a3b-4838-89a9-d3675dd1b845" providerId="ADAL" clId="{A4DCEEBA-5FCC-4FF1-9974-952CE11B3C49}" dt="2021-02-28T20:46:10.570" v="813" actId="1076"/>
          <ac:spMkLst>
            <pc:docMk/>
            <pc:sldMk cId="1445388330" sldId="272"/>
            <ac:spMk id="22" creationId="{DBCD081F-3E1D-47FF-B09C-201443D3948B}"/>
          </ac:spMkLst>
        </pc:spChg>
        <pc:picChg chg="del">
          <ac:chgData name="Brian Tisdale" userId="ceba91bc-2a3b-4838-89a9-d3675dd1b845" providerId="ADAL" clId="{A4DCEEBA-5FCC-4FF1-9974-952CE11B3C49}" dt="2021-02-28T20:44:34.136" v="787" actId="478"/>
          <ac:picMkLst>
            <pc:docMk/>
            <pc:sldMk cId="1445388330" sldId="272"/>
            <ac:picMk id="5" creationId="{8D077295-CE07-429E-B847-4C61C36E36CF}"/>
          </ac:picMkLst>
        </pc:picChg>
        <pc:picChg chg="add mod ord modCrop">
          <ac:chgData name="Brian Tisdale" userId="ceba91bc-2a3b-4838-89a9-d3675dd1b845" providerId="ADAL" clId="{A4DCEEBA-5FCC-4FF1-9974-952CE11B3C49}" dt="2021-02-28T20:44:59.969" v="793" actId="167"/>
          <ac:picMkLst>
            <pc:docMk/>
            <pc:sldMk cId="1445388330" sldId="272"/>
            <ac:picMk id="6" creationId="{2688E0CA-7323-4873-BA87-D4DF8022828F}"/>
          </ac:picMkLst>
        </pc:picChg>
      </pc:sldChg>
      <pc:sldChg chg="addSp delSp modSp mod">
        <pc:chgData name="Brian Tisdale" userId="ceba91bc-2a3b-4838-89a9-d3675dd1b845" providerId="ADAL" clId="{A4DCEEBA-5FCC-4FF1-9974-952CE11B3C49}" dt="2021-02-28T20:48:12.330" v="836" actId="167"/>
        <pc:sldMkLst>
          <pc:docMk/>
          <pc:sldMk cId="3457496862" sldId="273"/>
        </pc:sldMkLst>
        <pc:spChg chg="add mod ord">
          <ac:chgData name="Brian Tisdale" userId="ceba91bc-2a3b-4838-89a9-d3675dd1b845" providerId="ADAL" clId="{A4DCEEBA-5FCC-4FF1-9974-952CE11B3C49}" dt="2021-02-28T20:48:12.330" v="836" actId="167"/>
          <ac:spMkLst>
            <pc:docMk/>
            <pc:sldMk cId="3457496862" sldId="273"/>
            <ac:spMk id="8" creationId="{357551B7-35FD-45A6-93E2-1B7DB636001E}"/>
          </ac:spMkLst>
        </pc:spChg>
        <pc:spChg chg="mod">
          <ac:chgData name="Brian Tisdale" userId="ceba91bc-2a3b-4838-89a9-d3675dd1b845" providerId="ADAL" clId="{A4DCEEBA-5FCC-4FF1-9974-952CE11B3C49}" dt="2021-02-28T20:47:34.754" v="834" actId="1076"/>
          <ac:spMkLst>
            <pc:docMk/>
            <pc:sldMk cId="3457496862" sldId="273"/>
            <ac:spMk id="22" creationId="{DBCD081F-3E1D-47FF-B09C-201443D3948B}"/>
          </ac:spMkLst>
        </pc:spChg>
        <pc:picChg chg="del">
          <ac:chgData name="Brian Tisdale" userId="ceba91bc-2a3b-4838-89a9-d3675dd1b845" providerId="ADAL" clId="{A4DCEEBA-5FCC-4FF1-9974-952CE11B3C49}" dt="2021-02-28T20:46:20.522" v="814" actId="478"/>
          <ac:picMkLst>
            <pc:docMk/>
            <pc:sldMk cId="3457496862" sldId="273"/>
            <ac:picMk id="3" creationId="{8CCE36AD-E569-4FFC-9A57-1AB0E2E93842}"/>
          </ac:picMkLst>
        </pc:picChg>
        <pc:picChg chg="add mod ord modCrop">
          <ac:chgData name="Brian Tisdale" userId="ceba91bc-2a3b-4838-89a9-d3675dd1b845" providerId="ADAL" clId="{A4DCEEBA-5FCC-4FF1-9974-952CE11B3C49}" dt="2021-02-28T20:48:12.330" v="836" actId="167"/>
          <ac:picMkLst>
            <pc:docMk/>
            <pc:sldMk cId="3457496862" sldId="273"/>
            <ac:picMk id="6" creationId="{80BDA33F-0A8C-43D1-9FA6-234FC56E97E2}"/>
          </ac:picMkLst>
        </pc:picChg>
      </pc:sldChg>
      <pc:sldChg chg="addSp delSp modSp mod">
        <pc:chgData name="Brian Tisdale" userId="ceba91bc-2a3b-4838-89a9-d3675dd1b845" providerId="ADAL" clId="{A4DCEEBA-5FCC-4FF1-9974-952CE11B3C49}" dt="2021-02-28T21:08:52.730" v="1343" actId="1076"/>
        <pc:sldMkLst>
          <pc:docMk/>
          <pc:sldMk cId="4189352293" sldId="274"/>
        </pc:sldMkLst>
        <pc:spChg chg="del">
          <ac:chgData name="Brian Tisdale" userId="ceba91bc-2a3b-4838-89a9-d3675dd1b845" providerId="ADAL" clId="{A4DCEEBA-5FCC-4FF1-9974-952CE11B3C49}" dt="2021-02-28T21:04:11.184" v="1213" actId="478"/>
          <ac:spMkLst>
            <pc:docMk/>
            <pc:sldMk cId="4189352293" sldId="274"/>
            <ac:spMk id="4" creationId="{3AD74312-7253-4156-BF8F-7B5EF7779275}"/>
          </ac:spMkLst>
        </pc:spChg>
        <pc:spChg chg="mod">
          <ac:chgData name="Brian Tisdale" userId="ceba91bc-2a3b-4838-89a9-d3675dd1b845" providerId="ADAL" clId="{A4DCEEBA-5FCC-4FF1-9974-952CE11B3C49}" dt="2021-02-28T21:08:52.730" v="1343" actId="1076"/>
          <ac:spMkLst>
            <pc:docMk/>
            <pc:sldMk cId="4189352293" sldId="274"/>
            <ac:spMk id="5" creationId="{BBD1A419-4EB2-4DFE-9FAB-E6EFBABE152E}"/>
          </ac:spMkLst>
        </pc:spChg>
        <pc:spChg chg="add mod ord">
          <ac:chgData name="Brian Tisdale" userId="ceba91bc-2a3b-4838-89a9-d3675dd1b845" providerId="ADAL" clId="{A4DCEEBA-5FCC-4FF1-9974-952CE11B3C49}" dt="2021-02-28T21:07:15.088" v="1311" actId="167"/>
          <ac:spMkLst>
            <pc:docMk/>
            <pc:sldMk cId="4189352293" sldId="274"/>
            <ac:spMk id="9" creationId="{0DDE752D-6A0C-479C-88F4-4F7FD84D1357}"/>
          </ac:spMkLst>
        </pc:spChg>
        <pc:picChg chg="del">
          <ac:chgData name="Brian Tisdale" userId="ceba91bc-2a3b-4838-89a9-d3675dd1b845" providerId="ADAL" clId="{A4DCEEBA-5FCC-4FF1-9974-952CE11B3C49}" dt="2021-02-28T21:03:29.258" v="1204" actId="478"/>
          <ac:picMkLst>
            <pc:docMk/>
            <pc:sldMk cId="4189352293" sldId="274"/>
            <ac:picMk id="3" creationId="{E7067FA0-6EBE-4260-8BEF-5A12A4DF84ED}"/>
          </ac:picMkLst>
        </pc:picChg>
        <pc:picChg chg="add mod ord modCrop">
          <ac:chgData name="Brian Tisdale" userId="ceba91bc-2a3b-4838-89a9-d3675dd1b845" providerId="ADAL" clId="{A4DCEEBA-5FCC-4FF1-9974-952CE11B3C49}" dt="2021-02-28T21:07:15.088" v="1311" actId="167"/>
          <ac:picMkLst>
            <pc:docMk/>
            <pc:sldMk cId="4189352293" sldId="274"/>
            <ac:picMk id="8" creationId="{90F77094-0DFF-471B-A451-5A3DCCC2CDC3}"/>
          </ac:picMkLst>
        </pc:picChg>
      </pc:sldChg>
      <pc:sldChg chg="del">
        <pc:chgData name="Brian Tisdale" userId="ceba91bc-2a3b-4838-89a9-d3675dd1b845" providerId="ADAL" clId="{A4DCEEBA-5FCC-4FF1-9974-952CE11B3C49}" dt="2021-02-28T22:11:34.698" v="2025" actId="47"/>
        <pc:sldMkLst>
          <pc:docMk/>
          <pc:sldMk cId="2819665282" sldId="277"/>
        </pc:sldMkLst>
      </pc:sldChg>
      <pc:sldChg chg="addSp delSp modSp mod">
        <pc:chgData name="Brian Tisdale" userId="ceba91bc-2a3b-4838-89a9-d3675dd1b845" providerId="ADAL" clId="{A4DCEEBA-5FCC-4FF1-9974-952CE11B3C49}" dt="2021-03-01T20:06:02.439" v="2488" actId="478"/>
        <pc:sldMkLst>
          <pc:docMk/>
          <pc:sldMk cId="69406866" sldId="278"/>
        </pc:sldMkLst>
        <pc:spChg chg="mod">
          <ac:chgData name="Brian Tisdale" userId="ceba91bc-2a3b-4838-89a9-d3675dd1b845" providerId="ADAL" clId="{A4DCEEBA-5FCC-4FF1-9974-952CE11B3C49}" dt="2021-02-28T22:10:28.638" v="2021" actId="1076"/>
          <ac:spMkLst>
            <pc:docMk/>
            <pc:sldMk cId="69406866" sldId="278"/>
            <ac:spMk id="4" creationId="{26AB85D7-77B8-4866-861E-9D711F04A18A}"/>
          </ac:spMkLst>
        </pc:spChg>
        <pc:spChg chg="del">
          <ac:chgData name="Brian Tisdale" userId="ceba91bc-2a3b-4838-89a9-d3675dd1b845" providerId="ADAL" clId="{A4DCEEBA-5FCC-4FF1-9974-952CE11B3C49}" dt="2021-03-01T20:06:02.439" v="2488" actId="478"/>
          <ac:spMkLst>
            <pc:docMk/>
            <pc:sldMk cId="69406866" sldId="278"/>
            <ac:spMk id="6" creationId="{34C33B6A-0E56-43B0-B63B-2C6886039800}"/>
          </ac:spMkLst>
        </pc:spChg>
        <pc:spChg chg="add mod ord">
          <ac:chgData name="Brian Tisdale" userId="ceba91bc-2a3b-4838-89a9-d3675dd1b845" providerId="ADAL" clId="{A4DCEEBA-5FCC-4FF1-9974-952CE11B3C49}" dt="2021-02-28T22:10:42.011" v="2024" actId="14100"/>
          <ac:spMkLst>
            <pc:docMk/>
            <pc:sldMk cId="69406866" sldId="278"/>
            <ac:spMk id="9" creationId="{0F32DBBE-379C-4418-BBDD-FE463DBEE786}"/>
          </ac:spMkLst>
        </pc:spChg>
        <pc:picChg chg="del">
          <ac:chgData name="Brian Tisdale" userId="ceba91bc-2a3b-4838-89a9-d3675dd1b845" providerId="ADAL" clId="{A4DCEEBA-5FCC-4FF1-9974-952CE11B3C49}" dt="2021-02-28T22:08:43.776" v="1994" actId="478"/>
          <ac:picMkLst>
            <pc:docMk/>
            <pc:sldMk cId="69406866" sldId="278"/>
            <ac:picMk id="3" creationId="{45BD4D0E-A6FC-419C-B4E5-D01E7FB04B03}"/>
          </ac:picMkLst>
        </pc:picChg>
        <pc:picChg chg="add mod ord modCrop">
          <ac:chgData name="Brian Tisdale" userId="ceba91bc-2a3b-4838-89a9-d3675dd1b845" providerId="ADAL" clId="{A4DCEEBA-5FCC-4FF1-9974-952CE11B3C49}" dt="2021-02-28T22:10:37.132" v="2023" actId="167"/>
          <ac:picMkLst>
            <pc:docMk/>
            <pc:sldMk cId="69406866" sldId="278"/>
            <ac:picMk id="8" creationId="{376B13F8-743C-421D-9535-833BDAD81256}"/>
          </ac:picMkLst>
        </pc:picChg>
      </pc:sldChg>
      <pc:sldChg chg="addSp modSp mod ord">
        <pc:chgData name="Brian Tisdale" userId="ceba91bc-2a3b-4838-89a9-d3675dd1b845" providerId="ADAL" clId="{A4DCEEBA-5FCC-4FF1-9974-952CE11B3C49}" dt="2021-03-01T15:41:31.934" v="2475" actId="14100"/>
        <pc:sldMkLst>
          <pc:docMk/>
          <pc:sldMk cId="722245086" sldId="279"/>
        </pc:sldMkLst>
        <pc:spChg chg="add mod">
          <ac:chgData name="Brian Tisdale" userId="ceba91bc-2a3b-4838-89a9-d3675dd1b845" providerId="ADAL" clId="{A4DCEEBA-5FCC-4FF1-9974-952CE11B3C49}" dt="2021-03-01T15:41:31.934" v="2475" actId="14100"/>
          <ac:spMkLst>
            <pc:docMk/>
            <pc:sldMk cId="722245086" sldId="279"/>
            <ac:spMk id="8" creationId="{ACD1D428-9E48-4BC7-AB6D-B6B464CB4063}"/>
          </ac:spMkLst>
        </pc:spChg>
        <pc:spChg chg="mod">
          <ac:chgData name="Brian Tisdale" userId="ceba91bc-2a3b-4838-89a9-d3675dd1b845" providerId="ADAL" clId="{A4DCEEBA-5FCC-4FF1-9974-952CE11B3C49}" dt="2021-02-28T20:55:37.382" v="1006" actId="14100"/>
          <ac:spMkLst>
            <pc:docMk/>
            <pc:sldMk cId="722245086" sldId="279"/>
            <ac:spMk id="9" creationId="{D209841C-971F-477D-826F-25FD87EAA7E9}"/>
          </ac:spMkLst>
        </pc:spChg>
        <pc:spChg chg="mod">
          <ac:chgData name="Brian Tisdale" userId="ceba91bc-2a3b-4838-89a9-d3675dd1b845" providerId="ADAL" clId="{A4DCEEBA-5FCC-4FF1-9974-952CE11B3C49}" dt="2021-03-01T15:41:29.367" v="2474" actId="14100"/>
          <ac:spMkLst>
            <pc:docMk/>
            <pc:sldMk cId="722245086" sldId="279"/>
            <ac:spMk id="10" creationId="{1F2A45EF-F301-4480-9385-99E131211EE1}"/>
          </ac:spMkLst>
        </pc:spChg>
        <pc:spChg chg="mod">
          <ac:chgData name="Brian Tisdale" userId="ceba91bc-2a3b-4838-89a9-d3675dd1b845" providerId="ADAL" clId="{A4DCEEBA-5FCC-4FF1-9974-952CE11B3C49}" dt="2021-03-01T15:41:17.237" v="2473" actId="14100"/>
          <ac:spMkLst>
            <pc:docMk/>
            <pc:sldMk cId="722245086" sldId="279"/>
            <ac:spMk id="11" creationId="{D807AF32-FCF9-4138-8346-947A8B608467}"/>
          </ac:spMkLst>
        </pc:spChg>
      </pc:sldChg>
      <pc:sldChg chg="modSp mod ord">
        <pc:chgData name="Brian Tisdale" userId="ceba91bc-2a3b-4838-89a9-d3675dd1b845" providerId="ADAL" clId="{A4DCEEBA-5FCC-4FF1-9974-952CE11B3C49}" dt="2021-03-01T15:42:44.541" v="2484" actId="14100"/>
        <pc:sldMkLst>
          <pc:docMk/>
          <pc:sldMk cId="549580876" sldId="280"/>
        </pc:sldMkLst>
        <pc:spChg chg="mod">
          <ac:chgData name="Brian Tisdale" userId="ceba91bc-2a3b-4838-89a9-d3675dd1b845" providerId="ADAL" clId="{A4DCEEBA-5FCC-4FF1-9974-952CE11B3C49}" dt="2021-03-01T15:42:38.113" v="2483" actId="14100"/>
          <ac:spMkLst>
            <pc:docMk/>
            <pc:sldMk cId="549580876" sldId="280"/>
            <ac:spMk id="7" creationId="{19F38C61-5170-486B-AC18-DF33C1C860BE}"/>
          </ac:spMkLst>
        </pc:spChg>
        <pc:spChg chg="mod">
          <ac:chgData name="Brian Tisdale" userId="ceba91bc-2a3b-4838-89a9-d3675dd1b845" providerId="ADAL" clId="{A4DCEEBA-5FCC-4FF1-9974-952CE11B3C49}" dt="2021-02-28T20:48:39.912" v="842" actId="20577"/>
          <ac:spMkLst>
            <pc:docMk/>
            <pc:sldMk cId="549580876" sldId="280"/>
            <ac:spMk id="9" creationId="{D209841C-971F-477D-826F-25FD87EAA7E9}"/>
          </ac:spMkLst>
        </pc:spChg>
        <pc:spChg chg="mod">
          <ac:chgData name="Brian Tisdale" userId="ceba91bc-2a3b-4838-89a9-d3675dd1b845" providerId="ADAL" clId="{A4DCEEBA-5FCC-4FF1-9974-952CE11B3C49}" dt="2021-03-01T15:42:44.541" v="2484" actId="14100"/>
          <ac:spMkLst>
            <pc:docMk/>
            <pc:sldMk cId="549580876" sldId="280"/>
            <ac:spMk id="10" creationId="{C4290971-126B-4338-9EED-C55B93712DD5}"/>
          </ac:spMkLst>
        </pc:spChg>
      </pc:sldChg>
      <pc:sldChg chg="addSp delSp modSp mod">
        <pc:chgData name="Brian Tisdale" userId="ceba91bc-2a3b-4838-89a9-d3675dd1b845" providerId="ADAL" clId="{A4DCEEBA-5FCC-4FF1-9974-952CE11B3C49}" dt="2021-03-01T15:40:57.286" v="2468" actId="14100"/>
        <pc:sldMkLst>
          <pc:docMk/>
          <pc:sldMk cId="2914366648" sldId="288"/>
        </pc:sldMkLst>
        <pc:spChg chg="mod">
          <ac:chgData name="Brian Tisdale" userId="ceba91bc-2a3b-4838-89a9-d3675dd1b845" providerId="ADAL" clId="{A4DCEEBA-5FCC-4FF1-9974-952CE11B3C49}" dt="2021-02-28T21:38:43.434" v="1664" actId="14100"/>
          <ac:spMkLst>
            <pc:docMk/>
            <pc:sldMk cId="2914366648" sldId="288"/>
            <ac:spMk id="11" creationId="{D3DCCEB8-EA92-4625-B16E-DF9093734003}"/>
          </ac:spMkLst>
        </pc:spChg>
        <pc:spChg chg="mod">
          <ac:chgData name="Brian Tisdale" userId="ceba91bc-2a3b-4838-89a9-d3675dd1b845" providerId="ADAL" clId="{A4DCEEBA-5FCC-4FF1-9974-952CE11B3C49}" dt="2021-03-01T15:40:57.286" v="2468" actId="14100"/>
          <ac:spMkLst>
            <pc:docMk/>
            <pc:sldMk cId="2914366648" sldId="288"/>
            <ac:spMk id="12" creationId="{93445C15-3480-4BD4-B07A-A709E48416B8}"/>
          </ac:spMkLst>
        </pc:spChg>
        <pc:spChg chg="mod ord">
          <ac:chgData name="Brian Tisdale" userId="ceba91bc-2a3b-4838-89a9-d3675dd1b845" providerId="ADAL" clId="{A4DCEEBA-5FCC-4FF1-9974-952CE11B3C49}" dt="2021-03-01T15:40:48.197" v="2467" actId="14100"/>
          <ac:spMkLst>
            <pc:docMk/>
            <pc:sldMk cId="2914366648" sldId="288"/>
            <ac:spMk id="13" creationId="{49AA45FC-5BA1-4B43-8529-6C608253F806}"/>
          </ac:spMkLst>
        </pc:spChg>
        <pc:spChg chg="add del mod ord">
          <ac:chgData name="Brian Tisdale" userId="ceba91bc-2a3b-4838-89a9-d3675dd1b845" providerId="ADAL" clId="{A4DCEEBA-5FCC-4FF1-9974-952CE11B3C49}" dt="2021-02-28T21:39:23.383" v="1670" actId="478"/>
          <ac:spMkLst>
            <pc:docMk/>
            <pc:sldMk cId="2914366648" sldId="288"/>
            <ac:spMk id="20" creationId="{06B9E01A-E8CE-498E-BA80-A3D7CD0A39CC}"/>
          </ac:spMkLst>
        </pc:spChg>
        <pc:grpChg chg="del">
          <ac:chgData name="Brian Tisdale" userId="ceba91bc-2a3b-4838-89a9-d3675dd1b845" providerId="ADAL" clId="{A4DCEEBA-5FCC-4FF1-9974-952CE11B3C49}" dt="2021-02-28T21:36:47.490" v="1624" actId="478"/>
          <ac:grpSpMkLst>
            <pc:docMk/>
            <pc:sldMk cId="2914366648" sldId="288"/>
            <ac:grpSpMk id="19" creationId="{B152E26F-6E4D-41EF-9BB0-0D5D143098DB}"/>
          </ac:grpSpMkLst>
        </pc:grpChg>
        <pc:picChg chg="del">
          <ac:chgData name="Brian Tisdale" userId="ceba91bc-2a3b-4838-89a9-d3675dd1b845" providerId="ADAL" clId="{A4DCEEBA-5FCC-4FF1-9974-952CE11B3C49}" dt="2021-02-28T21:36:47.490" v="1624" actId="478"/>
          <ac:picMkLst>
            <pc:docMk/>
            <pc:sldMk cId="2914366648" sldId="288"/>
            <ac:picMk id="7" creationId="{6CFD777C-4061-42F3-8DFE-CDFA46569084}"/>
          </ac:picMkLst>
        </pc:picChg>
        <pc:picChg chg="del">
          <ac:chgData name="Brian Tisdale" userId="ceba91bc-2a3b-4838-89a9-d3675dd1b845" providerId="ADAL" clId="{A4DCEEBA-5FCC-4FF1-9974-952CE11B3C49}" dt="2021-02-28T21:36:47.490" v="1624" actId="478"/>
          <ac:picMkLst>
            <pc:docMk/>
            <pc:sldMk cId="2914366648" sldId="288"/>
            <ac:picMk id="9" creationId="{0D1A5070-FE99-48A8-BBE5-060886325F52}"/>
          </ac:picMkLst>
        </pc:picChg>
        <pc:picChg chg="del">
          <ac:chgData name="Brian Tisdale" userId="ceba91bc-2a3b-4838-89a9-d3675dd1b845" providerId="ADAL" clId="{A4DCEEBA-5FCC-4FF1-9974-952CE11B3C49}" dt="2021-02-28T21:36:47.490" v="1624" actId="478"/>
          <ac:picMkLst>
            <pc:docMk/>
            <pc:sldMk cId="2914366648" sldId="288"/>
            <ac:picMk id="14" creationId="{7ED32EEF-1791-4D3B-99B3-DF18DBC4FDD0}"/>
          </ac:picMkLst>
        </pc:picChg>
        <pc:picChg chg="del">
          <ac:chgData name="Brian Tisdale" userId="ceba91bc-2a3b-4838-89a9-d3675dd1b845" providerId="ADAL" clId="{A4DCEEBA-5FCC-4FF1-9974-952CE11B3C49}" dt="2021-02-28T21:36:47.490" v="1624" actId="478"/>
          <ac:picMkLst>
            <pc:docMk/>
            <pc:sldMk cId="2914366648" sldId="288"/>
            <ac:picMk id="21" creationId="{A4B7A718-73D9-457C-AD45-41FEBAAB1989}"/>
          </ac:picMkLst>
        </pc:picChg>
        <pc:picChg chg="del">
          <ac:chgData name="Brian Tisdale" userId="ceba91bc-2a3b-4838-89a9-d3675dd1b845" providerId="ADAL" clId="{A4DCEEBA-5FCC-4FF1-9974-952CE11B3C49}" dt="2021-02-28T21:36:47.490" v="1624" actId="478"/>
          <ac:picMkLst>
            <pc:docMk/>
            <pc:sldMk cId="2914366648" sldId="288"/>
            <ac:picMk id="23" creationId="{8CA17CA4-50D8-4AD4-9518-45ECCACF963C}"/>
          </ac:picMkLst>
        </pc:picChg>
        <pc:picChg chg="del">
          <ac:chgData name="Brian Tisdale" userId="ceba91bc-2a3b-4838-89a9-d3675dd1b845" providerId="ADAL" clId="{A4DCEEBA-5FCC-4FF1-9974-952CE11B3C49}" dt="2021-02-28T21:36:47.490" v="1624" actId="478"/>
          <ac:picMkLst>
            <pc:docMk/>
            <pc:sldMk cId="2914366648" sldId="288"/>
            <ac:picMk id="25" creationId="{BDB107BE-8870-4FAC-82D6-7E46C3F40E7A}"/>
          </ac:picMkLst>
        </pc:picChg>
        <pc:picChg chg="del">
          <ac:chgData name="Brian Tisdale" userId="ceba91bc-2a3b-4838-89a9-d3675dd1b845" providerId="ADAL" clId="{A4DCEEBA-5FCC-4FF1-9974-952CE11B3C49}" dt="2021-02-28T21:36:47.490" v="1624" actId="478"/>
          <ac:picMkLst>
            <pc:docMk/>
            <pc:sldMk cId="2914366648" sldId="288"/>
            <ac:picMk id="27" creationId="{25F155FD-F5F1-4C8B-B9EF-9F6CE159CDF4}"/>
          </ac:picMkLst>
        </pc:picChg>
      </pc:sldChg>
      <pc:sldChg chg="addSp delSp modSp mod">
        <pc:chgData name="Brian Tisdale" userId="ceba91bc-2a3b-4838-89a9-d3675dd1b845" providerId="ADAL" clId="{A4DCEEBA-5FCC-4FF1-9974-952CE11B3C49}" dt="2021-02-28T21:42:31.223" v="1700" actId="1076"/>
        <pc:sldMkLst>
          <pc:docMk/>
          <pc:sldMk cId="1624212280" sldId="289"/>
        </pc:sldMkLst>
        <pc:spChg chg="mod ord">
          <ac:chgData name="Brian Tisdale" userId="ceba91bc-2a3b-4838-89a9-d3675dd1b845" providerId="ADAL" clId="{A4DCEEBA-5FCC-4FF1-9974-952CE11B3C49}" dt="2021-02-28T21:42:20.679" v="1698" actId="1076"/>
          <ac:spMkLst>
            <pc:docMk/>
            <pc:sldMk cId="1624212280" sldId="289"/>
            <ac:spMk id="5" creationId="{BBD1A419-4EB2-4DFE-9FAB-E6EFBABE152E}"/>
          </ac:spMkLst>
        </pc:spChg>
        <pc:spChg chg="add mod">
          <ac:chgData name="Brian Tisdale" userId="ceba91bc-2a3b-4838-89a9-d3675dd1b845" providerId="ADAL" clId="{A4DCEEBA-5FCC-4FF1-9974-952CE11B3C49}" dt="2021-02-28T21:41:41.837" v="1690" actId="14100"/>
          <ac:spMkLst>
            <pc:docMk/>
            <pc:sldMk cId="1624212280" sldId="289"/>
            <ac:spMk id="8" creationId="{4840FEDD-02DC-47B6-91E5-A777E88037F0}"/>
          </ac:spMkLst>
        </pc:spChg>
        <pc:picChg chg="del">
          <ac:chgData name="Brian Tisdale" userId="ceba91bc-2a3b-4838-89a9-d3675dd1b845" providerId="ADAL" clId="{A4DCEEBA-5FCC-4FF1-9974-952CE11B3C49}" dt="2021-02-28T21:40:17.147" v="1677" actId="478"/>
          <ac:picMkLst>
            <pc:docMk/>
            <pc:sldMk cId="1624212280" sldId="289"/>
            <ac:picMk id="4" creationId="{6D7B8938-178A-41DD-8946-5E98A854457C}"/>
          </ac:picMkLst>
        </pc:picChg>
        <pc:picChg chg="add mod ord modCrop">
          <ac:chgData name="Brian Tisdale" userId="ceba91bc-2a3b-4838-89a9-d3675dd1b845" providerId="ADAL" clId="{A4DCEEBA-5FCC-4FF1-9974-952CE11B3C49}" dt="2021-02-28T21:42:31.223" v="1700" actId="1076"/>
          <ac:picMkLst>
            <pc:docMk/>
            <pc:sldMk cId="1624212280" sldId="289"/>
            <ac:picMk id="7" creationId="{DC648A55-8AB6-41CD-B345-2B264F2D7FE5}"/>
          </ac:picMkLst>
        </pc:picChg>
      </pc:sldChg>
      <pc:sldChg chg="addSp delSp modSp mod">
        <pc:chgData name="Brian Tisdale" userId="ceba91bc-2a3b-4838-89a9-d3675dd1b845" providerId="ADAL" clId="{A4DCEEBA-5FCC-4FF1-9974-952CE11B3C49}" dt="2021-02-28T21:43:52.190" v="1717" actId="1076"/>
        <pc:sldMkLst>
          <pc:docMk/>
          <pc:sldMk cId="2833205272" sldId="290"/>
        </pc:sldMkLst>
        <pc:spChg chg="mod">
          <ac:chgData name="Brian Tisdale" userId="ceba91bc-2a3b-4838-89a9-d3675dd1b845" providerId="ADAL" clId="{A4DCEEBA-5FCC-4FF1-9974-952CE11B3C49}" dt="2021-02-28T21:43:52.190" v="1717" actId="1076"/>
          <ac:spMkLst>
            <pc:docMk/>
            <pc:sldMk cId="2833205272" sldId="290"/>
            <ac:spMk id="5" creationId="{BBD1A419-4EB2-4DFE-9FAB-E6EFBABE152E}"/>
          </ac:spMkLst>
        </pc:spChg>
        <pc:picChg chg="del">
          <ac:chgData name="Brian Tisdale" userId="ceba91bc-2a3b-4838-89a9-d3675dd1b845" providerId="ADAL" clId="{A4DCEEBA-5FCC-4FF1-9974-952CE11B3C49}" dt="2021-02-28T21:42:35.399" v="1701" actId="478"/>
          <ac:picMkLst>
            <pc:docMk/>
            <pc:sldMk cId="2833205272" sldId="290"/>
            <ac:picMk id="3" creationId="{2119337B-88D9-4EB0-B5BA-13CA03B4152A}"/>
          </ac:picMkLst>
        </pc:picChg>
        <pc:picChg chg="add mod ord modCrop">
          <ac:chgData name="Brian Tisdale" userId="ceba91bc-2a3b-4838-89a9-d3675dd1b845" providerId="ADAL" clId="{A4DCEEBA-5FCC-4FF1-9974-952CE11B3C49}" dt="2021-02-28T21:43:10.630" v="1709" actId="167"/>
          <ac:picMkLst>
            <pc:docMk/>
            <pc:sldMk cId="2833205272" sldId="290"/>
            <ac:picMk id="7" creationId="{3A9A8996-1509-4C51-A16A-A15DC8758C2B}"/>
          </ac:picMkLst>
        </pc:picChg>
      </pc:sldChg>
      <pc:sldChg chg="del">
        <pc:chgData name="Brian Tisdale" userId="ceba91bc-2a3b-4838-89a9-d3675dd1b845" providerId="ADAL" clId="{A4DCEEBA-5FCC-4FF1-9974-952CE11B3C49}" dt="2021-02-28T22:11:34.698" v="2025" actId="47"/>
        <pc:sldMkLst>
          <pc:docMk/>
          <pc:sldMk cId="2431225411" sldId="291"/>
        </pc:sldMkLst>
      </pc:sldChg>
      <pc:sldChg chg="del">
        <pc:chgData name="Brian Tisdale" userId="ceba91bc-2a3b-4838-89a9-d3675dd1b845" providerId="ADAL" clId="{A4DCEEBA-5FCC-4FF1-9974-952CE11B3C49}" dt="2021-02-28T22:11:34.698" v="2025" actId="47"/>
        <pc:sldMkLst>
          <pc:docMk/>
          <pc:sldMk cId="3378223645" sldId="292"/>
        </pc:sldMkLst>
      </pc:sldChg>
      <pc:sldChg chg="addSp delSp modSp mod">
        <pc:chgData name="Brian Tisdale" userId="ceba91bc-2a3b-4838-89a9-d3675dd1b845" providerId="ADAL" clId="{A4DCEEBA-5FCC-4FF1-9974-952CE11B3C49}" dt="2021-03-01T21:07:46.837" v="2489"/>
        <pc:sldMkLst>
          <pc:docMk/>
          <pc:sldMk cId="3376237254" sldId="293"/>
        </pc:sldMkLst>
        <pc:spChg chg="mod">
          <ac:chgData name="Brian Tisdale" userId="ceba91bc-2a3b-4838-89a9-d3675dd1b845" providerId="ADAL" clId="{A4DCEEBA-5FCC-4FF1-9974-952CE11B3C49}" dt="2021-02-28T22:34:32.594" v="2309" actId="20577"/>
          <ac:spMkLst>
            <pc:docMk/>
            <pc:sldMk cId="3376237254" sldId="293"/>
            <ac:spMk id="20" creationId="{D2BA0CC2-0789-4588-A492-DE3B527C832F}"/>
          </ac:spMkLst>
        </pc:spChg>
        <pc:graphicFrameChg chg="mod modGraphic">
          <ac:chgData name="Brian Tisdale" userId="ceba91bc-2a3b-4838-89a9-d3675dd1b845" providerId="ADAL" clId="{A4DCEEBA-5FCC-4FF1-9974-952CE11B3C49}" dt="2021-03-01T21:07:46.837" v="2489"/>
          <ac:graphicFrameMkLst>
            <pc:docMk/>
            <pc:sldMk cId="3376237254" sldId="293"/>
            <ac:graphicFrameMk id="8" creationId="{80951538-0D87-483A-8E6B-08375D5222F3}"/>
          </ac:graphicFrameMkLst>
        </pc:graphicFrameChg>
        <pc:graphicFrameChg chg="add del mod">
          <ac:chgData name="Brian Tisdale" userId="ceba91bc-2a3b-4838-89a9-d3675dd1b845" providerId="ADAL" clId="{A4DCEEBA-5FCC-4FF1-9974-952CE11B3C49}" dt="2021-02-28T22:20:12.726" v="2167" actId="478"/>
          <ac:graphicFrameMkLst>
            <pc:docMk/>
            <pc:sldMk cId="3376237254" sldId="293"/>
            <ac:graphicFrameMk id="19" creationId="{7E82BF1B-93D7-4589-9087-651970E2D603}"/>
          </ac:graphicFrameMkLst>
        </pc:graphicFrameChg>
        <pc:picChg chg="mod">
          <ac:chgData name="Brian Tisdale" userId="ceba91bc-2a3b-4838-89a9-d3675dd1b845" providerId="ADAL" clId="{A4DCEEBA-5FCC-4FF1-9974-952CE11B3C49}" dt="2021-02-28T22:30:15.059" v="2242" actId="12789"/>
          <ac:picMkLst>
            <pc:docMk/>
            <pc:sldMk cId="3376237254" sldId="293"/>
            <ac:picMk id="2" creationId="{22177936-650B-4D10-A2F2-A581408488E1}"/>
          </ac:picMkLst>
        </pc:picChg>
        <pc:picChg chg="add mod ord">
          <ac:chgData name="Brian Tisdale" userId="ceba91bc-2a3b-4838-89a9-d3675dd1b845" providerId="ADAL" clId="{A4DCEEBA-5FCC-4FF1-9974-952CE11B3C49}" dt="2021-02-28T22:34:19.931" v="2303" actId="167"/>
          <ac:picMkLst>
            <pc:docMk/>
            <pc:sldMk cId="3376237254" sldId="293"/>
            <ac:picMk id="5" creationId="{29D04D98-AFF7-409D-8C02-03F1BF913C0A}"/>
          </ac:picMkLst>
        </pc:picChg>
        <pc:picChg chg="mod">
          <ac:chgData name="Brian Tisdale" userId="ceba91bc-2a3b-4838-89a9-d3675dd1b845" providerId="ADAL" clId="{A4DCEEBA-5FCC-4FF1-9974-952CE11B3C49}" dt="2021-02-28T22:30:15.059" v="2242" actId="12789"/>
          <ac:picMkLst>
            <pc:docMk/>
            <pc:sldMk cId="3376237254" sldId="293"/>
            <ac:picMk id="9" creationId="{508314A9-A7C3-4B45-BB42-4873EBD6FA1C}"/>
          </ac:picMkLst>
        </pc:picChg>
        <pc:picChg chg="mod">
          <ac:chgData name="Brian Tisdale" userId="ceba91bc-2a3b-4838-89a9-d3675dd1b845" providerId="ADAL" clId="{A4DCEEBA-5FCC-4FF1-9974-952CE11B3C49}" dt="2021-02-28T22:30:15.059" v="2242" actId="12789"/>
          <ac:picMkLst>
            <pc:docMk/>
            <pc:sldMk cId="3376237254" sldId="293"/>
            <ac:picMk id="10" creationId="{B541E6E4-5DFF-48C6-86D7-A516F53CA754}"/>
          </ac:picMkLst>
        </pc:picChg>
        <pc:picChg chg="del mod">
          <ac:chgData name="Brian Tisdale" userId="ceba91bc-2a3b-4838-89a9-d3675dd1b845" providerId="ADAL" clId="{A4DCEEBA-5FCC-4FF1-9974-952CE11B3C49}" dt="2021-02-28T22:34:22.052" v="2304" actId="478"/>
          <ac:picMkLst>
            <pc:docMk/>
            <pc:sldMk cId="3376237254" sldId="293"/>
            <ac:picMk id="11" creationId="{1B3AB4E8-5571-4BD2-B4CE-FE64C05B0B6F}"/>
          </ac:picMkLst>
        </pc:picChg>
        <pc:picChg chg="mod">
          <ac:chgData name="Brian Tisdale" userId="ceba91bc-2a3b-4838-89a9-d3675dd1b845" providerId="ADAL" clId="{A4DCEEBA-5FCC-4FF1-9974-952CE11B3C49}" dt="2021-02-28T22:30:15.059" v="2242" actId="12789"/>
          <ac:picMkLst>
            <pc:docMk/>
            <pc:sldMk cId="3376237254" sldId="293"/>
            <ac:picMk id="12" creationId="{4D03EE9E-E521-4F72-B66C-5597CB646EEA}"/>
          </ac:picMkLst>
        </pc:picChg>
        <pc:picChg chg="mod">
          <ac:chgData name="Brian Tisdale" userId="ceba91bc-2a3b-4838-89a9-d3675dd1b845" providerId="ADAL" clId="{A4DCEEBA-5FCC-4FF1-9974-952CE11B3C49}" dt="2021-02-28T22:30:15.059" v="2242" actId="12789"/>
          <ac:picMkLst>
            <pc:docMk/>
            <pc:sldMk cId="3376237254" sldId="293"/>
            <ac:picMk id="13" creationId="{C62F6323-E170-4907-8AD4-45547AF956E5}"/>
          </ac:picMkLst>
        </pc:picChg>
        <pc:picChg chg="mod">
          <ac:chgData name="Brian Tisdale" userId="ceba91bc-2a3b-4838-89a9-d3675dd1b845" providerId="ADAL" clId="{A4DCEEBA-5FCC-4FF1-9974-952CE11B3C49}" dt="2021-02-28T22:30:15.059" v="2242" actId="12789"/>
          <ac:picMkLst>
            <pc:docMk/>
            <pc:sldMk cId="3376237254" sldId="293"/>
            <ac:picMk id="15" creationId="{643B1676-1AC9-44C6-94A8-7B01C20CC83E}"/>
          </ac:picMkLst>
        </pc:picChg>
        <pc:picChg chg="del">
          <ac:chgData name="Brian Tisdale" userId="ceba91bc-2a3b-4838-89a9-d3675dd1b845" providerId="ADAL" clId="{A4DCEEBA-5FCC-4FF1-9974-952CE11B3C49}" dt="2021-02-28T22:29:58.168" v="2239" actId="478"/>
          <ac:picMkLst>
            <pc:docMk/>
            <pc:sldMk cId="3376237254" sldId="293"/>
            <ac:picMk id="17" creationId="{1D0F1F6F-B6AC-4ED1-98AB-2C879634BEBF}"/>
          </ac:picMkLst>
        </pc:picChg>
        <pc:picChg chg="mod">
          <ac:chgData name="Brian Tisdale" userId="ceba91bc-2a3b-4838-89a9-d3675dd1b845" providerId="ADAL" clId="{A4DCEEBA-5FCC-4FF1-9974-952CE11B3C49}" dt="2021-02-28T22:30:15.059" v="2242" actId="12789"/>
          <ac:picMkLst>
            <pc:docMk/>
            <pc:sldMk cId="3376237254" sldId="293"/>
            <ac:picMk id="18" creationId="{DD360895-27F2-4500-99E2-85D2EB630C5B}"/>
          </ac:picMkLst>
        </pc:picChg>
        <pc:picChg chg="mod">
          <ac:chgData name="Brian Tisdale" userId="ceba91bc-2a3b-4838-89a9-d3675dd1b845" providerId="ADAL" clId="{A4DCEEBA-5FCC-4FF1-9974-952CE11B3C49}" dt="2021-02-28T22:30:15.059" v="2242" actId="12789"/>
          <ac:picMkLst>
            <pc:docMk/>
            <pc:sldMk cId="3376237254" sldId="293"/>
            <ac:picMk id="21" creationId="{8C129D79-8028-45E7-8FA9-E455A7936608}"/>
          </ac:picMkLst>
        </pc:picChg>
      </pc:sldChg>
      <pc:sldChg chg="addSp delSp modSp mod">
        <pc:chgData name="Brian Tisdale" userId="ceba91bc-2a3b-4838-89a9-d3675dd1b845" providerId="ADAL" clId="{A4DCEEBA-5FCC-4FF1-9974-952CE11B3C49}" dt="2021-02-28T21:56:43.713" v="1858" actId="14100"/>
        <pc:sldMkLst>
          <pc:docMk/>
          <pc:sldMk cId="3070451339" sldId="295"/>
        </pc:sldMkLst>
        <pc:spChg chg="mod">
          <ac:chgData name="Brian Tisdale" userId="ceba91bc-2a3b-4838-89a9-d3675dd1b845" providerId="ADAL" clId="{A4DCEEBA-5FCC-4FF1-9974-952CE11B3C49}" dt="2021-02-28T21:56:43.713" v="1858" actId="14100"/>
          <ac:spMkLst>
            <pc:docMk/>
            <pc:sldMk cId="3070451339" sldId="295"/>
            <ac:spMk id="7" creationId="{19F38C61-5170-486B-AC18-DF33C1C860BE}"/>
          </ac:spMkLst>
        </pc:spChg>
        <pc:spChg chg="mod">
          <ac:chgData name="Brian Tisdale" userId="ceba91bc-2a3b-4838-89a9-d3675dd1b845" providerId="ADAL" clId="{A4DCEEBA-5FCC-4FF1-9974-952CE11B3C49}" dt="2021-02-28T21:45:04.174" v="1723" actId="20577"/>
          <ac:spMkLst>
            <pc:docMk/>
            <pc:sldMk cId="3070451339" sldId="295"/>
            <ac:spMk id="9" creationId="{D209841C-971F-477D-826F-25FD87EAA7E9}"/>
          </ac:spMkLst>
        </pc:spChg>
        <pc:spChg chg="del">
          <ac:chgData name="Brian Tisdale" userId="ceba91bc-2a3b-4838-89a9-d3675dd1b845" providerId="ADAL" clId="{A4DCEEBA-5FCC-4FF1-9974-952CE11B3C49}" dt="2021-02-28T21:45:32.279" v="1727" actId="478"/>
          <ac:spMkLst>
            <pc:docMk/>
            <pc:sldMk cId="3070451339" sldId="295"/>
            <ac:spMk id="10" creationId="{C4290971-126B-4338-9EED-C55B93712DD5}"/>
          </ac:spMkLst>
        </pc:spChg>
        <pc:picChg chg="add mod">
          <ac:chgData name="Brian Tisdale" userId="ceba91bc-2a3b-4838-89a9-d3675dd1b845" providerId="ADAL" clId="{A4DCEEBA-5FCC-4FF1-9974-952CE11B3C49}" dt="2021-02-28T21:56:20.519" v="1857" actId="14100"/>
          <ac:picMkLst>
            <pc:docMk/>
            <pc:sldMk cId="3070451339" sldId="295"/>
            <ac:picMk id="5" creationId="{68D84EAE-6D04-4B3C-ADAD-F1CA1D5E9164}"/>
          </ac:picMkLst>
        </pc:picChg>
      </pc:sldChg>
      <pc:sldChg chg="del">
        <pc:chgData name="Brian Tisdale" userId="ceba91bc-2a3b-4838-89a9-d3675dd1b845" providerId="ADAL" clId="{A4DCEEBA-5FCC-4FF1-9974-952CE11B3C49}" dt="2021-02-28T19:52:57.253" v="72" actId="47"/>
        <pc:sldMkLst>
          <pc:docMk/>
          <pc:sldMk cId="4177528266" sldId="296"/>
        </pc:sldMkLst>
      </pc:sldChg>
      <pc:sldChg chg="modSp mod ord">
        <pc:chgData name="Brian Tisdale" userId="ceba91bc-2a3b-4838-89a9-d3675dd1b845" providerId="ADAL" clId="{A4DCEEBA-5FCC-4FF1-9974-952CE11B3C49}" dt="2021-03-01T15:41:10.021" v="2472" actId="20577"/>
        <pc:sldMkLst>
          <pc:docMk/>
          <pc:sldMk cId="791171121" sldId="297"/>
        </pc:sldMkLst>
        <pc:spChg chg="mod">
          <ac:chgData name="Brian Tisdale" userId="ceba91bc-2a3b-4838-89a9-d3675dd1b845" providerId="ADAL" clId="{A4DCEEBA-5FCC-4FF1-9974-952CE11B3C49}" dt="2021-02-28T21:22:45.797" v="1365" actId="20577"/>
          <ac:spMkLst>
            <pc:docMk/>
            <pc:sldMk cId="791171121" sldId="297"/>
            <ac:spMk id="7" creationId="{CE689CBE-4BFA-4F5B-9A1B-0CEFC4BFA1E6}"/>
          </ac:spMkLst>
        </pc:spChg>
        <pc:spChg chg="mod">
          <ac:chgData name="Brian Tisdale" userId="ceba91bc-2a3b-4838-89a9-d3675dd1b845" providerId="ADAL" clId="{A4DCEEBA-5FCC-4FF1-9974-952CE11B3C49}" dt="2021-03-01T15:41:10.021" v="2472" actId="20577"/>
          <ac:spMkLst>
            <pc:docMk/>
            <pc:sldMk cId="791171121" sldId="297"/>
            <ac:spMk id="8" creationId="{94BF1005-BC0F-4DB4-913F-4132C00B0B86}"/>
          </ac:spMkLst>
        </pc:spChg>
        <pc:spChg chg="mod">
          <ac:chgData name="Brian Tisdale" userId="ceba91bc-2a3b-4838-89a9-d3675dd1b845" providerId="ADAL" clId="{A4DCEEBA-5FCC-4FF1-9974-952CE11B3C49}" dt="2021-03-01T15:41:03.557" v="2469" actId="14100"/>
          <ac:spMkLst>
            <pc:docMk/>
            <pc:sldMk cId="791171121" sldId="297"/>
            <ac:spMk id="9" creationId="{5BB5F1BA-2A43-4AD6-B621-B166B716374D}"/>
          </ac:spMkLst>
        </pc:spChg>
      </pc:sldChg>
      <pc:sldChg chg="modSp mod ord">
        <pc:chgData name="Brian Tisdale" userId="ceba91bc-2a3b-4838-89a9-d3675dd1b845" providerId="ADAL" clId="{A4DCEEBA-5FCC-4FF1-9974-952CE11B3C49}" dt="2021-02-28T22:07:44.763" v="1993" actId="20577"/>
        <pc:sldMkLst>
          <pc:docMk/>
          <pc:sldMk cId="1259384887" sldId="298"/>
        </pc:sldMkLst>
        <pc:spChg chg="mod">
          <ac:chgData name="Brian Tisdale" userId="ceba91bc-2a3b-4838-89a9-d3675dd1b845" providerId="ADAL" clId="{A4DCEEBA-5FCC-4FF1-9974-952CE11B3C49}" dt="2021-02-28T21:58:38.030" v="1866" actId="20577"/>
          <ac:spMkLst>
            <pc:docMk/>
            <pc:sldMk cId="1259384887" sldId="298"/>
            <ac:spMk id="7" creationId="{CE689CBE-4BFA-4F5B-9A1B-0CEFC4BFA1E6}"/>
          </ac:spMkLst>
        </pc:spChg>
        <pc:spChg chg="mod">
          <ac:chgData name="Brian Tisdale" userId="ceba91bc-2a3b-4838-89a9-d3675dd1b845" providerId="ADAL" clId="{A4DCEEBA-5FCC-4FF1-9974-952CE11B3C49}" dt="2021-02-28T22:07:44.763" v="1993" actId="20577"/>
          <ac:spMkLst>
            <pc:docMk/>
            <pc:sldMk cId="1259384887" sldId="298"/>
            <ac:spMk id="8" creationId="{94BF1005-BC0F-4DB4-913F-4132C00B0B86}"/>
          </ac:spMkLst>
        </pc:spChg>
        <pc:spChg chg="mod">
          <ac:chgData name="Brian Tisdale" userId="ceba91bc-2a3b-4838-89a9-d3675dd1b845" providerId="ADAL" clId="{A4DCEEBA-5FCC-4FF1-9974-952CE11B3C49}" dt="2021-02-28T22:00:54.369" v="1888" actId="14100"/>
          <ac:spMkLst>
            <pc:docMk/>
            <pc:sldMk cId="1259384887" sldId="298"/>
            <ac:spMk id="9" creationId="{5BB5F1BA-2A43-4AD6-B621-B166B716374D}"/>
          </ac:spMkLst>
        </pc:spChg>
      </pc:sldChg>
      <pc:sldChg chg="del">
        <pc:chgData name="Brian Tisdale" userId="ceba91bc-2a3b-4838-89a9-d3675dd1b845" providerId="ADAL" clId="{A4DCEEBA-5FCC-4FF1-9974-952CE11B3C49}" dt="2021-02-28T22:36:52.509" v="2310" actId="47"/>
        <pc:sldMkLst>
          <pc:docMk/>
          <pc:sldMk cId="3031843119" sldId="299"/>
        </pc:sldMkLst>
      </pc:sldChg>
      <pc:sldChg chg="del">
        <pc:chgData name="Brian Tisdale" userId="ceba91bc-2a3b-4838-89a9-d3675dd1b845" providerId="ADAL" clId="{A4DCEEBA-5FCC-4FF1-9974-952CE11B3C49}" dt="2021-02-28T22:36:52.509" v="2310" actId="47"/>
        <pc:sldMkLst>
          <pc:docMk/>
          <pc:sldMk cId="3326487201" sldId="300"/>
        </pc:sldMkLst>
      </pc:sldChg>
      <pc:sldChg chg="addSp delSp modSp add mod">
        <pc:chgData name="Brian Tisdale" userId="ceba91bc-2a3b-4838-89a9-d3675dd1b845" providerId="ADAL" clId="{A4DCEEBA-5FCC-4FF1-9974-952CE11B3C49}" dt="2021-02-28T20:29:16.574" v="426" actId="1076"/>
        <pc:sldMkLst>
          <pc:docMk/>
          <pc:sldMk cId="3003876082" sldId="301"/>
        </pc:sldMkLst>
        <pc:spChg chg="del">
          <ac:chgData name="Brian Tisdale" userId="ceba91bc-2a3b-4838-89a9-d3675dd1b845" providerId="ADAL" clId="{A4DCEEBA-5FCC-4FF1-9974-952CE11B3C49}" dt="2021-02-28T20:29:06.675" v="425" actId="478"/>
          <ac:spMkLst>
            <pc:docMk/>
            <pc:sldMk cId="3003876082" sldId="301"/>
            <ac:spMk id="6" creationId="{426D32F7-7C19-409E-8FDD-33C9205E900A}"/>
          </ac:spMkLst>
        </pc:spChg>
        <pc:spChg chg="mod">
          <ac:chgData name="Brian Tisdale" userId="ceba91bc-2a3b-4838-89a9-d3675dd1b845" providerId="ADAL" clId="{A4DCEEBA-5FCC-4FF1-9974-952CE11B3C49}" dt="2021-02-28T20:29:16.574" v="426" actId="1076"/>
          <ac:spMkLst>
            <pc:docMk/>
            <pc:sldMk cId="3003876082" sldId="301"/>
            <ac:spMk id="22" creationId="{DBCD081F-3E1D-47FF-B09C-201443D3948B}"/>
          </ac:spMkLst>
        </pc:spChg>
        <pc:picChg chg="add mod ord modCrop">
          <ac:chgData name="Brian Tisdale" userId="ceba91bc-2a3b-4838-89a9-d3675dd1b845" providerId="ADAL" clId="{A4DCEEBA-5FCC-4FF1-9974-952CE11B3C49}" dt="2021-02-28T20:29:02.564" v="424" actId="1076"/>
          <ac:picMkLst>
            <pc:docMk/>
            <pc:sldMk cId="3003876082" sldId="301"/>
            <ac:picMk id="5" creationId="{063BF83B-EE2F-47AF-BAF6-2A821BF00CF7}"/>
          </ac:picMkLst>
        </pc:picChg>
        <pc:picChg chg="del">
          <ac:chgData name="Brian Tisdale" userId="ceba91bc-2a3b-4838-89a9-d3675dd1b845" providerId="ADAL" clId="{A4DCEEBA-5FCC-4FF1-9974-952CE11B3C49}" dt="2021-02-28T20:28:28.687" v="416" actId="478"/>
          <ac:picMkLst>
            <pc:docMk/>
            <pc:sldMk cId="3003876082" sldId="301"/>
            <ac:picMk id="7" creationId="{F05A1328-D39F-406B-9370-2E27DCB989FF}"/>
          </ac:picMkLst>
        </pc:picChg>
      </pc:sldChg>
      <pc:sldChg chg="addSp delSp modSp add mod">
        <pc:chgData name="Brian Tisdale" userId="ceba91bc-2a3b-4838-89a9-d3675dd1b845" providerId="ADAL" clId="{A4DCEEBA-5FCC-4FF1-9974-952CE11B3C49}" dt="2021-02-28T21:10:01.732" v="1359" actId="1076"/>
        <pc:sldMkLst>
          <pc:docMk/>
          <pc:sldMk cId="1431111147" sldId="302"/>
        </pc:sldMkLst>
        <pc:spChg chg="mod">
          <ac:chgData name="Brian Tisdale" userId="ceba91bc-2a3b-4838-89a9-d3675dd1b845" providerId="ADAL" clId="{A4DCEEBA-5FCC-4FF1-9974-952CE11B3C49}" dt="2021-02-28T21:10:01.732" v="1359" actId="1076"/>
          <ac:spMkLst>
            <pc:docMk/>
            <pc:sldMk cId="1431111147" sldId="302"/>
            <ac:spMk id="5" creationId="{BBD1A419-4EB2-4DFE-9FAB-E6EFBABE152E}"/>
          </ac:spMkLst>
        </pc:spChg>
        <pc:spChg chg="del">
          <ac:chgData name="Brian Tisdale" userId="ceba91bc-2a3b-4838-89a9-d3675dd1b845" providerId="ADAL" clId="{A4DCEEBA-5FCC-4FF1-9974-952CE11B3C49}" dt="2021-02-28T21:09:41.766" v="1355" actId="478"/>
          <ac:spMkLst>
            <pc:docMk/>
            <pc:sldMk cId="1431111147" sldId="302"/>
            <ac:spMk id="9" creationId="{0DDE752D-6A0C-479C-88F4-4F7FD84D1357}"/>
          </ac:spMkLst>
        </pc:spChg>
        <pc:picChg chg="add mod ord modCrop">
          <ac:chgData name="Brian Tisdale" userId="ceba91bc-2a3b-4838-89a9-d3675dd1b845" providerId="ADAL" clId="{A4DCEEBA-5FCC-4FF1-9974-952CE11B3C49}" dt="2021-02-28T21:09:38.773" v="1354" actId="167"/>
          <ac:picMkLst>
            <pc:docMk/>
            <pc:sldMk cId="1431111147" sldId="302"/>
            <ac:picMk id="4" creationId="{C7BB5164-BB88-4974-A072-31F6AE3BC80C}"/>
          </ac:picMkLst>
        </pc:picChg>
        <pc:picChg chg="del">
          <ac:chgData name="Brian Tisdale" userId="ceba91bc-2a3b-4838-89a9-d3675dd1b845" providerId="ADAL" clId="{A4DCEEBA-5FCC-4FF1-9974-952CE11B3C49}" dt="2021-02-28T21:09:08.388" v="1345" actId="478"/>
          <ac:picMkLst>
            <pc:docMk/>
            <pc:sldMk cId="1431111147" sldId="302"/>
            <ac:picMk id="8" creationId="{90F77094-0DFF-471B-A451-5A3DCCC2CDC3}"/>
          </ac:picMkLst>
        </pc:picChg>
      </pc:sldChg>
      <pc:sldChg chg="modSp add mod">
        <pc:chgData name="Brian Tisdale" userId="ceba91bc-2a3b-4838-89a9-d3675dd1b845" providerId="ADAL" clId="{A4DCEEBA-5FCC-4FF1-9974-952CE11B3C49}" dt="2021-03-01T21:08:01.872" v="2490"/>
        <pc:sldMkLst>
          <pc:docMk/>
          <pc:sldMk cId="2604016674" sldId="303"/>
        </pc:sldMkLst>
        <pc:graphicFrameChg chg="mod modGraphic">
          <ac:chgData name="Brian Tisdale" userId="ceba91bc-2a3b-4838-89a9-d3675dd1b845" providerId="ADAL" clId="{A4DCEEBA-5FCC-4FF1-9974-952CE11B3C49}" dt="2021-03-01T21:08:01.872" v="2490"/>
          <ac:graphicFrameMkLst>
            <pc:docMk/>
            <pc:sldMk cId="2604016674" sldId="303"/>
            <ac:graphicFrameMk id="8" creationId="{80951538-0D87-483A-8E6B-08375D5222F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1409B-5DA7-4DE9-9F05-5E701E61F67D}"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16FD8-1326-4356-B2D9-5AC68E9E3E80}" type="slidenum">
              <a:rPr lang="en-US" smtClean="0"/>
              <a:t>‹nr.›</a:t>
            </a:fld>
            <a:endParaRPr lang="en-US"/>
          </a:p>
        </p:txBody>
      </p:sp>
    </p:spTree>
    <p:extLst>
      <p:ext uri="{BB962C8B-B14F-4D97-AF65-F5344CB8AC3E}">
        <p14:creationId xmlns:p14="http://schemas.microsoft.com/office/powerpoint/2010/main" val="109205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Presentation= 9AKK108468A7923 Release 2023.08.30</a:t>
            </a:r>
          </a:p>
          <a:p>
            <a:r>
              <a:rPr lang="en-US" dirty="0"/>
              <a:t>https://search.abb.com/library/Download.aspx?DocumentID=9AKK108468A7923&amp;LanguageCode=en&amp;DocumentPartId=&amp;Action=Launch</a:t>
            </a:r>
          </a:p>
          <a:p>
            <a:endParaRPr lang="en-US" dirty="0"/>
          </a:p>
          <a:p>
            <a:r>
              <a:rPr lang="en-US" dirty="0"/>
              <a:t>Brochure= 7TKK001632 / Release 2023.11.02</a:t>
            </a:r>
          </a:p>
          <a:p>
            <a:r>
              <a:rPr lang="en-US" dirty="0"/>
              <a:t>https://search.abb.com/library/Download.aspx?DocumentID=7TKK001632&amp;LanguageCode=en&amp;DocumentPartId=&amp;Action=Launch</a:t>
            </a:r>
            <a:endParaRPr lang="en-NL" dirty="0"/>
          </a:p>
        </p:txBody>
      </p:sp>
      <p:sp>
        <p:nvSpPr>
          <p:cNvPr id="4" name="Tijdelijke aanduiding voor dianummer 3"/>
          <p:cNvSpPr>
            <a:spLocks noGrp="1"/>
          </p:cNvSpPr>
          <p:nvPr>
            <p:ph type="sldNum" sz="quarter" idx="5"/>
          </p:nvPr>
        </p:nvSpPr>
        <p:spPr/>
        <p:txBody>
          <a:bodyPr/>
          <a:lstStyle/>
          <a:p>
            <a:fld id="{B7816FD8-1326-4356-B2D9-5AC68E9E3E80}" type="slidenum">
              <a:rPr lang="en-US" smtClean="0"/>
              <a:t>1</a:t>
            </a:fld>
            <a:endParaRPr lang="en-US"/>
          </a:p>
        </p:txBody>
      </p:sp>
    </p:spTree>
    <p:extLst>
      <p:ext uri="{BB962C8B-B14F-4D97-AF65-F5344CB8AC3E}">
        <p14:creationId xmlns:p14="http://schemas.microsoft.com/office/powerpoint/2010/main" val="1129276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A80DE43-7896-4B00-8C4B-4125023CE5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B6B362-346D-4201-81F0-C3A51CCD5D19}"/>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39" name="TextBox 38">
            <a:extLst>
              <a:ext uri="{FF2B5EF4-FFF2-40B4-BE49-F238E27FC236}">
                <a16:creationId xmlns:a16="http://schemas.microsoft.com/office/drawing/2014/main" id="{6D093410-AD03-444D-8064-1C394CB99D77}"/>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40" name="Text Placeholder 35">
            <a:extLst>
              <a:ext uri="{FF2B5EF4-FFF2-40B4-BE49-F238E27FC236}">
                <a16:creationId xmlns:a16="http://schemas.microsoft.com/office/drawing/2014/main" id="{24C0936B-D380-471D-8D36-F8A423B37B43}"/>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41" name="Text Placeholder 13">
            <a:extLst>
              <a:ext uri="{FF2B5EF4-FFF2-40B4-BE49-F238E27FC236}">
                <a16:creationId xmlns:a16="http://schemas.microsoft.com/office/drawing/2014/main" id="{9D3DBFFC-5993-437B-97F4-35696134B0BB}"/>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42" name="TextBox 41">
            <a:extLst>
              <a:ext uri="{FF2B5EF4-FFF2-40B4-BE49-F238E27FC236}">
                <a16:creationId xmlns:a16="http://schemas.microsoft.com/office/drawing/2014/main" id="{921218C2-53F4-4224-9A1B-B0C1511E2EB8}"/>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43" name="TextBox 42">
            <a:extLst>
              <a:ext uri="{FF2B5EF4-FFF2-40B4-BE49-F238E27FC236}">
                <a16:creationId xmlns:a16="http://schemas.microsoft.com/office/drawing/2014/main" id="{3CF4647E-05B7-4294-90C2-A31E6E7933B8}"/>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44" name="Text Placeholder 13">
            <a:extLst>
              <a:ext uri="{FF2B5EF4-FFF2-40B4-BE49-F238E27FC236}">
                <a16:creationId xmlns:a16="http://schemas.microsoft.com/office/drawing/2014/main" id="{4C711901-B580-4C2F-B08E-8D31C00B004A}"/>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3BFC8E7-D352-4F6A-B9F4-71F5AE879EEA}"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C6DB9C4-F0A0-4E66-9501-2EEF7FB077F7}"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9" name="Straight Connector 8"/>
          <p:cNvCxnSpPr/>
          <p:nvPr/>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C9F8309-991C-4CA5-A773-CDEE16781D39}"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E876BF7-2C32-4449-833E-40B5B0FB0FCF}"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1C034A2-FD66-4050-9EDB-0FDD807548BF}"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26D7037-D846-446C-9C5D-412880FF3050}"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F0A5AC9-1D5B-4D9D-BFAE-E01860FB9E82}"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F1FF1AC-660E-4962-82E0-4B37A9A4ECA4}"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6725AE8-EF32-46B7-A12F-473304C4C310}"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6317B95-5E57-45B5-B7E0-032A5F2764A9}"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8324A6-994A-4A01-AA2C-4140A44BA8F5}"/>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4" name="TextBox 23">
            <a:extLst>
              <a:ext uri="{FF2B5EF4-FFF2-40B4-BE49-F238E27FC236}">
                <a16:creationId xmlns:a16="http://schemas.microsoft.com/office/drawing/2014/main" id="{7477D8AF-5555-44B3-9851-60A4C0B7AAF6}"/>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5" name="Text Placeholder 35">
            <a:extLst>
              <a:ext uri="{FF2B5EF4-FFF2-40B4-BE49-F238E27FC236}">
                <a16:creationId xmlns:a16="http://schemas.microsoft.com/office/drawing/2014/main" id="{E43FED5E-62CF-4EC2-A38F-E5FD8864BE25}"/>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1: Title (2) &amp; Content (2) &amp; Box / Arrow">
    <p:spTree>
      <p:nvGrpSpPr>
        <p:cNvPr id="1" name=""/>
        <p:cNvGrpSpPr/>
        <p:nvPr/>
      </p:nvGrpSpPr>
      <p:grpSpPr>
        <a:xfrm>
          <a:off x="0" y="0"/>
          <a:ext cx="0" cy="0"/>
          <a:chOff x="0" y="0"/>
          <a:chExt cx="0" cy="0"/>
        </a:xfrm>
      </p:grpSpPr>
      <p:sp>
        <p:nvSpPr>
          <p:cNvPr id="16" name="Gleichschenkliges Dreieck 46"/>
          <p:cNvSpPr/>
          <p:nvPr/>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AE76F1B-3304-437C-B076-8834C64B94E2}"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FA94277-6A69-4AA7-877A-65F7D96DD993}"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20AEA3F1-C417-4EBE-9630-4601F121AAB2}"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C750B6E6-1681-4E6E-BBEC-1501E8E313B1}" type="datetime4">
              <a:rPr lang="en-US" smtClean="0"/>
              <a:t>November 3,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D2A60E7A-0271-4AC1-A8F6-701763B592E5}" type="datetime4">
              <a:rPr lang="en-US" smtClean="0"/>
              <a:t>November 3,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7" name="Straight Connector 10"/>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2FA47B6-646E-4186-BC07-06F0EB2F88B1}"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66EC28F-79E6-4159-BC25-1A72762D409B}"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5BE26F17-AAF5-4CEC-8555-AA54066B383B}" type="datetime4">
              <a:rPr lang="en-US" smtClean="0"/>
              <a:t>November 3,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11" name="Straight Connector 9"/>
          <p:cNvCxnSpPr/>
          <p:nvPr/>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9: Title (3) &amp; Content (3) &amp; Box 3">
    <p:spTree>
      <p:nvGrpSpPr>
        <p:cNvPr id="1" name=""/>
        <p:cNvGrpSpPr/>
        <p:nvPr/>
      </p:nvGrpSpPr>
      <p:grpSpPr>
        <a:xfrm>
          <a:off x="0" y="0"/>
          <a:ext cx="0" cy="0"/>
          <a:chOff x="0" y="0"/>
          <a:chExt cx="0" cy="0"/>
        </a:xfrm>
      </p:grpSpPr>
      <p:cxnSp>
        <p:nvCxnSpPr>
          <p:cNvPr id="42" name="Straight Connector 41"/>
          <p:cNvCxnSpPr/>
          <p:nvPr/>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08E551DB-DF76-4C57-9283-1910EFD84F0F}" type="datetime4">
              <a:rPr lang="en-US" smtClean="0"/>
              <a:t>November 3,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402D194-F9CB-4543-A184-84E4AF5E7928}"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19" name="TextBox 18">
            <a:extLst>
              <a:ext uri="{FF2B5EF4-FFF2-40B4-BE49-F238E27FC236}">
                <a16:creationId xmlns:a16="http://schemas.microsoft.com/office/drawing/2014/main" id="{74A39B20-CD03-4FAF-A765-7ADA2916F0A1}"/>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E144E85-2BE9-4E90-9BDE-25AC5DECE2C6}"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31F6D36-8BAE-4769-868F-0CB20CB691F5}"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1CE8E7A-72CE-4A92-BC14-2035BCA00122}"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88A256D-0D3D-471F-9F0E-3F91659D02C6}"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140B78A-36D2-417C-BF69-B13450394D25}"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B98E455-104E-4B29-9001-BC4DE54BCD19}"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DFA8C06-8945-45D3-9BBF-317B43D145BB}"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7AD76E53-E454-4D66-84F9-27A0265E7F85}" type="datetime4">
              <a:rPr lang="en-US" smtClean="0"/>
              <a:t>November 3, 2023</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‹nr.›</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9717FAB-0155-4CAC-BB8E-B82B17134218}"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FA1E46E-4FDA-47CA-90F8-28E978380EF3}"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 Divi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92D88B97-929A-4721-BC8F-6B7CF5A0387F}" type="datetime4">
              <a:rPr lang="en-US" smtClean="0"/>
              <a:t>November 3, 2023</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‹nr.›</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9A79907E-B45A-425C-8E6A-328033B0D008}" type="datetime4">
              <a:rPr lang="en-US" smtClean="0"/>
              <a:t>November 3,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BFA2A862-02E4-415C-AAA9-09AC051B5428}" type="datetime4">
              <a:rPr lang="en-US" smtClean="0"/>
              <a:t>November 3, 2023</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‹nr.›</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7A5150EF-60F1-4DAE-8576-2DD94A2346AE}" type="datetime4">
              <a:rPr lang="en-US" smtClean="0"/>
              <a:t>November 3, 2023</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‹nr.›</a:t>
            </a:fld>
            <a:endParaRPr lang="en-US" dirty="0"/>
          </a:p>
        </p:txBody>
      </p:sp>
      <p:cxnSp>
        <p:nvCxnSpPr>
          <p:cNvPr id="14" name="Straight Connector 13"/>
          <p:cNvCxnSpPr/>
          <p:nvPr/>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89CD7072-176B-428E-8229-E29B0C784335}" type="datetime4">
              <a:rPr lang="en-US" smtClean="0"/>
              <a:t>November 3, 2023</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‹nr.›</a:t>
            </a:fld>
            <a:endParaRPr lang="en-US" dirty="0"/>
          </a:p>
        </p:txBody>
      </p:sp>
      <p:sp>
        <p:nvSpPr>
          <p:cNvPr id="16"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795A10ED-7E10-4FE8-8C48-29BD12D745E9}" type="datetime4">
              <a:rPr lang="en-US" smtClean="0"/>
              <a:t>November 3, 2023</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‹nr.›</a:t>
            </a:fld>
            <a:endParaRPr lang="en-US" dirty="0"/>
          </a:p>
        </p:txBody>
      </p:sp>
      <p:sp>
        <p:nvSpPr>
          <p:cNvPr id="16"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EB69A36B-DF3F-4CD7-8D38-AEC6E4756CD9}" type="datetime4">
              <a:rPr lang="en-US" smtClean="0"/>
              <a:t>November 3, 2023</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‹nr.›</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3C9DFDE0-FD95-4FC1-ACB8-5D1877385B8E}" type="datetime4">
              <a:rPr lang="en-US" smtClean="0"/>
              <a:t>November 3, 2023</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‹nr.›</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p:ph type="dt" sz="half" idx="32"/>
          </p:nvPr>
        </p:nvSpPr>
        <p:spPr bwMode="gray"/>
        <p:txBody>
          <a:bodyPr/>
          <a:lstStyle/>
          <a:p>
            <a:fld id="{F36FC916-A419-4C9C-9F99-38296EDFA7E3}" type="datetime4">
              <a:rPr lang="en-US" smtClean="0"/>
              <a:t>November 3, 2023</a:t>
            </a:fld>
            <a:endParaRPr lang="en-US" dirty="0"/>
          </a:p>
        </p:txBody>
      </p:sp>
      <p:sp>
        <p:nvSpPr>
          <p:cNvPr id="5" name="Footer Placeholder 4"/>
          <p:cNvSpPr>
            <a:spLocks noGrp="1"/>
          </p:cNvSpPr>
          <p:nvPr>
            <p:ph type="ftr" sz="quarter" idx="33"/>
          </p:nvPr>
        </p:nvSpPr>
        <p:spPr bwMode="gray"/>
        <p:txBody>
          <a:bodyPr/>
          <a:lstStyle/>
          <a:p>
            <a:pPr lvl="8"/>
            <a:endParaRPr lang="en-US" dirty="0"/>
          </a:p>
        </p:txBody>
      </p:sp>
      <p:sp>
        <p:nvSpPr>
          <p:cNvPr id="6" name="Slide Number Placeholder 5"/>
          <p:cNvSpPr>
            <a:spLocks noGrp="1"/>
          </p:cNvSpPr>
          <p:nvPr>
            <p:ph type="sldNum" sz="quarter" idx="34"/>
          </p:nvPr>
        </p:nvSpPr>
        <p:spPr bwMode="gray"/>
        <p:txBody>
          <a:bodyPr/>
          <a:lstStyle/>
          <a:p>
            <a:r>
              <a:rPr lang="en-US" dirty="0"/>
              <a:t>Slide </a:t>
            </a:r>
            <a:fld id="{619F89D8-7AE3-494A-97F3-03D680869632}" type="slidenum">
              <a:rPr lang="en-US" smtClean="0"/>
              <a:pPr/>
              <a:t>‹nr.›</a:t>
            </a:fld>
            <a:endParaRPr lang="en-US" dirty="0"/>
          </a:p>
        </p:txBody>
      </p:sp>
      <p:sp>
        <p:nvSpPr>
          <p:cNvPr id="3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10263CAA-BA91-4CCC-83FC-9BE8BF7F2135}" type="datetime4">
              <a:rPr lang="en-US" smtClean="0"/>
              <a:t>November 3, 2023</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‹nr.›</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 Divider 2">
    <p:spTree>
      <p:nvGrpSpPr>
        <p:cNvPr id="1" name=""/>
        <p:cNvGrpSpPr/>
        <p:nvPr/>
      </p:nvGrpSpPr>
      <p:grpSpPr>
        <a:xfrm>
          <a:off x="0" y="0"/>
          <a:ext cx="0" cy="0"/>
          <a:chOff x="0" y="0"/>
          <a:chExt cx="0" cy="0"/>
        </a:xfrm>
      </p:grpSpPr>
      <p:sp>
        <p:nvSpPr>
          <p:cNvPr id="9" name="Rectangle 8"/>
          <p:cNvSpPr/>
          <p:nvPr/>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CB8EFCB-8E12-42FE-B3E3-EBDB5839961A}"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‹nr.›</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D9310207-0755-47C4-98F8-1BDCC48794A8}" type="datetime4">
              <a:rPr lang="en-US" smtClean="0"/>
              <a:t>November 3, 2023</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‹nr.›</a:t>
            </a:fld>
            <a:endParaRPr lang="en-US" dirty="0"/>
          </a:p>
        </p:txBody>
      </p:sp>
      <p:sp>
        <p:nvSpPr>
          <p:cNvPr id="13" name="Rectangle 12"/>
          <p:cNvSpPr/>
          <p:nvPr/>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286C7978-5462-4348-9EF4-EEDF0BF37224}" type="datetime4">
              <a:rPr lang="en-US" smtClean="0"/>
              <a:t>November 3, 2023</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‹nr.›</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3DE59BCB-EECE-41F2-9A16-B0D5ED25395D}" type="datetime4">
              <a:rPr lang="en-US" smtClean="0"/>
              <a:t>November 3, 2023</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‹nr.›</a:t>
            </a:fld>
            <a:endParaRPr lang="en-US" dirty="0"/>
          </a:p>
        </p:txBody>
      </p:sp>
      <p:pic>
        <p:nvPicPr>
          <p:cNvPr id="7"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8D0D38BF-C4B9-4F24-BF07-C31938B98638}" type="datetime4">
              <a:rPr lang="en-US" smtClean="0"/>
              <a:t>November 3, 2023</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‹nr.›</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A8AE2174-9043-4695-9CF7-F3BE28F26641}" type="datetime4">
              <a:rPr lang="en-US" smtClean="0"/>
              <a:t>November 3, 2023</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‹nr.›</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330549F8-3F04-4D88-8F90-208F447A5AD7}" type="datetime4">
              <a:rPr lang="en-US" smtClean="0"/>
              <a:t>November 3, 2023</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‹nr.›</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0C63AAFB-4CAC-458E-BBA2-22BAB1385CE8}" type="datetime4">
              <a:rPr lang="en-US" smtClean="0"/>
              <a:t>November 3, 2023</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‹nr.›</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A27CCD2-A23C-4BCB-BA2B-7BAF855F6315}"/>
              </a:ext>
            </a:extLst>
          </p:cNvPr>
          <p:cNvSpPr>
            <a:spLocks noGrp="1"/>
          </p:cNvSpPr>
          <p:nvPr>
            <p:ph type="body" sz="quarter" idx="13"/>
          </p:nvPr>
        </p:nvSpPr>
        <p:spPr/>
        <p:txBody>
          <a:bodyPr/>
          <a:lstStyle/>
          <a:p>
            <a:r>
              <a:rPr lang="en-US" spc="300" dirty="0"/>
              <a:t>Industry brochure</a:t>
            </a:r>
          </a:p>
        </p:txBody>
      </p:sp>
      <p:sp>
        <p:nvSpPr>
          <p:cNvPr id="10" name="Title 9">
            <a:extLst>
              <a:ext uri="{FF2B5EF4-FFF2-40B4-BE49-F238E27FC236}">
                <a16:creationId xmlns:a16="http://schemas.microsoft.com/office/drawing/2014/main" id="{095A30D4-767B-45F0-98D8-2F58961453FF}"/>
              </a:ext>
            </a:extLst>
          </p:cNvPr>
          <p:cNvSpPr>
            <a:spLocks noGrp="1"/>
          </p:cNvSpPr>
          <p:nvPr>
            <p:ph type="ctrTitle"/>
          </p:nvPr>
        </p:nvSpPr>
        <p:spPr/>
        <p:txBody>
          <a:bodyPr/>
          <a:lstStyle/>
          <a:p>
            <a:r>
              <a:rPr lang="en-US" dirty="0"/>
              <a:t>OEM system integrators and panel builders</a:t>
            </a:r>
          </a:p>
        </p:txBody>
      </p:sp>
      <p:sp>
        <p:nvSpPr>
          <p:cNvPr id="11" name="Subtitle 10">
            <a:extLst>
              <a:ext uri="{FF2B5EF4-FFF2-40B4-BE49-F238E27FC236}">
                <a16:creationId xmlns:a16="http://schemas.microsoft.com/office/drawing/2014/main" id="{71B85295-1992-4BF8-9EB3-4B3D0F9F4D6B}"/>
              </a:ext>
            </a:extLst>
          </p:cNvPr>
          <p:cNvSpPr>
            <a:spLocks noGrp="1"/>
          </p:cNvSpPr>
          <p:nvPr>
            <p:ph type="subTitle" idx="1"/>
          </p:nvPr>
        </p:nvSpPr>
        <p:spPr/>
        <p:txBody>
          <a:bodyPr/>
          <a:lstStyle/>
          <a:p>
            <a:r>
              <a:rPr lang="en-US" dirty="0"/>
              <a:t>Installation Products Division</a:t>
            </a:r>
          </a:p>
        </p:txBody>
      </p:sp>
      <p:sp>
        <p:nvSpPr>
          <p:cNvPr id="13" name="Text Placeholder 12">
            <a:extLst>
              <a:ext uri="{FF2B5EF4-FFF2-40B4-BE49-F238E27FC236}">
                <a16:creationId xmlns:a16="http://schemas.microsoft.com/office/drawing/2014/main" id="{F1251BF7-1CF5-48B3-9981-C71642684ED3}"/>
              </a:ext>
            </a:extLst>
          </p:cNvPr>
          <p:cNvSpPr>
            <a:spLocks noGrp="1"/>
          </p:cNvSpPr>
          <p:nvPr>
            <p:ph type="body" sz="quarter" idx="14"/>
          </p:nvPr>
        </p:nvSpPr>
        <p:spPr/>
        <p:txBody>
          <a:bodyPr/>
          <a:lstStyle/>
          <a:p>
            <a:r>
              <a:rPr lang="en-US" dirty="0"/>
              <a:t>October 2023</a:t>
            </a:r>
          </a:p>
        </p:txBody>
      </p:sp>
      <p:sp>
        <p:nvSpPr>
          <p:cNvPr id="15" name="Text Placeholder 14">
            <a:extLst>
              <a:ext uri="{FF2B5EF4-FFF2-40B4-BE49-F238E27FC236}">
                <a16:creationId xmlns:a16="http://schemas.microsoft.com/office/drawing/2014/main" id="{8B83B845-5154-4099-A1D6-9DA3035D91CB}"/>
              </a:ext>
            </a:extLst>
          </p:cNvPr>
          <p:cNvSpPr>
            <a:spLocks noGrp="1"/>
          </p:cNvSpPr>
          <p:nvPr>
            <p:ph type="body" sz="quarter" idx="20"/>
          </p:nvPr>
        </p:nvSpPr>
        <p:spPr/>
        <p:txBody>
          <a:bodyPr/>
          <a:lstStyle/>
          <a:p>
            <a:r>
              <a:rPr lang="en-US" dirty="0"/>
              <a:t>2023</a:t>
            </a:r>
          </a:p>
        </p:txBody>
      </p:sp>
      <p:pic>
        <p:nvPicPr>
          <p:cNvPr id="3" name="Picture 2" descr="Men wearing safety vests and helmets working in a factory&#10;&#10;Description automatically generated">
            <a:extLst>
              <a:ext uri="{FF2B5EF4-FFF2-40B4-BE49-F238E27FC236}">
                <a16:creationId xmlns:a16="http://schemas.microsoft.com/office/drawing/2014/main" id="{22AAD894-EEEE-E103-5AA3-FDEE30A62516}"/>
              </a:ext>
            </a:extLst>
          </p:cNvPr>
          <p:cNvPicPr>
            <a:picLocks noChangeAspect="1"/>
          </p:cNvPicPr>
          <p:nvPr/>
        </p:nvPicPr>
        <p:blipFill rotWithShape="1">
          <a:blip r:embed="rId3"/>
          <a:srcRect t="5926" r="1235" b="37407"/>
          <a:stretch/>
        </p:blipFill>
        <p:spPr>
          <a:xfrm>
            <a:off x="0" y="0"/>
            <a:ext cx="12192000" cy="4663440"/>
          </a:xfrm>
          <a:prstGeom prst="rect">
            <a:avLst/>
          </a:prstGeom>
        </p:spPr>
      </p:pic>
    </p:spTree>
    <p:extLst>
      <p:ext uri="{BB962C8B-B14F-4D97-AF65-F5344CB8AC3E}">
        <p14:creationId xmlns:p14="http://schemas.microsoft.com/office/powerpoint/2010/main" val="24680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Safety and contamination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581ADC17-D42D-4BD6-970E-B64F6449A199}"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10</a:t>
            </a:fld>
            <a:endParaRPr lang="en-US" dirty="0"/>
          </a:p>
        </p:txBody>
      </p:sp>
      <p:sp>
        <p:nvSpPr>
          <p:cNvPr id="8" name="Content Placeholder 8">
            <a:extLst>
              <a:ext uri="{FF2B5EF4-FFF2-40B4-BE49-F238E27FC236}">
                <a16:creationId xmlns:a16="http://schemas.microsoft.com/office/drawing/2014/main" id="{A87C079B-7467-41F2-A5EA-2E390194B444}"/>
              </a:ext>
            </a:extLst>
          </p:cNvPr>
          <p:cNvSpPr>
            <a:spLocks noGrp="1"/>
          </p:cNvSpPr>
          <p:nvPr>
            <p:ph sz="quarter" idx="21"/>
          </p:nvPr>
        </p:nvSpPr>
        <p:spPr>
          <a:xfrm>
            <a:off x="332366" y="1371600"/>
            <a:ext cx="11183359" cy="1040603"/>
          </a:xfrm>
        </p:spPr>
        <p:txBody>
          <a:bodyPr/>
          <a:lstStyle/>
          <a:p>
            <a:r>
              <a:rPr lang="en-US" sz="1800" dirty="0"/>
              <a:t>ABB offers a variety of ergonomic manual, battery-powered and pneumatic/hydraulic installation tools for terminals, lugs and cable ties, providing consistency, efficiency and comfort and helping to reduce the risk of injury. </a:t>
            </a:r>
          </a:p>
        </p:txBody>
      </p:sp>
      <p:sp>
        <p:nvSpPr>
          <p:cNvPr id="9" name="TextBox 8">
            <a:extLst>
              <a:ext uri="{FF2B5EF4-FFF2-40B4-BE49-F238E27FC236}">
                <a16:creationId xmlns:a16="http://schemas.microsoft.com/office/drawing/2014/main" id="{5974815B-82C5-459A-968A-50DFCF9D37F2}"/>
              </a:ext>
            </a:extLst>
          </p:cNvPr>
          <p:cNvSpPr txBox="1"/>
          <p:nvPr/>
        </p:nvSpPr>
        <p:spPr bwMode="gray">
          <a:xfrm>
            <a:off x="4602480" y="2505457"/>
            <a:ext cx="7130716" cy="2660904"/>
          </a:xfrm>
          <a:prstGeom prst="rect">
            <a:avLst/>
          </a:prstGeom>
          <a:noFill/>
        </p:spPr>
        <p:txBody>
          <a:bodyPr wrap="square" lIns="72000" tIns="72000" rIns="72000" bIns="72000" numCol="2" spcCol="365760" rtlCol="0">
            <a:noAutofit/>
          </a:bodyPr>
          <a:lstStyle/>
          <a:p>
            <a:r>
              <a:rPr lang="en-US" sz="1050" b="1" dirty="0"/>
              <a:t>Color-Keyed® | Sta-Kon® | Ty-Rap®</a:t>
            </a:r>
          </a:p>
          <a:p>
            <a:r>
              <a:rPr lang="en-US" sz="1050" b="1" dirty="0"/>
              <a:t>Ergonomic application tooling</a:t>
            </a:r>
          </a:p>
          <a:p>
            <a:pPr marL="171450" indent="-171450">
              <a:buFont typeface="Arial" panose="020B0604020202020204" pitchFamily="34" charset="0"/>
              <a:buChar char="•"/>
            </a:pPr>
            <a:r>
              <a:rPr lang="en-US" sz="1050" dirty="0"/>
              <a:t>Consistent installation of lugs, terminals and ties</a:t>
            </a:r>
          </a:p>
          <a:p>
            <a:pPr marL="171450" indent="-171450">
              <a:buFont typeface="Arial" panose="020B0604020202020204" pitchFamily="34" charset="0"/>
              <a:buChar char="•"/>
            </a:pPr>
            <a:r>
              <a:rPr lang="en-US" sz="1050" dirty="0"/>
              <a:t>Save time and increase reliability and profitability with hydraulic and pneumatic tooling</a:t>
            </a:r>
          </a:p>
          <a:p>
            <a:pPr marL="171450" indent="-171450">
              <a:buFont typeface="Arial" panose="020B0604020202020204" pitchFamily="34" charset="0"/>
              <a:buChar char="•"/>
            </a:pPr>
            <a:r>
              <a:rPr lang="en-US" sz="1050" dirty="0"/>
              <a:t>Reduced handle force and ergonomic design lowers the risk of repetitive motion injuries</a:t>
            </a:r>
          </a:p>
          <a:p>
            <a:endParaRPr lang="en-US" sz="1050" b="1" dirty="0"/>
          </a:p>
          <a:p>
            <a:r>
              <a:rPr lang="en-US" sz="1050" b="1" dirty="0"/>
              <a:t>EZCODE®</a:t>
            </a:r>
          </a:p>
          <a:p>
            <a:r>
              <a:rPr lang="en-US" sz="1050" b="1" dirty="0"/>
              <a:t>Safety labels, tags, signs, markers and tapes</a:t>
            </a:r>
          </a:p>
          <a:p>
            <a:pPr marL="171450" indent="-171450">
              <a:buFont typeface="Arial" panose="020B0604020202020204" pitchFamily="34" charset="0"/>
              <a:buChar char="•"/>
            </a:pPr>
            <a:r>
              <a:rPr lang="en-US" sz="1050" dirty="0"/>
              <a:t>Help to ensure personnel and workplace safety, as well as regulatory compliance</a:t>
            </a:r>
          </a:p>
          <a:p>
            <a:pPr marL="171450" indent="-171450">
              <a:buFont typeface="Arial" panose="020B0604020202020204" pitchFamily="34" charset="0"/>
              <a:buChar char="•"/>
            </a:pPr>
            <a:r>
              <a:rPr lang="en-US" sz="1050" dirty="0"/>
              <a:t>Highly visible and long-lasting materials</a:t>
            </a:r>
          </a:p>
          <a:p>
            <a:pPr marL="171450" indent="-171450">
              <a:buFont typeface="Arial" panose="020B0604020202020204" pitchFamily="34" charset="0"/>
              <a:buChar char="•"/>
            </a:pPr>
            <a:r>
              <a:rPr lang="en-US" sz="1050" dirty="0"/>
              <a:t>Custom labels, tags and signs available</a:t>
            </a:r>
          </a:p>
          <a:p>
            <a:endParaRPr lang="en-US" sz="1050" b="1" dirty="0"/>
          </a:p>
          <a:p>
            <a:r>
              <a:rPr lang="en-US" sz="1050" b="1" dirty="0"/>
              <a:t>PMA®</a:t>
            </a:r>
          </a:p>
          <a:p>
            <a:r>
              <a:rPr lang="en-US" sz="1050" b="1" dirty="0"/>
              <a:t>Halogen-free nylon liquidtight conduit systems</a:t>
            </a:r>
          </a:p>
          <a:p>
            <a:pPr marL="171450" indent="-171450">
              <a:buFont typeface="Arial" panose="020B0604020202020204" pitchFamily="34" charset="0"/>
              <a:buChar char="•"/>
            </a:pPr>
            <a:r>
              <a:rPr lang="en-US" sz="1050" dirty="0"/>
              <a:t>Free of halogen and cadmium — will not expose workers to hazardous smoke fumes</a:t>
            </a:r>
          </a:p>
          <a:p>
            <a:pPr marL="171450" indent="-171450">
              <a:buFont typeface="Arial" panose="020B0604020202020204" pitchFamily="34" charset="0"/>
              <a:buChar char="•"/>
            </a:pPr>
            <a:r>
              <a:rPr lang="en-US" sz="1050" dirty="0"/>
              <a:t>Non-metallic fittings with metallic and nonmetallic threads providing IP66, IP68 and IP69K ingress protection</a:t>
            </a:r>
          </a:p>
          <a:p>
            <a:endParaRPr lang="en-US" sz="1050" b="1" dirty="0"/>
          </a:p>
          <a:p>
            <a:r>
              <a:rPr lang="en-US" sz="1050" b="1" dirty="0"/>
              <a:t>STAR TECK®</a:t>
            </a:r>
          </a:p>
          <a:p>
            <a:r>
              <a:rPr lang="en-US" sz="1050" b="1" dirty="0"/>
              <a:t>Cable fittings</a:t>
            </a:r>
          </a:p>
          <a:p>
            <a:pPr marL="171450" indent="-171450">
              <a:buFont typeface="Arial" panose="020B0604020202020204" pitchFamily="34" charset="0"/>
              <a:buChar char="•"/>
            </a:pPr>
            <a:r>
              <a:rPr lang="en-US" sz="1050" dirty="0"/>
              <a:t>Metal-clad and armored cable fittings provide </a:t>
            </a:r>
            <a:r>
              <a:rPr lang="en-US" sz="1050" b="0" i="0" u="none" strike="noStrike" baseline="0" dirty="0">
                <a:latin typeface="ABBvoice-Regular"/>
              </a:rPr>
              <a:t>exceptional mechanical strain relief</a:t>
            </a:r>
          </a:p>
          <a:p>
            <a:pPr marL="171450" indent="-171450">
              <a:buFont typeface="Arial" panose="020B0604020202020204" pitchFamily="34" charset="0"/>
              <a:buChar char="•"/>
            </a:pPr>
            <a:r>
              <a:rPr lang="en-US" sz="1050" b="0" i="0" u="none" strike="noStrike" baseline="0" dirty="0">
                <a:latin typeface="ABBvoice-Regular"/>
              </a:rPr>
              <a:t>UL listed and CSA certified</a:t>
            </a:r>
            <a:endParaRPr lang="en-US" sz="1050" dirty="0"/>
          </a:p>
        </p:txBody>
      </p:sp>
      <p:sp>
        <p:nvSpPr>
          <p:cNvPr id="10" name="Content Placeholder 8">
            <a:extLst>
              <a:ext uri="{FF2B5EF4-FFF2-40B4-BE49-F238E27FC236}">
                <a16:creationId xmlns:a16="http://schemas.microsoft.com/office/drawing/2014/main" id="{32883A0A-74FC-4B14-8324-2554F3D5A8C8}"/>
              </a:ext>
            </a:extLst>
          </p:cNvPr>
          <p:cNvSpPr txBox="1">
            <a:spLocks/>
          </p:cNvSpPr>
          <p:nvPr/>
        </p:nvSpPr>
        <p:spPr bwMode="gray">
          <a:xfrm>
            <a:off x="332365" y="2505456"/>
            <a:ext cx="4064375" cy="3429687"/>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rPr>
              <a:t>NFPA 70E is the U.S. “Standard for Safety in the Workplace” that governs worker safety. UL 508A is the primary listing agency for U.S. industrial control panels. Safety issues for system integrators and panel builders encompass both the well being of personnel building the panels and protection of the employees and assets of customers who use the panels.</a:t>
            </a:r>
          </a:p>
          <a:p>
            <a:r>
              <a:rPr lang="en-US" sz="1100" dirty="0">
                <a:solidFill>
                  <a:schemeClr val="bg1"/>
                </a:solidFill>
              </a:rPr>
              <a:t>Many safety products are being designed into panels to identify and monitor critical processes, make them “touch safe” with arc flash protection, indicator lights, safety relays, touch screens, viewing windows, door ports, </a:t>
            </a:r>
            <a:r>
              <a:rPr lang="en-US" sz="1100" dirty="0" err="1">
                <a:solidFill>
                  <a:schemeClr val="bg1"/>
                </a:solidFill>
              </a:rPr>
              <a:t>deadfront</a:t>
            </a:r>
            <a:r>
              <a:rPr lang="en-US" sz="1100" dirty="0">
                <a:solidFill>
                  <a:schemeClr val="bg1"/>
                </a:solidFill>
              </a:rPr>
              <a:t> barriers and interlocked safety switches that offer emergency stop circuitry for added protection. For the safety of your employees, ABB offers a variety of ergonomic installation tools for terminals, lugs and cable ties, providing consistency, efficiency and comfort and helping to reduce the risk of injury. We also provide safety products to help protect your customers’ employees while working in your panel.</a:t>
            </a:r>
            <a:endParaRPr lang="en-US" sz="1000" dirty="0">
              <a:solidFill>
                <a:schemeClr val="bg1"/>
              </a:solidFill>
            </a:endParaRPr>
          </a:p>
        </p:txBody>
      </p:sp>
    </p:spTree>
    <p:extLst>
      <p:ext uri="{BB962C8B-B14F-4D97-AF65-F5344CB8AC3E}">
        <p14:creationId xmlns:p14="http://schemas.microsoft.com/office/powerpoint/2010/main" val="3412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abinet with orange cables&#10;&#10;Description automatically generated with medium confidence">
            <a:extLst>
              <a:ext uri="{FF2B5EF4-FFF2-40B4-BE49-F238E27FC236}">
                <a16:creationId xmlns:a16="http://schemas.microsoft.com/office/drawing/2014/main" id="{E07E1321-3657-246A-12B7-24DE5294CDD0}"/>
              </a:ext>
            </a:extLst>
          </p:cNvPr>
          <p:cNvPicPr>
            <a:picLocks noChangeAspect="1"/>
          </p:cNvPicPr>
          <p:nvPr/>
        </p:nvPicPr>
        <p:blipFill rotWithShape="1">
          <a:blip r:embed="rId2"/>
          <a:srcRect t="16865" r="21814" b="17057"/>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46CB1166-BEEA-4704-8200-4B1BCDE6B9C5}"/>
              </a:ext>
            </a:extLst>
          </p:cNvPr>
          <p:cNvSpPr>
            <a:spLocks noGrp="1"/>
          </p:cNvSpPr>
          <p:nvPr>
            <p:ph type="dt" sz="half" idx="14"/>
          </p:nvPr>
        </p:nvSpPr>
        <p:spPr/>
        <p:txBody>
          <a:bodyPr/>
          <a:lstStyle/>
          <a:p>
            <a:fld id="{41BEA6B9-27DB-4ECE-8F64-9FC3A129962D}" type="datetime4">
              <a:rPr lang="en-US" smtClean="0"/>
              <a:t>November 3, 2023</a:t>
            </a:fld>
            <a:endParaRPr lang="en-US" dirty="0"/>
          </a:p>
        </p:txBody>
      </p:sp>
      <p:sp>
        <p:nvSpPr>
          <p:cNvPr id="3" name="Slide Number Placeholder 2">
            <a:extLst>
              <a:ext uri="{FF2B5EF4-FFF2-40B4-BE49-F238E27FC236}">
                <a16:creationId xmlns:a16="http://schemas.microsoft.com/office/drawing/2014/main" id="{463F2246-8815-477D-8EE3-26663EE480F3}"/>
              </a:ext>
            </a:extLst>
          </p:cNvPr>
          <p:cNvSpPr>
            <a:spLocks noGrp="1"/>
          </p:cNvSpPr>
          <p:nvPr>
            <p:ph type="sldNum" sz="quarter" idx="16"/>
          </p:nvPr>
        </p:nvSpPr>
        <p:spPr/>
        <p:txBody>
          <a:bodyPr/>
          <a:lstStyle/>
          <a:p>
            <a:r>
              <a:rPr lang="en-US"/>
              <a:t>Slide </a:t>
            </a:r>
            <a:fld id="{619F89D8-7AE3-494A-97F3-03D680869632}" type="slidenum">
              <a:rPr lang="en-US" smtClean="0"/>
              <a:pPr/>
              <a:t>11</a:t>
            </a:fld>
            <a:endParaRPr lang="en-US" dirty="0"/>
          </a:p>
        </p:txBody>
      </p:sp>
      <p:sp>
        <p:nvSpPr>
          <p:cNvPr id="7" name="Rectangle 6">
            <a:extLst>
              <a:ext uri="{FF2B5EF4-FFF2-40B4-BE49-F238E27FC236}">
                <a16:creationId xmlns:a16="http://schemas.microsoft.com/office/drawing/2014/main" id="{2D505405-80D9-4485-D38A-5B1391907FFB}"/>
              </a:ext>
            </a:extLst>
          </p:cNvPr>
          <p:cNvSpPr/>
          <p:nvPr/>
        </p:nvSpPr>
        <p:spPr bwMode="gray">
          <a:xfrm rot="5400000">
            <a:off x="4524676" y="-809324"/>
            <a:ext cx="3142648"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390770" y="4535503"/>
            <a:ext cx="7121199"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What are your panels’ safety features?</a:t>
            </a:r>
          </a:p>
          <a:p>
            <a:r>
              <a:rPr lang="en-US" sz="2000" dirty="0">
                <a:solidFill>
                  <a:schemeClr val="bg1"/>
                </a:solidFill>
                <a:effectLst>
                  <a:outerShdw blurRad="38100" dist="38100" dir="2700000" algn="tl">
                    <a:srgbClr val="000000">
                      <a:alpha val="43137"/>
                    </a:srgbClr>
                  </a:outerShdw>
                </a:effectLst>
              </a:rPr>
              <a:t>According to OSHA, repetitive stress injury (RSI) affects approximately 1.8 million workers per year. The right tools can help reduce operator strain when installing crimp terminals, compression lugs and cable ties.</a:t>
            </a:r>
          </a:p>
        </p:txBody>
      </p:sp>
    </p:spTree>
    <p:extLst>
      <p:ext uri="{BB962C8B-B14F-4D97-AF65-F5344CB8AC3E}">
        <p14:creationId xmlns:p14="http://schemas.microsoft.com/office/powerpoint/2010/main" val="14453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Total project cost reduction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A6D7EA8A-45E1-45FE-BE38-D26C177FDB60}"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12</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1211933" cy="678581"/>
          </a:xfrm>
        </p:spPr>
        <p:txBody>
          <a:bodyPr/>
          <a:lstStyle/>
          <a:p>
            <a:r>
              <a:rPr lang="en-US" sz="1800" dirty="0"/>
              <a:t>ABB offers total project cost reduction solutions to help you achieve savings.</a:t>
            </a:r>
          </a:p>
        </p:txBody>
      </p:sp>
      <p:sp>
        <p:nvSpPr>
          <p:cNvPr id="7" name="TextBox 6">
            <a:extLst>
              <a:ext uri="{FF2B5EF4-FFF2-40B4-BE49-F238E27FC236}">
                <a16:creationId xmlns:a16="http://schemas.microsoft.com/office/drawing/2014/main" id="{19F38C61-5170-486B-AC18-DF33C1C860BE}"/>
              </a:ext>
            </a:extLst>
          </p:cNvPr>
          <p:cNvSpPr txBox="1"/>
          <p:nvPr/>
        </p:nvSpPr>
        <p:spPr bwMode="gray">
          <a:xfrm>
            <a:off x="3981691" y="2362200"/>
            <a:ext cx="7699768" cy="3610495"/>
          </a:xfrm>
          <a:prstGeom prst="rect">
            <a:avLst/>
          </a:prstGeom>
          <a:noFill/>
        </p:spPr>
        <p:txBody>
          <a:bodyPr wrap="square" lIns="72000" tIns="72000" rIns="72000" bIns="72000" numCol="2" spcCol="365760" rtlCol="0">
            <a:noAutofit/>
          </a:bodyPr>
          <a:lstStyle/>
          <a:p>
            <a:r>
              <a:rPr lang="en-US" sz="1050" b="1" dirty="0"/>
              <a:t>Carlon® non-metallic enclosures</a:t>
            </a:r>
          </a:p>
          <a:p>
            <a:pPr marL="171450" indent="-171450">
              <a:buFont typeface="Arial" panose="020B0604020202020204" pitchFamily="34" charset="0"/>
              <a:buChar char="•"/>
            </a:pPr>
            <a:r>
              <a:rPr lang="en-US" sz="1050" dirty="0"/>
              <a:t>NEMA and JIC designs</a:t>
            </a:r>
          </a:p>
          <a:p>
            <a:pPr marL="171450" indent="-171450">
              <a:buFont typeface="Arial" panose="020B0604020202020204" pitchFamily="34" charset="0"/>
              <a:buChar char="•"/>
            </a:pPr>
            <a:r>
              <a:rPr lang="en-US" sz="1050" dirty="0"/>
              <a:t>Lightweight, impact-resistant and non-metallic</a:t>
            </a:r>
          </a:p>
          <a:p>
            <a:pPr marL="171450" indent="-171450">
              <a:buFont typeface="Arial" panose="020B0604020202020204" pitchFamily="34" charset="0"/>
              <a:buChar char="•"/>
            </a:pPr>
            <a:r>
              <a:rPr lang="en-US" sz="1050" dirty="0"/>
              <a:t>Withstands harsh, wet, corrosive environments</a:t>
            </a:r>
          </a:p>
          <a:p>
            <a:endParaRPr lang="en-US" sz="1050" b="1" dirty="0"/>
          </a:p>
          <a:p>
            <a:r>
              <a:rPr lang="en-US" sz="1050" b="1" dirty="0"/>
              <a:t>Color-Keyed® compression connectors</a:t>
            </a:r>
          </a:p>
          <a:p>
            <a:pPr marL="171450" indent="-171450">
              <a:buFont typeface="Arial" panose="020B0604020202020204" pitchFamily="34" charset="0"/>
              <a:buChar char="•"/>
            </a:pPr>
            <a:r>
              <a:rPr lang="en-US" sz="1050" dirty="0"/>
              <a:t>Compression connectors and tools</a:t>
            </a:r>
          </a:p>
          <a:p>
            <a:pPr marL="171450" indent="-171450">
              <a:buFont typeface="Arial" panose="020B0604020202020204" pitchFamily="34" charset="0"/>
              <a:buChar char="•"/>
            </a:pPr>
            <a:r>
              <a:rPr lang="en-US" sz="1050" dirty="0"/>
              <a:t>Design, quote and order custom lugs easily with fast turnaround</a:t>
            </a:r>
          </a:p>
          <a:p>
            <a:pPr marL="171450" indent="-171450">
              <a:buFont typeface="Arial" panose="020B0604020202020204" pitchFamily="34" charset="0"/>
              <a:buChar char="•"/>
            </a:pPr>
            <a:r>
              <a:rPr lang="en-US" sz="1050" dirty="0"/>
              <a:t>HEX-FLEX® die system yields superior terminations with fewer crimps for flex cable</a:t>
            </a:r>
          </a:p>
          <a:p>
            <a:endParaRPr lang="en-US" sz="1050" dirty="0"/>
          </a:p>
          <a:p>
            <a:r>
              <a:rPr lang="en-US" sz="1050" b="1" dirty="0"/>
              <a:t>PMA® PACOF divisible flexible nylon conduit</a:t>
            </a:r>
          </a:p>
          <a:p>
            <a:pPr marL="171450" indent="-171450">
              <a:buFont typeface="Arial" panose="020B0604020202020204" pitchFamily="34" charset="0"/>
              <a:buChar char="•"/>
            </a:pPr>
            <a:r>
              <a:rPr lang="en-US" sz="1050" dirty="0"/>
              <a:t>Ideal for use with panel door joints</a:t>
            </a:r>
          </a:p>
          <a:p>
            <a:pPr marL="171450" indent="-171450">
              <a:buFont typeface="Arial" panose="020B0604020202020204" pitchFamily="34" charset="0"/>
              <a:buChar char="•"/>
            </a:pPr>
            <a:r>
              <a:rPr lang="en-US" sz="1050" dirty="0"/>
              <a:t>Fast, easy installation for labor savings</a:t>
            </a:r>
          </a:p>
          <a:p>
            <a:pPr marL="171450" indent="-171450">
              <a:buFont typeface="Arial" panose="020B0604020202020204" pitchFamily="34" charset="0"/>
              <a:buChar char="•"/>
            </a:pPr>
            <a:r>
              <a:rPr lang="en-US" sz="1050" dirty="0"/>
              <a:t>Can be opened and closed again in longitudinal direction at any time</a:t>
            </a:r>
          </a:p>
          <a:p>
            <a:pPr marL="171450" indent="-171450">
              <a:buFont typeface="Arial" panose="020B0604020202020204" pitchFamily="34" charset="0"/>
              <a:buChar char="•"/>
            </a:pPr>
            <a:r>
              <a:rPr lang="en-US" sz="1050" dirty="0"/>
              <a:t>Specially modified polyamide 6 construction — self-extinguishing and free from halogen and cadmium</a:t>
            </a:r>
          </a:p>
          <a:p>
            <a:pPr marL="171450" indent="-171450">
              <a:buFont typeface="Arial" panose="020B0604020202020204" pitchFamily="34" charset="0"/>
              <a:buChar char="•"/>
            </a:pPr>
            <a:r>
              <a:rPr lang="en-US" sz="1050" dirty="0"/>
              <a:t>Operating temperature of -40° C to 100° C</a:t>
            </a:r>
          </a:p>
          <a:p>
            <a:endParaRPr lang="en-US" sz="1050" b="1" dirty="0"/>
          </a:p>
          <a:p>
            <a:r>
              <a:rPr lang="en-US" sz="1050" b="1" dirty="0"/>
              <a:t>Ty-Duct® non-metallic wiring duct, tools and</a:t>
            </a:r>
          </a:p>
          <a:p>
            <a:r>
              <a:rPr lang="en-US" sz="1050" b="1" dirty="0"/>
              <a:t>accessories</a:t>
            </a:r>
          </a:p>
          <a:p>
            <a:pPr marL="171450" indent="-171450">
              <a:buFont typeface="Arial" panose="020B0604020202020204" pitchFamily="34" charset="0"/>
              <a:buChar char="•"/>
            </a:pPr>
            <a:r>
              <a:rPr lang="en-US" sz="1050" dirty="0"/>
              <a:t>Triple-restricted slots and universal mounting clip enable fast and neat internal wire bundling</a:t>
            </a:r>
          </a:p>
          <a:p>
            <a:pPr marL="171450" indent="-171450">
              <a:buFont typeface="Arial" panose="020B0604020202020204" pitchFamily="34" charset="0"/>
              <a:buChar char="•"/>
            </a:pPr>
            <a:r>
              <a:rPr lang="en-US" sz="1050" dirty="0"/>
              <a:t>Two-point contact cover with writable protective film installs/removes easily, yet won’t accidentally slip off</a:t>
            </a:r>
          </a:p>
          <a:p>
            <a:pPr marL="171450" indent="-171450">
              <a:buFont typeface="Arial" panose="020B0604020202020204" pitchFamily="34" charset="0"/>
              <a:buChar char="•"/>
            </a:pPr>
            <a:r>
              <a:rPr lang="en-US" sz="1050" dirty="0"/>
              <a:t>Bench-mount cutter provides fast, dust-free operation</a:t>
            </a:r>
          </a:p>
        </p:txBody>
      </p:sp>
      <p:sp>
        <p:nvSpPr>
          <p:cNvPr id="10" name="Content Placeholder 8">
            <a:extLst>
              <a:ext uri="{FF2B5EF4-FFF2-40B4-BE49-F238E27FC236}">
                <a16:creationId xmlns:a16="http://schemas.microsoft.com/office/drawing/2014/main" id="{C4290971-126B-4338-9EED-C55B93712DD5}"/>
              </a:ext>
            </a:extLst>
          </p:cNvPr>
          <p:cNvSpPr txBox="1">
            <a:spLocks/>
          </p:cNvSpPr>
          <p:nvPr/>
        </p:nvSpPr>
        <p:spPr bwMode="gray">
          <a:xfrm>
            <a:off x="332365" y="2362200"/>
            <a:ext cx="3278936" cy="3610495"/>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Increasing profitability while maintaining quality, reliability and safety requires continuous improvement of operational efficiencies. With global commerce increasing, many U.S. system integrators and panel builders are using more IEC components, which often cost less. The labor-to materials-and-equipment mix changes with the level of panel design complexity, and with labor representing as much as 50 percent of panel cost, installation time reduction is an ideal way to reduce costs and increase profit margin. ABB offers total project cost reduction solutions to help you achieve savings in labor, materials, equipment and logistics.</a:t>
            </a:r>
          </a:p>
        </p:txBody>
      </p:sp>
    </p:spTree>
    <p:extLst>
      <p:ext uri="{BB962C8B-B14F-4D97-AF65-F5344CB8AC3E}">
        <p14:creationId xmlns:p14="http://schemas.microsoft.com/office/powerpoint/2010/main" val="54958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 working on a machine&#10;&#10;Description automatically generated">
            <a:extLst>
              <a:ext uri="{FF2B5EF4-FFF2-40B4-BE49-F238E27FC236}">
                <a16:creationId xmlns:a16="http://schemas.microsoft.com/office/drawing/2014/main" id="{8998BDEF-40F4-0459-1F49-F749AA578EF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235" b="1666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57551B7-35FD-45A6-93E2-1B7DB636001E}"/>
              </a:ext>
            </a:extLst>
          </p:cNvPr>
          <p:cNvSpPr/>
          <p:nvPr/>
        </p:nvSpPr>
        <p:spPr bwMode="gray">
          <a:xfrm rot="5400000">
            <a:off x="4524676" y="-809324"/>
            <a:ext cx="3142648"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479276" y="4397261"/>
            <a:ext cx="5596404" cy="1862872"/>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latin typeface="ABBvoice-Regular"/>
              </a:rPr>
              <a:t>In what areas of your operation could you reduce costs to increase your profit margin? Approximately 80% of panels are custom-built. The average panel is 3 ft. x 3 ft. in size and takes 40 hours to build. </a:t>
            </a:r>
            <a:endParaRPr lang="en-US" sz="2000" dirty="0">
              <a:solidFill>
                <a:schemeClr val="bg1"/>
              </a:solidFill>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CD1B884E-DB6B-416C-81F7-EB8156C9A9B1}"/>
              </a:ext>
            </a:extLst>
          </p:cNvPr>
          <p:cNvSpPr>
            <a:spLocks noGrp="1"/>
          </p:cNvSpPr>
          <p:nvPr>
            <p:ph type="dt" sz="half" idx="14"/>
          </p:nvPr>
        </p:nvSpPr>
        <p:spPr/>
        <p:txBody>
          <a:bodyPr/>
          <a:lstStyle/>
          <a:p>
            <a:fld id="{C827FF63-506E-4D5F-B6FD-D78DECA84825}" type="datetime4">
              <a:rPr lang="en-US" smtClean="0"/>
              <a:t>November 3, 2023</a:t>
            </a:fld>
            <a:endParaRPr lang="en-US" dirty="0"/>
          </a:p>
        </p:txBody>
      </p:sp>
      <p:sp>
        <p:nvSpPr>
          <p:cNvPr id="4" name="Slide Number Placeholder 3">
            <a:extLst>
              <a:ext uri="{FF2B5EF4-FFF2-40B4-BE49-F238E27FC236}">
                <a16:creationId xmlns:a16="http://schemas.microsoft.com/office/drawing/2014/main" id="{B4A03047-7506-4BB3-94D9-AD76C56A5019}"/>
              </a:ext>
            </a:extLst>
          </p:cNvPr>
          <p:cNvSpPr>
            <a:spLocks noGrp="1"/>
          </p:cNvSpPr>
          <p:nvPr>
            <p:ph type="sldNum" sz="quarter" idx="16"/>
          </p:nvPr>
        </p:nvSpPr>
        <p:spPr/>
        <p:txBody>
          <a:bodyPr/>
          <a:lstStyle/>
          <a:p>
            <a:r>
              <a:rPr lang="en-US"/>
              <a:t>Slide </a:t>
            </a:r>
            <a:fld id="{619F89D8-7AE3-494A-97F3-03D680869632}" type="slidenum">
              <a:rPr lang="en-US" smtClean="0"/>
              <a:pPr/>
              <a:t>13</a:t>
            </a:fld>
            <a:endParaRPr lang="en-US" dirty="0"/>
          </a:p>
        </p:txBody>
      </p:sp>
    </p:spTree>
    <p:extLst>
      <p:ext uri="{BB962C8B-B14F-4D97-AF65-F5344CB8AC3E}">
        <p14:creationId xmlns:p14="http://schemas.microsoft.com/office/powerpoint/2010/main" val="3457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SKU reduction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839A2C8-BF53-44CC-B6B9-32FF0F6C5EE8}"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14</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1304577" cy="909873"/>
          </a:xfrm>
        </p:spPr>
        <p:txBody>
          <a:bodyPr/>
          <a:lstStyle/>
          <a:p>
            <a:r>
              <a:rPr lang="en-US" sz="1800" dirty="0"/>
              <a:t>ABB has a heritage of innovation, and an important characteristic of many new ABB products is their ability to replace multiple existing SKUs with one.</a:t>
            </a:r>
          </a:p>
        </p:txBody>
      </p:sp>
      <p:sp>
        <p:nvSpPr>
          <p:cNvPr id="10" name="TextBox 9">
            <a:extLst>
              <a:ext uri="{FF2B5EF4-FFF2-40B4-BE49-F238E27FC236}">
                <a16:creationId xmlns:a16="http://schemas.microsoft.com/office/drawing/2014/main" id="{1F2A45EF-F301-4480-9385-99E131211EE1}"/>
              </a:ext>
            </a:extLst>
          </p:cNvPr>
          <p:cNvSpPr txBox="1"/>
          <p:nvPr/>
        </p:nvSpPr>
        <p:spPr bwMode="gray">
          <a:xfrm>
            <a:off x="3458424" y="2362199"/>
            <a:ext cx="7951256" cy="3610495"/>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Color-Keyed® HEX-FLEX® die system</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Reduces installation time by providing a superior termination with fewer crimps for flex cable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Color-Keyed connector and die matching system helps ensure proper connections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STAR TECK®</a:t>
            </a:r>
          </a:p>
          <a:p>
            <a:r>
              <a:rPr lang="en-US" sz="1050" b="1" dirty="0">
                <a:latin typeface="ABBvoice" panose="020D0603020503020204" pitchFamily="34" charset="0"/>
                <a:ea typeface="ABBvoice" panose="020D0603020503020204" pitchFamily="34" charset="0"/>
                <a:cs typeface="ABBvoice" panose="020D0603020503020204" pitchFamily="34" charset="0"/>
              </a:rPr>
              <a:t>STAR TECK EXTREME® DIRECTOR™</a:t>
            </a:r>
          </a:p>
          <a:p>
            <a:r>
              <a:rPr lang="en-US" sz="1050" b="1" dirty="0">
                <a:latin typeface="ABBvoice" panose="020D0603020503020204" pitchFamily="34" charset="0"/>
                <a:ea typeface="ABBvoice" panose="020D0603020503020204" pitchFamily="34" charset="0"/>
                <a:cs typeface="ABBvoice" panose="020D0603020503020204" pitchFamily="34" charset="0"/>
              </a:rPr>
              <a:t>jacketed metal-clad cable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Innovative range-taking design reduces inventory and speeds installation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Allow angle adjustment from 90° to 180° to eliminate the need for a conduit elbow</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Easy to install — no disassembly required</a:t>
            </a: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a:t>
            </a:r>
          </a:p>
          <a:p>
            <a:r>
              <a:rPr lang="en-US" sz="1050" b="1" dirty="0">
                <a:latin typeface="ABBvoice" panose="020D0603020503020204" pitchFamily="34" charset="0"/>
                <a:ea typeface="ABBvoice" panose="020D0603020503020204" pitchFamily="34" charset="0"/>
                <a:cs typeface="ABBvoice" panose="020D0603020503020204" pitchFamily="34" charset="0"/>
              </a:rPr>
              <a:t>Blackjack® grounding bushings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Dual rated for threaded and unthreaded conduit, aluminum and copper wire to cut inventory in half</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Speeds installation Dual rated and improves aesthetics</a:t>
            </a:r>
          </a:p>
          <a:p>
            <a:r>
              <a:rPr lang="en-US" sz="1050" b="1" dirty="0">
                <a:latin typeface="ABBvoice" panose="020D0603020503020204" pitchFamily="34" charset="0"/>
                <a:ea typeface="ABBvoice" panose="020D0603020503020204" pitchFamily="34" charset="0"/>
                <a:cs typeface="ABBvoice" panose="020D0603020503020204" pitchFamily="34" charset="0"/>
              </a:rPr>
              <a:t>LU® universal conduit elbows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Can replace LL, LR, LB and C conduit bodies for a 4-to-1 SKU reduction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Radius is the same as bent conduit — rated for 40% wire fill</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 listed as an enclosure — splices allowed inside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Available in </a:t>
            </a:r>
            <a:r>
              <a:rPr lang="en-US" sz="1050" dirty="0" err="1">
                <a:latin typeface="ABBvoice" panose="020D0603020503020204" pitchFamily="34" charset="0"/>
                <a:ea typeface="ABBvoice" panose="020D0603020503020204" pitchFamily="34" charset="0"/>
                <a:cs typeface="ABBvoice" panose="020D0603020503020204" pitchFamily="34" charset="0"/>
              </a:rPr>
              <a:t>BlueKote</a:t>
            </a:r>
            <a:r>
              <a:rPr lang="en-US" sz="1050" dirty="0">
                <a:latin typeface="ABBvoice" panose="020D0603020503020204" pitchFamily="34" charset="0"/>
                <a:ea typeface="ABBvoice" panose="020D0603020503020204" pitchFamily="34" charset="0"/>
                <a:cs typeface="ABBvoice" panose="020D0603020503020204" pitchFamily="34" charset="0"/>
              </a:rPr>
              <a:t>® finish, stainless steel or with Ocal® PVC coating</a:t>
            </a:r>
          </a:p>
          <a:p>
            <a:r>
              <a:rPr lang="en-US" sz="1050" b="1" dirty="0">
                <a:latin typeface="ABBvoice" panose="020D0603020503020204" pitchFamily="34" charset="0"/>
                <a:ea typeface="ABBvoice" panose="020D0603020503020204" pitchFamily="34" charset="0"/>
                <a:cs typeface="ABBvoice" panose="020D0603020503020204" pitchFamily="34" charset="0"/>
              </a:rPr>
              <a:t>Ranger® cord 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Cable range of 0.25" — twice that of ordinary strain-relief connectors — reducing inventory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Smaller overall size to fit into tight spaces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Choice of aluminum, steel, stainless steel and non-metallic materials</a:t>
            </a:r>
          </a:p>
        </p:txBody>
      </p:sp>
      <p:sp>
        <p:nvSpPr>
          <p:cNvPr id="11" name="Content Placeholder 8">
            <a:extLst>
              <a:ext uri="{FF2B5EF4-FFF2-40B4-BE49-F238E27FC236}">
                <a16:creationId xmlns:a16="http://schemas.microsoft.com/office/drawing/2014/main" id="{D807AF32-FCF9-4138-8346-947A8B608467}"/>
              </a:ext>
            </a:extLst>
          </p:cNvPr>
          <p:cNvSpPr txBox="1">
            <a:spLocks/>
          </p:cNvSpPr>
          <p:nvPr/>
        </p:nvSpPr>
        <p:spPr bwMode="gray">
          <a:xfrm>
            <a:off x="332367" y="2362199"/>
            <a:ext cx="2954041" cy="3610495"/>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Carrying excess inventory is as much of a drag on company profitability as inefficient production processes. The more item SKUs (stock keeping units) you maintain, the greater the complexity of tracking systems and expense to manage inventory — both of which result in revenue loss. ABB has a heritage of innovation, and an important characteristic of many new ABB products is their ability to replace multiple existing SKUs with one.</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Our SKU reduction solutions help you: </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Save space in your store room</a:t>
            </a:r>
          </a:p>
          <a:p>
            <a:pPr marL="171450" indent="-171450">
              <a:spcBef>
                <a:spcPts val="0"/>
              </a:spcBef>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Reduce inventory items to manage</a:t>
            </a:r>
          </a:p>
          <a:p>
            <a:pPr marL="171450" indent="-171450">
              <a:spcBef>
                <a:spcPts val="0"/>
              </a:spcBef>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Increase cash on hand</a:t>
            </a:r>
          </a:p>
        </p:txBody>
      </p:sp>
    </p:spTree>
    <p:extLst>
      <p:ext uri="{BB962C8B-B14F-4D97-AF65-F5344CB8AC3E}">
        <p14:creationId xmlns:p14="http://schemas.microsoft.com/office/powerpoint/2010/main" val="7222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helf&#10;&#10;Description automatically generated">
            <a:extLst>
              <a:ext uri="{FF2B5EF4-FFF2-40B4-BE49-F238E27FC236}">
                <a16:creationId xmlns:a16="http://schemas.microsoft.com/office/drawing/2014/main" id="{3C46BC69-BAFE-B932-9E9A-CE3523E701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5602"/>
          <a:stretch/>
        </p:blipFill>
        <p:spPr>
          <a:xfrm>
            <a:off x="1" y="0"/>
            <a:ext cx="12192000" cy="6858000"/>
          </a:xfrm>
          <a:prstGeom prst="rect">
            <a:avLst/>
          </a:prstGeom>
        </p:spPr>
      </p:pic>
      <p:sp>
        <p:nvSpPr>
          <p:cNvPr id="9" name="Rectangle 8">
            <a:extLst>
              <a:ext uri="{FF2B5EF4-FFF2-40B4-BE49-F238E27FC236}">
                <a16:creationId xmlns:a16="http://schemas.microsoft.com/office/drawing/2014/main" id="{0DDE752D-6A0C-479C-88F4-4F7FD84D1357}"/>
              </a:ext>
            </a:extLst>
          </p:cNvPr>
          <p:cNvSpPr/>
          <p:nvPr/>
        </p:nvSpPr>
        <p:spPr bwMode="gray">
          <a:xfrm rot="5400000">
            <a:off x="4015450" y="-1318549"/>
            <a:ext cx="4161099" cy="12192000"/>
          </a:xfrm>
          <a:prstGeom prst="rect">
            <a:avLst/>
          </a:prstGeom>
          <a:gradFill>
            <a:gsLst>
              <a:gs pos="0">
                <a:schemeClr val="accent1">
                  <a:lumMod val="5000"/>
                  <a:lumOff val="95000"/>
                  <a:alpha val="0"/>
                </a:schemeClr>
              </a:gs>
              <a:gs pos="75000">
                <a:schemeClr val="bg1">
                  <a:alpha val="75000"/>
                </a:schemeClr>
              </a:gs>
              <a:gs pos="50000">
                <a:schemeClr val="bg1">
                  <a:alpha val="50000"/>
                </a:schemeClr>
              </a:gs>
              <a:gs pos="25000">
                <a:schemeClr val="bg1">
                  <a:alpha val="2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543207" y="4936522"/>
            <a:ext cx="64770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t>— </a:t>
            </a:r>
            <a:br>
              <a:rPr lang="de-DE" sz="2000" dirty="0"/>
            </a:br>
            <a:r>
              <a:rPr lang="en-US" sz="2000" dirty="0"/>
              <a:t>Reducing inventory increases cash on hand.</a:t>
            </a:r>
          </a:p>
          <a:p>
            <a:r>
              <a:rPr lang="en-US" sz="2000" dirty="0"/>
              <a:t>Fewer SKUs also means less time spent managing inventory — time savings that translate to lower operating costs.</a:t>
            </a:r>
          </a:p>
        </p:txBody>
      </p:sp>
      <p:sp>
        <p:nvSpPr>
          <p:cNvPr id="2" name="Date Placeholder 1">
            <a:extLst>
              <a:ext uri="{FF2B5EF4-FFF2-40B4-BE49-F238E27FC236}">
                <a16:creationId xmlns:a16="http://schemas.microsoft.com/office/drawing/2014/main" id="{4082A326-67B1-4912-B771-84EB7042D67F}"/>
              </a:ext>
            </a:extLst>
          </p:cNvPr>
          <p:cNvSpPr>
            <a:spLocks noGrp="1"/>
          </p:cNvSpPr>
          <p:nvPr>
            <p:ph type="dt" sz="half" idx="14"/>
          </p:nvPr>
        </p:nvSpPr>
        <p:spPr/>
        <p:txBody>
          <a:bodyPr/>
          <a:lstStyle/>
          <a:p>
            <a:fld id="{038CD32D-DF57-4B2A-B3A3-8AC7198E0C33}" type="datetime4">
              <a:rPr lang="en-US" smtClean="0"/>
              <a:t>November 3, 2023</a:t>
            </a:fld>
            <a:endParaRPr lang="en-US" dirty="0"/>
          </a:p>
        </p:txBody>
      </p:sp>
      <p:sp>
        <p:nvSpPr>
          <p:cNvPr id="6" name="Slide Number Placeholder 5">
            <a:extLst>
              <a:ext uri="{FF2B5EF4-FFF2-40B4-BE49-F238E27FC236}">
                <a16:creationId xmlns:a16="http://schemas.microsoft.com/office/drawing/2014/main" id="{82B87EEA-6207-4C43-9E45-29E7603DF44C}"/>
              </a:ext>
            </a:extLst>
          </p:cNvPr>
          <p:cNvSpPr>
            <a:spLocks noGrp="1"/>
          </p:cNvSpPr>
          <p:nvPr>
            <p:ph type="sldNum" sz="quarter" idx="16"/>
          </p:nvPr>
        </p:nvSpPr>
        <p:spPr/>
        <p:txBody>
          <a:bodyPr/>
          <a:lstStyle/>
          <a:p>
            <a:r>
              <a:rPr lang="en-US"/>
              <a:t>Slide </a:t>
            </a:r>
            <a:fld id="{619F89D8-7AE3-494A-97F3-03D680869632}" type="slidenum">
              <a:rPr lang="en-US" smtClean="0"/>
              <a:pPr/>
              <a:t>15</a:t>
            </a:fld>
            <a:endParaRPr lang="en-US" dirty="0"/>
          </a:p>
        </p:txBody>
      </p:sp>
    </p:spTree>
    <p:extLst>
      <p:ext uri="{BB962C8B-B14F-4D97-AF65-F5344CB8AC3E}">
        <p14:creationId xmlns:p14="http://schemas.microsoft.com/office/powerpoint/2010/main" val="418935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Total project cost reduction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5928E7B0-66B2-4929-BD53-23A91AD2BFDF}"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16</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ABB offers products designed to maximize panel real estate, enhance wire management and help boost your panels’ aesthetics.</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3958542" y="2362200"/>
            <a:ext cx="7697652" cy="3608832"/>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Color-Keyed® narrow-tongue lugs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Consistent narrow width from barrel to tongue to fit into tight spaces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Color-Keyed connector and die matching system helps ensure proper connections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Pos-E-Kon® rectangular pin-and-sleeve</a:t>
            </a:r>
          </a:p>
          <a:p>
            <a:r>
              <a:rPr lang="en-US" sz="1050" b="1" dirty="0">
                <a:latin typeface="ABBvoice" panose="020D0603020503020204" pitchFamily="34" charset="0"/>
                <a:ea typeface="ABBvoice" panose="020D0603020503020204" pitchFamily="34" charset="0"/>
                <a:cs typeface="ABBvoice" panose="020D0603020503020204" pitchFamily="34" charset="0"/>
              </a:rPr>
              <a:t>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Best use of space for multiple contacts in heavy duty housings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Rugged, industrial-grade connectors provide universal raceway flexibility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Easy-lock, cam-action latch eliminates guesswork and speeds installation</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 cord and cable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Labor-saving metallic and non-metallic fittings to route cables into the panel</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CHASE® fittings feature compact and low profile cord connectors to save space inside the panel</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Ranger® fittings provide up to a 4-to-1 SKU reduction — purchase, stock and install one fitting versus four</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Multi-hole cord grips allow multiple smaller cords to be  installed in the same fitting</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Ty-Rap® cable ties, accessories and tools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Low-profile head and smooth, molded body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Available in high-performance materials to handle harsh and plenum environments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Complete line of mounting bases, spiral wrap harnessing, abrasion-protection sleeving and installation tools</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8" y="2362200"/>
            <a:ext cx="3278934" cy="3608832"/>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When it comes to panels, space is money. The switch from analog to digital components requires less space and reduces wiring, saving space, labor, time and money. ABB offers products designed to maximize panel real estate, enhance wire management and help boost your panels’ aesthetics. We also provide high-temperature solutions. Our space-saving panel solutions: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Make your panels easier to build and maintain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Keep your panel technicians and customers safer</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Reduce the size and cost of your panel enclosure and wiring</a:t>
            </a:r>
          </a:p>
        </p:txBody>
      </p:sp>
    </p:spTree>
    <p:extLst>
      <p:ext uri="{BB962C8B-B14F-4D97-AF65-F5344CB8AC3E}">
        <p14:creationId xmlns:p14="http://schemas.microsoft.com/office/powerpoint/2010/main" val="79117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electrical panel&#10;&#10;Description automatically generated">
            <a:extLst>
              <a:ext uri="{FF2B5EF4-FFF2-40B4-BE49-F238E27FC236}">
                <a16:creationId xmlns:a16="http://schemas.microsoft.com/office/drawing/2014/main" id="{27CF7EBD-971B-9B15-C005-E4AE8EB85003}"/>
              </a:ext>
            </a:extLst>
          </p:cNvPr>
          <p:cNvPicPr>
            <a:picLocks noChangeAspect="1"/>
          </p:cNvPicPr>
          <p:nvPr/>
        </p:nvPicPr>
        <p:blipFill rotWithShape="1">
          <a:blip r:embed="rId2"/>
          <a:srcRect l="19692" t="35674" r="23149" b="1597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D6D06EA-A7C8-E222-BD06-A5779C189F56}"/>
              </a:ext>
            </a:extLst>
          </p:cNvPr>
          <p:cNvSpPr/>
          <p:nvPr/>
        </p:nvSpPr>
        <p:spPr bwMode="gray">
          <a:xfrm rot="16200000">
            <a:off x="4015450" y="-4015450"/>
            <a:ext cx="4161099" cy="12192000"/>
          </a:xfrm>
          <a:prstGeom prst="rect">
            <a:avLst/>
          </a:prstGeom>
          <a:gradFill>
            <a:gsLst>
              <a:gs pos="0">
                <a:schemeClr val="accent1">
                  <a:lumMod val="5000"/>
                  <a:lumOff val="95000"/>
                  <a:alpha val="0"/>
                </a:schemeClr>
              </a:gs>
              <a:gs pos="75000">
                <a:schemeClr val="bg1">
                  <a:alpha val="75000"/>
                </a:schemeClr>
              </a:gs>
              <a:gs pos="50000">
                <a:schemeClr val="bg1">
                  <a:alpha val="50000"/>
                </a:schemeClr>
              </a:gs>
              <a:gs pos="25000">
                <a:schemeClr val="bg1">
                  <a:alpha val="2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5102860" y="500380"/>
            <a:ext cx="64770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t>— </a:t>
            </a:r>
            <a:br>
              <a:rPr lang="de-DE" sz="2000" dirty="0"/>
            </a:br>
            <a:r>
              <a:rPr lang="en-US" sz="2000" dirty="0"/>
              <a:t>Would you like more space in your panels? </a:t>
            </a:r>
          </a:p>
          <a:p>
            <a:pPr algn="r"/>
            <a:r>
              <a:rPr lang="en-US" sz="2000" dirty="0"/>
              <a:t>ABB offers space-saving solutions to help.</a:t>
            </a:r>
          </a:p>
        </p:txBody>
      </p:sp>
      <p:sp>
        <p:nvSpPr>
          <p:cNvPr id="2" name="Date Placeholder 1">
            <a:extLst>
              <a:ext uri="{FF2B5EF4-FFF2-40B4-BE49-F238E27FC236}">
                <a16:creationId xmlns:a16="http://schemas.microsoft.com/office/drawing/2014/main" id="{4082A326-67B1-4912-B771-84EB7042D67F}"/>
              </a:ext>
            </a:extLst>
          </p:cNvPr>
          <p:cNvSpPr>
            <a:spLocks noGrp="1"/>
          </p:cNvSpPr>
          <p:nvPr>
            <p:ph type="dt" sz="half" idx="14"/>
          </p:nvPr>
        </p:nvSpPr>
        <p:spPr/>
        <p:txBody>
          <a:bodyPr/>
          <a:lstStyle/>
          <a:p>
            <a:fld id="{038CD32D-DF57-4B2A-B3A3-8AC7198E0C33}" type="datetime4">
              <a:rPr lang="en-US" smtClean="0"/>
              <a:t>November 3, 2023</a:t>
            </a:fld>
            <a:endParaRPr lang="en-US" dirty="0"/>
          </a:p>
        </p:txBody>
      </p:sp>
      <p:sp>
        <p:nvSpPr>
          <p:cNvPr id="6" name="Slide Number Placeholder 5">
            <a:extLst>
              <a:ext uri="{FF2B5EF4-FFF2-40B4-BE49-F238E27FC236}">
                <a16:creationId xmlns:a16="http://schemas.microsoft.com/office/drawing/2014/main" id="{82B87EEA-6207-4C43-9E45-29E7603DF44C}"/>
              </a:ext>
            </a:extLst>
          </p:cNvPr>
          <p:cNvSpPr>
            <a:spLocks noGrp="1"/>
          </p:cNvSpPr>
          <p:nvPr>
            <p:ph type="sldNum" sz="quarter" idx="16"/>
          </p:nvPr>
        </p:nvSpPr>
        <p:spPr/>
        <p:txBody>
          <a:bodyPr/>
          <a:lstStyle/>
          <a:p>
            <a:r>
              <a:rPr lang="en-US"/>
              <a:t>Slide </a:t>
            </a:r>
            <a:fld id="{619F89D8-7AE3-494A-97F3-03D680869632}" type="slidenum">
              <a:rPr lang="en-US" smtClean="0"/>
              <a:pPr/>
              <a:t>17</a:t>
            </a:fld>
            <a:endParaRPr lang="en-US" dirty="0"/>
          </a:p>
        </p:txBody>
      </p:sp>
    </p:spTree>
    <p:extLst>
      <p:ext uri="{BB962C8B-B14F-4D97-AF65-F5344CB8AC3E}">
        <p14:creationId xmlns:p14="http://schemas.microsoft.com/office/powerpoint/2010/main" val="14311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49AA45FC-5BA1-4B43-8529-6C608253F806}"/>
              </a:ext>
            </a:extLst>
          </p:cNvPr>
          <p:cNvSpPr txBox="1">
            <a:spLocks/>
          </p:cNvSpPr>
          <p:nvPr/>
        </p:nvSpPr>
        <p:spPr bwMode="gray">
          <a:xfrm>
            <a:off x="332367" y="2362199"/>
            <a:ext cx="4691046" cy="3610495"/>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Electrical control panels are used in a variety of environments that can negatively affect their performance and lifespan, such as areas that have liquids and steam present from manufacturing processes or outdoor weather exposure. Lubricants and oils can also find their way into electrical systems. Panels installed in food and beverage processing plants may be exposed to high-pressure washdown cleaning procedures, while panels in paper mills must be able to withstand steam. When specifying electrical components for electrical control panels, consider the following:</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Liquid ingress can deteriorate or short out an electrical system immediately or over time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Electrical system components designed with round and sloped surfaces help to shed liquids and contaminants, rather than creating a shelf where they can collect</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ABB offers solutions that protect against liquid, moisture and dust ingress, which will help reduce corrosion and downtime, increasing electrical system lifecycle and improving operating revenues.</a:t>
            </a:r>
          </a:p>
        </p:txBody>
      </p:sp>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Liquid ingress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8826010-7DAB-4F16-A0BF-590C85C77895}"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18</a:t>
            </a:fld>
            <a:endParaRPr lang="en-US" dirty="0"/>
          </a:p>
        </p:txBody>
      </p:sp>
      <p:sp>
        <p:nvSpPr>
          <p:cNvPr id="11" name="Content Placeholder 8">
            <a:extLst>
              <a:ext uri="{FF2B5EF4-FFF2-40B4-BE49-F238E27FC236}">
                <a16:creationId xmlns:a16="http://schemas.microsoft.com/office/drawing/2014/main" id="{D3DCCEB8-EA92-4625-B16E-DF9093734003}"/>
              </a:ext>
            </a:extLst>
          </p:cNvPr>
          <p:cNvSpPr>
            <a:spLocks noGrp="1"/>
          </p:cNvSpPr>
          <p:nvPr>
            <p:ph sz="quarter" idx="21"/>
          </p:nvPr>
        </p:nvSpPr>
        <p:spPr>
          <a:xfrm>
            <a:off x="332367" y="1371600"/>
            <a:ext cx="11450058" cy="1040603"/>
          </a:xfrm>
        </p:spPr>
        <p:txBody>
          <a:bodyPr/>
          <a:lstStyle/>
          <a:p>
            <a:r>
              <a:rPr lang="en-US" sz="1700" dirty="0"/>
              <a:t>ABB offers you electrical system solutions that protect against liquid, moisture and dust ingress, which will help reduce corrosion and downtime, increasing electrical system lifecycle and improving operating revenues.</a:t>
            </a:r>
          </a:p>
        </p:txBody>
      </p:sp>
      <p:sp>
        <p:nvSpPr>
          <p:cNvPr id="12" name="TextBox 11">
            <a:extLst>
              <a:ext uri="{FF2B5EF4-FFF2-40B4-BE49-F238E27FC236}">
                <a16:creationId xmlns:a16="http://schemas.microsoft.com/office/drawing/2014/main" id="{93445C15-3480-4BD4-B07A-A709E48416B8}"/>
              </a:ext>
            </a:extLst>
          </p:cNvPr>
          <p:cNvSpPr txBox="1"/>
          <p:nvPr/>
        </p:nvSpPr>
        <p:spPr bwMode="gray">
          <a:xfrm>
            <a:off x="5208608" y="2362199"/>
            <a:ext cx="6574420" cy="3362325"/>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Shrink-Kon® self-fusing tape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Easy-to-install insulation for harnesses, wires or cables — no heat or adhesive required</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Just two layers form a moisture-proof, abrasion resistant, dielectric seal for low- or high-voltage applications (600 V max.)</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Shrink-Kon® heat-shrink insulation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Provides superior conductor, connection and termination protection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Helps to ensure continuous, reliable operation</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a:t>
            </a:r>
          </a:p>
          <a:p>
            <a:r>
              <a:rPr lang="en-US" sz="1050" b="1" dirty="0">
                <a:latin typeface="ABBvoice" panose="020D0603020503020204" pitchFamily="34" charset="0"/>
                <a:ea typeface="ABBvoice" panose="020D0603020503020204" pitchFamily="34" charset="0"/>
                <a:cs typeface="ABBvoice" panose="020D0603020503020204" pitchFamily="34" charset="0"/>
              </a:rPr>
              <a:t>Ranger® series cord 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 exceptional mechanical strain relief</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Create a dependable seal against dust, oil and other liquids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Designed to handle the unique connection demands of flexible cords and power cables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 listed and CSA certified</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Liquidtight Systems®</a:t>
            </a:r>
          </a:p>
          <a:p>
            <a:r>
              <a:rPr lang="en-US" sz="1050" b="1" dirty="0">
                <a:latin typeface="ABBvoice" panose="020D0603020503020204" pitchFamily="34" charset="0"/>
                <a:ea typeface="ABBvoice" panose="020D0603020503020204" pitchFamily="34" charset="0"/>
                <a:cs typeface="ABBvoice" panose="020D0603020503020204" pitchFamily="34" charset="0"/>
              </a:rPr>
              <a:t>Liquid-tight conduit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Withstands harsh, wet and corrosive environments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Provides a water- and oil-tight seal where flexible metal conduit enters a box or enclosure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Safe Edge® ground cone design accepts variations in raceway convolutions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Suitable for both grounding and bonding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 listed and CSA certified</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Type A liquid-tight flexible non-metallic</a:t>
            </a:r>
          </a:p>
          <a:p>
            <a:r>
              <a:rPr lang="en-US" sz="1050" b="1" dirty="0">
                <a:latin typeface="ABBvoice" panose="020D0603020503020204" pitchFamily="34" charset="0"/>
                <a:ea typeface="ABBvoice" panose="020D0603020503020204" pitchFamily="34" charset="0"/>
                <a:cs typeface="ABBvoice" panose="020D0603020503020204" pitchFamily="34" charset="0"/>
              </a:rPr>
              <a:t>conduit and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Create a liquid-, dust- and oil-tight seal</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Ideal for continuous flexing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Suitable for operating temperatures from </a:t>
            </a:r>
            <a:br>
              <a:rPr lang="en-US" sz="1050" dirty="0">
                <a:latin typeface="ABBvoice" panose="020D0603020503020204" pitchFamily="34" charset="0"/>
                <a:ea typeface="ABBvoice" panose="020D0603020503020204" pitchFamily="34" charset="0"/>
                <a:cs typeface="ABBvoice" panose="020D0603020503020204" pitchFamily="34" charset="0"/>
              </a:rPr>
            </a:br>
            <a:r>
              <a:rPr lang="en-US" sz="1050" dirty="0">
                <a:latin typeface="ABBvoice" panose="020D0603020503020204" pitchFamily="34" charset="0"/>
                <a:ea typeface="ABBvoice" panose="020D0603020503020204" pitchFamily="34" charset="0"/>
                <a:cs typeface="ABBvoice" panose="020D0603020503020204" pitchFamily="34" charset="0"/>
              </a:rPr>
              <a:t>-20° to 60° C</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Fittings available in non-burning, non dripping thermoplastic, steel and stainless steel materials</a:t>
            </a:r>
          </a:p>
        </p:txBody>
      </p:sp>
    </p:spTree>
    <p:extLst>
      <p:ext uri="{BB962C8B-B14F-4D97-AF65-F5344CB8AC3E}">
        <p14:creationId xmlns:p14="http://schemas.microsoft.com/office/powerpoint/2010/main" val="29143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red switch on a white machine&#10;&#10;Description automatically generated">
            <a:extLst>
              <a:ext uri="{FF2B5EF4-FFF2-40B4-BE49-F238E27FC236}">
                <a16:creationId xmlns:a16="http://schemas.microsoft.com/office/drawing/2014/main" id="{E04DB0BF-AD5E-B112-B2F3-91AD6B71B1D7}"/>
              </a:ext>
            </a:extLst>
          </p:cNvPr>
          <p:cNvPicPr>
            <a:picLocks noChangeAspect="1"/>
          </p:cNvPicPr>
          <p:nvPr/>
        </p:nvPicPr>
        <p:blipFill rotWithShape="1">
          <a:blip r:embed="rId2"/>
          <a:srcRect l="11603" t="22948"/>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11553359-6C9F-47B3-8421-15203688F7A3}"/>
              </a:ext>
            </a:extLst>
          </p:cNvPr>
          <p:cNvSpPr>
            <a:spLocks noGrp="1"/>
          </p:cNvSpPr>
          <p:nvPr>
            <p:ph type="dt" sz="half" idx="14"/>
          </p:nvPr>
        </p:nvSpPr>
        <p:spPr/>
        <p:txBody>
          <a:bodyPr/>
          <a:lstStyle/>
          <a:p>
            <a:fld id="{B94EEB9F-AD32-4714-BA2B-0F9F09D932D7}" type="datetime4">
              <a:rPr lang="en-US" smtClean="0"/>
              <a:t>November 3, 2023</a:t>
            </a:fld>
            <a:endParaRPr lang="en-US" dirty="0"/>
          </a:p>
        </p:txBody>
      </p:sp>
      <p:sp>
        <p:nvSpPr>
          <p:cNvPr id="3" name="Slide Number Placeholder 2">
            <a:extLst>
              <a:ext uri="{FF2B5EF4-FFF2-40B4-BE49-F238E27FC236}">
                <a16:creationId xmlns:a16="http://schemas.microsoft.com/office/drawing/2014/main" id="{12467494-65D3-46EF-AC32-22CFC311A2C7}"/>
              </a:ext>
            </a:extLst>
          </p:cNvPr>
          <p:cNvSpPr>
            <a:spLocks noGrp="1"/>
          </p:cNvSpPr>
          <p:nvPr>
            <p:ph type="sldNum" sz="quarter" idx="16"/>
          </p:nvPr>
        </p:nvSpPr>
        <p:spPr/>
        <p:txBody>
          <a:bodyPr/>
          <a:lstStyle/>
          <a:p>
            <a:r>
              <a:rPr lang="en-US"/>
              <a:t>Slide </a:t>
            </a:r>
            <a:fld id="{619F89D8-7AE3-494A-97F3-03D680869632}" type="slidenum">
              <a:rPr lang="en-US" smtClean="0"/>
              <a:pPr/>
              <a:t>19</a:t>
            </a:fld>
            <a:endParaRPr lang="en-US" dirty="0"/>
          </a:p>
        </p:txBody>
      </p:sp>
      <p:sp>
        <p:nvSpPr>
          <p:cNvPr id="8" name="Rectangle 7">
            <a:extLst>
              <a:ext uri="{FF2B5EF4-FFF2-40B4-BE49-F238E27FC236}">
                <a16:creationId xmlns:a16="http://schemas.microsoft.com/office/drawing/2014/main" id="{4840FEDD-02DC-47B6-91E5-A777E88037F0}"/>
              </a:ext>
            </a:extLst>
          </p:cNvPr>
          <p:cNvSpPr/>
          <p:nvPr/>
        </p:nvSpPr>
        <p:spPr bwMode="gray">
          <a:xfrm rot="5400000">
            <a:off x="4953000" y="-381000"/>
            <a:ext cx="2286000" cy="12192000"/>
          </a:xfrm>
          <a:prstGeom prst="rect">
            <a:avLst/>
          </a:prstGeom>
          <a:gradFill>
            <a:gsLst>
              <a:gs pos="0">
                <a:schemeClr val="accent1">
                  <a:alpha val="0"/>
                  <a:lumMod val="10000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02514" y="5054939"/>
            <a:ext cx="5554446"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What NEMA and IP ratings are required to prevent liquids from getting into your electrical control panels?</a:t>
            </a:r>
          </a:p>
        </p:txBody>
      </p:sp>
    </p:spTree>
    <p:extLst>
      <p:ext uri="{BB962C8B-B14F-4D97-AF65-F5344CB8AC3E}">
        <p14:creationId xmlns:p14="http://schemas.microsoft.com/office/powerpoint/2010/main" val="16242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9D55FF8-9E79-48F2-99E4-574C1174C285}"/>
              </a:ext>
            </a:extLst>
          </p:cNvPr>
          <p:cNvSpPr>
            <a:spLocks noGrp="1"/>
          </p:cNvSpPr>
          <p:nvPr>
            <p:ph type="ctrTitle"/>
          </p:nvPr>
        </p:nvSpPr>
        <p:spPr>
          <a:xfrm>
            <a:off x="713232" y="718060"/>
            <a:ext cx="10863072" cy="504000"/>
          </a:xfrm>
        </p:spPr>
        <p:txBody>
          <a:bodyPr anchor="t"/>
          <a:lstStyle/>
          <a:p>
            <a:r>
              <a:rPr lang="de-DE" dirty="0"/>
              <a:t>— </a:t>
            </a:r>
            <a:br>
              <a:rPr lang="de-DE" dirty="0"/>
            </a:br>
            <a:r>
              <a:rPr lang="en-US" dirty="0"/>
              <a:t>Thomas &amp; Betts is now part of ABB’s Installation Products Division, but our long legacy of quality products and innovation remains the same.</a:t>
            </a:r>
            <a:br>
              <a:rPr lang="en-US" dirty="0"/>
            </a:br>
            <a:br>
              <a:rPr lang="en-US" dirty="0"/>
            </a:br>
            <a:r>
              <a:rPr lang="en-US" dirty="0"/>
              <a:t>From connectors that support wire buildings on Earth to cable ties that help put machines in space, we continue to work every day to make, market, design and sell products that provide a smarter, safer and more reliable flow of electricity, from source to socket.</a:t>
            </a:r>
          </a:p>
        </p:txBody>
      </p:sp>
    </p:spTree>
    <p:extLst>
      <p:ext uri="{BB962C8B-B14F-4D97-AF65-F5344CB8AC3E}">
        <p14:creationId xmlns:p14="http://schemas.microsoft.com/office/powerpoint/2010/main" val="118715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Grounding and Bonding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C88B7BB3-6997-41CA-8D8D-CD04BC834E49}"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20</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7" y="1371600"/>
            <a:ext cx="9826617" cy="678581"/>
          </a:xfrm>
        </p:spPr>
        <p:txBody>
          <a:bodyPr/>
          <a:lstStyle/>
          <a:p>
            <a:r>
              <a:rPr lang="en-US" sz="1800" dirty="0"/>
              <a:t>ABB grounding and bonding solutions are designed to ensure personnel safety, eliminate lightning interruptions and protect critical equipment.</a:t>
            </a:r>
          </a:p>
        </p:txBody>
      </p:sp>
      <p:sp>
        <p:nvSpPr>
          <p:cNvPr id="2" name="Content Placeholder 8">
            <a:extLst>
              <a:ext uri="{FF2B5EF4-FFF2-40B4-BE49-F238E27FC236}">
                <a16:creationId xmlns:a16="http://schemas.microsoft.com/office/drawing/2014/main" id="{6B4012AD-CB4C-03E3-FDE4-8723E63DC0A9}"/>
              </a:ext>
            </a:extLst>
          </p:cNvPr>
          <p:cNvSpPr txBox="1">
            <a:spLocks/>
          </p:cNvSpPr>
          <p:nvPr/>
        </p:nvSpPr>
        <p:spPr bwMode="gray">
          <a:xfrm>
            <a:off x="332367" y="2362199"/>
            <a:ext cx="3040753" cy="3610495"/>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 stable power supply is the backbone of any facility. Power failure or instability can cause safety, production and operational issues, significantly impacting a company’s bottom line. Ineffective grounding can lead to voltage variances that damage electrical equipment or electronic devices, resulting in power loss and costly downtime. Many power problems stem from incorrect bonding of transformers, main electrical panels, subpanels, UPS systems and generators. ABB grounding and bonding solutions are designed to help provide electrical continuity and reliability and meet IEEE, NEC, UL and CSA requirements.</a:t>
            </a:r>
          </a:p>
        </p:txBody>
      </p:sp>
      <p:sp>
        <p:nvSpPr>
          <p:cNvPr id="8" name="TextBox 7">
            <a:extLst>
              <a:ext uri="{FF2B5EF4-FFF2-40B4-BE49-F238E27FC236}">
                <a16:creationId xmlns:a16="http://schemas.microsoft.com/office/drawing/2014/main" id="{1D18D4CC-0037-1F1C-7F93-94430D6CEA56}"/>
              </a:ext>
            </a:extLst>
          </p:cNvPr>
          <p:cNvSpPr txBox="1"/>
          <p:nvPr/>
        </p:nvSpPr>
        <p:spPr bwMode="gray">
          <a:xfrm>
            <a:off x="3616960" y="2362199"/>
            <a:ext cx="8166068" cy="3362325"/>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Blackburn® grounding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Superior grounding and bonding of electrical systems and equipment</a:t>
            </a:r>
          </a:p>
          <a:p>
            <a:pPr marL="171450" indent="-171450">
              <a:buFont typeface="Arial" panose="020B0604020202020204" pitchFamily="34" charset="0"/>
              <a:buChar char="•"/>
            </a:pPr>
            <a:r>
              <a:rPr lang="en-US" sz="1050" dirty="0" err="1">
                <a:latin typeface="ABBvoice" panose="020D0603020503020204" pitchFamily="34" charset="0"/>
                <a:ea typeface="ABBvoice" panose="020D0603020503020204" pitchFamily="34" charset="0"/>
                <a:cs typeface="ABBvoice" panose="020D0603020503020204" pitchFamily="34" charset="0"/>
              </a:rPr>
              <a:t>EZGround</a:t>
            </a:r>
            <a:r>
              <a:rPr lang="en-US" sz="1050" dirty="0">
                <a:latin typeface="ABBvoice" panose="020D0603020503020204" pitchFamily="34" charset="0"/>
                <a:ea typeface="ABBvoice" panose="020D0603020503020204" pitchFamily="34" charset="0"/>
                <a:cs typeface="ABBvoice" panose="020D0603020503020204" pitchFamily="34" charset="0"/>
              </a:rPr>
              <a:t>® compression connectors provide a consistent, irreversible bond</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Mechanical connectors require no special tools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Blackburn® flexible braids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Extra-flexible links for applications to 3,600 A</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Standard links for applications to 2,350 A</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 Blackjack® grounding bushings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For grounding and bonding of threaded and unthreaded conduit, aluminum and copper wire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Speeds installation and improves aesthetics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 bonding locknuts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Ensure positive bonding of conduit to enclosure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Available in steel or aluminum</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Liquidtight Systems®</a:t>
            </a:r>
          </a:p>
          <a:p>
            <a:r>
              <a:rPr lang="en-US" sz="1050" b="1" dirty="0">
                <a:latin typeface="ABBvoice" panose="020D0603020503020204" pitchFamily="34" charset="0"/>
                <a:ea typeface="ABBvoice" panose="020D0603020503020204" pitchFamily="34" charset="0"/>
                <a:cs typeface="ABBvoice" panose="020D0603020503020204" pitchFamily="34" charset="0"/>
              </a:rPr>
              <a:t>Revolver® grounding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Designed for use where an external bonding jumper is required for liquid-tight flexible conduit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Revolving grounding ring provides flexibility in positioning for ease of installation</a:t>
            </a:r>
          </a:p>
        </p:txBody>
      </p:sp>
    </p:spTree>
    <p:extLst>
      <p:ext uri="{BB962C8B-B14F-4D97-AF65-F5344CB8AC3E}">
        <p14:creationId xmlns:p14="http://schemas.microsoft.com/office/powerpoint/2010/main" val="307045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able&#10;&#10;Description automatically generated">
            <a:extLst>
              <a:ext uri="{FF2B5EF4-FFF2-40B4-BE49-F238E27FC236}">
                <a16:creationId xmlns:a16="http://schemas.microsoft.com/office/drawing/2014/main" id="{24216BF9-78D5-BF5A-10FF-9CB7F5EE7FC2}"/>
              </a:ext>
            </a:extLst>
          </p:cNvPr>
          <p:cNvPicPr>
            <a:picLocks noChangeAspect="1"/>
          </p:cNvPicPr>
          <p:nvPr/>
        </p:nvPicPr>
        <p:blipFill rotWithShape="1">
          <a:blip r:embed="rId2"/>
          <a:srcRect t="53534" b="15274"/>
          <a:stretch/>
        </p:blipFill>
        <p:spPr>
          <a:xfrm>
            <a:off x="0" y="-1"/>
            <a:ext cx="12191999" cy="6858001"/>
          </a:xfrm>
          <a:prstGeom prst="rect">
            <a:avLst/>
          </a:prstGeom>
        </p:spPr>
      </p:pic>
      <p:sp>
        <p:nvSpPr>
          <p:cNvPr id="8" name="Rectangle 7">
            <a:extLst>
              <a:ext uri="{FF2B5EF4-FFF2-40B4-BE49-F238E27FC236}">
                <a16:creationId xmlns:a16="http://schemas.microsoft.com/office/drawing/2014/main" id="{5FD3BBBD-7C3C-CFEB-5F4F-1A53CF1F18D2}"/>
              </a:ext>
            </a:extLst>
          </p:cNvPr>
          <p:cNvSpPr/>
          <p:nvPr/>
        </p:nvSpPr>
        <p:spPr bwMode="gray">
          <a:xfrm rot="5400000">
            <a:off x="4015451" y="-1318550"/>
            <a:ext cx="4161099" cy="12192000"/>
          </a:xfrm>
          <a:prstGeom prst="rect">
            <a:avLst/>
          </a:prstGeom>
          <a:gradFill>
            <a:gsLst>
              <a:gs pos="0">
                <a:schemeClr val="accent1">
                  <a:lumMod val="5000"/>
                  <a:lumOff val="95000"/>
                  <a:alpha val="0"/>
                </a:schemeClr>
              </a:gs>
              <a:gs pos="75000">
                <a:schemeClr val="bg1">
                  <a:alpha val="75000"/>
                </a:schemeClr>
              </a:gs>
              <a:gs pos="50000">
                <a:schemeClr val="bg1">
                  <a:alpha val="50000"/>
                </a:schemeClr>
              </a:gs>
              <a:gs pos="25000">
                <a:schemeClr val="bg1">
                  <a:alpha val="2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519061" y="4171509"/>
            <a:ext cx="4585374"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t>— </a:t>
            </a:r>
            <a:br>
              <a:rPr lang="de-DE" sz="2000" dirty="0"/>
            </a:br>
            <a:r>
              <a:rPr lang="en-US" sz="2000" dirty="0"/>
              <a:t>Are your technicians up to date on current NEC grounding and bonding and NFPA 79 safety requirements? ABB offers onsite NEC update training to help you keep your team abreast of changes.</a:t>
            </a:r>
          </a:p>
        </p:txBody>
      </p:sp>
      <p:sp>
        <p:nvSpPr>
          <p:cNvPr id="2" name="Date Placeholder 1">
            <a:extLst>
              <a:ext uri="{FF2B5EF4-FFF2-40B4-BE49-F238E27FC236}">
                <a16:creationId xmlns:a16="http://schemas.microsoft.com/office/drawing/2014/main" id="{659A0E4A-8F3B-4362-9966-1E18EEFEF6CB}"/>
              </a:ext>
            </a:extLst>
          </p:cNvPr>
          <p:cNvSpPr>
            <a:spLocks noGrp="1"/>
          </p:cNvSpPr>
          <p:nvPr>
            <p:ph type="dt" sz="half" idx="14"/>
          </p:nvPr>
        </p:nvSpPr>
        <p:spPr/>
        <p:txBody>
          <a:bodyPr/>
          <a:lstStyle/>
          <a:p>
            <a:fld id="{6CBD5D4D-7D02-4373-BB46-AA323036EEAE}" type="datetime4">
              <a:rPr lang="en-US" smtClean="0"/>
              <a:t>November 3, 2023</a:t>
            </a:fld>
            <a:endParaRPr lang="en-US" dirty="0"/>
          </a:p>
        </p:txBody>
      </p:sp>
      <p:sp>
        <p:nvSpPr>
          <p:cNvPr id="4" name="Slide Number Placeholder 3">
            <a:extLst>
              <a:ext uri="{FF2B5EF4-FFF2-40B4-BE49-F238E27FC236}">
                <a16:creationId xmlns:a16="http://schemas.microsoft.com/office/drawing/2014/main" id="{37DFF671-F417-4E7E-A15A-47BD96D27D67}"/>
              </a:ext>
            </a:extLst>
          </p:cNvPr>
          <p:cNvSpPr>
            <a:spLocks noGrp="1"/>
          </p:cNvSpPr>
          <p:nvPr>
            <p:ph type="sldNum" sz="quarter" idx="16"/>
          </p:nvPr>
        </p:nvSpPr>
        <p:spPr/>
        <p:txBody>
          <a:bodyPr/>
          <a:lstStyle/>
          <a:p>
            <a:r>
              <a:rPr lang="en-US"/>
              <a:t>Slide </a:t>
            </a:r>
            <a:fld id="{619F89D8-7AE3-494A-97F3-03D680869632}" type="slidenum">
              <a:rPr lang="en-US" smtClean="0"/>
              <a:pPr/>
              <a:t>21</a:t>
            </a:fld>
            <a:endParaRPr lang="en-US" dirty="0"/>
          </a:p>
        </p:txBody>
      </p:sp>
    </p:spTree>
    <p:extLst>
      <p:ext uri="{BB962C8B-B14F-4D97-AF65-F5344CB8AC3E}">
        <p14:creationId xmlns:p14="http://schemas.microsoft.com/office/powerpoint/2010/main" val="283320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Services &amp; training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A3894E5F-A6FB-42C3-982E-A1F7DE12465F}"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22</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The consequences of an improperly installed or maintained electrical system can range from costly downtime to a significant disaster. Proper training is essential.</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4533900" y="2362199"/>
            <a:ext cx="7122293" cy="3672841"/>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Color-Keyed® compression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Lug Express program provides quick turnaround on both standard and custom lug orders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Product configurator enables online design of custom 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Product specialists are available nationwide to train in the proper use and installation of Color-Keyed products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Tech Services group provides expertise for call-in customers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Ocal installer certification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Onsite installation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Provides hands-on practice of clamping, cutting, threading, assembling and repairing the Ocal® PVC-coated conduit system</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Extends warranty from 2 to 5 years on a system installed by a certified contractor</a:t>
            </a: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Onsite grounding and bonding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Covers proper electrical safety protection and grounding of electrical services, equipment and raceway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Conforms to National Electrical Code (NEC) regulations, UL 508 and NFPA 79 safety standards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Tool Services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Technical support and calibration services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Tool rental programs available</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Additional services and training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Free online CAD Library for downloadable 2D and 3D models in 90+ native CAD file formats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Mobile solutions vehicle for onsite demos of connectors, grounding and other products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NEC update training provides an overview of the latest changes to the NEC</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7" y="2362200"/>
            <a:ext cx="4041513" cy="3608831"/>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rPr>
              <a:t>Electrical systems are becoming increasingly complex, requiring skilled technicians. Proper training can help you avoid expensive and often dangerous situations. Proper installation, maintenance and training not only help to ensure the safety of your workforce and reduce the occurrence of downtime, they also extend the lifecycle of the electrical system by reducing unnecessary wear and tear on assets. New high-tech equipment used in panels requires skilled technicians for programming and design. Most of their training comes on the job, and ABB provides services and training that will help you to:</a:t>
            </a:r>
          </a:p>
          <a:p>
            <a:pPr marL="171450" indent="-171450">
              <a:buFont typeface="Arial" panose="020B0604020202020204" pitchFamily="34" charset="0"/>
              <a:buChar char="•"/>
            </a:pPr>
            <a:r>
              <a:rPr lang="en-US" sz="1100" dirty="0">
                <a:solidFill>
                  <a:schemeClr val="bg1"/>
                </a:solidFill>
              </a:rPr>
              <a:t>Maximize worker safety</a:t>
            </a:r>
          </a:p>
          <a:p>
            <a:pPr marL="171450" indent="-171450">
              <a:buFont typeface="Arial" panose="020B0604020202020204" pitchFamily="34" charset="0"/>
              <a:buChar char="•"/>
            </a:pPr>
            <a:r>
              <a:rPr lang="en-US" sz="1100" dirty="0">
                <a:solidFill>
                  <a:schemeClr val="bg1"/>
                </a:solidFill>
              </a:rPr>
              <a:t>Reduce installation time</a:t>
            </a:r>
          </a:p>
          <a:p>
            <a:pPr marL="171450" indent="-171450">
              <a:buFont typeface="Arial" panose="020B0604020202020204" pitchFamily="34" charset="0"/>
              <a:buChar char="•"/>
            </a:pPr>
            <a:r>
              <a:rPr lang="en-US" sz="1100" dirty="0">
                <a:solidFill>
                  <a:schemeClr val="bg1"/>
                </a:solidFill>
              </a:rPr>
              <a:t>Increase panel life and performance</a:t>
            </a:r>
          </a:p>
          <a:p>
            <a:pPr marL="171450" indent="-171450">
              <a:buFont typeface="Arial" panose="020B0604020202020204" pitchFamily="34" charset="0"/>
              <a:buChar char="•"/>
            </a:pPr>
            <a:r>
              <a:rPr lang="en-US" sz="1100" dirty="0">
                <a:solidFill>
                  <a:schemeClr val="bg1"/>
                </a:solidFill>
              </a:rPr>
              <a:t>Grow your brand equity and gain repeat business</a:t>
            </a:r>
          </a:p>
          <a:p>
            <a:pPr marL="171450" indent="-171450">
              <a:buFont typeface="Arial" panose="020B0604020202020204" pitchFamily="34" charset="0"/>
              <a:buChar char="•"/>
            </a:pPr>
            <a:r>
              <a:rPr lang="en-US" sz="1100" dirty="0">
                <a:solidFill>
                  <a:schemeClr val="bg1"/>
                </a:solidFill>
              </a:rPr>
              <a:t>Improve your revenues and profitability</a:t>
            </a:r>
            <a:endParaRPr lang="en-US" sz="1000" dirty="0">
              <a:solidFill>
                <a:schemeClr val="bg1"/>
              </a:solidFill>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25938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n wearing safety vests and helmets working in a factory&#10;&#10;Description automatically generated">
            <a:extLst>
              <a:ext uri="{FF2B5EF4-FFF2-40B4-BE49-F238E27FC236}">
                <a16:creationId xmlns:a16="http://schemas.microsoft.com/office/drawing/2014/main" id="{A6ED9E53-7A40-D385-86F6-1124512B5956}"/>
              </a:ext>
            </a:extLst>
          </p:cNvPr>
          <p:cNvPicPr>
            <a:picLocks noChangeAspect="1"/>
          </p:cNvPicPr>
          <p:nvPr/>
        </p:nvPicPr>
        <p:blipFill rotWithShape="1">
          <a:blip r:embed="rId2"/>
          <a:srcRect r="1235" b="1666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F32DBBE-379C-4418-BBDD-FE463DBEE786}"/>
              </a:ext>
            </a:extLst>
          </p:cNvPr>
          <p:cNvSpPr/>
          <p:nvPr/>
        </p:nvSpPr>
        <p:spPr bwMode="gray">
          <a:xfrm rot="5400000">
            <a:off x="4676775" y="-657225"/>
            <a:ext cx="2838450"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641351" y="5289232"/>
            <a:ext cx="5600424"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endParaRPr lang="en-US" sz="2000" dirty="0">
              <a:solidFill>
                <a:schemeClr val="bg1"/>
              </a:solidFill>
              <a:effectLst>
                <a:outerShdw blurRad="38100" dist="38100" dir="2700000" algn="tl">
                  <a:srgbClr val="000000">
                    <a:alpha val="43137"/>
                  </a:srgbClr>
                </a:outerShdw>
              </a:effectLst>
            </a:endParaRPr>
          </a:p>
          <a:p>
            <a:r>
              <a:rPr lang="en-US" sz="2000" dirty="0">
                <a:solidFill>
                  <a:schemeClr val="bg1"/>
                </a:solidFill>
                <a:effectLst>
                  <a:outerShdw blurRad="38100" dist="38100" dir="2700000" algn="tl">
                    <a:srgbClr val="000000">
                      <a:alpha val="43137"/>
                    </a:srgbClr>
                  </a:outerShdw>
                </a:effectLst>
              </a:rPr>
              <a:t>Do you have personnel who could benefit from additional training?</a:t>
            </a:r>
          </a:p>
        </p:txBody>
      </p:sp>
      <p:sp>
        <p:nvSpPr>
          <p:cNvPr id="2" name="Date Placeholder 1">
            <a:extLst>
              <a:ext uri="{FF2B5EF4-FFF2-40B4-BE49-F238E27FC236}">
                <a16:creationId xmlns:a16="http://schemas.microsoft.com/office/drawing/2014/main" id="{689F90DB-E589-4BE5-91CE-DE3E60BB6445}"/>
              </a:ext>
            </a:extLst>
          </p:cNvPr>
          <p:cNvSpPr>
            <a:spLocks noGrp="1"/>
          </p:cNvSpPr>
          <p:nvPr>
            <p:ph type="dt" sz="half" idx="14"/>
          </p:nvPr>
        </p:nvSpPr>
        <p:spPr/>
        <p:txBody>
          <a:bodyPr/>
          <a:lstStyle/>
          <a:p>
            <a:fld id="{C2A38C64-9F00-469A-8F00-687A85DDC809}" type="datetime4">
              <a:rPr lang="en-US" smtClean="0"/>
              <a:t>November 3, 2023</a:t>
            </a:fld>
            <a:endParaRPr lang="en-US" dirty="0"/>
          </a:p>
        </p:txBody>
      </p:sp>
      <p:sp>
        <p:nvSpPr>
          <p:cNvPr id="5" name="Slide Number Placeholder 4">
            <a:extLst>
              <a:ext uri="{FF2B5EF4-FFF2-40B4-BE49-F238E27FC236}">
                <a16:creationId xmlns:a16="http://schemas.microsoft.com/office/drawing/2014/main" id="{CA2ED677-3515-45A1-BF00-B7CFAF741D7C}"/>
              </a:ext>
            </a:extLst>
          </p:cNvPr>
          <p:cNvSpPr>
            <a:spLocks noGrp="1"/>
          </p:cNvSpPr>
          <p:nvPr>
            <p:ph type="sldNum" sz="quarter" idx="16"/>
          </p:nvPr>
        </p:nvSpPr>
        <p:spPr/>
        <p:txBody>
          <a:bodyPr/>
          <a:lstStyle/>
          <a:p>
            <a:r>
              <a:rPr lang="en-US"/>
              <a:t>Slide </a:t>
            </a:r>
            <a:fld id="{619F89D8-7AE3-494A-97F3-03D680869632}" type="slidenum">
              <a:rPr lang="en-US" smtClean="0"/>
              <a:pPr/>
              <a:t>23</a:t>
            </a:fld>
            <a:endParaRPr lang="en-US" dirty="0"/>
          </a:p>
        </p:txBody>
      </p:sp>
    </p:spTree>
    <p:extLst>
      <p:ext uri="{BB962C8B-B14F-4D97-AF65-F5344CB8AC3E}">
        <p14:creationId xmlns:p14="http://schemas.microsoft.com/office/powerpoint/2010/main" val="694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5CAB6B-27F0-16E0-D332-CD7777D15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76384" y="1523118"/>
            <a:ext cx="458240" cy="416855"/>
          </a:xfrm>
          <a:prstGeom prst="rect">
            <a:avLst/>
          </a:prstGeom>
        </p:spPr>
      </p:pic>
      <p:pic>
        <p:nvPicPr>
          <p:cNvPr id="7" name="Picture 6">
            <a:extLst>
              <a:ext uri="{FF2B5EF4-FFF2-40B4-BE49-F238E27FC236}">
                <a16:creationId xmlns:a16="http://schemas.microsoft.com/office/drawing/2014/main" id="{AA1AB209-987A-783F-AF04-7481CDA210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1056" y="1463707"/>
            <a:ext cx="458239" cy="475057"/>
          </a:xfrm>
          <a:prstGeom prst="rect">
            <a:avLst/>
          </a:prstGeom>
        </p:spPr>
      </p:pic>
      <p:pic>
        <p:nvPicPr>
          <p:cNvPr id="21" name="Picture 20">
            <a:extLst>
              <a:ext uri="{FF2B5EF4-FFF2-40B4-BE49-F238E27FC236}">
                <a16:creationId xmlns:a16="http://schemas.microsoft.com/office/drawing/2014/main" id="{8C129D79-8028-45E7-8FA9-E455A79366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95556" y="1444927"/>
            <a:ext cx="458239" cy="463684"/>
          </a:xfrm>
          <a:prstGeom prst="rect">
            <a:avLst/>
          </a:prstGeom>
        </p:spPr>
      </p:pic>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November 3, 2023</a:t>
            </a:fld>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24</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For OEM system integrators and panel builders</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36322" y="1433203"/>
            <a:ext cx="433469" cy="487132"/>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48886" y="1459502"/>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94053" y="1402477"/>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1705647528"/>
              </p:ext>
            </p:extLst>
          </p:nvPr>
        </p:nvGraphicFramePr>
        <p:xfrm>
          <a:off x="332367" y="1915766"/>
          <a:ext cx="9769400" cy="3932439"/>
        </p:xfrm>
        <a:graphic>
          <a:graphicData uri="http://schemas.openxmlformats.org/drawingml/2006/table">
            <a:tbl>
              <a:tblPr firstRow="1" bandRow="1">
                <a:tableStyleId>{5C22544A-7EE6-4342-B048-85BDC9FD1C3A}</a:tableStyleId>
              </a:tblPr>
              <a:tblGrid>
                <a:gridCol w="3963408">
                  <a:extLst>
                    <a:ext uri="{9D8B030D-6E8A-4147-A177-3AD203B41FA5}">
                      <a16:colId xmlns:a16="http://schemas.microsoft.com/office/drawing/2014/main" val="1972988171"/>
                    </a:ext>
                  </a:extLst>
                </a:gridCol>
                <a:gridCol w="725749">
                  <a:extLst>
                    <a:ext uri="{9D8B030D-6E8A-4147-A177-3AD203B41FA5}">
                      <a16:colId xmlns:a16="http://schemas.microsoft.com/office/drawing/2014/main" val="3450071718"/>
                    </a:ext>
                  </a:extLst>
                </a:gridCol>
                <a:gridCol w="725749">
                  <a:extLst>
                    <a:ext uri="{9D8B030D-6E8A-4147-A177-3AD203B41FA5}">
                      <a16:colId xmlns:a16="http://schemas.microsoft.com/office/drawing/2014/main" val="2940307927"/>
                    </a:ext>
                  </a:extLst>
                </a:gridCol>
                <a:gridCol w="725749">
                  <a:extLst>
                    <a:ext uri="{9D8B030D-6E8A-4147-A177-3AD203B41FA5}">
                      <a16:colId xmlns:a16="http://schemas.microsoft.com/office/drawing/2014/main" val="1178517649"/>
                    </a:ext>
                  </a:extLst>
                </a:gridCol>
                <a:gridCol w="725749">
                  <a:extLst>
                    <a:ext uri="{9D8B030D-6E8A-4147-A177-3AD203B41FA5}">
                      <a16:colId xmlns:a16="http://schemas.microsoft.com/office/drawing/2014/main" val="4038841982"/>
                    </a:ext>
                  </a:extLst>
                </a:gridCol>
                <a:gridCol w="725749">
                  <a:extLst>
                    <a:ext uri="{9D8B030D-6E8A-4147-A177-3AD203B41FA5}">
                      <a16:colId xmlns:a16="http://schemas.microsoft.com/office/drawing/2014/main" val="3544850890"/>
                    </a:ext>
                  </a:extLst>
                </a:gridCol>
                <a:gridCol w="725749">
                  <a:extLst>
                    <a:ext uri="{9D8B030D-6E8A-4147-A177-3AD203B41FA5}">
                      <a16:colId xmlns:a16="http://schemas.microsoft.com/office/drawing/2014/main" val="2597083973"/>
                    </a:ext>
                  </a:extLst>
                </a:gridCol>
                <a:gridCol w="725749">
                  <a:extLst>
                    <a:ext uri="{9D8B030D-6E8A-4147-A177-3AD203B41FA5}">
                      <a16:colId xmlns:a16="http://schemas.microsoft.com/office/drawing/2014/main" val="2877227308"/>
                    </a:ext>
                  </a:extLst>
                </a:gridCol>
                <a:gridCol w="725749">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600" dirty="0"/>
                        <a:t>Continuous operation &amp; sustainability</a:t>
                      </a:r>
                    </a:p>
                  </a:txBody>
                  <a:tcPr marL="0" marR="0" marT="0" marB="0" anchor="ctr"/>
                </a:tc>
                <a:tc>
                  <a:txBody>
                    <a:bodyPr/>
                    <a:lstStyle/>
                    <a:p>
                      <a:pPr algn="ctr"/>
                      <a:r>
                        <a:rPr lang="en-US" sz="600" dirty="0"/>
                        <a:t>Safety and contamination</a:t>
                      </a:r>
                    </a:p>
                  </a:txBody>
                  <a:tcPr marL="0" marR="0" marT="0" marB="0" anchor="ctr"/>
                </a:tc>
                <a:tc>
                  <a:txBody>
                    <a:bodyPr/>
                    <a:lstStyle/>
                    <a:p>
                      <a:pPr algn="ctr"/>
                      <a:r>
                        <a:rPr lang="en-US" sz="600" dirty="0"/>
                        <a:t>Total project </a:t>
                      </a:r>
                      <a:br>
                        <a:rPr lang="en-US" sz="600" dirty="0"/>
                      </a:br>
                      <a:r>
                        <a:rPr lang="en-US" sz="600" dirty="0"/>
                        <a:t>cost reduction</a:t>
                      </a:r>
                    </a:p>
                  </a:txBody>
                  <a:tcPr marL="0" marR="0" marT="0" marB="0" anchor="ctr"/>
                </a:tc>
                <a:tc>
                  <a:txBody>
                    <a:bodyPr/>
                    <a:lstStyle/>
                    <a:p>
                      <a:pPr algn="ctr"/>
                      <a:r>
                        <a:rPr lang="en-US" sz="600" dirty="0"/>
                        <a:t>SKIU reduction</a:t>
                      </a:r>
                    </a:p>
                  </a:txBody>
                  <a:tcPr marL="0" marR="0" marT="0" marB="0" anchor="ctr"/>
                </a:tc>
                <a:tc>
                  <a:txBody>
                    <a:bodyPr/>
                    <a:lstStyle/>
                    <a:p>
                      <a:pPr algn="ctr"/>
                      <a:r>
                        <a:rPr lang="en-US" sz="600" dirty="0"/>
                        <a:t>Space savings</a:t>
                      </a:r>
                    </a:p>
                  </a:txBody>
                  <a:tcPr marL="0" marR="0" marT="0" marB="0" anchor="ctr"/>
                </a:tc>
                <a:tc>
                  <a:txBody>
                    <a:bodyPr/>
                    <a:lstStyle/>
                    <a:p>
                      <a:pPr algn="ctr"/>
                      <a:r>
                        <a:rPr lang="en-US" sz="600" dirty="0"/>
                        <a:t>Liquid ingress protection</a:t>
                      </a:r>
                    </a:p>
                  </a:txBody>
                  <a:tcPr marL="0" marR="0" marT="0" marB="0" anchor="ctr"/>
                </a:tc>
                <a:tc>
                  <a:txBody>
                    <a:bodyPr/>
                    <a:lstStyle/>
                    <a:p>
                      <a:pPr algn="ctr"/>
                      <a:r>
                        <a:rPr lang="en-US" sz="600" dirty="0"/>
                        <a:t>Grounding and bonding</a:t>
                      </a:r>
                    </a:p>
                  </a:txBody>
                  <a:tcPr marL="0" marR="0" marT="0" marB="0" anchor="ctr"/>
                </a:tc>
                <a:tc>
                  <a:txBody>
                    <a:bodyPr/>
                    <a:lstStyle/>
                    <a:p>
                      <a:pPr algn="ctr"/>
                      <a:r>
                        <a:rPr lang="en-US" sz="600" dirty="0"/>
                        <a:t>Services and </a:t>
                      </a:r>
                    </a:p>
                    <a:p>
                      <a:pPr algn="ctr"/>
                      <a:r>
                        <a:rPr lang="en-US" sz="600" dirty="0"/>
                        <a:t>training</a:t>
                      </a:r>
                    </a:p>
                  </a:txBody>
                  <a:tcPr marL="0" marR="0" marT="0" marB="0" anchor="ctr"/>
                </a:tc>
                <a:extLst>
                  <a:ext uri="{0D108BD9-81ED-4DB2-BD59-A6C34878D82A}">
                    <a16:rowId xmlns:a16="http://schemas.microsoft.com/office/drawing/2014/main" val="1798250663"/>
                  </a:ext>
                </a:extLst>
              </a:tr>
              <a:tr h="153994">
                <a:tc>
                  <a:txBody>
                    <a:bodyPr/>
                    <a:lstStyle/>
                    <a:p>
                      <a:r>
                        <a:rPr lang="en-US" sz="600" b="1" dirty="0"/>
                        <a:t>Blackburn®</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Grounding systems, flexible braids, ADR mechanical connectors, aluminum and copper lay-in lugs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1" dirty="0"/>
                        <a:t>Carlon®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a:t>Non-metallic enclosures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b="1" dirty="0"/>
                        <a:t>Color-Keyed®</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92581"/>
                  </a:ext>
                </a:extLst>
              </a:tr>
              <a:tr h="153994">
                <a:tc>
                  <a:txBody>
                    <a:bodyPr/>
                    <a:lstStyle/>
                    <a:p>
                      <a:r>
                        <a:rPr lang="en-US" sz="600" dirty="0"/>
                        <a:t>Compression connectors — standard, narrow-tongue, 45° and 90° angled and stacking lugs</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3186064"/>
                  </a:ext>
                </a:extLst>
              </a:tr>
              <a:tr h="153994">
                <a:tc>
                  <a:txBody>
                    <a:bodyPr/>
                    <a:lstStyle/>
                    <a:p>
                      <a:r>
                        <a:rPr lang="en-US" sz="600" dirty="0"/>
                        <a:t>Battery-powered and hydraulic compression tools and die systems</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094400"/>
                  </a:ext>
                </a:extLst>
              </a:tr>
              <a:tr h="153994">
                <a:tc>
                  <a:txBody>
                    <a:bodyPr/>
                    <a:lstStyle/>
                    <a:p>
                      <a:r>
                        <a:rPr lang="en-US" sz="600" b="1" dirty="0"/>
                        <a:t>EZCODE®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9174793"/>
                  </a:ext>
                </a:extLst>
              </a:tr>
              <a:tr h="153994">
                <a:tc>
                  <a:txBody>
                    <a:bodyPr/>
                    <a:lstStyle/>
                    <a:p>
                      <a:r>
                        <a:rPr lang="en-US" sz="600" dirty="0"/>
                        <a:t>Safety labels, tags, signs, wire markers and barricade tapes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73404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1" dirty="0"/>
                        <a:t>Kindorf®</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b="0" i="0" u="none" strike="noStrike" baseline="0" dirty="0">
                          <a:latin typeface="ABBvoice-Regular"/>
                        </a:rPr>
                        <a:t>Modular metal framing system and accessories</a:t>
                      </a:r>
                      <a:endParaRPr lang="en-US" sz="5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dirty="0"/>
                        <a:t>Seismic bracing system</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228182697"/>
                  </a:ext>
                </a:extLst>
              </a:tr>
              <a:tr h="153994">
                <a:tc>
                  <a:txBody>
                    <a:bodyPr/>
                    <a:lstStyle/>
                    <a:p>
                      <a:r>
                        <a:rPr lang="en-US" sz="600" b="0" i="0" u="none" strike="noStrike" baseline="0" dirty="0" err="1">
                          <a:latin typeface="ABBvoice-Regular"/>
                        </a:rPr>
                        <a:t>Trapnut</a:t>
                      </a:r>
                      <a:r>
                        <a:rPr lang="en-US" sz="600" b="0" i="0" u="none" strike="noStrike" baseline="0" dirty="0">
                          <a:latin typeface="ABBvoice-Regular"/>
                        </a:rPr>
                        <a:t>® strut fastener and Cobra® clamp</a:t>
                      </a:r>
                      <a:endParaRPr lang="en-US" sz="5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4976156"/>
                  </a:ext>
                </a:extLst>
              </a:tr>
              <a:tr h="153994">
                <a:tc>
                  <a:txBody>
                    <a:bodyPr/>
                    <a:lstStyle/>
                    <a:p>
                      <a:r>
                        <a:rPr lang="en-US" sz="600" b="1" dirty="0"/>
                        <a:t>Ocal®</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9366379"/>
                  </a:ext>
                </a:extLst>
              </a:tr>
              <a:tr h="153994">
                <a:tc>
                  <a:txBody>
                    <a:bodyPr/>
                    <a:lstStyle/>
                    <a:p>
                      <a:r>
                        <a:rPr lang="en-US" sz="600" dirty="0"/>
                        <a:t>Corrosion-resistant PVC-coated conduit and fittings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17799"/>
                  </a:ext>
                </a:extLst>
              </a:tr>
              <a:tr h="153994">
                <a:tc>
                  <a:txBody>
                    <a:bodyPr/>
                    <a:lstStyle/>
                    <a:p>
                      <a:r>
                        <a:rPr lang="en-US" sz="600" b="1" dirty="0"/>
                        <a:t>PMA®</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4064432"/>
                  </a:ext>
                </a:extLst>
              </a:tr>
              <a:tr h="153994">
                <a:tc>
                  <a:txBody>
                    <a:bodyPr/>
                    <a:lstStyle/>
                    <a:p>
                      <a:r>
                        <a:rPr lang="en-US" sz="600" b="0" dirty="0"/>
                        <a:t>Flexible nylon cable protection systems — halogen-free, ATEX and divisible styles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0349916"/>
                  </a:ext>
                </a:extLst>
              </a:tr>
              <a:tr h="153994">
                <a:tc>
                  <a:txBody>
                    <a:bodyPr/>
                    <a:lstStyle/>
                    <a:p>
                      <a:r>
                        <a:rPr lang="en-US" sz="600" b="1" dirty="0"/>
                        <a:t>Pos-E-Kon®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8626587"/>
                  </a:ext>
                </a:extLst>
              </a:tr>
              <a:tr h="153994">
                <a:tc>
                  <a:txBody>
                    <a:bodyPr/>
                    <a:lstStyle/>
                    <a:p>
                      <a:r>
                        <a:rPr lang="en-US" sz="600" b="0" dirty="0"/>
                        <a:t>Rectangular pin-and-sleeve connectors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1027296"/>
                  </a:ext>
                </a:extLst>
              </a:tr>
              <a:tr h="153994">
                <a:tc>
                  <a:txBody>
                    <a:bodyPr/>
                    <a:lstStyle/>
                    <a:p>
                      <a:r>
                        <a:rPr lang="en-US" sz="600" b="1" dirty="0"/>
                        <a:t>Russellstoll®</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r h="153994">
                <a:tc>
                  <a:txBody>
                    <a:bodyPr/>
                    <a:lstStyle/>
                    <a:p>
                      <a:r>
                        <a:rPr lang="en-US" sz="600" b="0" dirty="0" err="1"/>
                        <a:t>DuraGard</a:t>
                      </a:r>
                      <a:r>
                        <a:rPr lang="en-US" sz="600" b="0" dirty="0"/>
                        <a:t>® industrial interconnect system and </a:t>
                      </a:r>
                      <a:r>
                        <a:rPr lang="en-US" sz="600" b="0" dirty="0" err="1"/>
                        <a:t>UniGard</a:t>
                      </a:r>
                      <a:r>
                        <a:rPr lang="en-US" sz="600" b="0" dirty="0"/>
                        <a:t>® IEC 309 rated pin-and-sleeve plugs, interconnections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71049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1" dirty="0"/>
                        <a:t>Shrink-Kon®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6687151"/>
                  </a:ext>
                </a:extLst>
              </a:tr>
              <a:tr h="153994">
                <a:tc>
                  <a:txBody>
                    <a:bodyPr/>
                    <a:lstStyle/>
                    <a:p>
                      <a:r>
                        <a:rPr lang="en-US" sz="600" b="0" dirty="0"/>
                        <a:t>Shrink-Kon® heat-shrink wire protection insulation and self-fusing tape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1129719"/>
                  </a:ext>
                </a:extLst>
              </a:tr>
            </a:tbl>
          </a:graphicData>
        </a:graphic>
      </p:graphicFrame>
      <p:pic>
        <p:nvPicPr>
          <p:cNvPr id="18" name="Picture 17">
            <a:extLst>
              <a:ext uri="{FF2B5EF4-FFF2-40B4-BE49-F238E27FC236}">
                <a16:creationId xmlns:a16="http://schemas.microsoft.com/office/drawing/2014/main" id="{DD360895-27F2-4500-99E2-85D2EB630C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63840" y="1478753"/>
            <a:ext cx="433469" cy="396033"/>
          </a:xfrm>
          <a:prstGeom prst="rect">
            <a:avLst/>
          </a:prstGeom>
        </p:spPr>
      </p:pic>
      <p:pic>
        <p:nvPicPr>
          <p:cNvPr id="14" name="Graphic 13">
            <a:extLst>
              <a:ext uri="{FF2B5EF4-FFF2-40B4-BE49-F238E27FC236}">
                <a16:creationId xmlns:a16="http://schemas.microsoft.com/office/drawing/2014/main" id="{9067486D-7B02-4E71-D7B3-0E2B01DCB8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7626" y="1538575"/>
            <a:ext cx="345480" cy="345480"/>
          </a:xfrm>
          <a:prstGeom prst="rect">
            <a:avLst/>
          </a:prstGeom>
        </p:spPr>
      </p:pic>
      <p:grpSp>
        <p:nvGrpSpPr>
          <p:cNvPr id="23" name="Group 22">
            <a:extLst>
              <a:ext uri="{FF2B5EF4-FFF2-40B4-BE49-F238E27FC236}">
                <a16:creationId xmlns:a16="http://schemas.microsoft.com/office/drawing/2014/main" id="{50417AF6-C1B5-EB32-C386-0E429AB24977}"/>
              </a:ext>
            </a:extLst>
          </p:cNvPr>
          <p:cNvGrpSpPr/>
          <p:nvPr/>
        </p:nvGrpSpPr>
        <p:grpSpPr>
          <a:xfrm>
            <a:off x="10233598" y="367904"/>
            <a:ext cx="1807551" cy="5494417"/>
            <a:chOff x="10233598" y="367904"/>
            <a:chExt cx="1807551" cy="5494417"/>
          </a:xfrm>
        </p:grpSpPr>
        <p:pic>
          <p:nvPicPr>
            <p:cNvPr id="17" name="Picture 16">
              <a:extLst>
                <a:ext uri="{FF2B5EF4-FFF2-40B4-BE49-F238E27FC236}">
                  <a16:creationId xmlns:a16="http://schemas.microsoft.com/office/drawing/2014/main" id="{8FC3E587-CAE0-1395-81AD-C07BBE8BF7A9}"/>
                </a:ext>
              </a:extLst>
            </p:cNvPr>
            <p:cNvPicPr>
              <a:picLocks noChangeAspect="1"/>
            </p:cNvPicPr>
            <p:nvPr/>
          </p:nvPicPr>
          <p:blipFill>
            <a:blip r:embed="rId11"/>
            <a:stretch>
              <a:fillRect/>
            </a:stretch>
          </p:blipFill>
          <p:spPr>
            <a:xfrm>
              <a:off x="10233598" y="367904"/>
              <a:ext cx="1255751" cy="3578215"/>
            </a:xfrm>
            <a:prstGeom prst="rect">
              <a:avLst/>
            </a:prstGeom>
          </p:spPr>
        </p:pic>
        <p:pic>
          <p:nvPicPr>
            <p:cNvPr id="22" name="Picture 21">
              <a:extLst>
                <a:ext uri="{FF2B5EF4-FFF2-40B4-BE49-F238E27FC236}">
                  <a16:creationId xmlns:a16="http://schemas.microsoft.com/office/drawing/2014/main" id="{D6BC405D-0A4A-893A-3A32-42B681F1BCCF}"/>
                </a:ext>
              </a:extLst>
            </p:cNvPr>
            <p:cNvPicPr>
              <a:picLocks noChangeAspect="1"/>
            </p:cNvPicPr>
            <p:nvPr/>
          </p:nvPicPr>
          <p:blipFill>
            <a:blip r:embed="rId12"/>
            <a:stretch>
              <a:fillRect/>
            </a:stretch>
          </p:blipFill>
          <p:spPr>
            <a:xfrm>
              <a:off x="10265544" y="3830165"/>
              <a:ext cx="1775605" cy="2032156"/>
            </a:xfrm>
            <a:prstGeom prst="rect">
              <a:avLst/>
            </a:prstGeom>
          </p:spPr>
        </p:pic>
      </p:grpSp>
    </p:spTree>
    <p:extLst>
      <p:ext uri="{BB962C8B-B14F-4D97-AF65-F5344CB8AC3E}">
        <p14:creationId xmlns:p14="http://schemas.microsoft.com/office/powerpoint/2010/main" val="337623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5CAB6B-27F0-16E0-D332-CD7777D15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76384" y="1523118"/>
            <a:ext cx="458240" cy="416855"/>
          </a:xfrm>
          <a:prstGeom prst="rect">
            <a:avLst/>
          </a:prstGeom>
        </p:spPr>
      </p:pic>
      <p:pic>
        <p:nvPicPr>
          <p:cNvPr id="7" name="Picture 6">
            <a:extLst>
              <a:ext uri="{FF2B5EF4-FFF2-40B4-BE49-F238E27FC236}">
                <a16:creationId xmlns:a16="http://schemas.microsoft.com/office/drawing/2014/main" id="{AA1AB209-987A-783F-AF04-7481CDA210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1056" y="1463707"/>
            <a:ext cx="458239" cy="475057"/>
          </a:xfrm>
          <a:prstGeom prst="rect">
            <a:avLst/>
          </a:prstGeom>
        </p:spPr>
      </p:pic>
      <p:pic>
        <p:nvPicPr>
          <p:cNvPr id="21" name="Picture 20">
            <a:extLst>
              <a:ext uri="{FF2B5EF4-FFF2-40B4-BE49-F238E27FC236}">
                <a16:creationId xmlns:a16="http://schemas.microsoft.com/office/drawing/2014/main" id="{8C129D79-8028-45E7-8FA9-E455A79366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95556" y="1444927"/>
            <a:ext cx="458239" cy="463684"/>
          </a:xfrm>
          <a:prstGeom prst="rect">
            <a:avLst/>
          </a:prstGeom>
        </p:spPr>
      </p:pic>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November 3, 2023</a:t>
            </a:fld>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25</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For OEM system integrators and panel builders</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36322" y="1433203"/>
            <a:ext cx="433469" cy="487132"/>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48886" y="1459502"/>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94053" y="1402477"/>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612628228"/>
              </p:ext>
            </p:extLst>
          </p:nvPr>
        </p:nvGraphicFramePr>
        <p:xfrm>
          <a:off x="332367" y="1915766"/>
          <a:ext cx="9769400" cy="3595565"/>
        </p:xfrm>
        <a:graphic>
          <a:graphicData uri="http://schemas.openxmlformats.org/drawingml/2006/table">
            <a:tbl>
              <a:tblPr firstRow="1" bandRow="1">
                <a:tableStyleId>{5C22544A-7EE6-4342-B048-85BDC9FD1C3A}</a:tableStyleId>
              </a:tblPr>
              <a:tblGrid>
                <a:gridCol w="3963408">
                  <a:extLst>
                    <a:ext uri="{9D8B030D-6E8A-4147-A177-3AD203B41FA5}">
                      <a16:colId xmlns:a16="http://schemas.microsoft.com/office/drawing/2014/main" val="1972988171"/>
                    </a:ext>
                  </a:extLst>
                </a:gridCol>
                <a:gridCol w="725749">
                  <a:extLst>
                    <a:ext uri="{9D8B030D-6E8A-4147-A177-3AD203B41FA5}">
                      <a16:colId xmlns:a16="http://schemas.microsoft.com/office/drawing/2014/main" val="3450071718"/>
                    </a:ext>
                  </a:extLst>
                </a:gridCol>
                <a:gridCol w="725749">
                  <a:extLst>
                    <a:ext uri="{9D8B030D-6E8A-4147-A177-3AD203B41FA5}">
                      <a16:colId xmlns:a16="http://schemas.microsoft.com/office/drawing/2014/main" val="2940307927"/>
                    </a:ext>
                  </a:extLst>
                </a:gridCol>
                <a:gridCol w="725749">
                  <a:extLst>
                    <a:ext uri="{9D8B030D-6E8A-4147-A177-3AD203B41FA5}">
                      <a16:colId xmlns:a16="http://schemas.microsoft.com/office/drawing/2014/main" val="1178517649"/>
                    </a:ext>
                  </a:extLst>
                </a:gridCol>
                <a:gridCol w="725749">
                  <a:extLst>
                    <a:ext uri="{9D8B030D-6E8A-4147-A177-3AD203B41FA5}">
                      <a16:colId xmlns:a16="http://schemas.microsoft.com/office/drawing/2014/main" val="4038841982"/>
                    </a:ext>
                  </a:extLst>
                </a:gridCol>
                <a:gridCol w="725749">
                  <a:extLst>
                    <a:ext uri="{9D8B030D-6E8A-4147-A177-3AD203B41FA5}">
                      <a16:colId xmlns:a16="http://schemas.microsoft.com/office/drawing/2014/main" val="3544850890"/>
                    </a:ext>
                  </a:extLst>
                </a:gridCol>
                <a:gridCol w="725749">
                  <a:extLst>
                    <a:ext uri="{9D8B030D-6E8A-4147-A177-3AD203B41FA5}">
                      <a16:colId xmlns:a16="http://schemas.microsoft.com/office/drawing/2014/main" val="2597083973"/>
                    </a:ext>
                  </a:extLst>
                </a:gridCol>
                <a:gridCol w="725749">
                  <a:extLst>
                    <a:ext uri="{9D8B030D-6E8A-4147-A177-3AD203B41FA5}">
                      <a16:colId xmlns:a16="http://schemas.microsoft.com/office/drawing/2014/main" val="2877227308"/>
                    </a:ext>
                  </a:extLst>
                </a:gridCol>
                <a:gridCol w="725749">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600" dirty="0"/>
                        <a:t>Continuous operation &amp; sustainability</a:t>
                      </a:r>
                    </a:p>
                  </a:txBody>
                  <a:tcPr marL="0" marR="0" marT="0" marB="0" anchor="ctr"/>
                </a:tc>
                <a:tc>
                  <a:txBody>
                    <a:bodyPr/>
                    <a:lstStyle/>
                    <a:p>
                      <a:pPr algn="ctr"/>
                      <a:r>
                        <a:rPr lang="en-US" sz="600" dirty="0"/>
                        <a:t>Safety and contamination</a:t>
                      </a:r>
                    </a:p>
                  </a:txBody>
                  <a:tcPr marL="0" marR="0" marT="0" marB="0" anchor="ctr"/>
                </a:tc>
                <a:tc>
                  <a:txBody>
                    <a:bodyPr/>
                    <a:lstStyle/>
                    <a:p>
                      <a:pPr algn="ctr"/>
                      <a:r>
                        <a:rPr lang="en-US" sz="600" dirty="0"/>
                        <a:t>Total project </a:t>
                      </a:r>
                      <a:br>
                        <a:rPr lang="en-US" sz="600" dirty="0"/>
                      </a:br>
                      <a:r>
                        <a:rPr lang="en-US" sz="600" dirty="0"/>
                        <a:t>cost reduction</a:t>
                      </a:r>
                    </a:p>
                  </a:txBody>
                  <a:tcPr marL="0" marR="0" marT="0" marB="0" anchor="ctr"/>
                </a:tc>
                <a:tc>
                  <a:txBody>
                    <a:bodyPr/>
                    <a:lstStyle/>
                    <a:p>
                      <a:pPr algn="ctr"/>
                      <a:r>
                        <a:rPr lang="en-US" sz="600" dirty="0"/>
                        <a:t>SKIU reduction</a:t>
                      </a:r>
                    </a:p>
                  </a:txBody>
                  <a:tcPr marL="0" marR="0" marT="0" marB="0" anchor="ctr"/>
                </a:tc>
                <a:tc>
                  <a:txBody>
                    <a:bodyPr/>
                    <a:lstStyle/>
                    <a:p>
                      <a:pPr algn="ctr"/>
                      <a:r>
                        <a:rPr lang="en-US" sz="600" dirty="0"/>
                        <a:t>Space savings</a:t>
                      </a:r>
                    </a:p>
                  </a:txBody>
                  <a:tcPr marL="0" marR="0" marT="0" marB="0" anchor="ctr"/>
                </a:tc>
                <a:tc>
                  <a:txBody>
                    <a:bodyPr/>
                    <a:lstStyle/>
                    <a:p>
                      <a:pPr algn="ctr"/>
                      <a:r>
                        <a:rPr lang="en-US" sz="600" dirty="0"/>
                        <a:t>Liquid ingress protection</a:t>
                      </a:r>
                    </a:p>
                  </a:txBody>
                  <a:tcPr marL="0" marR="0" marT="0" marB="0" anchor="ctr"/>
                </a:tc>
                <a:tc>
                  <a:txBody>
                    <a:bodyPr/>
                    <a:lstStyle/>
                    <a:p>
                      <a:pPr algn="ctr"/>
                      <a:r>
                        <a:rPr lang="en-US" sz="600" dirty="0"/>
                        <a:t>Grounding and bonding</a:t>
                      </a:r>
                    </a:p>
                  </a:txBody>
                  <a:tcPr marL="0" marR="0" marT="0" marB="0" anchor="ctr"/>
                </a:tc>
                <a:tc>
                  <a:txBody>
                    <a:bodyPr/>
                    <a:lstStyle/>
                    <a:p>
                      <a:pPr algn="ctr"/>
                      <a:r>
                        <a:rPr lang="en-US" sz="600" dirty="0"/>
                        <a:t>Services and </a:t>
                      </a:r>
                    </a:p>
                    <a:p>
                      <a:pPr algn="ctr"/>
                      <a:r>
                        <a:rPr lang="en-US" sz="600" dirty="0"/>
                        <a:t>training</a:t>
                      </a:r>
                    </a:p>
                  </a:txBody>
                  <a:tcPr marL="0" marR="0" marT="0" marB="0" anchor="ctr"/>
                </a:tc>
                <a:extLst>
                  <a:ext uri="{0D108BD9-81ED-4DB2-BD59-A6C34878D82A}">
                    <a16:rowId xmlns:a16="http://schemas.microsoft.com/office/drawing/2014/main" val="1798250663"/>
                  </a:ext>
                </a:extLst>
              </a:tr>
              <a:tr h="153994">
                <a:tc>
                  <a:txBody>
                    <a:bodyPr/>
                    <a:lstStyle/>
                    <a:p>
                      <a:r>
                        <a:rPr lang="en-US" sz="600" b="1" dirty="0"/>
                        <a:t>Sta-Kon®</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Automated, hydraulic, pneumatic, battery-powered and manual application tools</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dirty="0"/>
                        <a:t>Crimped wire termination systems — rings, forks, splices, disconnects and wire joints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9375584"/>
                  </a:ext>
                </a:extLst>
              </a:tr>
              <a:tr h="153994">
                <a:tc>
                  <a:txBody>
                    <a:bodyPr/>
                    <a:lstStyle/>
                    <a:p>
                      <a:r>
                        <a:rPr lang="en-US" sz="600" dirty="0"/>
                        <a:t>Insulated and non-insulated ferrules and pin terminals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260947"/>
                  </a:ext>
                </a:extLst>
              </a:tr>
              <a:tr h="153994">
                <a:tc>
                  <a:txBody>
                    <a:bodyPr/>
                    <a:lstStyle/>
                    <a:p>
                      <a:r>
                        <a:rPr lang="en-US" sz="600" dirty="0"/>
                        <a:t>Shield-Kon® coaxial grounding connectors</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52147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1" dirty="0"/>
                        <a:t>STAR TECK®</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a:t>STAR TECK® fittings for jacketed metal-clad and Teck cables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b="1" dirty="0"/>
                        <a:t>Steel City®</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92581"/>
                  </a:ext>
                </a:extLst>
              </a:tr>
              <a:tr h="153994">
                <a:tc>
                  <a:txBody>
                    <a:bodyPr/>
                    <a:lstStyle/>
                    <a:p>
                      <a:r>
                        <a:rPr lang="en-US" sz="600" dirty="0"/>
                        <a:t>Device boxes and covers</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3186064"/>
                  </a:ext>
                </a:extLst>
              </a:tr>
              <a:tr h="153994">
                <a:tc>
                  <a:txBody>
                    <a:bodyPr/>
                    <a:lstStyle/>
                    <a:p>
                      <a:r>
                        <a:rPr lang="en-US" sz="600" b="0" i="0" u="none" strike="noStrike" baseline="0" dirty="0">
                          <a:latin typeface="ABBvoice-Regular"/>
                        </a:rPr>
                        <a:t>Solid and stranded wire grounding pigtails and clips</a:t>
                      </a:r>
                      <a:endParaRPr lang="en-US" sz="6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094400"/>
                  </a:ext>
                </a:extLst>
              </a:tr>
              <a:tr h="153994">
                <a:tc>
                  <a:txBody>
                    <a:bodyPr/>
                    <a:lstStyle/>
                    <a:p>
                      <a:r>
                        <a:rPr lang="en-US" sz="600" b="1" dirty="0"/>
                        <a:t>T&amp;B® Fittings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9174793"/>
                  </a:ext>
                </a:extLst>
              </a:tr>
              <a:tr h="153994">
                <a:tc>
                  <a:txBody>
                    <a:bodyPr/>
                    <a:lstStyle/>
                    <a:p>
                      <a:r>
                        <a:rPr lang="en-US" sz="600" b="0" dirty="0"/>
                        <a:t>Blackjack® grounding bushings</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73404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0" dirty="0"/>
                        <a:t>CHASE® fittings — nipples and conduit hubs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b="0" dirty="0"/>
                        <a:t>LU® universal conduit bodies — </a:t>
                      </a:r>
                      <a:r>
                        <a:rPr lang="en-US" sz="600" b="0" dirty="0" err="1"/>
                        <a:t>BlueKote</a:t>
                      </a:r>
                      <a:r>
                        <a:rPr lang="en-US" sz="600" b="0" dirty="0"/>
                        <a:t>® and stainless steel</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b="0" dirty="0"/>
                        <a:t>Form 8 conduit bodies — </a:t>
                      </a:r>
                      <a:r>
                        <a:rPr lang="en-US" sz="600" b="0" dirty="0" err="1"/>
                        <a:t>BlueKote</a:t>
                      </a:r>
                      <a:r>
                        <a:rPr lang="en-US" sz="600" b="0" dirty="0"/>
                        <a:t>® and stainless steel</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182697"/>
                  </a:ext>
                </a:extLst>
              </a:tr>
              <a:tr h="153994">
                <a:tc>
                  <a:txBody>
                    <a:bodyPr/>
                    <a:lstStyle/>
                    <a:p>
                      <a:r>
                        <a:rPr lang="en-US" sz="600" b="0" dirty="0" err="1"/>
                        <a:t>CorroStall</a:t>
                      </a:r>
                      <a:r>
                        <a:rPr lang="en-US" sz="600" b="0" dirty="0"/>
                        <a:t>® aluminum conduit boxes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4976156"/>
                  </a:ext>
                </a:extLst>
              </a:tr>
              <a:tr h="153994">
                <a:tc>
                  <a:txBody>
                    <a:bodyPr/>
                    <a:lstStyle/>
                    <a:p>
                      <a:r>
                        <a:rPr lang="en-US" sz="600" b="0" dirty="0"/>
                        <a:t>TITE-BITE® metal-clad and armored cable fittings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9366379"/>
                  </a:ext>
                </a:extLst>
              </a:tr>
              <a:tr h="153994">
                <a:tc>
                  <a:txBody>
                    <a:bodyPr/>
                    <a:lstStyle/>
                    <a:p>
                      <a:r>
                        <a:rPr lang="en-US" sz="600" b="0" dirty="0"/>
                        <a:t>Bonding locknuts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17799"/>
                  </a:ext>
                </a:extLst>
              </a:tr>
              <a:tr h="153994">
                <a:tc>
                  <a:txBody>
                    <a:bodyPr/>
                    <a:lstStyle/>
                    <a:p>
                      <a:r>
                        <a:rPr lang="en-US" sz="600" b="0" dirty="0"/>
                        <a:t>Multi-hole cord grips — metallic and non-metallic</a:t>
                      </a:r>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894064432"/>
                  </a:ext>
                </a:extLst>
              </a:tr>
              <a:tr h="153994">
                <a:tc>
                  <a:txBody>
                    <a:bodyPr/>
                    <a:lstStyle/>
                    <a:p>
                      <a:r>
                        <a:rPr lang="en-US" sz="600" b="0" dirty="0"/>
                        <a:t>Ranger® cord connectors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00349916"/>
                  </a:ext>
                </a:extLst>
              </a:tr>
              <a:tr h="153994">
                <a:tc>
                  <a:txBody>
                    <a:bodyPr/>
                    <a:lstStyle/>
                    <a:p>
                      <a:r>
                        <a:rPr lang="en-US" sz="600" b="0" dirty="0"/>
                        <a:t>Wire-mesh strain-relief cord and conduit grips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bl>
          </a:graphicData>
        </a:graphic>
      </p:graphicFrame>
      <p:pic>
        <p:nvPicPr>
          <p:cNvPr id="18" name="Picture 17">
            <a:extLst>
              <a:ext uri="{FF2B5EF4-FFF2-40B4-BE49-F238E27FC236}">
                <a16:creationId xmlns:a16="http://schemas.microsoft.com/office/drawing/2014/main" id="{DD360895-27F2-4500-99E2-85D2EB630C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63840" y="1478753"/>
            <a:ext cx="433469" cy="396033"/>
          </a:xfrm>
          <a:prstGeom prst="rect">
            <a:avLst/>
          </a:prstGeom>
        </p:spPr>
      </p:pic>
      <p:pic>
        <p:nvPicPr>
          <p:cNvPr id="14" name="Graphic 13">
            <a:extLst>
              <a:ext uri="{FF2B5EF4-FFF2-40B4-BE49-F238E27FC236}">
                <a16:creationId xmlns:a16="http://schemas.microsoft.com/office/drawing/2014/main" id="{9067486D-7B02-4E71-D7B3-0E2B01DCB8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7626" y="1538575"/>
            <a:ext cx="345480" cy="345480"/>
          </a:xfrm>
          <a:prstGeom prst="rect">
            <a:avLst/>
          </a:prstGeom>
        </p:spPr>
      </p:pic>
      <p:grpSp>
        <p:nvGrpSpPr>
          <p:cNvPr id="2" name="Group 1">
            <a:extLst>
              <a:ext uri="{FF2B5EF4-FFF2-40B4-BE49-F238E27FC236}">
                <a16:creationId xmlns:a16="http://schemas.microsoft.com/office/drawing/2014/main" id="{0D98980A-EFCF-99BB-942D-E73F161FD268}"/>
              </a:ext>
            </a:extLst>
          </p:cNvPr>
          <p:cNvGrpSpPr/>
          <p:nvPr/>
        </p:nvGrpSpPr>
        <p:grpSpPr>
          <a:xfrm>
            <a:off x="10233598" y="367904"/>
            <a:ext cx="1807551" cy="5494417"/>
            <a:chOff x="10233598" y="367904"/>
            <a:chExt cx="1807551" cy="5494417"/>
          </a:xfrm>
        </p:grpSpPr>
        <p:pic>
          <p:nvPicPr>
            <p:cNvPr id="5" name="Picture 4">
              <a:extLst>
                <a:ext uri="{FF2B5EF4-FFF2-40B4-BE49-F238E27FC236}">
                  <a16:creationId xmlns:a16="http://schemas.microsoft.com/office/drawing/2014/main" id="{7844457D-246D-3ECA-3148-0341CC1F5DB5}"/>
                </a:ext>
              </a:extLst>
            </p:cNvPr>
            <p:cNvPicPr>
              <a:picLocks noChangeAspect="1"/>
            </p:cNvPicPr>
            <p:nvPr/>
          </p:nvPicPr>
          <p:blipFill>
            <a:blip r:embed="rId11"/>
            <a:stretch>
              <a:fillRect/>
            </a:stretch>
          </p:blipFill>
          <p:spPr>
            <a:xfrm>
              <a:off x="10233598" y="367904"/>
              <a:ext cx="1255751" cy="3578215"/>
            </a:xfrm>
            <a:prstGeom prst="rect">
              <a:avLst/>
            </a:prstGeom>
          </p:spPr>
        </p:pic>
        <p:pic>
          <p:nvPicPr>
            <p:cNvPr id="9" name="Picture 8">
              <a:extLst>
                <a:ext uri="{FF2B5EF4-FFF2-40B4-BE49-F238E27FC236}">
                  <a16:creationId xmlns:a16="http://schemas.microsoft.com/office/drawing/2014/main" id="{62946CEC-8C0F-E2AF-C620-971E5351458D}"/>
                </a:ext>
              </a:extLst>
            </p:cNvPr>
            <p:cNvPicPr>
              <a:picLocks noChangeAspect="1"/>
            </p:cNvPicPr>
            <p:nvPr/>
          </p:nvPicPr>
          <p:blipFill>
            <a:blip r:embed="rId12"/>
            <a:stretch>
              <a:fillRect/>
            </a:stretch>
          </p:blipFill>
          <p:spPr>
            <a:xfrm>
              <a:off x="10265544" y="3830165"/>
              <a:ext cx="1775605" cy="2032156"/>
            </a:xfrm>
            <a:prstGeom prst="rect">
              <a:avLst/>
            </a:prstGeom>
          </p:spPr>
        </p:pic>
      </p:grpSp>
    </p:spTree>
    <p:extLst>
      <p:ext uri="{BB962C8B-B14F-4D97-AF65-F5344CB8AC3E}">
        <p14:creationId xmlns:p14="http://schemas.microsoft.com/office/powerpoint/2010/main" val="324604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5CAB6B-27F0-16E0-D332-CD7777D15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76384" y="1523118"/>
            <a:ext cx="458240" cy="416855"/>
          </a:xfrm>
          <a:prstGeom prst="rect">
            <a:avLst/>
          </a:prstGeom>
        </p:spPr>
      </p:pic>
      <p:pic>
        <p:nvPicPr>
          <p:cNvPr id="7" name="Picture 6">
            <a:extLst>
              <a:ext uri="{FF2B5EF4-FFF2-40B4-BE49-F238E27FC236}">
                <a16:creationId xmlns:a16="http://schemas.microsoft.com/office/drawing/2014/main" id="{AA1AB209-987A-783F-AF04-7481CDA210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1056" y="1463707"/>
            <a:ext cx="458239" cy="475057"/>
          </a:xfrm>
          <a:prstGeom prst="rect">
            <a:avLst/>
          </a:prstGeom>
        </p:spPr>
      </p:pic>
      <p:pic>
        <p:nvPicPr>
          <p:cNvPr id="21" name="Picture 20">
            <a:extLst>
              <a:ext uri="{FF2B5EF4-FFF2-40B4-BE49-F238E27FC236}">
                <a16:creationId xmlns:a16="http://schemas.microsoft.com/office/drawing/2014/main" id="{8C129D79-8028-45E7-8FA9-E455A79366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95556" y="1444927"/>
            <a:ext cx="458239" cy="463684"/>
          </a:xfrm>
          <a:prstGeom prst="rect">
            <a:avLst/>
          </a:prstGeom>
        </p:spPr>
      </p:pic>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November 3, 2023</a:t>
            </a:fld>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26</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For OEM system integrators and panel builders</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36322" y="1433203"/>
            <a:ext cx="433469" cy="487132"/>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48886" y="1459502"/>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94053" y="1402477"/>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3467851327"/>
              </p:ext>
            </p:extLst>
          </p:nvPr>
        </p:nvGraphicFramePr>
        <p:xfrm>
          <a:off x="332367" y="1915766"/>
          <a:ext cx="9769400" cy="2392499"/>
        </p:xfrm>
        <a:graphic>
          <a:graphicData uri="http://schemas.openxmlformats.org/drawingml/2006/table">
            <a:tbl>
              <a:tblPr firstRow="1" bandRow="1">
                <a:tableStyleId>{5C22544A-7EE6-4342-B048-85BDC9FD1C3A}</a:tableStyleId>
              </a:tblPr>
              <a:tblGrid>
                <a:gridCol w="3963408">
                  <a:extLst>
                    <a:ext uri="{9D8B030D-6E8A-4147-A177-3AD203B41FA5}">
                      <a16:colId xmlns:a16="http://schemas.microsoft.com/office/drawing/2014/main" val="1972988171"/>
                    </a:ext>
                  </a:extLst>
                </a:gridCol>
                <a:gridCol w="725749">
                  <a:extLst>
                    <a:ext uri="{9D8B030D-6E8A-4147-A177-3AD203B41FA5}">
                      <a16:colId xmlns:a16="http://schemas.microsoft.com/office/drawing/2014/main" val="3450071718"/>
                    </a:ext>
                  </a:extLst>
                </a:gridCol>
                <a:gridCol w="725749">
                  <a:extLst>
                    <a:ext uri="{9D8B030D-6E8A-4147-A177-3AD203B41FA5}">
                      <a16:colId xmlns:a16="http://schemas.microsoft.com/office/drawing/2014/main" val="2940307927"/>
                    </a:ext>
                  </a:extLst>
                </a:gridCol>
                <a:gridCol w="725749">
                  <a:extLst>
                    <a:ext uri="{9D8B030D-6E8A-4147-A177-3AD203B41FA5}">
                      <a16:colId xmlns:a16="http://schemas.microsoft.com/office/drawing/2014/main" val="1178517649"/>
                    </a:ext>
                  </a:extLst>
                </a:gridCol>
                <a:gridCol w="725749">
                  <a:extLst>
                    <a:ext uri="{9D8B030D-6E8A-4147-A177-3AD203B41FA5}">
                      <a16:colId xmlns:a16="http://schemas.microsoft.com/office/drawing/2014/main" val="4038841982"/>
                    </a:ext>
                  </a:extLst>
                </a:gridCol>
                <a:gridCol w="725749">
                  <a:extLst>
                    <a:ext uri="{9D8B030D-6E8A-4147-A177-3AD203B41FA5}">
                      <a16:colId xmlns:a16="http://schemas.microsoft.com/office/drawing/2014/main" val="3544850890"/>
                    </a:ext>
                  </a:extLst>
                </a:gridCol>
                <a:gridCol w="725749">
                  <a:extLst>
                    <a:ext uri="{9D8B030D-6E8A-4147-A177-3AD203B41FA5}">
                      <a16:colId xmlns:a16="http://schemas.microsoft.com/office/drawing/2014/main" val="2597083973"/>
                    </a:ext>
                  </a:extLst>
                </a:gridCol>
                <a:gridCol w="725749">
                  <a:extLst>
                    <a:ext uri="{9D8B030D-6E8A-4147-A177-3AD203B41FA5}">
                      <a16:colId xmlns:a16="http://schemas.microsoft.com/office/drawing/2014/main" val="2877227308"/>
                    </a:ext>
                  </a:extLst>
                </a:gridCol>
                <a:gridCol w="725749">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600" dirty="0"/>
                        <a:t>Continuous operation &amp; sustainability</a:t>
                      </a:r>
                    </a:p>
                  </a:txBody>
                  <a:tcPr marL="0" marR="0" marT="0" marB="0" anchor="ctr"/>
                </a:tc>
                <a:tc>
                  <a:txBody>
                    <a:bodyPr/>
                    <a:lstStyle/>
                    <a:p>
                      <a:pPr algn="ctr"/>
                      <a:r>
                        <a:rPr lang="en-US" sz="600" dirty="0"/>
                        <a:t>Safety and contamination</a:t>
                      </a:r>
                    </a:p>
                  </a:txBody>
                  <a:tcPr marL="0" marR="0" marT="0" marB="0" anchor="ctr"/>
                </a:tc>
                <a:tc>
                  <a:txBody>
                    <a:bodyPr/>
                    <a:lstStyle/>
                    <a:p>
                      <a:pPr algn="ctr"/>
                      <a:r>
                        <a:rPr lang="en-US" sz="600" dirty="0"/>
                        <a:t>Total project </a:t>
                      </a:r>
                      <a:br>
                        <a:rPr lang="en-US" sz="600" dirty="0"/>
                      </a:br>
                      <a:r>
                        <a:rPr lang="en-US" sz="600" dirty="0"/>
                        <a:t>cost reduction</a:t>
                      </a:r>
                    </a:p>
                  </a:txBody>
                  <a:tcPr marL="0" marR="0" marT="0" marB="0" anchor="ctr"/>
                </a:tc>
                <a:tc>
                  <a:txBody>
                    <a:bodyPr/>
                    <a:lstStyle/>
                    <a:p>
                      <a:pPr algn="ctr"/>
                      <a:r>
                        <a:rPr lang="en-US" sz="600" dirty="0"/>
                        <a:t>SKIU reduction</a:t>
                      </a:r>
                    </a:p>
                  </a:txBody>
                  <a:tcPr marL="0" marR="0" marT="0" marB="0" anchor="ctr"/>
                </a:tc>
                <a:tc>
                  <a:txBody>
                    <a:bodyPr/>
                    <a:lstStyle/>
                    <a:p>
                      <a:pPr algn="ctr"/>
                      <a:r>
                        <a:rPr lang="en-US" sz="600" dirty="0"/>
                        <a:t>Space savings</a:t>
                      </a:r>
                    </a:p>
                  </a:txBody>
                  <a:tcPr marL="0" marR="0" marT="0" marB="0" anchor="ctr"/>
                </a:tc>
                <a:tc>
                  <a:txBody>
                    <a:bodyPr/>
                    <a:lstStyle/>
                    <a:p>
                      <a:pPr algn="ctr"/>
                      <a:r>
                        <a:rPr lang="en-US" sz="600" dirty="0"/>
                        <a:t>Liquid ingress protection</a:t>
                      </a:r>
                    </a:p>
                  </a:txBody>
                  <a:tcPr marL="0" marR="0" marT="0" marB="0" anchor="ctr"/>
                </a:tc>
                <a:tc>
                  <a:txBody>
                    <a:bodyPr/>
                    <a:lstStyle/>
                    <a:p>
                      <a:pPr algn="ctr"/>
                      <a:r>
                        <a:rPr lang="en-US" sz="600" dirty="0"/>
                        <a:t>Grounding and bonding</a:t>
                      </a:r>
                    </a:p>
                  </a:txBody>
                  <a:tcPr marL="0" marR="0" marT="0" marB="0" anchor="ctr"/>
                </a:tc>
                <a:tc>
                  <a:txBody>
                    <a:bodyPr/>
                    <a:lstStyle/>
                    <a:p>
                      <a:pPr algn="ctr"/>
                      <a:r>
                        <a:rPr lang="en-US" sz="600" dirty="0"/>
                        <a:t>Services and </a:t>
                      </a:r>
                    </a:p>
                    <a:p>
                      <a:pPr algn="ctr"/>
                      <a:r>
                        <a:rPr lang="en-US" sz="600" dirty="0"/>
                        <a:t>training</a:t>
                      </a:r>
                    </a:p>
                  </a:txBody>
                  <a:tcPr marL="0" marR="0" marT="0" marB="0" anchor="ctr"/>
                </a:tc>
                <a:extLst>
                  <a:ext uri="{0D108BD9-81ED-4DB2-BD59-A6C34878D82A}">
                    <a16:rowId xmlns:a16="http://schemas.microsoft.com/office/drawing/2014/main" val="1798250663"/>
                  </a:ext>
                </a:extLst>
              </a:tr>
              <a:tr h="153994">
                <a:tc>
                  <a:txBody>
                    <a:bodyPr/>
                    <a:lstStyle/>
                    <a:p>
                      <a:r>
                        <a:rPr lang="en-US" sz="600" b="1" dirty="0"/>
                        <a:t>T&amp;B Liquidtight Systems®</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CHASE® fittings — liquid-tight conduit and cord fittings</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dirty="0"/>
                        <a:t>Liquid-tight cord connectors — steel, stainless steel, aluminum and non-metallic and Silver Grip® tray cord fittings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9375584"/>
                  </a:ext>
                </a:extLst>
              </a:tr>
              <a:tr h="153994">
                <a:tc>
                  <a:txBody>
                    <a:bodyPr/>
                    <a:lstStyle/>
                    <a:p>
                      <a:r>
                        <a:rPr lang="en-US" sz="600" dirty="0"/>
                        <a:t>Liquid-tight conduit and fittings systems — types A, B, C, ATX high-/low-temp. and XTRA FLEX®</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260947"/>
                  </a:ext>
                </a:extLst>
              </a:tr>
              <a:tr h="153994">
                <a:tc>
                  <a:txBody>
                    <a:bodyPr/>
                    <a:lstStyle/>
                    <a:p>
                      <a:r>
                        <a:rPr lang="en-US" sz="600" dirty="0"/>
                        <a:t>Revolver® liquid-tight grounding fittings</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52147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1" dirty="0"/>
                        <a:t>Ty-Duct®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a:t>Non-metallic and halogen-free wiring duct, bench-mount cutter, tools and accessories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b="1" dirty="0"/>
                        <a:t>Ty-Rap®</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92581"/>
                  </a:ext>
                </a:extLst>
              </a:tr>
              <a:tr h="153994">
                <a:tc>
                  <a:txBody>
                    <a:bodyPr/>
                    <a:lstStyle/>
                    <a:p>
                      <a:r>
                        <a:rPr lang="en-US" sz="600" dirty="0"/>
                        <a:t>Abrasion-protection sleeving and spiral wrap harnessing</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3186064"/>
                  </a:ext>
                </a:extLst>
              </a:tr>
              <a:tr h="153994">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sz="600" b="0" dirty="0"/>
                        <a:t>Multi-colored nylon cable ties, fasteners and mounting accessories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b="0" dirty="0"/>
                        <a:t>Low-smoke, flame-retardant UL94V-0 and detectable cable ties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b="0" dirty="0"/>
                        <a:t>Coated and uncoated stainless steel cable ties</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182697"/>
                  </a:ext>
                </a:extLst>
              </a:tr>
              <a:tr h="153994">
                <a:tc>
                  <a:txBody>
                    <a:bodyPr/>
                    <a:lstStyle/>
                    <a:p>
                      <a:r>
                        <a:rPr lang="en-US" sz="600" b="0" dirty="0"/>
                        <a:t>Ergonomic manual cable tie installation tools and Ty-Rap Tote® cable tie dispensers</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bl>
          </a:graphicData>
        </a:graphic>
      </p:graphicFrame>
      <p:pic>
        <p:nvPicPr>
          <p:cNvPr id="18" name="Picture 17">
            <a:extLst>
              <a:ext uri="{FF2B5EF4-FFF2-40B4-BE49-F238E27FC236}">
                <a16:creationId xmlns:a16="http://schemas.microsoft.com/office/drawing/2014/main" id="{DD360895-27F2-4500-99E2-85D2EB630C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63840" y="1478753"/>
            <a:ext cx="433469" cy="396033"/>
          </a:xfrm>
          <a:prstGeom prst="rect">
            <a:avLst/>
          </a:prstGeom>
        </p:spPr>
      </p:pic>
      <p:pic>
        <p:nvPicPr>
          <p:cNvPr id="14" name="Graphic 13">
            <a:extLst>
              <a:ext uri="{FF2B5EF4-FFF2-40B4-BE49-F238E27FC236}">
                <a16:creationId xmlns:a16="http://schemas.microsoft.com/office/drawing/2014/main" id="{9067486D-7B02-4E71-D7B3-0E2B01DCB8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7626" y="1538575"/>
            <a:ext cx="345480" cy="345480"/>
          </a:xfrm>
          <a:prstGeom prst="rect">
            <a:avLst/>
          </a:prstGeom>
        </p:spPr>
      </p:pic>
      <p:grpSp>
        <p:nvGrpSpPr>
          <p:cNvPr id="2" name="Group 1">
            <a:extLst>
              <a:ext uri="{FF2B5EF4-FFF2-40B4-BE49-F238E27FC236}">
                <a16:creationId xmlns:a16="http://schemas.microsoft.com/office/drawing/2014/main" id="{0D98980A-EFCF-99BB-942D-E73F161FD268}"/>
              </a:ext>
            </a:extLst>
          </p:cNvPr>
          <p:cNvGrpSpPr/>
          <p:nvPr/>
        </p:nvGrpSpPr>
        <p:grpSpPr>
          <a:xfrm>
            <a:off x="10233598" y="367904"/>
            <a:ext cx="1807551" cy="5494417"/>
            <a:chOff x="10233598" y="367904"/>
            <a:chExt cx="1807551" cy="5494417"/>
          </a:xfrm>
        </p:grpSpPr>
        <p:pic>
          <p:nvPicPr>
            <p:cNvPr id="5" name="Picture 4">
              <a:extLst>
                <a:ext uri="{FF2B5EF4-FFF2-40B4-BE49-F238E27FC236}">
                  <a16:creationId xmlns:a16="http://schemas.microsoft.com/office/drawing/2014/main" id="{7844457D-246D-3ECA-3148-0341CC1F5DB5}"/>
                </a:ext>
              </a:extLst>
            </p:cNvPr>
            <p:cNvPicPr>
              <a:picLocks noChangeAspect="1"/>
            </p:cNvPicPr>
            <p:nvPr/>
          </p:nvPicPr>
          <p:blipFill>
            <a:blip r:embed="rId11"/>
            <a:stretch>
              <a:fillRect/>
            </a:stretch>
          </p:blipFill>
          <p:spPr>
            <a:xfrm>
              <a:off x="10233598" y="367904"/>
              <a:ext cx="1255751" cy="3578215"/>
            </a:xfrm>
            <a:prstGeom prst="rect">
              <a:avLst/>
            </a:prstGeom>
          </p:spPr>
        </p:pic>
        <p:pic>
          <p:nvPicPr>
            <p:cNvPr id="9" name="Picture 8">
              <a:extLst>
                <a:ext uri="{FF2B5EF4-FFF2-40B4-BE49-F238E27FC236}">
                  <a16:creationId xmlns:a16="http://schemas.microsoft.com/office/drawing/2014/main" id="{62946CEC-8C0F-E2AF-C620-971E5351458D}"/>
                </a:ext>
              </a:extLst>
            </p:cNvPr>
            <p:cNvPicPr>
              <a:picLocks noChangeAspect="1"/>
            </p:cNvPicPr>
            <p:nvPr/>
          </p:nvPicPr>
          <p:blipFill>
            <a:blip r:embed="rId12"/>
            <a:stretch>
              <a:fillRect/>
            </a:stretch>
          </p:blipFill>
          <p:spPr>
            <a:xfrm>
              <a:off x="10265544" y="3830165"/>
              <a:ext cx="1775605" cy="2032156"/>
            </a:xfrm>
            <a:prstGeom prst="rect">
              <a:avLst/>
            </a:prstGeom>
          </p:spPr>
        </p:pic>
      </p:grpSp>
    </p:spTree>
    <p:extLst>
      <p:ext uri="{BB962C8B-B14F-4D97-AF65-F5344CB8AC3E}">
        <p14:creationId xmlns:p14="http://schemas.microsoft.com/office/powerpoint/2010/main" val="425531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000734-00C3-438D-838C-A186C7D3A649}"/>
              </a:ext>
            </a:extLst>
          </p:cNvPr>
          <p:cNvSpPr>
            <a:spLocks noGrp="1"/>
          </p:cNvSpPr>
          <p:nvPr>
            <p:ph type="dt" sz="half" idx="11"/>
          </p:nvPr>
        </p:nvSpPr>
        <p:spPr/>
        <p:txBody>
          <a:bodyPr/>
          <a:lstStyle/>
          <a:p>
            <a:fld id="{9CBF6E02-9B89-4BF5-BCB0-B1F56898A03F}" type="datetime4">
              <a:rPr lang="en-US" smtClean="0"/>
              <a:t>November 3, 2023</a:t>
            </a:fld>
            <a:endParaRPr lang="en-US" dirty="0"/>
          </a:p>
        </p:txBody>
      </p:sp>
      <p:sp>
        <p:nvSpPr>
          <p:cNvPr id="3" name="Slide Number Placeholder 2">
            <a:extLst>
              <a:ext uri="{FF2B5EF4-FFF2-40B4-BE49-F238E27FC236}">
                <a16:creationId xmlns:a16="http://schemas.microsoft.com/office/drawing/2014/main" id="{B2F7AEDA-F51B-4A7D-A820-A08BF8FBE021}"/>
              </a:ext>
            </a:extLst>
          </p:cNvPr>
          <p:cNvSpPr>
            <a:spLocks noGrp="1"/>
          </p:cNvSpPr>
          <p:nvPr>
            <p:ph type="sldNum" sz="quarter" idx="12"/>
          </p:nvPr>
        </p:nvSpPr>
        <p:spPr/>
        <p:txBody>
          <a:bodyPr/>
          <a:lstStyle/>
          <a:p>
            <a:r>
              <a:rPr lang="en-US"/>
              <a:t>Slide </a:t>
            </a:r>
            <a:fld id="{619F89D8-7AE3-494A-97F3-03D680869632}" type="slidenum">
              <a:rPr lang="en-US" smtClean="0"/>
              <a:pPr/>
              <a:t>27</a:t>
            </a:fld>
            <a:endParaRPr lang="en-US" dirty="0"/>
          </a:p>
        </p:txBody>
      </p:sp>
      <p:sp>
        <p:nvSpPr>
          <p:cNvPr id="5" name="Tekstvak 4">
            <a:extLst>
              <a:ext uri="{FF2B5EF4-FFF2-40B4-BE49-F238E27FC236}">
                <a16:creationId xmlns:a16="http://schemas.microsoft.com/office/drawing/2014/main" id="{5A807258-6EAD-2CF4-3D38-BFEED91E6FE6}"/>
              </a:ext>
            </a:extLst>
          </p:cNvPr>
          <p:cNvSpPr txBox="1"/>
          <p:nvPr/>
        </p:nvSpPr>
        <p:spPr bwMode="gray">
          <a:xfrm rot="16200000">
            <a:off x="8904064" y="3632730"/>
            <a:ext cx="6094740" cy="246221"/>
          </a:xfrm>
          <a:prstGeom prst="rect">
            <a:avLst/>
          </a:prstGeom>
          <a:noFill/>
        </p:spPr>
        <p:txBody>
          <a:bodyPr wrap="square">
            <a:spAutoFit/>
          </a:bodyPr>
          <a:lstStyle/>
          <a:p>
            <a:pPr algn="l"/>
            <a:r>
              <a:rPr lang="en-US" sz="1000" b="0" i="0" dirty="0">
                <a:solidFill>
                  <a:srgbClr val="282828"/>
                </a:solidFill>
                <a:effectLst/>
                <a:latin typeface="Helvetica Neue"/>
              </a:rPr>
              <a:t>9AKK108468A7923 V2023.11</a:t>
            </a:r>
          </a:p>
        </p:txBody>
      </p:sp>
    </p:spTree>
    <p:extLst>
      <p:ext uri="{BB962C8B-B14F-4D97-AF65-F5344CB8AC3E}">
        <p14:creationId xmlns:p14="http://schemas.microsoft.com/office/powerpoint/2010/main" val="18673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CE92F3-C7E7-498A-BDD6-07D2B224DDC2}"/>
              </a:ext>
            </a:extLst>
          </p:cNvPr>
          <p:cNvSpPr>
            <a:spLocks noGrp="1"/>
          </p:cNvSpPr>
          <p:nvPr>
            <p:ph sz="quarter" idx="17"/>
          </p:nvPr>
        </p:nvSpPr>
        <p:spPr>
          <a:xfrm>
            <a:off x="1262743" y="1438780"/>
            <a:ext cx="10590521" cy="4468534"/>
          </a:xfrm>
        </p:spPr>
        <p:txBody>
          <a:bodyPr/>
          <a:lstStyle/>
          <a:p>
            <a:r>
              <a:rPr lang="en-US" sz="1600" dirty="0"/>
              <a:t>04 	Designed to perform</a:t>
            </a:r>
          </a:p>
          <a:p>
            <a:r>
              <a:rPr lang="en-US" sz="1600" dirty="0"/>
              <a:t>05	Challenge and commitment</a:t>
            </a:r>
          </a:p>
          <a:p>
            <a:r>
              <a:rPr lang="en-US" sz="1600" dirty="0"/>
              <a:t>08	Continuous operation &amp; sustainability</a:t>
            </a:r>
          </a:p>
          <a:p>
            <a:r>
              <a:rPr lang="en-US" sz="1600" dirty="0"/>
              <a:t>10	Safety and contamination</a:t>
            </a:r>
          </a:p>
          <a:p>
            <a:r>
              <a:rPr lang="en-US" sz="1600" dirty="0"/>
              <a:t>12	Total project cost reduction</a:t>
            </a:r>
          </a:p>
          <a:p>
            <a:r>
              <a:rPr lang="en-US" sz="1600" dirty="0"/>
              <a:t>14	SKU reduction</a:t>
            </a:r>
          </a:p>
          <a:p>
            <a:r>
              <a:rPr lang="en-US" sz="1600" dirty="0"/>
              <a:t>16	Total project cost reduction</a:t>
            </a:r>
          </a:p>
          <a:p>
            <a:r>
              <a:rPr lang="en-US" sz="1600" dirty="0"/>
              <a:t>18 	Liquid ingress protection</a:t>
            </a:r>
          </a:p>
          <a:p>
            <a:r>
              <a:rPr lang="en-US" sz="1600" dirty="0"/>
              <a:t>20 	Grounding and bonding</a:t>
            </a:r>
          </a:p>
          <a:p>
            <a:r>
              <a:rPr lang="en-US" sz="1600" dirty="0"/>
              <a:t>22 	Services &amp; training</a:t>
            </a:r>
          </a:p>
          <a:p>
            <a:r>
              <a:rPr lang="en-US" sz="1600" dirty="0"/>
              <a:t>24	Product selection guide</a:t>
            </a:r>
          </a:p>
          <a:p>
            <a:endParaRPr lang="en-US" sz="1600" dirty="0"/>
          </a:p>
        </p:txBody>
      </p:sp>
      <p:sp>
        <p:nvSpPr>
          <p:cNvPr id="4" name="Title 3">
            <a:extLst>
              <a:ext uri="{FF2B5EF4-FFF2-40B4-BE49-F238E27FC236}">
                <a16:creationId xmlns:a16="http://schemas.microsoft.com/office/drawing/2014/main" id="{FDBDB423-79D3-4436-97A8-8BFF4D4DCB4A}"/>
              </a:ext>
            </a:extLst>
          </p:cNvPr>
          <p:cNvSpPr>
            <a:spLocks noGrp="1"/>
          </p:cNvSpPr>
          <p:nvPr>
            <p:ph type="title"/>
          </p:nvPr>
        </p:nvSpPr>
        <p:spPr/>
        <p:txBody>
          <a:bodyPr/>
          <a:lstStyle/>
          <a:p>
            <a:r>
              <a:rPr lang="en-US" dirty="0"/>
              <a:t>Contents</a:t>
            </a:r>
          </a:p>
        </p:txBody>
      </p:sp>
      <p:sp>
        <p:nvSpPr>
          <p:cNvPr id="2" name="Date Placeholder 1">
            <a:extLst>
              <a:ext uri="{FF2B5EF4-FFF2-40B4-BE49-F238E27FC236}">
                <a16:creationId xmlns:a16="http://schemas.microsoft.com/office/drawing/2014/main" id="{7A5E0C9A-CF28-48B7-A345-710E1393275F}"/>
              </a:ext>
            </a:extLst>
          </p:cNvPr>
          <p:cNvSpPr>
            <a:spLocks noGrp="1"/>
          </p:cNvSpPr>
          <p:nvPr>
            <p:ph type="dt" sz="half" idx="18"/>
          </p:nvPr>
        </p:nvSpPr>
        <p:spPr/>
        <p:txBody>
          <a:bodyPr/>
          <a:lstStyle/>
          <a:p>
            <a:fld id="{722C7222-A702-4E93-B666-F42A9B38C629}" type="datetime4">
              <a:rPr lang="en-US" smtClean="0"/>
              <a:t>November 3, 2023</a:t>
            </a:fld>
            <a:endParaRPr lang="en-US" dirty="0"/>
          </a:p>
        </p:txBody>
      </p:sp>
      <p:sp>
        <p:nvSpPr>
          <p:cNvPr id="3" name="Slide Number Placeholder 2">
            <a:extLst>
              <a:ext uri="{FF2B5EF4-FFF2-40B4-BE49-F238E27FC236}">
                <a16:creationId xmlns:a16="http://schemas.microsoft.com/office/drawing/2014/main" id="{8AA829D5-362F-479F-A2D9-390305E774EE}"/>
              </a:ext>
            </a:extLst>
          </p:cNvPr>
          <p:cNvSpPr>
            <a:spLocks noGrp="1"/>
          </p:cNvSpPr>
          <p:nvPr>
            <p:ph type="sldNum" sz="quarter" idx="20"/>
          </p:nvPr>
        </p:nvSpPr>
        <p:spPr/>
        <p:txBody>
          <a:bodyPr/>
          <a:lstStyle/>
          <a:p>
            <a:r>
              <a:rPr lang="en-US"/>
              <a:t>Slide </a:t>
            </a:r>
            <a:fld id="{619F89D8-7AE3-494A-97F3-03D680869632}" type="slidenum">
              <a:rPr lang="en-US" smtClean="0"/>
              <a:pPr/>
              <a:t>3</a:t>
            </a:fld>
            <a:endParaRPr lang="en-US" dirty="0"/>
          </a:p>
        </p:txBody>
      </p:sp>
    </p:spTree>
    <p:extLst>
      <p:ext uri="{BB962C8B-B14F-4D97-AF65-F5344CB8AC3E}">
        <p14:creationId xmlns:p14="http://schemas.microsoft.com/office/powerpoint/2010/main" val="83962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6" y="1723749"/>
            <a:ext cx="5214993" cy="3982245"/>
          </a:xfrm>
        </p:spPr>
        <p:txBody>
          <a:bodyPr/>
          <a:lstStyle/>
          <a:p>
            <a:r>
              <a:rPr lang="en-US" sz="1600" dirty="0"/>
              <a:t>ABB understands the everyday challenges you face in the panel-building market. We’re focused on providing you with electrical solutions that address the critical issues in your operation, enabling you to focus on your product’s design, performance, quality, reliability, cost and customer installation schedule. </a:t>
            </a:r>
          </a:p>
          <a:p>
            <a:endParaRPr lang="en-US" sz="1600" dirty="0"/>
          </a:p>
          <a:p>
            <a:r>
              <a:rPr lang="en-US" sz="1600" dirty="0"/>
              <a:t>Our family of electrical solutions matches specific application criteria from start to finish both inside and outside your electrical control panel, ensuring the quality, reliability and profitability of your project. And with the industry’s most efficient distribution system, we’re prepared to meet your ongoing electrical components needs now and into the future.</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Designed to perform</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1A5172AE-2875-46D3-ADE4-43ACE43AE810}" type="datetime4">
              <a:rPr lang="en-US" smtClean="0"/>
              <a:t>November 3, 2023</a:t>
            </a:fld>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2" name="Subtitle 1">
            <a:extLst>
              <a:ext uri="{FF2B5EF4-FFF2-40B4-BE49-F238E27FC236}">
                <a16:creationId xmlns:a16="http://schemas.microsoft.com/office/drawing/2014/main" id="{79AB1EEA-BD23-4EDD-B52B-D31640DD4AC7}"/>
              </a:ext>
            </a:extLst>
          </p:cNvPr>
          <p:cNvSpPr>
            <a:spLocks noGrp="1"/>
          </p:cNvSpPr>
          <p:nvPr>
            <p:ph type="subTitle" idx="13"/>
          </p:nvPr>
        </p:nvSpPr>
        <p:spPr/>
        <p:txBody>
          <a:bodyPr/>
          <a:lstStyle/>
          <a:p>
            <a:r>
              <a:rPr lang="en-US" dirty="0"/>
              <a:t>OEM system integrators and panel builders</a:t>
            </a:r>
          </a:p>
        </p:txBody>
      </p:sp>
      <p:pic>
        <p:nvPicPr>
          <p:cNvPr id="8" name="Picture 7" descr="A close-up of a machine&#10;&#10;Description automatically generated">
            <a:extLst>
              <a:ext uri="{FF2B5EF4-FFF2-40B4-BE49-F238E27FC236}">
                <a16:creationId xmlns:a16="http://schemas.microsoft.com/office/drawing/2014/main" id="{31990721-7214-E8A0-82E8-19DE220DF4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7829"/>
          <a:stretch/>
        </p:blipFill>
        <p:spPr>
          <a:xfrm>
            <a:off x="5196840" y="1691640"/>
            <a:ext cx="6995160" cy="3749039"/>
          </a:xfrm>
          <a:prstGeom prst="rect">
            <a:avLst/>
          </a:prstGeom>
        </p:spPr>
      </p:pic>
    </p:spTree>
    <p:extLst>
      <p:ext uri="{BB962C8B-B14F-4D97-AF65-F5344CB8AC3E}">
        <p14:creationId xmlns:p14="http://schemas.microsoft.com/office/powerpoint/2010/main" val="33509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6" y="1371600"/>
            <a:ext cx="11243938" cy="1040603"/>
          </a:xfrm>
        </p:spPr>
        <p:txBody>
          <a:bodyPr/>
          <a:lstStyle/>
          <a:p>
            <a:r>
              <a:rPr lang="en-US" sz="1800" dirty="0"/>
              <a:t>Electrical control panels are an essential part of manufacturing. They ensure that the right amount of electrical power is sent to the right equipment at the right time, allowing the manufacturing process to be performed consistently and repeatedly.</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Challenge and commitment</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9CED5F57-80A9-4DC7-A38E-45A71C103B43}" type="datetime4">
              <a:rPr lang="en-US" smtClean="0"/>
              <a:t>November 3, 2023</a:t>
            </a:fld>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grpSp>
        <p:nvGrpSpPr>
          <p:cNvPr id="12" name="Group 11">
            <a:extLst>
              <a:ext uri="{FF2B5EF4-FFF2-40B4-BE49-F238E27FC236}">
                <a16:creationId xmlns:a16="http://schemas.microsoft.com/office/drawing/2014/main" id="{D3E28816-BB8B-488F-908A-D7EC0EF9B1E4}"/>
              </a:ext>
            </a:extLst>
          </p:cNvPr>
          <p:cNvGrpSpPr/>
          <p:nvPr/>
        </p:nvGrpSpPr>
        <p:grpSpPr>
          <a:xfrm>
            <a:off x="1333955" y="2777535"/>
            <a:ext cx="9537192" cy="439233"/>
            <a:chOff x="1344168" y="2777535"/>
            <a:chExt cx="9537192" cy="439233"/>
          </a:xfrm>
        </p:grpSpPr>
        <p:cxnSp>
          <p:nvCxnSpPr>
            <p:cNvPr id="10" name="Straight Connector 9">
              <a:extLst>
                <a:ext uri="{FF2B5EF4-FFF2-40B4-BE49-F238E27FC236}">
                  <a16:creationId xmlns:a16="http://schemas.microsoft.com/office/drawing/2014/main" id="{3B7A1EDC-19C5-429A-B4F4-5565BD75756E}"/>
                </a:ext>
              </a:extLst>
            </p:cNvPr>
            <p:cNvCxnSpPr>
              <a:cxnSpLocks/>
            </p:cNvCxnSpPr>
            <p:nvPr/>
          </p:nvCxnSpPr>
          <p:spPr bwMode="gray">
            <a:xfrm>
              <a:off x="1344168" y="3034530"/>
              <a:ext cx="953719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65B6C4-0190-436C-AA89-09D03248C133}"/>
                </a:ext>
              </a:extLst>
            </p:cNvPr>
            <p:cNvSpPr txBox="1"/>
            <p:nvPr/>
          </p:nvSpPr>
          <p:spPr bwMode="gray">
            <a:xfrm>
              <a:off x="3808950" y="2777535"/>
              <a:ext cx="4607629" cy="439233"/>
            </a:xfrm>
            <a:prstGeom prst="rect">
              <a:avLst/>
            </a:prstGeom>
            <a:solidFill>
              <a:schemeClr val="bg1"/>
            </a:solidFill>
          </p:spPr>
          <p:txBody>
            <a:bodyPr wrap="none" lIns="72000" tIns="72000" rIns="72000" bIns="72000" rtlCol="0">
              <a:noAutofit/>
            </a:bodyPr>
            <a:lstStyle/>
            <a:p>
              <a:pPr algn="ctr"/>
              <a:r>
                <a:rPr lang="en-US" sz="2400" b="1" dirty="0"/>
                <a:t>Panel board applications</a:t>
              </a:r>
              <a:endParaRPr lang="en-US" sz="2400" dirty="0"/>
            </a:p>
          </p:txBody>
        </p:sp>
      </p:grpSp>
      <p:pic>
        <p:nvPicPr>
          <p:cNvPr id="25" name="Picture 24">
            <a:extLst>
              <a:ext uri="{FF2B5EF4-FFF2-40B4-BE49-F238E27FC236}">
                <a16:creationId xmlns:a16="http://schemas.microsoft.com/office/drawing/2014/main" id="{6C947CDA-AC47-EFD0-1DC2-9572BE5D89C0}"/>
              </a:ext>
            </a:extLst>
          </p:cNvPr>
          <p:cNvPicPr>
            <a:picLocks noChangeAspect="1"/>
          </p:cNvPicPr>
          <p:nvPr/>
        </p:nvPicPr>
        <p:blipFill>
          <a:blip r:embed="rId2"/>
          <a:stretch>
            <a:fillRect/>
          </a:stretch>
        </p:blipFill>
        <p:spPr>
          <a:xfrm>
            <a:off x="824945" y="3558472"/>
            <a:ext cx="10555213" cy="1383189"/>
          </a:xfrm>
          <a:prstGeom prst="rect">
            <a:avLst/>
          </a:prstGeom>
        </p:spPr>
      </p:pic>
    </p:spTree>
    <p:extLst>
      <p:ext uri="{BB962C8B-B14F-4D97-AF65-F5344CB8AC3E}">
        <p14:creationId xmlns:p14="http://schemas.microsoft.com/office/powerpoint/2010/main" val="2020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Challenge and commitment</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5437F2E2-E383-422B-9CD3-E060F10BC774}"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6</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In order to operate at full capacity around the clock, it is critical that rail companies continually evaluate the design, construction, maintenance and operation of their electrical systems.</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555586" y="2247900"/>
            <a:ext cx="11296780" cy="3723133"/>
          </a:xfrm>
          <a:prstGeom prst="rect">
            <a:avLst/>
          </a:prstGeom>
          <a:noFill/>
        </p:spPr>
        <p:txBody>
          <a:bodyPr wrap="square" lIns="72000" tIns="72000" rIns="72000" bIns="72000" numCol="3" spcCol="274320" rtlCol="0">
            <a:noAutofit/>
          </a:bodyPr>
          <a:lstStyle/>
          <a:p>
            <a:r>
              <a:rPr lang="en-US" sz="1050" dirty="0">
                <a:latin typeface="ABBvoice" panose="020D0603020503020204" pitchFamily="34" charset="0"/>
                <a:ea typeface="ABBvoice" panose="020D0603020503020204" pitchFamily="34" charset="0"/>
                <a:cs typeface="ABBvoice" panose="020D0603020503020204" pitchFamily="34" charset="0"/>
              </a:rPr>
              <a:t>Today’s system integrators and panel builders</a:t>
            </a:r>
          </a:p>
          <a:p>
            <a:r>
              <a:rPr lang="en-US" sz="1050" dirty="0">
                <a:latin typeface="ABBvoice" panose="020D0603020503020204" pitchFamily="34" charset="0"/>
                <a:ea typeface="ABBvoice" panose="020D0603020503020204" pitchFamily="34" charset="0"/>
                <a:cs typeface="ABBvoice" panose="020D0603020503020204" pitchFamily="34" charset="0"/>
              </a:rPr>
              <a:t>must remain competitive while facing: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Reduced or tight budgets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Fluctuating raw material costs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Increased competition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Changing technology and global standards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dirty="0">
                <a:latin typeface="ABBvoice" panose="020D0603020503020204" pitchFamily="34" charset="0"/>
                <a:ea typeface="ABBvoice" panose="020D0603020503020204" pitchFamily="34" charset="0"/>
                <a:cs typeface="ABBvoice" panose="020D0603020503020204" pitchFamily="34" charset="0"/>
              </a:rPr>
              <a:t>Key business drivers include: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Building high-performance, reliable and safe electrical panel boards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Improving operational efficiencies and revenues while maintaining high quality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Completing jobs on time and to specifications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dirty="0">
                <a:latin typeface="ABBvoice" panose="020D0603020503020204" pitchFamily="34" charset="0"/>
                <a:ea typeface="ABBvoice" panose="020D0603020503020204" pitchFamily="34" charset="0"/>
                <a:cs typeface="ABBvoice" panose="020D0603020503020204" pitchFamily="34" charset="0"/>
              </a:rPr>
              <a:t>Electrical control panels are used to control water pumping stations to irrigate farms, to keep our nation’s food supply healthy and to keep parks and golf courses saturated with the right amount</a:t>
            </a:r>
          </a:p>
          <a:p>
            <a:r>
              <a:rPr lang="en-US" sz="1050" dirty="0">
                <a:latin typeface="ABBvoice" panose="020D0603020503020204" pitchFamily="34" charset="0"/>
                <a:ea typeface="ABBvoice" panose="020D0603020503020204" pitchFamily="34" charset="0"/>
                <a:cs typeface="ABBvoice" panose="020D0603020503020204" pitchFamily="34" charset="0"/>
              </a:rPr>
              <a:t>of water so you can enjoy an outdoor activity.</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dirty="0">
                <a:latin typeface="ABBvoice" panose="020D0603020503020204" pitchFamily="34" charset="0"/>
                <a:ea typeface="ABBvoice" panose="020D0603020503020204" pitchFamily="34" charset="0"/>
                <a:cs typeface="ABBvoice" panose="020D0603020503020204" pitchFamily="34" charset="0"/>
              </a:rPr>
              <a:t>Electrical control panels are used in commercial</a:t>
            </a:r>
          </a:p>
          <a:p>
            <a:r>
              <a:rPr lang="en-US" sz="1050" dirty="0">
                <a:latin typeface="ABBvoice" panose="020D0603020503020204" pitchFamily="34" charset="0"/>
                <a:ea typeface="ABBvoice" panose="020D0603020503020204" pitchFamily="34" charset="0"/>
                <a:cs typeface="ABBvoice" panose="020D0603020503020204" pitchFamily="34" charset="0"/>
              </a:rPr>
              <a:t>building HVAC and lighting systems to ensure</a:t>
            </a:r>
          </a:p>
          <a:p>
            <a:r>
              <a:rPr lang="en-US" sz="1050" dirty="0">
                <a:latin typeface="ABBvoice" panose="020D0603020503020204" pitchFamily="34" charset="0"/>
                <a:ea typeface="ABBvoice" panose="020D0603020503020204" pitchFamily="34" charset="0"/>
                <a:cs typeface="ABBvoice" panose="020D0603020503020204" pitchFamily="34" charset="0"/>
              </a:rPr>
              <a:t>workers are comfortable and effective while at</a:t>
            </a:r>
          </a:p>
          <a:p>
            <a:r>
              <a:rPr lang="en-US" sz="1050" dirty="0">
                <a:latin typeface="ABBvoice" panose="020D0603020503020204" pitchFamily="34" charset="0"/>
                <a:ea typeface="ABBvoice" panose="020D0603020503020204" pitchFamily="34" charset="0"/>
                <a:cs typeface="ABBvoice" panose="020D0603020503020204" pitchFamily="34" charset="0"/>
              </a:rPr>
              <a:t>work. They are used nearly everywhere power is</a:t>
            </a:r>
          </a:p>
          <a:p>
            <a:r>
              <a:rPr lang="en-US" sz="1050" dirty="0">
                <a:latin typeface="ABBvoice" panose="020D0603020503020204" pitchFamily="34" charset="0"/>
                <a:ea typeface="ABBvoice" panose="020D0603020503020204" pitchFamily="34" charset="0"/>
                <a:cs typeface="ABBvoice" panose="020D0603020503020204" pitchFamily="34" charset="0"/>
              </a:rPr>
              <a:t>used, from industrial and commercial markets</a:t>
            </a:r>
          </a:p>
          <a:p>
            <a:r>
              <a:rPr lang="en-US" sz="1050" dirty="0">
                <a:latin typeface="ABBvoice" panose="020D0603020503020204" pitchFamily="34" charset="0"/>
                <a:ea typeface="ABBvoice" panose="020D0603020503020204" pitchFamily="34" charset="0"/>
                <a:cs typeface="ABBvoice" panose="020D0603020503020204" pitchFamily="34" charset="0"/>
              </a:rPr>
              <a:t>to institutional and residential markets.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dirty="0">
                <a:latin typeface="ABBvoice" panose="020D0603020503020204" pitchFamily="34" charset="0"/>
                <a:ea typeface="ABBvoice" panose="020D0603020503020204" pitchFamily="34" charset="0"/>
                <a:cs typeface="ABBvoice" panose="020D0603020503020204" pitchFamily="34" charset="0"/>
              </a:rPr>
              <a:t>System integrators and panel builders are</a:t>
            </a:r>
          </a:p>
          <a:p>
            <a:r>
              <a:rPr lang="en-US" sz="1050" dirty="0">
                <a:latin typeface="ABBvoice" panose="020D0603020503020204" pitchFamily="34" charset="0"/>
                <a:ea typeface="ABBvoice" panose="020D0603020503020204" pitchFamily="34" charset="0"/>
                <a:cs typeface="ABBvoice" panose="020D0603020503020204" pitchFamily="34" charset="0"/>
              </a:rPr>
              <a:t>increasingly being challenged to design a variety</a:t>
            </a:r>
          </a:p>
          <a:p>
            <a:r>
              <a:rPr lang="en-US" sz="1050" dirty="0">
                <a:latin typeface="ABBvoice" panose="020D0603020503020204" pitchFamily="34" charset="0"/>
                <a:ea typeface="ABBvoice" panose="020D0603020503020204" pitchFamily="34" charset="0"/>
                <a:cs typeface="ABBvoice" panose="020D0603020503020204" pitchFamily="34" charset="0"/>
              </a:rPr>
              <a:t>of panel types for different environments</a:t>
            </a:r>
          </a:p>
          <a:p>
            <a:r>
              <a:rPr lang="en-US" sz="1050" dirty="0">
                <a:latin typeface="ABBvoice" panose="020D0603020503020204" pitchFamily="34" charset="0"/>
                <a:ea typeface="ABBvoice" panose="020D0603020503020204" pitchFamily="34" charset="0"/>
                <a:cs typeface="ABBvoice" panose="020D0603020503020204" pitchFamily="34" charset="0"/>
              </a:rPr>
              <a:t>(approximately 80 percent of panels are unique)</a:t>
            </a:r>
          </a:p>
          <a:p>
            <a:r>
              <a:rPr lang="en-US" sz="1050" dirty="0">
                <a:latin typeface="ABBvoice" panose="020D0603020503020204" pitchFamily="34" charset="0"/>
                <a:ea typeface="ABBvoice" panose="020D0603020503020204" pitchFamily="34" charset="0"/>
                <a:cs typeface="ABBvoice" panose="020D0603020503020204" pitchFamily="34" charset="0"/>
              </a:rPr>
              <a:t>and to build and install their electrical control</a:t>
            </a:r>
          </a:p>
          <a:p>
            <a:r>
              <a:rPr lang="en-US" sz="1050" dirty="0">
                <a:latin typeface="ABBvoice" panose="020D0603020503020204" pitchFamily="34" charset="0"/>
                <a:ea typeface="ABBvoice" panose="020D0603020503020204" pitchFamily="34" charset="0"/>
                <a:cs typeface="ABBvoice" panose="020D0603020503020204" pitchFamily="34" charset="0"/>
              </a:rPr>
              <a:t>panels on time, at a competitive cost and with a</a:t>
            </a:r>
          </a:p>
          <a:p>
            <a:r>
              <a:rPr lang="en-US" sz="1050" dirty="0">
                <a:latin typeface="ABBvoice" panose="020D0603020503020204" pitchFamily="34" charset="0"/>
                <a:ea typeface="ABBvoice" panose="020D0603020503020204" pitchFamily="34" charset="0"/>
                <a:cs typeface="ABBvoice" panose="020D0603020503020204" pitchFamily="34" charset="0"/>
              </a:rPr>
              <a:t>high degree of reliability. Their panel boards are</a:t>
            </a:r>
          </a:p>
          <a:p>
            <a:r>
              <a:rPr lang="en-US" sz="1050" dirty="0">
                <a:latin typeface="ABBvoice" panose="020D0603020503020204" pitchFamily="34" charset="0"/>
                <a:ea typeface="ABBvoice" panose="020D0603020503020204" pitchFamily="34" charset="0"/>
                <a:cs typeface="ABBvoice" panose="020D0603020503020204" pitchFamily="34" charset="0"/>
              </a:rPr>
              <a:t>often required to operate 24/7 without interruption</a:t>
            </a:r>
          </a:p>
          <a:p>
            <a:r>
              <a:rPr lang="en-US" sz="1050" dirty="0">
                <a:latin typeface="ABBvoice" panose="020D0603020503020204" pitchFamily="34" charset="0"/>
                <a:ea typeface="ABBvoice" panose="020D0603020503020204" pitchFamily="34" charset="0"/>
                <a:cs typeface="ABBvoice" panose="020D0603020503020204" pitchFamily="34" charset="0"/>
              </a:rPr>
              <a:t>and in harsh environments.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dirty="0">
                <a:latin typeface="ABBvoice" panose="020D0603020503020204" pitchFamily="34" charset="0"/>
                <a:ea typeface="ABBvoice" panose="020D0603020503020204" pitchFamily="34" charset="0"/>
                <a:cs typeface="ABBvoice" panose="020D0603020503020204" pitchFamily="34" charset="0"/>
              </a:rPr>
              <a:t>The critical need for continuous clean power</a:t>
            </a:r>
          </a:p>
          <a:p>
            <a:r>
              <a:rPr lang="en-US" sz="1050" dirty="0">
                <a:latin typeface="ABBvoice" panose="020D0603020503020204" pitchFamily="34" charset="0"/>
                <a:ea typeface="ABBvoice" panose="020D0603020503020204" pitchFamily="34" charset="0"/>
                <a:cs typeface="ABBvoice" panose="020D0603020503020204" pitchFamily="34" charset="0"/>
              </a:rPr>
              <a:t>without downtime is key to many manufacturing</a:t>
            </a:r>
          </a:p>
          <a:p>
            <a:r>
              <a:rPr lang="en-US" sz="1050" dirty="0">
                <a:latin typeface="ABBvoice" panose="020D0603020503020204" pitchFamily="34" charset="0"/>
                <a:ea typeface="ABBvoice" panose="020D0603020503020204" pitchFamily="34" charset="0"/>
                <a:cs typeface="ABBvoice" panose="020D0603020503020204" pitchFamily="34" charset="0"/>
              </a:rPr>
              <a:t>processes as well as healthcare. The losses from</a:t>
            </a:r>
          </a:p>
          <a:p>
            <a:r>
              <a:rPr lang="en-US" sz="1050" dirty="0">
                <a:latin typeface="ABBvoice" panose="020D0603020503020204" pitchFamily="34" charset="0"/>
                <a:ea typeface="ABBvoice" panose="020D0603020503020204" pitchFamily="34" charset="0"/>
                <a:cs typeface="ABBvoice" panose="020D0603020503020204" pitchFamily="34" charset="0"/>
              </a:rPr>
              <a:t>power failure in an industrial plant can be huge; the</a:t>
            </a:r>
          </a:p>
          <a:p>
            <a:r>
              <a:rPr lang="en-US" sz="1050" dirty="0">
                <a:latin typeface="ABBvoice" panose="020D0603020503020204" pitchFamily="34" charset="0"/>
                <a:ea typeface="ABBvoice" panose="020D0603020503020204" pitchFamily="34" charset="0"/>
                <a:cs typeface="ABBvoice" panose="020D0603020503020204" pitchFamily="34" charset="0"/>
              </a:rPr>
              <a:t>loss of power in a hospital can threaten life itself.</a:t>
            </a:r>
          </a:p>
          <a:p>
            <a:r>
              <a:rPr lang="en-US" sz="1050" dirty="0">
                <a:latin typeface="ABBvoice" panose="020D0603020503020204" pitchFamily="34" charset="0"/>
                <a:ea typeface="ABBvoice" panose="020D0603020503020204" pitchFamily="34" charset="0"/>
                <a:cs typeface="ABBvoice" panose="020D0603020503020204" pitchFamily="34" charset="0"/>
              </a:rPr>
              <a:t>ABB understands system integrators’ and panel</a:t>
            </a:r>
          </a:p>
          <a:p>
            <a:r>
              <a:rPr lang="en-US" sz="1050" dirty="0">
                <a:latin typeface="ABBvoice" panose="020D0603020503020204" pitchFamily="34" charset="0"/>
                <a:ea typeface="ABBvoice" panose="020D0603020503020204" pitchFamily="34" charset="0"/>
                <a:cs typeface="ABBvoice" panose="020D0603020503020204" pitchFamily="34" charset="0"/>
              </a:rPr>
              <a:t>builders’ electrical system issues and has solutions</a:t>
            </a:r>
          </a:p>
          <a:p>
            <a:r>
              <a:rPr lang="en-US" sz="1050" dirty="0">
                <a:latin typeface="ABBvoice" panose="020D0603020503020204" pitchFamily="34" charset="0"/>
                <a:ea typeface="ABBvoice" panose="020D0603020503020204" pitchFamily="34" charset="0"/>
                <a:cs typeface="ABBvoice" panose="020D0603020503020204" pitchFamily="34" charset="0"/>
              </a:rPr>
              <a:t>that will help them to:</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Increase personnel and equipment safety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Improve revenues and profitability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Ensure high-performance, high-quality and high reliability electrical systems with extended life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Reduce labor and installation costs while increasing productivity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Build and install safer equipment with flexible design options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Save space in their panels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Keep up to date with new technologies and global standards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Meet their customers’ specifications and exceed their expectations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Maintain high brand value and company reputation in order to gain market share</a:t>
            </a:r>
          </a:p>
        </p:txBody>
      </p:sp>
    </p:spTree>
    <p:extLst>
      <p:ext uri="{BB962C8B-B14F-4D97-AF65-F5344CB8AC3E}">
        <p14:creationId xmlns:p14="http://schemas.microsoft.com/office/powerpoint/2010/main" val="12819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tube connected to a white box&#10;&#10;Description automatically generated">
            <a:extLst>
              <a:ext uri="{FF2B5EF4-FFF2-40B4-BE49-F238E27FC236}">
                <a16:creationId xmlns:a16="http://schemas.microsoft.com/office/drawing/2014/main" id="{220215E7-C586-371C-71B8-12F8DCF3B7A0}"/>
              </a:ext>
            </a:extLst>
          </p:cNvPr>
          <p:cNvPicPr>
            <a:picLocks noChangeAspect="1"/>
          </p:cNvPicPr>
          <p:nvPr/>
        </p:nvPicPr>
        <p:blipFill rotWithShape="1">
          <a:blip r:embed="rId2"/>
          <a:srcRect t="9603" r="644" b="1589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8D41238-1DCA-734B-CC30-6FE57C3D0C0B}"/>
              </a:ext>
            </a:extLst>
          </p:cNvPr>
          <p:cNvSpPr/>
          <p:nvPr/>
        </p:nvSpPr>
        <p:spPr bwMode="gray">
          <a:xfrm rot="5400000">
            <a:off x="4524676" y="-809324"/>
            <a:ext cx="3142648"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460828" y="5292766"/>
            <a:ext cx="9633319"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solutions help you build safe,</a:t>
            </a:r>
          </a:p>
          <a:p>
            <a:r>
              <a:rPr lang="en-US" sz="2000" dirty="0">
                <a:solidFill>
                  <a:schemeClr val="bg1"/>
                </a:solidFill>
                <a:effectLst>
                  <a:outerShdw blurRad="38100" dist="38100" dir="2700000" algn="tl">
                    <a:srgbClr val="000000">
                      <a:alpha val="43137"/>
                    </a:srgbClr>
                  </a:outerShdw>
                </a:effectLst>
              </a:rPr>
              <a:t>reliable, high-performance panels.</a:t>
            </a:r>
          </a:p>
        </p:txBody>
      </p:sp>
      <p:sp>
        <p:nvSpPr>
          <p:cNvPr id="2" name="Date Placeholder 1">
            <a:extLst>
              <a:ext uri="{FF2B5EF4-FFF2-40B4-BE49-F238E27FC236}">
                <a16:creationId xmlns:a16="http://schemas.microsoft.com/office/drawing/2014/main" id="{EB200E62-1F8C-4693-BF90-6E7A7F4CB1AA}"/>
              </a:ext>
            </a:extLst>
          </p:cNvPr>
          <p:cNvSpPr>
            <a:spLocks noGrp="1"/>
          </p:cNvSpPr>
          <p:nvPr>
            <p:ph type="dt" sz="half" idx="14"/>
          </p:nvPr>
        </p:nvSpPr>
        <p:spPr/>
        <p:txBody>
          <a:bodyPr/>
          <a:lstStyle/>
          <a:p>
            <a:fld id="{534E42E7-D0AE-4576-ADE5-108C3EC9D1DC}" type="datetime4">
              <a:rPr lang="en-US" smtClean="0"/>
              <a:t>November 3, 2023</a:t>
            </a:fld>
            <a:endParaRPr lang="en-US" dirty="0"/>
          </a:p>
        </p:txBody>
      </p:sp>
      <p:sp>
        <p:nvSpPr>
          <p:cNvPr id="4" name="Slide Number Placeholder 3">
            <a:extLst>
              <a:ext uri="{FF2B5EF4-FFF2-40B4-BE49-F238E27FC236}">
                <a16:creationId xmlns:a16="http://schemas.microsoft.com/office/drawing/2014/main" id="{08C817A6-BF66-4258-AAA3-A36C634CEA27}"/>
              </a:ext>
            </a:extLst>
          </p:cNvPr>
          <p:cNvSpPr>
            <a:spLocks noGrp="1"/>
          </p:cNvSpPr>
          <p:nvPr>
            <p:ph type="sldNum" sz="quarter" idx="16"/>
          </p:nvPr>
        </p:nvSpPr>
        <p:spPr/>
        <p:txBody>
          <a:bodyPr/>
          <a:lstStyle/>
          <a:p>
            <a:r>
              <a:rPr lang="en-US"/>
              <a:t>Slide </a:t>
            </a:r>
            <a:fld id="{619F89D8-7AE3-494A-97F3-03D680869632}" type="slidenum">
              <a:rPr lang="en-US" smtClean="0"/>
              <a:pPr/>
              <a:t>7</a:t>
            </a:fld>
            <a:endParaRPr lang="en-US" dirty="0"/>
          </a:p>
        </p:txBody>
      </p:sp>
    </p:spTree>
    <p:extLst>
      <p:ext uri="{BB962C8B-B14F-4D97-AF65-F5344CB8AC3E}">
        <p14:creationId xmlns:p14="http://schemas.microsoft.com/office/powerpoint/2010/main" val="30038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Continuous operation &amp; sustainability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5437F2E2-E383-422B-9CD3-E060F10BC774}" type="datetime4">
              <a:rPr lang="en-US" smtClean="0"/>
              <a:t>November 3, 2023</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8</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ABB offers high-quality electrical system solutions for consistent, reliable connections to maintain your brand reputation.</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3588026" y="2362201"/>
            <a:ext cx="8264339" cy="3608832"/>
          </a:xfrm>
          <a:prstGeom prst="rect">
            <a:avLst/>
          </a:prstGeom>
          <a:noFill/>
        </p:spPr>
        <p:txBody>
          <a:bodyPr wrap="square" lIns="72000" tIns="72000" rIns="72000" bIns="72000" numCol="2"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Carlon® non-metallic enclosures</a:t>
            </a:r>
          </a:p>
          <a:p>
            <a:r>
              <a:rPr lang="en-US" sz="1050" b="1" dirty="0">
                <a:latin typeface="ABBvoice" panose="020D0603020503020204" pitchFamily="34" charset="0"/>
                <a:ea typeface="ABBvoice" panose="020D0603020503020204" pitchFamily="34" charset="0"/>
                <a:cs typeface="ABBvoice" panose="020D0603020503020204" pitchFamily="34" charset="0"/>
              </a:rPr>
              <a:t>NEMA and JIC designs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Lightweight, impact-resistant and non-metallic</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Withstands harsh, wet and corrosive environments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Sta-Kon® crimped wire termination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Complete line of rings, forks, splices, pin terminals, disconnects and wire ferrules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Longer, selectively annealed barrel for increased pull-out strength and lower crimping force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 listed and CSA certified</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Shrink-Kon® wire insulation provides superior conductor and connection protection</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 cord and cable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Exceptional strain relief</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Dependable seal against dust, oil and liquids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 listed and CSA certified</a:t>
            </a: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Liquidtight Systems® Liquid-tight flexible conduit and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Available in steel, stainless steel, aluminum and high-temp versions to suit various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Withstand harsh, wet and corrosive environments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Safe Edge® ground cone accepts raceway variations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Suitable for grounding and bonding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 listed and CSA certified</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7" y="2362200"/>
            <a:ext cx="3056875" cy="3608831"/>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System integrators and panel builders are under pressure to create high-reliability panels with technical features that solve complex processing problems. Panels must be produced quickly, able to run continuously in a variety of environments with high performance and at a lower </a:t>
            </a:r>
            <a:r>
              <a:rPr lang="en-US" sz="1100" dirty="0" err="1">
                <a:solidFill>
                  <a:schemeClr val="bg1"/>
                </a:solidFill>
                <a:latin typeface="ABBvoice" panose="020D0603020503020204" pitchFamily="34" charset="0"/>
                <a:ea typeface="ABBvoice" panose="020D0603020503020204" pitchFamily="34" charset="0"/>
                <a:cs typeface="ABBvoice" panose="020D0603020503020204" pitchFamily="34" charset="0"/>
              </a:rPr>
              <a:t>installe</a:t>
            </a: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 cost. Loose connections are a serious issue. ABB products comply with industry standards, which helps your factory acceptance testing (FAT) go smoothly and eliminates rework. In addition, we offer components designed to provide long, reliable service in harsh, wet, corrosive and extreme-temperature environments.</a:t>
            </a:r>
          </a:p>
        </p:txBody>
      </p:sp>
    </p:spTree>
    <p:extLst>
      <p:ext uri="{BB962C8B-B14F-4D97-AF65-F5344CB8AC3E}">
        <p14:creationId xmlns:p14="http://schemas.microsoft.com/office/powerpoint/2010/main" val="31578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grey boxes with buttons and switches&#10;&#10;Description automatically generated">
            <a:extLst>
              <a:ext uri="{FF2B5EF4-FFF2-40B4-BE49-F238E27FC236}">
                <a16:creationId xmlns:a16="http://schemas.microsoft.com/office/drawing/2014/main" id="{A9352C3B-6A4D-C240-A8EB-F6C480EB6F19}"/>
              </a:ext>
            </a:extLst>
          </p:cNvPr>
          <p:cNvPicPr>
            <a:picLocks noChangeAspect="1"/>
          </p:cNvPicPr>
          <p:nvPr/>
        </p:nvPicPr>
        <p:blipFill rotWithShape="1">
          <a:blip r:embed="rId2"/>
          <a:srcRect l="4234" t="18229" r="4043" b="29987"/>
          <a:stretch/>
        </p:blipFill>
        <p:spPr>
          <a:xfrm>
            <a:off x="0" y="-422030"/>
            <a:ext cx="12192000" cy="7280030"/>
          </a:xfrm>
          <a:prstGeom prst="rect">
            <a:avLst/>
          </a:prstGeom>
        </p:spPr>
      </p:pic>
      <p:sp>
        <p:nvSpPr>
          <p:cNvPr id="7" name="Rectangle 6">
            <a:extLst>
              <a:ext uri="{FF2B5EF4-FFF2-40B4-BE49-F238E27FC236}">
                <a16:creationId xmlns:a16="http://schemas.microsoft.com/office/drawing/2014/main" id="{F7790EE3-5B44-24BB-C952-3D6EA3A85883}"/>
              </a:ext>
            </a:extLst>
          </p:cNvPr>
          <p:cNvSpPr/>
          <p:nvPr/>
        </p:nvSpPr>
        <p:spPr bwMode="gray">
          <a:xfrm rot="5400000">
            <a:off x="4524676" y="-809324"/>
            <a:ext cx="3142648"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 name="Date Placeholder 1">
            <a:extLst>
              <a:ext uri="{FF2B5EF4-FFF2-40B4-BE49-F238E27FC236}">
                <a16:creationId xmlns:a16="http://schemas.microsoft.com/office/drawing/2014/main" id="{EB200E62-1F8C-4693-BF90-6E7A7F4CB1AA}"/>
              </a:ext>
            </a:extLst>
          </p:cNvPr>
          <p:cNvSpPr>
            <a:spLocks noGrp="1"/>
          </p:cNvSpPr>
          <p:nvPr>
            <p:ph type="dt" sz="half" idx="14"/>
          </p:nvPr>
        </p:nvSpPr>
        <p:spPr/>
        <p:txBody>
          <a:bodyPr/>
          <a:lstStyle/>
          <a:p>
            <a:fld id="{534E42E7-D0AE-4576-ADE5-108C3EC9D1DC}" type="datetime4">
              <a:rPr lang="en-US" smtClean="0"/>
              <a:t>November 3, 2023</a:t>
            </a:fld>
            <a:endParaRPr lang="en-US" dirty="0"/>
          </a:p>
        </p:txBody>
      </p:sp>
      <p:sp>
        <p:nvSpPr>
          <p:cNvPr id="4" name="Slide Number Placeholder 3">
            <a:extLst>
              <a:ext uri="{FF2B5EF4-FFF2-40B4-BE49-F238E27FC236}">
                <a16:creationId xmlns:a16="http://schemas.microsoft.com/office/drawing/2014/main" id="{08C817A6-BF66-4258-AAA3-A36C634CEA27}"/>
              </a:ext>
            </a:extLst>
          </p:cNvPr>
          <p:cNvSpPr>
            <a:spLocks noGrp="1"/>
          </p:cNvSpPr>
          <p:nvPr>
            <p:ph type="sldNum" sz="quarter" idx="16"/>
          </p:nvPr>
        </p:nvSpPr>
        <p:spPr/>
        <p:txBody>
          <a:bodyPr/>
          <a:lstStyle/>
          <a:p>
            <a:r>
              <a:rPr lang="en-US" dirty="0"/>
              <a:t>Slide </a:t>
            </a:r>
            <a:fld id="{619F89D8-7AE3-494A-97F3-03D680869632}" type="slidenum">
              <a:rPr lang="en-US" smtClean="0"/>
              <a:pPr/>
              <a:t>9</a:t>
            </a:fld>
            <a:endParaRPr lang="en-US" dirty="0"/>
          </a:p>
        </p:txBody>
      </p:sp>
      <p:sp>
        <p:nvSpPr>
          <p:cNvPr id="8" name="Title 11">
            <a:extLst>
              <a:ext uri="{FF2B5EF4-FFF2-40B4-BE49-F238E27FC236}">
                <a16:creationId xmlns:a16="http://schemas.microsoft.com/office/drawing/2014/main" id="{56B1D8DA-4AF6-5B8A-4BAB-6A1A1A457997}"/>
              </a:ext>
            </a:extLst>
          </p:cNvPr>
          <p:cNvSpPr txBox="1">
            <a:spLocks/>
          </p:cNvSpPr>
          <p:nvPr/>
        </p:nvSpPr>
        <p:spPr bwMode="gray">
          <a:xfrm>
            <a:off x="460828" y="5150976"/>
            <a:ext cx="8937815"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Panel boards are found in indoor and outdoor applications, exposed to various environmental conditions, such as high and low temperatures, ultraviolet light, rain, snow, liquids, chemicals and corrosive agents.</a:t>
            </a:r>
          </a:p>
        </p:txBody>
      </p:sp>
    </p:spTree>
    <p:extLst>
      <p:ext uri="{BB962C8B-B14F-4D97-AF65-F5344CB8AC3E}">
        <p14:creationId xmlns:p14="http://schemas.microsoft.com/office/powerpoint/2010/main" val="35312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Widescreen">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Widescreen" id="{62278C66-EA74-4E15-B987-6AD1F05E7FC8}" vid="{767BC7D0-3A94-46F7-9A97-7885CD999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EA4076ABC0FD4D9E33BCC71BA19EA9" ma:contentTypeVersion="13" ma:contentTypeDescription="Create a new document." ma:contentTypeScope="" ma:versionID="9ba8928647188cf43b840180dde480df">
  <xsd:schema xmlns:xsd="http://www.w3.org/2001/XMLSchema" xmlns:xs="http://www.w3.org/2001/XMLSchema" xmlns:p="http://schemas.microsoft.com/office/2006/metadata/properties" xmlns:ns3="79f55b18-18d2-4e7d-87d8-0ca2fcfce08f" xmlns:ns4="ad2ed3c2-fdaa-421f-a07b-b9028b5801d5" targetNamespace="http://schemas.microsoft.com/office/2006/metadata/properties" ma:root="true" ma:fieldsID="029e9a2979ca63c3686fbce78085b636" ns3:_="" ns4:_="">
    <xsd:import namespace="79f55b18-18d2-4e7d-87d8-0ca2fcfce08f"/>
    <xsd:import namespace="ad2ed3c2-fdaa-421f-a07b-b9028b5801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55b18-18d2-4e7d-87d8-0ca2fcfce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2ed3c2-fdaa-421f-a07b-b9028b5801d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B8604D-FAE6-4EFC-B761-74F03195EDAD}">
  <ds:schemaRefs>
    <ds:schemaRef ds:uri="http://schemas.microsoft.com/sharepoint/v3/contenttype/forms"/>
  </ds:schemaRefs>
</ds:datastoreItem>
</file>

<file path=customXml/itemProps2.xml><?xml version="1.0" encoding="utf-8"?>
<ds:datastoreItem xmlns:ds="http://schemas.openxmlformats.org/officeDocument/2006/customXml" ds:itemID="{269CAFDB-37C7-4A3E-B7DB-8373210E8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55b18-18d2-4e7d-87d8-0ca2fcfce08f"/>
    <ds:schemaRef ds:uri="ad2ed3c2-fdaa-421f-a07b-b9028b5801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AD937F-9B70-4B8F-9709-1C533C15038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TotalTime>18829</TotalTime>
  <Words>4208</Words>
  <Application>Microsoft Office PowerPoint</Application>
  <PresentationFormat>Breedbeeld</PresentationFormat>
  <Paragraphs>576</Paragraphs>
  <Slides>27</Slides>
  <Notes>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27</vt:i4>
      </vt:variant>
    </vt:vector>
  </HeadingPairs>
  <TitlesOfParts>
    <vt:vector size="35" baseType="lpstr">
      <vt:lpstr>ABBvoice</vt:lpstr>
      <vt:lpstr>ABBvoiceOffice</vt:lpstr>
      <vt:lpstr>ABBvoice-Regular</vt:lpstr>
      <vt:lpstr>Arial</vt:lpstr>
      <vt:lpstr>Calibri</vt:lpstr>
      <vt:lpstr>Helvetica Neue</vt:lpstr>
      <vt:lpstr>Symbol</vt:lpstr>
      <vt:lpstr>ABB Widescreen</vt:lpstr>
      <vt:lpstr>OEM system integrators and panel builders</vt:lpstr>
      <vt:lpstr>—  Thomas &amp; Betts is now part of ABB’s Installation Products Division, but our long legacy of quality products and innovation remains the same.  From connectors that support wire buildings on Earth to cable ties that help put machines in space, we continue to work every day to make, market, design and sell products that provide a smarter, safer and more reliable flow of electricity, from source to socket.</vt:lpstr>
      <vt:lpstr>Contents</vt:lpstr>
      <vt:lpstr>Designed to perform</vt:lpstr>
      <vt:lpstr>Challenge and commitment</vt:lpstr>
      <vt:lpstr>Challenge and commitment</vt:lpstr>
      <vt:lpstr>PowerPoint-presentatie</vt:lpstr>
      <vt:lpstr>Continuous operation &amp; sustainability</vt:lpstr>
      <vt:lpstr>PowerPoint-presentatie</vt:lpstr>
      <vt:lpstr>Safety and contamination</vt:lpstr>
      <vt:lpstr>PowerPoint-presentatie</vt:lpstr>
      <vt:lpstr>Total project cost reduction</vt:lpstr>
      <vt:lpstr>PowerPoint-presentatie</vt:lpstr>
      <vt:lpstr>SKU reduction</vt:lpstr>
      <vt:lpstr>PowerPoint-presentatie</vt:lpstr>
      <vt:lpstr>Total project cost reduction</vt:lpstr>
      <vt:lpstr>PowerPoint-presentatie</vt:lpstr>
      <vt:lpstr>Liquid ingress protection</vt:lpstr>
      <vt:lpstr>PowerPoint-presentatie</vt:lpstr>
      <vt:lpstr>Grounding and Bonding</vt:lpstr>
      <vt:lpstr>PowerPoint-presentatie</vt:lpstr>
      <vt:lpstr>Services &amp; training</vt:lpstr>
      <vt:lpstr>PowerPoint-presentatie</vt:lpstr>
      <vt:lpstr>Product selection guide</vt:lpstr>
      <vt:lpstr>Product selection guide</vt:lpstr>
      <vt:lpstr>Product selection guide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Tisdale</dc:creator>
  <cp:lastModifiedBy>Barbara Brokken</cp:lastModifiedBy>
  <cp:revision>110</cp:revision>
  <dcterms:created xsi:type="dcterms:W3CDTF">2020-11-23T15:18:02Z</dcterms:created>
  <dcterms:modified xsi:type="dcterms:W3CDTF">2023-11-03T16:27:47Z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0x01010021EA4076ABC0FD4D9E33BCC71BA19EA9</vt:lpwstr>
  </property>
</Properties>
</file>