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Layouts/slideLayout1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Layouts/slideLayout228.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slideLayouts/slideLayout224.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slideLayouts/slideLayout231.xml" ContentType="application/vnd.openxmlformats-officedocument.presentationml.slideLayout+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84" r:id="rId2"/>
    <p:sldMasterId id="2147483803" r:id="rId3"/>
    <p:sldMasterId id="2147483822" r:id="rId4"/>
    <p:sldMasterId id="2147483842" r:id="rId5"/>
    <p:sldMasterId id="2147483865" r:id="rId6"/>
    <p:sldMasterId id="2147483885" r:id="rId7"/>
    <p:sldMasterId id="2147483905" r:id="rId8"/>
    <p:sldMasterId id="2147483925" r:id="rId9"/>
    <p:sldMasterId id="2147483948" r:id="rId10"/>
    <p:sldMasterId id="2147483968" r:id="rId11"/>
    <p:sldMasterId id="2147483988" r:id="rId12"/>
  </p:sldMasterIdLst>
  <p:notesMasterIdLst>
    <p:notesMasterId r:id="rId43"/>
  </p:notesMasterIdLst>
  <p:handoutMasterIdLst>
    <p:handoutMasterId r:id="rId44"/>
  </p:handoutMasterIdLst>
  <p:sldIdLst>
    <p:sldId id="256" r:id="rId13"/>
    <p:sldId id="312" r:id="rId14"/>
    <p:sldId id="313" r:id="rId15"/>
    <p:sldId id="261" r:id="rId16"/>
    <p:sldId id="336" r:id="rId17"/>
    <p:sldId id="263" r:id="rId18"/>
    <p:sldId id="339" r:id="rId19"/>
    <p:sldId id="321" r:id="rId20"/>
    <p:sldId id="324" r:id="rId21"/>
    <p:sldId id="317" r:id="rId22"/>
    <p:sldId id="297" r:id="rId23"/>
    <p:sldId id="300" r:id="rId24"/>
    <p:sldId id="340" r:id="rId25"/>
    <p:sldId id="299" r:id="rId26"/>
    <p:sldId id="337" r:id="rId27"/>
    <p:sldId id="301" r:id="rId28"/>
    <p:sldId id="302" r:id="rId29"/>
    <p:sldId id="303" r:id="rId30"/>
    <p:sldId id="328" r:id="rId31"/>
    <p:sldId id="338" r:id="rId32"/>
    <p:sldId id="333" r:id="rId33"/>
    <p:sldId id="334" r:id="rId34"/>
    <p:sldId id="306" r:id="rId35"/>
    <p:sldId id="331" r:id="rId36"/>
    <p:sldId id="307" r:id="rId37"/>
    <p:sldId id="308" r:id="rId38"/>
    <p:sldId id="309" r:id="rId39"/>
    <p:sldId id="315" r:id="rId40"/>
    <p:sldId id="322" r:id="rId41"/>
    <p:sldId id="258" r:id="rId42"/>
  </p:sldIdLst>
  <p:sldSz cx="9144000" cy="6858000" type="screen4x3"/>
  <p:notesSz cx="6858000" cy="9313863"/>
  <p:custDataLst>
    <p:tags r:id="rId4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 initials="MJP" lastIdx="4" clrIdx="0"/>
  <p:cmAuthor id="1" name="Schaerer, Andre" initials="SA" lastIdx="1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6666"/>
    <a:srgbClr val="BCDFE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5" autoAdjust="0"/>
    <p:restoredTop sz="88214" autoAdjust="0"/>
  </p:normalViewPr>
  <p:slideViewPr>
    <p:cSldViewPr snapToGrid="0" showGuides="1">
      <p:cViewPr varScale="1">
        <p:scale>
          <a:sx n="95" d="100"/>
          <a:sy n="95" d="100"/>
        </p:scale>
        <p:origin x="-1416" y="-90"/>
      </p:cViewPr>
      <p:guideLst>
        <p:guide orient="horz" pos="144"/>
        <p:guide orient="horz" pos="232"/>
        <p:guide orient="horz" pos="1008"/>
        <p:guide orient="horz" pos="2400"/>
        <p:guide orient="horz" pos="3888"/>
        <p:guide pos="144"/>
        <p:guide pos="912"/>
        <p:guide pos="834"/>
        <p:guide pos="2832"/>
        <p:guide pos="2925"/>
        <p:guide pos="4830"/>
        <p:guide pos="5616"/>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p:scale>
          <a:sx n="100" d="100"/>
          <a:sy n="100" d="100"/>
        </p:scale>
        <p:origin x="-1548" y="-72"/>
      </p:cViewPr>
      <p:guideLst>
        <p:guide orient="horz" pos="2934"/>
        <p:guide orient="horz" pos="161"/>
        <p:guide orient="horz" pos="5706"/>
        <p:guide orient="horz" pos="323"/>
        <p:guide orient="horz" pos="3118"/>
        <p:guide orient="horz" pos="5590"/>
        <p:guide pos="2160"/>
        <p:guide pos="482"/>
        <p:guide pos="4065"/>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8D03B4F8-66DA-4759-BBCF-21143B03512C}" type="datetimeFigureOut">
              <a:rPr lang="de-DE" smtClean="0"/>
              <a:pPr/>
              <a:t>17.01.2013</a:t>
            </a:fld>
            <a:endParaRPr lang="de-DE" dirty="0"/>
          </a:p>
        </p:txBody>
      </p:sp>
      <p:sp>
        <p:nvSpPr>
          <p:cNvPr id="4" name="Fußzeilenplatzhalt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A1DF87EB-03CB-4160-AE11-2ACD444D5857}" type="slidenum">
              <a:rPr lang="de-DE" smtClean="0"/>
              <a:pPr/>
              <a:t>‹#›</a:t>
            </a:fld>
            <a:endParaRPr lang="de-DE"/>
          </a:p>
        </p:txBody>
      </p:sp>
    </p:spTree>
    <p:extLst>
      <p:ext uri="{BB962C8B-B14F-4D97-AF65-F5344CB8AC3E}">
        <p14:creationId xmlns="" xmlns:p14="http://schemas.microsoft.com/office/powerpoint/2010/main" val="3755356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765176" y="255483"/>
            <a:ext cx="3101981" cy="236025"/>
          </a:xfrm>
          <a:prstGeom prst="rect">
            <a:avLst/>
          </a:prstGeom>
        </p:spPr>
        <p:txBody>
          <a:bodyPr vert="horz" lIns="91440" tIns="45720" rIns="91440" bIns="45720" rtlCol="0"/>
          <a:lstStyle>
            <a:lvl1pPr algn="l">
              <a:defRPr sz="1000">
                <a:latin typeface="Arial" pitchFamily="34" charset="0"/>
                <a:cs typeface="Arial" pitchFamily="34" charset="0"/>
              </a:defRPr>
            </a:lvl1pPr>
          </a:lstStyle>
          <a:p>
            <a:endParaRPr lang="de-DE" dirty="0"/>
          </a:p>
        </p:txBody>
      </p:sp>
      <p:sp>
        <p:nvSpPr>
          <p:cNvPr id="3" name="Datumsplatzhalter 2"/>
          <p:cNvSpPr>
            <a:spLocks noGrp="1"/>
          </p:cNvSpPr>
          <p:nvPr>
            <p:ph type="dt" idx="1"/>
          </p:nvPr>
        </p:nvSpPr>
        <p:spPr>
          <a:xfrm>
            <a:off x="3867156" y="255483"/>
            <a:ext cx="2586032" cy="236025"/>
          </a:xfrm>
          <a:prstGeom prst="rect">
            <a:avLst/>
          </a:prstGeom>
        </p:spPr>
        <p:txBody>
          <a:bodyPr vert="horz" lIns="91440" tIns="45720" rIns="91440" bIns="45720" rtlCol="0"/>
          <a:lstStyle>
            <a:lvl1pPr algn="r">
              <a:defRPr sz="1000">
                <a:latin typeface="Arial" pitchFamily="34" charset="0"/>
                <a:cs typeface="Arial" pitchFamily="34" charset="0"/>
              </a:defRPr>
            </a:lvl1pPr>
          </a:lstStyle>
          <a:p>
            <a:fld id="{701B32B9-094B-402B-98EB-989925ADEEAB}" type="datetimeFigureOut">
              <a:rPr lang="de-DE" smtClean="0"/>
              <a:pPr/>
              <a:t>17.01.2013</a:t>
            </a:fld>
            <a:endParaRPr lang="de-DE" dirty="0"/>
          </a:p>
        </p:txBody>
      </p:sp>
      <p:sp>
        <p:nvSpPr>
          <p:cNvPr id="4" name="Folienbildplatzhalter 3"/>
          <p:cNvSpPr>
            <a:spLocks noGrp="1" noRot="1" noChangeAspect="1"/>
          </p:cNvSpPr>
          <p:nvPr>
            <p:ph type="sldImg" idx="2"/>
          </p:nvPr>
        </p:nvSpPr>
        <p:spPr>
          <a:xfrm>
            <a:off x="712788" y="492125"/>
            <a:ext cx="5792787" cy="434498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765175" y="4954461"/>
            <a:ext cx="5688013" cy="3905085"/>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765174" y="8846553"/>
            <a:ext cx="2663826" cy="211825"/>
          </a:xfrm>
          <a:prstGeom prst="rect">
            <a:avLst/>
          </a:prstGeom>
        </p:spPr>
        <p:txBody>
          <a:bodyPr vert="horz" lIns="91440" tIns="45720" rIns="91440" bIns="45720" rtlCol="0" anchor="b"/>
          <a:lstStyle>
            <a:lvl1pPr algn="l">
              <a:defRPr sz="1000">
                <a:latin typeface="Arial" pitchFamily="34" charset="0"/>
                <a:cs typeface="Arial" pitchFamily="34" charset="0"/>
              </a:defRPr>
            </a:lvl1pPr>
          </a:lstStyle>
          <a:p>
            <a:endParaRPr lang="de-DE" dirty="0"/>
          </a:p>
        </p:txBody>
      </p:sp>
      <p:sp>
        <p:nvSpPr>
          <p:cNvPr id="7" name="Foliennummernplatzhalter 6"/>
          <p:cNvSpPr>
            <a:spLocks noGrp="1"/>
          </p:cNvSpPr>
          <p:nvPr>
            <p:ph type="sldNum" sz="quarter" idx="5"/>
          </p:nvPr>
        </p:nvSpPr>
        <p:spPr>
          <a:xfrm>
            <a:off x="3429001" y="8846553"/>
            <a:ext cx="3024188" cy="211825"/>
          </a:xfrm>
          <a:prstGeom prst="rect">
            <a:avLst/>
          </a:prstGeom>
        </p:spPr>
        <p:txBody>
          <a:bodyPr vert="horz" lIns="91440" tIns="45720" rIns="91440" bIns="45720" rtlCol="0" anchor="b"/>
          <a:lstStyle>
            <a:lvl1pPr algn="r">
              <a:defRPr sz="1000">
                <a:latin typeface="Arial" pitchFamily="34" charset="0"/>
                <a:cs typeface="Arial" pitchFamily="34" charset="0"/>
              </a:defRPr>
            </a:lvl1pPr>
          </a:lstStyle>
          <a:p>
            <a:fld id="{20CE3404-78B9-4819-95A6-F9D07B45CDE8}" type="slidenum">
              <a:rPr lang="de-DE" smtClean="0"/>
              <a:pPr/>
              <a:t>‹#›</a:t>
            </a:fld>
            <a:endParaRPr lang="de-DE"/>
          </a:p>
        </p:txBody>
      </p:sp>
    </p:spTree>
    <p:extLst>
      <p:ext uri="{BB962C8B-B14F-4D97-AF65-F5344CB8AC3E}">
        <p14:creationId xmlns="" xmlns:p14="http://schemas.microsoft.com/office/powerpoint/2010/main" val="2496966099"/>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Arial" pitchFamily="34" charset="0"/>
        <a:ea typeface="+mn-ea"/>
        <a:cs typeface="Arial" pitchFamily="34" charset="0"/>
      </a:defRPr>
    </a:lvl1pPr>
    <a:lvl2pPr marL="457200" algn="l" defTabSz="914400" rtl="0" eaLnBrk="1" latinLnBrk="0" hangingPunct="1">
      <a:defRPr sz="1000" kern="1200">
        <a:solidFill>
          <a:schemeClr val="tx1"/>
        </a:solidFill>
        <a:latin typeface="Arial" pitchFamily="34" charset="0"/>
        <a:ea typeface="+mn-ea"/>
        <a:cs typeface="Arial" pitchFamily="34" charset="0"/>
      </a:defRPr>
    </a:lvl2pPr>
    <a:lvl3pPr marL="914400" algn="l" defTabSz="914400" rtl="0" eaLnBrk="1" latinLnBrk="0" hangingPunct="1">
      <a:defRPr sz="1000" kern="1200">
        <a:solidFill>
          <a:schemeClr val="tx1"/>
        </a:solidFill>
        <a:latin typeface="Arial" pitchFamily="34" charset="0"/>
        <a:ea typeface="+mn-ea"/>
        <a:cs typeface="Arial" pitchFamily="34" charset="0"/>
      </a:defRPr>
    </a:lvl3pPr>
    <a:lvl4pPr marL="1371600" algn="l" defTabSz="914400" rtl="0" eaLnBrk="1" latinLnBrk="0" hangingPunct="1">
      <a:defRPr sz="1000" kern="1200">
        <a:solidFill>
          <a:schemeClr val="tx1"/>
        </a:solidFill>
        <a:latin typeface="Arial" pitchFamily="34" charset="0"/>
        <a:ea typeface="+mn-ea"/>
        <a:cs typeface="Arial" pitchFamily="34" charset="0"/>
      </a:defRPr>
    </a:lvl4pPr>
    <a:lvl5pPr marL="1828800" algn="l" defTabSz="914400" rtl="0" eaLnBrk="1" latinLnBrk="0" hangingPunct="1">
      <a:defRPr sz="10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2788" y="492125"/>
            <a:ext cx="5792787" cy="4344988"/>
          </a:xfrm>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u="none" baseline="0" noProof="0" dirty="0" smtClean="0">
                <a:solidFill>
                  <a:srgbClr val="FF0000"/>
                </a:solidFill>
                <a:effectLst/>
              </a:rPr>
              <a:t>As the old saying goes, there’s nothing more constant than change. Nowhere is this more true than in the rapidly changing energy industry. Over the next few minutes, we’ll take a look at the many power challenges faced by businesses. We’ll also explore how ABB low voltage switchgear solutions help our customers overcome these challenges to keep the power flowing.</a:t>
            </a:r>
          </a:p>
        </p:txBody>
      </p:sp>
      <p:sp>
        <p:nvSpPr>
          <p:cNvPr id="4" name="Foliennummernplatzhalter 3"/>
          <p:cNvSpPr>
            <a:spLocks noGrp="1"/>
          </p:cNvSpPr>
          <p:nvPr>
            <p:ph type="sldNum" sz="quarter" idx="10"/>
          </p:nvPr>
        </p:nvSpPr>
        <p:spPr/>
        <p:txBody>
          <a:bodyPr/>
          <a:lstStyle/>
          <a:p>
            <a:fld id="{20CE3404-78B9-4819-95A6-F9D07B45CDE8}"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b="0" noProof="0" dirty="0" smtClean="0"/>
              <a:t>Every</a:t>
            </a:r>
            <a:r>
              <a:rPr lang="en-US" b="0" baseline="0" noProof="0" dirty="0" smtClean="0"/>
              <a:t> business has the responsibility to protect personnel and property from the inherent risks involved in electricity. The safety of low voltage switchgear is a top priority.</a:t>
            </a:r>
          </a:p>
          <a:p>
            <a:endParaRPr lang="en-US" b="0" baseline="0" noProof="0" dirty="0" smtClean="0"/>
          </a:p>
        </p:txBody>
      </p:sp>
      <p:sp>
        <p:nvSpPr>
          <p:cNvPr id="4" name="Slide Number Placeholder 3"/>
          <p:cNvSpPr>
            <a:spLocks noGrp="1"/>
          </p:cNvSpPr>
          <p:nvPr>
            <p:ph type="sldNum" sz="quarter" idx="10"/>
          </p:nvPr>
        </p:nvSpPr>
        <p:spPr/>
        <p:txBody>
          <a:bodyPr/>
          <a:lstStyle/>
          <a:p>
            <a:fld id="{20CE3404-78B9-4819-95A6-F9D07B45CDE8}" type="slidenum">
              <a:rPr lang="de-DE" smtClean="0"/>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b="0" baseline="0" dirty="0" smtClean="0"/>
              <a:t>According </a:t>
            </a:r>
            <a:r>
              <a:rPr lang="en-US" sz="1000" kern="1200" baseline="0" dirty="0" smtClean="0">
                <a:solidFill>
                  <a:schemeClr val="tx1"/>
                </a:solidFill>
                <a:latin typeface="Arial" pitchFamily="34" charset="0"/>
                <a:ea typeface="+mn-ea"/>
                <a:cs typeface="Arial" pitchFamily="34" charset="0"/>
              </a:rPr>
              <a:t>to IEEE estimates, there are more than 2000 arc flash incidents per year and many of them have deadly consequences. The road ahead for those who survive an incident isn’t easy either. The injuries can be devastating with medical costs averaging more than 1.5 million dollars per incident. For the company, these accidents often lead to litigation which can easily cost as much as 5</a:t>
            </a:r>
            <a:r>
              <a:rPr lang="en-US" sz="1000" b="1" kern="1200" baseline="0" dirty="0" smtClean="0">
                <a:solidFill>
                  <a:schemeClr val="tx1"/>
                </a:solidFill>
                <a:latin typeface="Arial" pitchFamily="34" charset="0"/>
                <a:ea typeface="+mn-ea"/>
                <a:cs typeface="Arial" pitchFamily="34" charset="0"/>
              </a:rPr>
              <a:t>-</a:t>
            </a:r>
            <a:r>
              <a:rPr lang="en-US" sz="1000" kern="1200" baseline="0" dirty="0" smtClean="0">
                <a:solidFill>
                  <a:schemeClr val="tx1"/>
                </a:solidFill>
                <a:latin typeface="Arial" pitchFamily="34" charset="0"/>
                <a:ea typeface="+mn-ea"/>
                <a:cs typeface="Arial" pitchFamily="34" charset="0"/>
              </a:rPr>
              <a:t>10 million dollars per incident.</a:t>
            </a:r>
          </a:p>
          <a:p>
            <a:endParaRPr lang="en-US" sz="1000" kern="1200" baseline="0" dirty="0" smtClean="0">
              <a:solidFill>
                <a:schemeClr val="tx1"/>
              </a:solidFill>
              <a:latin typeface="Arial" pitchFamily="34" charset="0"/>
              <a:ea typeface="+mn-ea"/>
              <a:cs typeface="Arial" pitchFamily="34" charset="0"/>
            </a:endParaRPr>
          </a:p>
          <a:p>
            <a:r>
              <a:rPr lang="en-US" sz="1000" kern="1200" baseline="0" dirty="0" smtClean="0">
                <a:solidFill>
                  <a:schemeClr val="tx1"/>
                </a:solidFill>
                <a:latin typeface="Arial" pitchFamily="34" charset="0"/>
                <a:ea typeface="+mn-ea"/>
                <a:cs typeface="Arial" pitchFamily="34" charset="0"/>
              </a:rPr>
              <a:t>In addition to the tragic cost in lives, an arc flash incident can </a:t>
            </a:r>
            <a:r>
              <a:rPr lang="en-US" sz="1000" b="0" kern="1200" baseline="0" dirty="0" smtClean="0">
                <a:solidFill>
                  <a:schemeClr val="tx1"/>
                </a:solidFill>
                <a:latin typeface="Arial" pitchFamily="34" charset="0"/>
                <a:ea typeface="+mn-ea"/>
                <a:cs typeface="Arial" pitchFamily="34" charset="0"/>
              </a:rPr>
              <a:t>also cause damage to </a:t>
            </a:r>
            <a:r>
              <a:rPr lang="en-US" sz="1000" kern="1200" baseline="0" dirty="0" smtClean="0">
                <a:solidFill>
                  <a:schemeClr val="tx1"/>
                </a:solidFill>
                <a:latin typeface="Arial" pitchFamily="34" charset="0"/>
                <a:ea typeface="+mn-ea"/>
                <a:cs typeface="Arial" pitchFamily="34" charset="0"/>
              </a:rPr>
              <a:t>property and equipment. The extent of the damage is often dependent on how well the arc flash is contained, but it can easily top 1 million </a:t>
            </a:r>
            <a:r>
              <a:rPr lang="en-US" sz="1000" b="0" kern="1200" baseline="0" dirty="0" smtClean="0">
                <a:solidFill>
                  <a:schemeClr val="tx1"/>
                </a:solidFill>
                <a:latin typeface="Arial" pitchFamily="34" charset="0"/>
                <a:ea typeface="+mn-ea"/>
                <a:cs typeface="Arial" pitchFamily="34" charset="0"/>
              </a:rPr>
              <a:t>dollars</a:t>
            </a:r>
            <a:r>
              <a:rPr lang="en-US" sz="1000" b="1" kern="1200" baseline="0" dirty="0" smtClean="0">
                <a:solidFill>
                  <a:schemeClr val="tx1"/>
                </a:solidFill>
                <a:latin typeface="Arial" pitchFamily="34" charset="0"/>
                <a:ea typeface="+mn-ea"/>
                <a:cs typeface="Arial" pitchFamily="34" charset="0"/>
              </a:rPr>
              <a:t> </a:t>
            </a:r>
            <a:r>
              <a:rPr lang="en-US" sz="1000" kern="1200" baseline="0" dirty="0" smtClean="0">
                <a:solidFill>
                  <a:schemeClr val="tx1"/>
                </a:solidFill>
                <a:latin typeface="Arial" pitchFamily="34" charset="0"/>
                <a:ea typeface="+mn-ea"/>
                <a:cs typeface="Arial" pitchFamily="34" charset="0"/>
              </a:rPr>
              <a:t>per incident even if the damage is limited to the switchgear line-up. Damage to equipment further results in unplanned downtime, lost production and lost revenues.</a:t>
            </a:r>
          </a:p>
        </p:txBody>
      </p:sp>
      <p:sp>
        <p:nvSpPr>
          <p:cNvPr id="4" name="Slide Number Placeholder 3"/>
          <p:cNvSpPr>
            <a:spLocks noGrp="1"/>
          </p:cNvSpPr>
          <p:nvPr>
            <p:ph type="sldNum" sz="quarter" idx="10"/>
          </p:nvPr>
        </p:nvSpPr>
        <p:spPr/>
        <p:txBody>
          <a:bodyPr/>
          <a:lstStyle/>
          <a:p>
            <a:fld id="{20CE3404-78B9-4819-95A6-F9D07B45CDE8}" type="slidenum">
              <a:rPr lang="de-DE" smtClean="0"/>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sz="1000" kern="1200" baseline="0" dirty="0" smtClean="0">
                <a:solidFill>
                  <a:schemeClr val="tx1"/>
                </a:solidFill>
                <a:latin typeface="Arial" pitchFamily="34" charset="0"/>
                <a:ea typeface="+mn-ea"/>
                <a:cs typeface="Arial" pitchFamily="34" charset="0"/>
              </a:rPr>
              <a:t>The ABB Safety Plus design philosophy provides two levels of protection – active protection to prevent an incident from happening and passive protection to protect personnel and property in the unlikely event an incident does occur. With Safety Plus, ABB low voltage switchgear solutions go beyond the IEC standards for arc flash protection to provide the highest level of protection for personnel and property available on the market today.</a:t>
            </a:r>
            <a:endParaRPr lang="en-US" dirty="0"/>
          </a:p>
        </p:txBody>
      </p:sp>
      <p:sp>
        <p:nvSpPr>
          <p:cNvPr id="4" name="Slide Number Placeholder 3"/>
          <p:cNvSpPr>
            <a:spLocks noGrp="1"/>
          </p:cNvSpPr>
          <p:nvPr>
            <p:ph type="sldNum" sz="quarter" idx="10"/>
          </p:nvPr>
        </p:nvSpPr>
        <p:spPr/>
        <p:txBody>
          <a:bodyPr/>
          <a:lstStyle/>
          <a:p>
            <a:fld id="{20CE3404-78B9-4819-95A6-F9D07B45CDE8}" type="slidenum">
              <a:rPr lang="de-DE" smtClean="0"/>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dirty="0" smtClean="0"/>
              <a:t>Safety</a:t>
            </a:r>
            <a:r>
              <a:rPr lang="en-US" baseline="0" dirty="0" smtClean="0"/>
              <a:t> starts with prevention, and ABB builds in a number of design features to prevent an arc flash from occurring. </a:t>
            </a:r>
            <a:r>
              <a:rPr lang="en-US" sz="1000" kern="1200" baseline="0" dirty="0" smtClean="0">
                <a:solidFill>
                  <a:schemeClr val="tx1"/>
                </a:solidFill>
                <a:latin typeface="Arial" pitchFamily="34" charset="0"/>
                <a:ea typeface="+mn-ea"/>
                <a:cs typeface="Arial" pitchFamily="34" charset="0"/>
              </a:rPr>
              <a:t>For example, ABB’s unique multi-function wall creates a fault-free zone that extends from the main bus bars downstream to the short-circuit protection device of the functional unit, making it virtually impossible for an arc flash to occur. Embedded vertical distribution bars allow for superior phase segregation and maximum </a:t>
            </a:r>
            <a:r>
              <a:rPr lang="en-US" sz="1000" kern="1200" baseline="0" dirty="0" err="1" smtClean="0">
                <a:solidFill>
                  <a:schemeClr val="tx1"/>
                </a:solidFill>
                <a:latin typeface="Arial" pitchFamily="34" charset="0"/>
                <a:ea typeface="+mn-ea"/>
                <a:cs typeface="Arial" pitchFamily="34" charset="0"/>
              </a:rPr>
              <a:t>creepage</a:t>
            </a:r>
            <a:r>
              <a:rPr lang="en-US" sz="1000" kern="1200" baseline="0" dirty="0" smtClean="0">
                <a:solidFill>
                  <a:schemeClr val="tx1"/>
                </a:solidFill>
                <a:latin typeface="Arial" pitchFamily="34" charset="0"/>
                <a:ea typeface="+mn-ea"/>
                <a:cs typeface="Arial" pitchFamily="34" charset="0"/>
              </a:rPr>
              <a:t> distance, </a:t>
            </a:r>
            <a:r>
              <a:rPr lang="en-US" sz="1000" b="0" kern="1200" baseline="0" dirty="0" smtClean="0">
                <a:solidFill>
                  <a:schemeClr val="tx1"/>
                </a:solidFill>
                <a:latin typeface="Arial" pitchFamily="34" charset="0"/>
                <a:ea typeface="+mn-ea"/>
                <a:cs typeface="Arial" pitchFamily="34" charset="0"/>
              </a:rPr>
              <a:t>with no exposed live parts.</a:t>
            </a:r>
            <a:r>
              <a:rPr lang="en-US" sz="1000" kern="1200" baseline="0" dirty="0" smtClean="0">
                <a:solidFill>
                  <a:schemeClr val="tx1"/>
                </a:solidFill>
                <a:latin typeface="Arial" pitchFamily="34" charset="0"/>
                <a:ea typeface="+mn-ea"/>
                <a:cs typeface="Arial" pitchFamily="34" charset="0"/>
              </a:rPr>
              <a:t> </a:t>
            </a:r>
            <a:endParaRPr lang="en-US" sz="1000" b="1" strike="sngStrike" kern="1200" baseline="0" dirty="0" smtClean="0">
              <a:solidFill>
                <a:schemeClr val="tx1"/>
              </a:solidFill>
              <a:latin typeface="Arial" pitchFamily="34" charset="0"/>
              <a:ea typeface="+mn-ea"/>
              <a:cs typeface="Arial" pitchFamily="34" charset="0"/>
            </a:endParaRPr>
          </a:p>
          <a:p>
            <a:endParaRPr lang="de-CH" sz="1000" b="1" kern="1200" baseline="0" dirty="0" smtClean="0">
              <a:solidFill>
                <a:schemeClr val="tx1"/>
              </a:solidFill>
              <a:latin typeface="Arial" pitchFamily="34" charset="0"/>
              <a:ea typeface="+mn-ea"/>
              <a:cs typeface="Arial" pitchFamily="34" charset="0"/>
            </a:endParaRPr>
          </a:p>
          <a:p>
            <a:r>
              <a:rPr lang="en-US" sz="1000" kern="1200" baseline="0" dirty="0" smtClean="0">
                <a:solidFill>
                  <a:schemeClr val="tx1"/>
                </a:solidFill>
                <a:latin typeface="Arial" pitchFamily="34" charset="0"/>
                <a:ea typeface="+mn-ea"/>
                <a:cs typeface="Arial" pitchFamily="34" charset="0"/>
              </a:rPr>
              <a:t>The design of the multi-function wall also eliminates the need for shutters, and </a:t>
            </a:r>
            <a:r>
              <a:rPr lang="en-US" sz="1000" b="0" kern="1200" baseline="0" dirty="0" smtClean="0">
                <a:solidFill>
                  <a:schemeClr val="tx1"/>
                </a:solidFill>
                <a:latin typeface="Arial" pitchFamily="34" charset="0"/>
                <a:ea typeface="+mn-ea"/>
                <a:cs typeface="Arial" pitchFamily="34" charset="0"/>
              </a:rPr>
              <a:t>the</a:t>
            </a:r>
            <a:r>
              <a:rPr lang="en-US" sz="1000" b="1" kern="1200" baseline="0" dirty="0" smtClean="0">
                <a:solidFill>
                  <a:schemeClr val="tx1"/>
                </a:solidFill>
                <a:latin typeface="Arial" pitchFamily="34" charset="0"/>
                <a:ea typeface="+mn-ea"/>
                <a:cs typeface="Arial" pitchFamily="34" charset="0"/>
              </a:rPr>
              <a:t> </a:t>
            </a:r>
            <a:r>
              <a:rPr lang="en-US" sz="1000" kern="1200" baseline="0" dirty="0" smtClean="0">
                <a:solidFill>
                  <a:schemeClr val="tx1"/>
                </a:solidFill>
                <a:latin typeface="Arial" pitchFamily="34" charset="0"/>
                <a:ea typeface="+mn-ea"/>
                <a:cs typeface="Arial" pitchFamily="34" charset="0"/>
              </a:rPr>
              <a:t>problem of shutter jams that cause headaches for maintenance personnel and unplanned downtime for the business.</a:t>
            </a:r>
          </a:p>
          <a:p>
            <a:endParaRPr lang="en-US" sz="1000" b="1"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solidFill>
                <a:latin typeface="Arial" pitchFamily="34" charset="0"/>
                <a:ea typeface="+mn-ea"/>
                <a:cs typeface="Arial" pitchFamily="34" charset="0"/>
              </a:rPr>
              <a:t>In addition, when performing installation</a:t>
            </a:r>
            <a:r>
              <a:rPr lang="en-US" sz="1000" b="0" kern="1200" baseline="0" dirty="0" smtClean="0">
                <a:solidFill>
                  <a:schemeClr val="tx1"/>
                </a:solidFill>
                <a:latin typeface="Arial" pitchFamily="34" charset="0"/>
                <a:ea typeface="+mn-ea"/>
                <a:cs typeface="Arial" pitchFamily="34" charset="0"/>
              </a:rPr>
              <a:t>, commissioning </a:t>
            </a:r>
            <a:r>
              <a:rPr lang="en-US" sz="1000" kern="1200" baseline="0" dirty="0" smtClean="0">
                <a:solidFill>
                  <a:schemeClr val="tx1"/>
                </a:solidFill>
                <a:latin typeface="Arial" pitchFamily="34" charset="0"/>
                <a:ea typeface="+mn-ea"/>
                <a:cs typeface="Arial" pitchFamily="34" charset="0"/>
              </a:rPr>
              <a:t>or maintenance, separation of the power and control circuitry isolates personnel from power circuits, keeping </a:t>
            </a:r>
            <a:r>
              <a:rPr lang="en-US" sz="1000" b="0" kern="1200" baseline="0" dirty="0" smtClean="0">
                <a:solidFill>
                  <a:schemeClr val="tx1"/>
                </a:solidFill>
                <a:latin typeface="Arial" pitchFamily="34" charset="0"/>
                <a:ea typeface="+mn-ea"/>
                <a:cs typeface="Arial" pitchFamily="34" charset="0"/>
              </a:rPr>
              <a:t>control</a:t>
            </a:r>
            <a:r>
              <a:rPr lang="en-US" sz="1000" b="1" kern="1200" baseline="0" dirty="0" smtClean="0">
                <a:solidFill>
                  <a:schemeClr val="tx1"/>
                </a:solidFill>
                <a:latin typeface="Arial" pitchFamily="34" charset="0"/>
                <a:ea typeface="+mn-ea"/>
                <a:cs typeface="Arial" pitchFamily="34" charset="0"/>
              </a:rPr>
              <a:t> </a:t>
            </a:r>
            <a:r>
              <a:rPr lang="en-US" sz="1000" kern="1200" baseline="0" dirty="0" smtClean="0">
                <a:solidFill>
                  <a:schemeClr val="tx1"/>
                </a:solidFill>
                <a:latin typeface="Arial" pitchFamily="34" charset="0"/>
                <a:ea typeface="+mn-ea"/>
                <a:cs typeface="Arial" pitchFamily="34" charset="0"/>
              </a:rPr>
              <a:t>technicians safe and equipment secure from human error.</a:t>
            </a:r>
          </a:p>
        </p:txBody>
      </p:sp>
      <p:sp>
        <p:nvSpPr>
          <p:cNvPr id="4" name="Slide Number Placeholder 3"/>
          <p:cNvSpPr>
            <a:spLocks noGrp="1"/>
          </p:cNvSpPr>
          <p:nvPr>
            <p:ph type="sldNum" sz="quarter" idx="10"/>
          </p:nvPr>
        </p:nvSpPr>
        <p:spPr/>
        <p:txBody>
          <a:bodyPr/>
          <a:lstStyle/>
          <a:p>
            <a:fld id="{20CE3404-78B9-4819-95A6-F9D07B45CDE8}" type="slidenum">
              <a:rPr lang="de-DE" smtClean="0"/>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unlikely event an </a:t>
            </a:r>
            <a:r>
              <a:rPr lang="en-US" b="0" strike="noStrike" dirty="0" smtClean="0"/>
              <a:t>arc flash </a:t>
            </a:r>
            <a:r>
              <a:rPr lang="en-US" dirty="0" smtClean="0"/>
              <a:t>does occur, ABB low</a:t>
            </a:r>
            <a:r>
              <a:rPr lang="en-US" baseline="0" dirty="0" smtClean="0"/>
              <a:t> voltage switchgear provides</a:t>
            </a:r>
            <a:r>
              <a:rPr lang="en-US" sz="1000" kern="1200" baseline="0" dirty="0" smtClean="0">
                <a:solidFill>
                  <a:schemeClr val="tx1"/>
                </a:solidFill>
                <a:latin typeface="Arial" pitchFamily="34" charset="0"/>
                <a:ea typeface="+mn-ea"/>
                <a:cs typeface="Arial" pitchFamily="34" charset="0"/>
              </a:rPr>
              <a:t> passive protection to contain the incident and prevent damage to personnel and property. </a:t>
            </a:r>
            <a:r>
              <a:rPr lang="en-US" sz="1000" b="0" strike="noStrike" kern="1200" baseline="0" dirty="0" smtClean="0">
                <a:solidFill>
                  <a:schemeClr val="tx1"/>
                </a:solidFill>
                <a:latin typeface="Arial" pitchFamily="34" charset="0"/>
                <a:ea typeface="+mn-ea"/>
                <a:cs typeface="Arial" pitchFamily="34" charset="0"/>
              </a:rPr>
              <a:t>The</a:t>
            </a:r>
            <a:r>
              <a:rPr lang="en-US" sz="1000" kern="1200" baseline="0" dirty="0" smtClean="0">
                <a:solidFill>
                  <a:schemeClr val="tx1"/>
                </a:solidFill>
                <a:latin typeface="Arial" pitchFamily="34" charset="0"/>
                <a:ea typeface="+mn-ea"/>
                <a:cs typeface="Arial" pitchFamily="34" charset="0"/>
              </a:rPr>
              <a:t> compartmentalized design of the vertical sections and the modular design of the functional units limit the damage to the </a:t>
            </a:r>
            <a:r>
              <a:rPr lang="en-US" sz="1000" b="0" strike="noStrike" kern="1200" baseline="0" dirty="0" smtClean="0">
                <a:solidFill>
                  <a:schemeClr val="tx1"/>
                </a:solidFill>
                <a:latin typeface="Arial" pitchFamily="34" charset="0"/>
                <a:ea typeface="+mn-ea"/>
                <a:cs typeface="Arial" pitchFamily="34" charset="0"/>
              </a:rPr>
              <a:t>area</a:t>
            </a:r>
            <a:r>
              <a:rPr lang="en-US" sz="1000" b="0" kern="1200" baseline="0" dirty="0" smtClean="0">
                <a:solidFill>
                  <a:schemeClr val="tx1"/>
                </a:solidFill>
                <a:latin typeface="Arial" pitchFamily="34" charset="0"/>
                <a:ea typeface="+mn-ea"/>
                <a:cs typeface="Arial" pitchFamily="34" charset="0"/>
              </a:rPr>
              <a:t> </a:t>
            </a:r>
            <a:r>
              <a:rPr lang="en-US" sz="1000" b="0" strike="noStrike" kern="1200" baseline="0" dirty="0" smtClean="0">
                <a:solidFill>
                  <a:schemeClr val="tx1"/>
                </a:solidFill>
                <a:latin typeface="Arial" pitchFamily="34" charset="0"/>
                <a:ea typeface="+mn-ea"/>
                <a:cs typeface="Arial" pitchFamily="34" charset="0"/>
              </a:rPr>
              <a:t>where </a:t>
            </a:r>
            <a:r>
              <a:rPr lang="en-US" sz="1000" kern="1200" baseline="0" dirty="0" smtClean="0">
                <a:solidFill>
                  <a:schemeClr val="tx1"/>
                </a:solidFill>
                <a:latin typeface="Arial" pitchFamily="34" charset="0"/>
                <a:ea typeface="+mn-ea"/>
                <a:cs typeface="Arial" pitchFamily="34" charset="0"/>
              </a:rPr>
              <a:t>the arc originates.</a:t>
            </a:r>
            <a:endParaRPr lang="en-US" dirty="0" smtClean="0"/>
          </a:p>
          <a:p>
            <a:endParaRPr lang="en-US" sz="1000" kern="1200" baseline="0" dirty="0" smtClean="0">
              <a:solidFill>
                <a:schemeClr val="tx1"/>
              </a:solidFill>
              <a:latin typeface="Arial" pitchFamily="34" charset="0"/>
              <a:ea typeface="+mn-ea"/>
              <a:cs typeface="Arial" pitchFamily="34" charset="0"/>
            </a:endParaRPr>
          </a:p>
          <a:p>
            <a:r>
              <a:rPr lang="en-US" sz="1000" kern="1200" baseline="0" dirty="0" smtClean="0">
                <a:solidFill>
                  <a:schemeClr val="tx1"/>
                </a:solidFill>
                <a:latin typeface="Arial" pitchFamily="34" charset="0"/>
                <a:ea typeface="+mn-ea"/>
                <a:cs typeface="Arial" pitchFamily="34" charset="0"/>
              </a:rPr>
              <a:t>The multi-function wall is an exclusive ABB safety feature, and it forms a complete barrier between the main bus compartment and the equipment compartment to prevent the arc from traveling</a:t>
            </a:r>
            <a:r>
              <a:rPr lang="en-US" sz="1000" b="1" kern="1200" baseline="0" dirty="0" smtClean="0">
                <a:solidFill>
                  <a:schemeClr val="tx1"/>
                </a:solidFill>
                <a:latin typeface="Arial" pitchFamily="34" charset="0"/>
                <a:ea typeface="+mn-ea"/>
                <a:cs typeface="Arial" pitchFamily="34" charset="0"/>
              </a:rPr>
              <a:t> </a:t>
            </a:r>
            <a:r>
              <a:rPr lang="en-US" sz="1000" b="0" kern="1200" baseline="0" dirty="0" smtClean="0">
                <a:solidFill>
                  <a:schemeClr val="tx1"/>
                </a:solidFill>
                <a:latin typeface="Arial" pitchFamily="34" charset="0"/>
                <a:ea typeface="+mn-ea"/>
                <a:cs typeface="Arial" pitchFamily="34" charset="0"/>
              </a:rPr>
              <a:t>in</a:t>
            </a:r>
            <a:r>
              <a:rPr lang="en-US" sz="1000" b="1" kern="1200" baseline="0" dirty="0" smtClean="0">
                <a:solidFill>
                  <a:schemeClr val="tx1"/>
                </a:solidFill>
                <a:latin typeface="Arial" pitchFamily="34" charset="0"/>
                <a:ea typeface="+mn-ea"/>
                <a:cs typeface="Arial" pitchFamily="34" charset="0"/>
              </a:rPr>
              <a:t> </a:t>
            </a:r>
            <a:r>
              <a:rPr lang="en-US" sz="1000" b="0" kern="1200" baseline="0" dirty="0" smtClean="0">
                <a:solidFill>
                  <a:schemeClr val="tx1"/>
                </a:solidFill>
                <a:latin typeface="Arial" pitchFamily="34" charset="0"/>
                <a:ea typeface="+mn-ea"/>
                <a:cs typeface="Arial" pitchFamily="34" charset="0"/>
              </a:rPr>
              <a:t>between</a:t>
            </a:r>
            <a:r>
              <a:rPr lang="en-US" sz="1000" kern="1200" baseline="0" dirty="0" smtClean="0">
                <a:solidFill>
                  <a:schemeClr val="tx1"/>
                </a:solidFill>
                <a:latin typeface="Arial" pitchFamily="34" charset="0"/>
                <a:ea typeface="+mn-ea"/>
                <a:cs typeface="Arial" pitchFamily="34" charset="0"/>
              </a:rPr>
              <a:t>. Many competitors have tried to copy this feature, but none have managed to provide the same level of protection as the original ABB design</a:t>
            </a:r>
            <a:r>
              <a:rPr lang="en-US" sz="1000" b="1" kern="1200" baseline="0" dirty="0" smtClean="0">
                <a:solidFill>
                  <a:schemeClr val="tx1"/>
                </a:solidFill>
                <a:latin typeface="Arial" pitchFamily="34" charset="0"/>
                <a:ea typeface="+mn-ea"/>
                <a:cs typeface="Arial" pitchFamily="34" charset="0"/>
              </a:rPr>
              <a:t> </a:t>
            </a:r>
            <a:r>
              <a:rPr lang="en-US" sz="1000" b="0" kern="1200" baseline="0" dirty="0" smtClean="0">
                <a:solidFill>
                  <a:schemeClr val="tx1"/>
                </a:solidFill>
                <a:latin typeface="Arial" pitchFamily="34" charset="0"/>
                <a:ea typeface="+mn-ea"/>
                <a:cs typeface="Arial" pitchFamily="34" charset="0"/>
              </a:rPr>
              <a:t>does</a:t>
            </a:r>
            <a:r>
              <a:rPr lang="en-US" sz="1000" kern="1200" baseline="0" dirty="0" smtClean="0">
                <a:solidFill>
                  <a:schemeClr val="tx1"/>
                </a:solidFill>
                <a:latin typeface="Arial" pitchFamily="34" charset="0"/>
                <a:ea typeface="+mn-ea"/>
                <a:cs typeface="Arial" pitchFamily="34" charset="0"/>
              </a:rPr>
              <a:t>.</a:t>
            </a:r>
          </a:p>
        </p:txBody>
      </p:sp>
      <p:sp>
        <p:nvSpPr>
          <p:cNvPr id="4" name="Slide Number Placeholder 3"/>
          <p:cNvSpPr>
            <a:spLocks noGrp="1"/>
          </p:cNvSpPr>
          <p:nvPr>
            <p:ph type="sldNum" sz="quarter" idx="10"/>
          </p:nvPr>
        </p:nvSpPr>
        <p:spPr/>
        <p:txBody>
          <a:bodyPr/>
          <a:lstStyle/>
          <a:p>
            <a:fld id="{20CE3404-78B9-4819-95A6-F9D07B45CDE8}" type="slidenum">
              <a:rPr lang="de-DE" smtClean="0"/>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712788" y="492125"/>
            <a:ext cx="5792787" cy="4344988"/>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baseline="0" noProof="0" dirty="0" smtClean="0"/>
              <a:t>For most businesses, if the power is not flowing, they are not in business. They need low voltage switchgear systems they can count on.</a:t>
            </a:r>
            <a:endParaRPr lang="en-US" b="1" noProof="0"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65E501-A6D6-45A6-98E3-9D6F7C3AC6DB}" type="slidenum">
              <a:rPr lang="de-DE">
                <a:latin typeface="Arial" charset="0"/>
                <a:cs typeface="Arial" charset="0"/>
              </a:rPr>
              <a:pPr fontAlgn="base">
                <a:spcBef>
                  <a:spcPct val="0"/>
                </a:spcBef>
                <a:spcAft>
                  <a:spcPct val="0"/>
                </a:spcAft>
              </a:pPr>
              <a:t>15</a:t>
            </a:fld>
            <a:endParaRPr lang="de-DE">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baseline="0" dirty="0" smtClean="0"/>
              <a:t>Many industry environments are tough on low voltage switchgear, requiring that they work extra hard or in areas that may be subject to intense vibrations or corrosive substances. Hot spots can also be a major source of wear and tear and heat dissipation is critical to extending the life and ensuring the reliability of low voltage switchgear solutions. Anyone of these issues can lead to unplanned downtime that drains revenues from the business.</a:t>
            </a:r>
          </a:p>
          <a:p>
            <a:endParaRPr lang="en-US" baseline="0" dirty="0" smtClean="0"/>
          </a:p>
          <a:p>
            <a:r>
              <a:rPr lang="en-US" baseline="0" dirty="0" smtClean="0"/>
              <a:t>Furthermore, no matter how rugged the system, there are always regular maintenance requirements. Businesses can maximize uptime by minimizing the maintenance required.</a:t>
            </a:r>
          </a:p>
        </p:txBody>
      </p:sp>
      <p:sp>
        <p:nvSpPr>
          <p:cNvPr id="4" name="Slide Number Placeholder 3"/>
          <p:cNvSpPr>
            <a:spLocks noGrp="1"/>
          </p:cNvSpPr>
          <p:nvPr>
            <p:ph type="sldNum" sz="quarter" idx="10"/>
          </p:nvPr>
        </p:nvSpPr>
        <p:spPr/>
        <p:txBody>
          <a:bodyPr/>
          <a:lstStyle/>
          <a:p>
            <a:fld id="{20CE3404-78B9-4819-95A6-F9D07B45CDE8}" type="slidenum">
              <a:rPr lang="de-DE" smtClean="0"/>
              <a:pPr/>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sz="1000" kern="1200" baseline="0" dirty="0" smtClean="0">
                <a:solidFill>
                  <a:schemeClr val="tx1"/>
                </a:solidFill>
                <a:latin typeface="Arial" pitchFamily="34" charset="0"/>
                <a:ea typeface="+mn-ea"/>
                <a:cs typeface="Arial" pitchFamily="34" charset="0"/>
              </a:rPr>
              <a:t>The ABB MNS family of products is designed to withstand the toughest environments and provide years of safe and reliable operations. For example, ABB’s precision-engineered power contacts are independently certified for over 1000 operations. That’s more than five times the industry standard! In addition, cable forces are decoupled from the power contacts, reducing cable stress and breakage. Individual venting of compartments provides better cooling and eliminates thermal interference and hot spots to further increase reliability.</a:t>
            </a:r>
          </a:p>
        </p:txBody>
      </p:sp>
      <p:sp>
        <p:nvSpPr>
          <p:cNvPr id="4" name="Slide Number Placeholder 3"/>
          <p:cNvSpPr>
            <a:spLocks noGrp="1"/>
          </p:cNvSpPr>
          <p:nvPr>
            <p:ph type="sldNum" sz="quarter" idx="10"/>
          </p:nvPr>
        </p:nvSpPr>
        <p:spPr/>
        <p:txBody>
          <a:bodyPr/>
          <a:lstStyle/>
          <a:p>
            <a:fld id="{20CE3404-78B9-4819-95A6-F9D07B45CDE8}" type="slidenum">
              <a:rPr lang="de-DE" smtClean="0"/>
              <a:pPr/>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solidFill>
                <a:latin typeface="Arial" pitchFamily="34" charset="0"/>
                <a:ea typeface="+mn-ea"/>
                <a:cs typeface="Arial" pitchFamily="34" charset="0"/>
              </a:rPr>
              <a:t>Predictive maintenance helps businesses reduce downtime by addressing problems before they occur. Real-time condition monitoring solutions from ABB allow operators to continuously monitor equipment performance and receive an alert when a problem needs to be address</a:t>
            </a:r>
            <a:r>
              <a:rPr lang="en-US" sz="1000" b="0" kern="1200" baseline="0" dirty="0" smtClean="0">
                <a:solidFill>
                  <a:schemeClr val="tx1"/>
                </a:solidFill>
                <a:latin typeface="Arial" pitchFamily="34" charset="0"/>
                <a:ea typeface="+mn-ea"/>
                <a:cs typeface="Arial" pitchFamily="34" charset="0"/>
              </a:rPr>
              <a:t>ed</a:t>
            </a:r>
            <a:r>
              <a:rPr lang="en-US" sz="1000" kern="1200" baseline="0" dirty="0" smtClean="0">
                <a:solidFill>
                  <a:schemeClr val="tx1"/>
                </a:solidFill>
                <a:latin typeface="Arial" pitchFamily="34" charset="0"/>
                <a:ea typeface="+mn-ea"/>
                <a:cs typeface="Arial" pitchFamily="34" charset="0"/>
              </a:rPr>
              <a:t>. These alerts contain specific diagnostic information that provides technicians with the data they need to </a:t>
            </a:r>
            <a:r>
              <a:rPr lang="en-US" sz="1000" b="0" strike="noStrike" kern="1200" baseline="0" dirty="0" smtClean="0">
                <a:solidFill>
                  <a:schemeClr val="tx1"/>
                </a:solidFill>
                <a:latin typeface="Arial" pitchFamily="34" charset="0"/>
                <a:ea typeface="+mn-ea"/>
                <a:cs typeface="Arial" pitchFamily="34" charset="0"/>
              </a:rPr>
              <a:t>solve</a:t>
            </a:r>
            <a:r>
              <a:rPr lang="en-US" sz="1000" kern="1200" baseline="0" dirty="0" smtClean="0">
                <a:solidFill>
                  <a:schemeClr val="tx1"/>
                </a:solidFill>
                <a:latin typeface="Arial" pitchFamily="34" charset="0"/>
                <a:ea typeface="+mn-ea"/>
                <a:cs typeface="Arial" pitchFamily="34" charset="0"/>
              </a:rPr>
              <a:t> the problem quickly and effectively.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solidFill>
                <a:latin typeface="Arial" pitchFamily="34" charset="0"/>
                <a:ea typeface="+mn-ea"/>
                <a:cs typeface="Arial" pitchFamily="34" charset="0"/>
              </a:rPr>
              <a:t>Redundant communications interfaces ensure 100% back up of </a:t>
            </a:r>
            <a:r>
              <a:rPr lang="en-US" sz="1000" b="0" kern="1200" baseline="0" dirty="0" smtClean="0">
                <a:solidFill>
                  <a:schemeClr val="tx1"/>
                </a:solidFill>
                <a:latin typeface="Arial" pitchFamily="34" charset="0"/>
                <a:ea typeface="+mn-ea"/>
                <a:cs typeface="Arial" pitchFamily="34" charset="0"/>
              </a:rPr>
              <a:t>process control.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solidFill>
                <a:latin typeface="Arial" pitchFamily="34" charset="0"/>
                <a:ea typeface="+mn-ea"/>
                <a:cs typeface="Arial" pitchFamily="34" charset="0"/>
              </a:rPr>
              <a:t>Thanks to ABB technologies, many of our customers have been able to leverage real-time condition monitoring to reduce downtime by as much as 50 percent. </a:t>
            </a:r>
            <a:r>
              <a:rPr lang="en-US" sz="1000" b="0" kern="1200" baseline="0" dirty="0" smtClean="0">
                <a:solidFill>
                  <a:schemeClr val="tx1"/>
                </a:solidFill>
                <a:latin typeface="Arial" pitchFamily="34" charset="0"/>
                <a:ea typeface="+mn-ea"/>
                <a:cs typeface="Arial" pitchFamily="34" charset="0"/>
              </a:rPr>
              <a:t>In addition, w</a:t>
            </a:r>
            <a:r>
              <a:rPr lang="en-US" sz="1000" b="0" i="0" u="none" strike="noStrike" kern="1200" baseline="0" dirty="0" smtClean="0">
                <a:solidFill>
                  <a:schemeClr val="tx1"/>
                </a:solidFill>
                <a:latin typeface="Arial" pitchFamily="34" charset="0"/>
                <a:ea typeface="+mn-ea"/>
                <a:cs typeface="Arial" pitchFamily="34" charset="0"/>
              </a:rPr>
              <a:t>ith real-time maintenance information available, such as motor operating hours and number of operations, the need for maintenance can be identified and arranged to minimize business disruptions.</a:t>
            </a:r>
            <a:endParaRPr lang="en-US" sz="1000" kern="1200" baseline="0" dirty="0" smtClean="0">
              <a:solidFill>
                <a:schemeClr val="tx1"/>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20CE3404-78B9-4819-95A6-F9D07B45CDE8}" type="slidenum">
              <a:rPr lang="de-DE" smtClean="0"/>
              <a:pPr/>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b="0" noProof="0" dirty="0" smtClean="0"/>
              <a:t>There is nothing as constant as change, and businesses need</a:t>
            </a:r>
            <a:r>
              <a:rPr lang="en-US" b="0" baseline="0" noProof="0" dirty="0" smtClean="0"/>
              <a:t> low voltage switchgear solutions that allow them to adapt to today’s challenges as well as take advantage of tomorrow’s opportunities.</a:t>
            </a:r>
            <a:endParaRPr lang="en-US" b="0" noProof="0" dirty="0"/>
          </a:p>
        </p:txBody>
      </p:sp>
      <p:sp>
        <p:nvSpPr>
          <p:cNvPr id="4" name="Slide Number Placeholder 3"/>
          <p:cNvSpPr>
            <a:spLocks noGrp="1"/>
          </p:cNvSpPr>
          <p:nvPr>
            <p:ph type="sldNum" sz="quarter" idx="10"/>
          </p:nvPr>
        </p:nvSpPr>
        <p:spPr/>
        <p:txBody>
          <a:bodyPr/>
          <a:lstStyle/>
          <a:p>
            <a:fld id="{20CE3404-78B9-4819-95A6-F9D07B45CDE8}" type="slidenum">
              <a:rPr lang="de-DE" smtClean="0"/>
              <a:pPr/>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dirty="0" smtClean="0"/>
              <a:t>Today’s business environments</a:t>
            </a:r>
            <a:r>
              <a:rPr lang="en-US" baseline="0" dirty="0" smtClean="0"/>
              <a:t> can be tough. Everyday, executives are faced with challenges such as tight budgets, project deadlines and limited resources. Each of these can have an impact on business, especially when it comes to ensuring the safety of personnel and property , minimizing downtime, and increasing reliability. And, as if that weren’t enough, no one really knows what the future will bring. Business leaders need to be able to adapt quickly to changing business needs - be they new challenges or new opportunities.</a:t>
            </a:r>
            <a:endParaRPr lang="en-US" dirty="0" smtClean="0"/>
          </a:p>
        </p:txBody>
      </p:sp>
      <p:sp>
        <p:nvSpPr>
          <p:cNvPr id="4" name="Slide Number Placeholder 3"/>
          <p:cNvSpPr>
            <a:spLocks noGrp="1"/>
          </p:cNvSpPr>
          <p:nvPr>
            <p:ph type="sldNum" sz="quarter" idx="10"/>
          </p:nvPr>
        </p:nvSpPr>
        <p:spPr/>
        <p:txBody>
          <a:bodyPr/>
          <a:lstStyle/>
          <a:p>
            <a:fld id="{20CE3404-78B9-4819-95A6-F9D07B45CDE8}" type="slidenum">
              <a:rPr lang="de-DE" smtClean="0"/>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sz="1000" b="0" kern="1200" baseline="0" dirty="0" smtClean="0">
                <a:solidFill>
                  <a:schemeClr val="tx1"/>
                </a:solidFill>
                <a:latin typeface="Arial" pitchFamily="34" charset="0"/>
                <a:ea typeface="+mn-ea"/>
                <a:cs typeface="Arial" pitchFamily="34" charset="0"/>
              </a:rPr>
              <a:t>Industries are </a:t>
            </a:r>
            <a:r>
              <a:rPr lang="en-US" sz="1000" kern="1200" baseline="0" dirty="0" smtClean="0">
                <a:solidFill>
                  <a:schemeClr val="tx1"/>
                </a:solidFill>
                <a:latin typeface="Arial" pitchFamily="34" charset="0"/>
                <a:ea typeface="+mn-ea"/>
                <a:cs typeface="Arial" pitchFamily="34" charset="0"/>
              </a:rPr>
              <a:t>constantly changing. New types of businesses like data centers or </a:t>
            </a:r>
            <a:r>
              <a:rPr lang="en-US" sz="1000" b="0" kern="1200" baseline="0" dirty="0" smtClean="0">
                <a:solidFill>
                  <a:schemeClr val="tx1"/>
                </a:solidFill>
                <a:latin typeface="Arial" pitchFamily="34" charset="0"/>
                <a:ea typeface="+mn-ea"/>
                <a:cs typeface="Arial" pitchFamily="34" charset="0"/>
              </a:rPr>
              <a:t>other, power-hungry facilities </a:t>
            </a:r>
            <a:r>
              <a:rPr lang="en-US" sz="1000" kern="1200" baseline="0" dirty="0" smtClean="0">
                <a:solidFill>
                  <a:schemeClr val="tx1"/>
                </a:solidFill>
                <a:latin typeface="Arial" pitchFamily="34" charset="0"/>
                <a:ea typeface="+mn-ea"/>
                <a:cs typeface="Arial" pitchFamily="34" charset="0"/>
              </a:rPr>
              <a:t>require more energy than ever. New regulations affect both industry and power sources. And, although budgets are almost always constrained, economic conditions in many parts of the world </a:t>
            </a:r>
            <a:r>
              <a:rPr lang="en-US" sz="1000" b="0" kern="1200" baseline="0" dirty="0" smtClean="0">
                <a:solidFill>
                  <a:schemeClr val="tx1"/>
                </a:solidFill>
                <a:latin typeface="Arial" pitchFamily="34" charset="0"/>
                <a:ea typeface="+mn-ea"/>
                <a:cs typeface="Arial" pitchFamily="34" charset="0"/>
              </a:rPr>
              <a:t>cause</a:t>
            </a:r>
            <a:r>
              <a:rPr lang="en-US" sz="1000" kern="1200" baseline="0" dirty="0" smtClean="0">
                <a:solidFill>
                  <a:schemeClr val="tx1"/>
                </a:solidFill>
                <a:latin typeface="Arial" pitchFamily="34" charset="0"/>
                <a:ea typeface="+mn-ea"/>
                <a:cs typeface="Arial" pitchFamily="34" charset="0"/>
              </a:rPr>
              <a:t> all types of businesses searching for additional ways to do more with less.</a:t>
            </a:r>
          </a:p>
          <a:p>
            <a:endParaRPr lang="en-US" sz="1000" kern="1200" baseline="0" dirty="0" smtClean="0">
              <a:solidFill>
                <a:schemeClr val="tx1"/>
              </a:solidFill>
              <a:latin typeface="Arial" pitchFamily="34" charset="0"/>
              <a:ea typeface="+mn-ea"/>
              <a:cs typeface="Arial" pitchFamily="34" charset="0"/>
            </a:endParaRPr>
          </a:p>
          <a:p>
            <a:r>
              <a:rPr lang="en-US" sz="1000" kern="1200" baseline="0" dirty="0" smtClean="0">
                <a:solidFill>
                  <a:schemeClr val="tx1"/>
                </a:solidFill>
                <a:latin typeface="Arial" pitchFamily="34" charset="0"/>
                <a:ea typeface="+mn-ea"/>
                <a:cs typeface="Arial" pitchFamily="34" charset="0"/>
              </a:rPr>
              <a:t>ABB low voltage switchgear </a:t>
            </a:r>
            <a:r>
              <a:rPr lang="en-US" sz="1000" b="0" kern="1200" baseline="0" dirty="0" smtClean="0">
                <a:solidFill>
                  <a:schemeClr val="tx1"/>
                </a:solidFill>
                <a:latin typeface="Arial" pitchFamily="34" charset="0"/>
                <a:ea typeface="+mn-ea"/>
                <a:cs typeface="Arial" pitchFamily="34" charset="0"/>
              </a:rPr>
              <a:t>solutions are designed to provide the flexibility to control costs while adapting to changing business needs.</a:t>
            </a:r>
          </a:p>
        </p:txBody>
      </p:sp>
      <p:sp>
        <p:nvSpPr>
          <p:cNvPr id="4" name="Slide Number Placeholder 3"/>
          <p:cNvSpPr>
            <a:spLocks noGrp="1"/>
          </p:cNvSpPr>
          <p:nvPr>
            <p:ph type="sldNum" sz="quarter" idx="10"/>
          </p:nvPr>
        </p:nvSpPr>
        <p:spPr/>
        <p:txBody>
          <a:bodyPr/>
          <a:lstStyle/>
          <a:p>
            <a:fld id="{20CE3404-78B9-4819-95A6-F9D07B45CDE8}" type="slidenum">
              <a:rPr lang="de-DE" smtClean="0"/>
              <a:pPr/>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solidFill>
                <a:latin typeface="Arial" pitchFamily="34" charset="0"/>
                <a:ea typeface="+mn-ea"/>
                <a:cs typeface="Arial" pitchFamily="34" charset="0"/>
              </a:rPr>
              <a:t>The ABB MNS platform provides the flexibility to mix and match feeders, motor starters, variable speed drives, soft starters, and reactive power </a:t>
            </a:r>
            <a:r>
              <a:rPr lang="en-US" sz="1000" b="0" kern="1200" baseline="0" dirty="0" smtClean="0">
                <a:solidFill>
                  <a:schemeClr val="tx1"/>
                </a:solidFill>
                <a:latin typeface="Arial" pitchFamily="34" charset="0"/>
                <a:ea typeface="+mn-ea"/>
                <a:cs typeface="Arial" pitchFamily="34" charset="0"/>
              </a:rPr>
              <a:t>compensation</a:t>
            </a:r>
            <a:r>
              <a:rPr lang="en-US" sz="1000" b="1" kern="1200" baseline="0" dirty="0" smtClean="0">
                <a:solidFill>
                  <a:schemeClr val="tx1"/>
                </a:solidFill>
                <a:latin typeface="Arial" pitchFamily="34" charset="0"/>
                <a:ea typeface="+mn-ea"/>
                <a:cs typeface="Arial" pitchFamily="34" charset="0"/>
              </a:rPr>
              <a:t> – </a:t>
            </a:r>
            <a:r>
              <a:rPr lang="en-US" sz="1000" b="0" kern="1200" baseline="0" dirty="0" smtClean="0">
                <a:solidFill>
                  <a:schemeClr val="tx1"/>
                </a:solidFill>
                <a:latin typeface="Arial" pitchFamily="34" charset="0"/>
                <a:ea typeface="+mn-ea"/>
                <a:cs typeface="Arial" pitchFamily="34" charset="0"/>
              </a:rPr>
              <a:t>all</a:t>
            </a:r>
            <a:r>
              <a:rPr lang="en-US" sz="1000" kern="1200" baseline="0" dirty="0" smtClean="0">
                <a:solidFill>
                  <a:schemeClr val="tx1"/>
                </a:solidFill>
                <a:latin typeface="Arial" pitchFamily="34" charset="0"/>
                <a:ea typeface="+mn-ea"/>
                <a:cs typeface="Arial" pitchFamily="34" charset="0"/>
              </a:rPr>
              <a:t> in a single line-up. This allows you to custom design the </a:t>
            </a:r>
            <a:r>
              <a:rPr lang="en-US" sz="1000" b="0" kern="1200" baseline="0" dirty="0" smtClean="0">
                <a:solidFill>
                  <a:schemeClr val="tx1"/>
                </a:solidFill>
                <a:latin typeface="Arial" pitchFamily="34" charset="0"/>
                <a:ea typeface="+mn-ea"/>
                <a:cs typeface="Arial" pitchFamily="34" charset="0"/>
              </a:rPr>
              <a:t>switchgear line-up </a:t>
            </a:r>
            <a:r>
              <a:rPr lang="en-US" sz="1000" kern="1200" baseline="0" dirty="0" smtClean="0">
                <a:solidFill>
                  <a:schemeClr val="tx1"/>
                </a:solidFill>
                <a:latin typeface="Arial" pitchFamily="34" charset="0"/>
                <a:ea typeface="+mn-ea"/>
                <a:cs typeface="Arial" pitchFamily="34" charset="0"/>
              </a:rPr>
              <a:t>that best meets your changing demands. The modular design of our functional units allows more than 99 percent of our customers to leverage the advantages of mass-produced standard components.</a:t>
            </a:r>
            <a:endParaRPr lang="en-US" dirty="0" smtClean="0"/>
          </a:p>
        </p:txBody>
      </p:sp>
      <p:sp>
        <p:nvSpPr>
          <p:cNvPr id="4" name="Slide Number Placeholder 3"/>
          <p:cNvSpPr>
            <a:spLocks noGrp="1"/>
          </p:cNvSpPr>
          <p:nvPr>
            <p:ph type="sldNum" sz="quarter" idx="10"/>
          </p:nvPr>
        </p:nvSpPr>
        <p:spPr/>
        <p:txBody>
          <a:bodyPr/>
          <a:lstStyle/>
          <a:p>
            <a:fld id="{20CE3404-78B9-4819-95A6-F9D07B45CDE8}" type="slidenum">
              <a:rPr lang="de-DE" smtClean="0"/>
              <a:pPr/>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tx1"/>
                </a:solidFill>
                <a:latin typeface="Arial" pitchFamily="34" charset="0"/>
                <a:ea typeface="+mn-ea"/>
                <a:cs typeface="Arial" pitchFamily="34" charset="0"/>
              </a:rPr>
              <a:t>The mechanical structure (frame) and the main bus bar system are designed to be maintenance-free and front accessible. By eliminating the need to access the equipment from the rear, MNS can be installed virtually anywhere in a facility and flexible arrangements (L-shape, U-shape, back-to-back, etc.) allow to meet the customer’s footprint requirements.</a:t>
            </a:r>
          </a:p>
        </p:txBody>
      </p:sp>
      <p:sp>
        <p:nvSpPr>
          <p:cNvPr id="4" name="Slide Number Placeholder 3"/>
          <p:cNvSpPr>
            <a:spLocks noGrp="1"/>
          </p:cNvSpPr>
          <p:nvPr>
            <p:ph type="sldNum" sz="quarter" idx="10"/>
          </p:nvPr>
        </p:nvSpPr>
        <p:spPr/>
        <p:txBody>
          <a:bodyPr/>
          <a:lstStyle/>
          <a:p>
            <a:fld id="{20CE3404-78B9-4819-95A6-F9D07B45CDE8}" type="slidenum">
              <a:rPr lang="de-DE" smtClean="0"/>
              <a:pPr/>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sz="1000" kern="1200" baseline="0" dirty="0" smtClean="0">
                <a:solidFill>
                  <a:schemeClr val="tx1"/>
                </a:solidFill>
                <a:latin typeface="Arial" pitchFamily="34" charset="0"/>
                <a:ea typeface="+mn-ea"/>
                <a:cs typeface="Arial" pitchFamily="34" charset="0"/>
              </a:rPr>
              <a:t>ABB also helps reduce expenses by deploying industry standards wherever possible. With our non-proprietary, human-machine interface, businesses can choose any off-the-shelf hardware with web-based functionality. This lowers the cost of training and spare parts. Additionally, customer can choose from several industry standard communications protocols such as Modbus RTU, Modbus TCP, </a:t>
            </a:r>
            <a:r>
              <a:rPr lang="en-US" sz="1000" kern="1200" baseline="0" dirty="0" err="1" smtClean="0">
                <a:solidFill>
                  <a:schemeClr val="tx1"/>
                </a:solidFill>
                <a:latin typeface="Arial" pitchFamily="34" charset="0"/>
                <a:ea typeface="+mn-ea"/>
                <a:cs typeface="Arial" pitchFamily="34" charset="0"/>
              </a:rPr>
              <a:t>Profibus</a:t>
            </a:r>
            <a:r>
              <a:rPr lang="en-US" sz="1000" kern="1200" baseline="0" dirty="0" smtClean="0">
                <a:solidFill>
                  <a:schemeClr val="tx1"/>
                </a:solidFill>
                <a:latin typeface="Arial" pitchFamily="34" charset="0"/>
                <a:ea typeface="+mn-ea"/>
                <a:cs typeface="Arial" pitchFamily="34" charset="0"/>
              </a:rPr>
              <a:t>, and </a:t>
            </a:r>
            <a:r>
              <a:rPr lang="en-US" sz="1000" kern="1200" baseline="0" dirty="0" err="1" smtClean="0">
                <a:solidFill>
                  <a:schemeClr val="tx1"/>
                </a:solidFill>
                <a:latin typeface="Arial" pitchFamily="34" charset="0"/>
                <a:ea typeface="+mn-ea"/>
                <a:cs typeface="Arial" pitchFamily="34" charset="0"/>
              </a:rPr>
              <a:t>Profinet</a:t>
            </a:r>
            <a:r>
              <a:rPr lang="en-US" sz="1000" kern="1200" baseline="0" dirty="0" smtClean="0">
                <a:solidFill>
                  <a:schemeClr val="tx1"/>
                </a:solidFill>
                <a:latin typeface="Arial" pitchFamily="34" charset="0"/>
                <a:ea typeface="+mn-ea"/>
                <a:cs typeface="Arial" pitchFamily="34" charset="0"/>
              </a:rPr>
              <a:t> to fit the requirements of their control systems.</a:t>
            </a:r>
            <a:endParaRPr lang="en-US" dirty="0" smtClean="0"/>
          </a:p>
          <a:p>
            <a:endParaRPr lang="en-US" dirty="0"/>
          </a:p>
        </p:txBody>
      </p:sp>
      <p:sp>
        <p:nvSpPr>
          <p:cNvPr id="4" name="Slide Number Placeholder 3"/>
          <p:cNvSpPr>
            <a:spLocks noGrp="1"/>
          </p:cNvSpPr>
          <p:nvPr>
            <p:ph type="sldNum" sz="quarter" idx="10"/>
          </p:nvPr>
        </p:nvSpPr>
        <p:spPr/>
        <p:txBody>
          <a:bodyPr/>
          <a:lstStyle/>
          <a:p>
            <a:fld id="{20CE3404-78B9-4819-95A6-F9D07B45CDE8}" type="slidenum">
              <a:rPr lang="de-DE" smtClean="0"/>
              <a:pPr/>
              <a:t>23</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noProof="0" dirty="0" smtClean="0"/>
              <a:t>Finally, as businesses try to do more with less, they n</a:t>
            </a:r>
            <a:r>
              <a:rPr lang="en-US" baseline="0" noProof="0" dirty="0" smtClean="0"/>
              <a:t>eed systems that are easy to maintain.</a:t>
            </a:r>
            <a:endParaRPr lang="en-US" b="1" baseline="0" noProof="0" dirty="0" smtClean="0"/>
          </a:p>
          <a:p>
            <a:endParaRPr lang="en-US" b="1" baseline="0" noProof="0" dirty="0" smtClean="0"/>
          </a:p>
          <a:p>
            <a:endParaRPr lang="en-US" b="1" noProof="0" dirty="0"/>
          </a:p>
        </p:txBody>
      </p:sp>
      <p:sp>
        <p:nvSpPr>
          <p:cNvPr id="4" name="Slide Number Placeholder 3"/>
          <p:cNvSpPr>
            <a:spLocks noGrp="1"/>
          </p:cNvSpPr>
          <p:nvPr>
            <p:ph type="sldNum" sz="quarter" idx="10"/>
          </p:nvPr>
        </p:nvSpPr>
        <p:spPr/>
        <p:txBody>
          <a:bodyPr/>
          <a:lstStyle/>
          <a:p>
            <a:fld id="{20CE3404-78B9-4819-95A6-F9D07B45CDE8}" type="slidenum">
              <a:rPr lang="de-DE" smtClean="0"/>
              <a:pPr/>
              <a:t>24</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b="0" dirty="0" smtClean="0"/>
              <a:t>Maintenance</a:t>
            </a:r>
            <a:r>
              <a:rPr lang="en-US" b="0" baseline="0" dirty="0" smtClean="0"/>
              <a:t> time is downtime, and even planned downtime needs to be minimized as much as possible.</a:t>
            </a:r>
          </a:p>
          <a:p>
            <a:endParaRPr lang="en-US" b="0" baseline="0" dirty="0" smtClean="0"/>
          </a:p>
          <a:p>
            <a:r>
              <a:rPr lang="en-US" b="0" baseline="0" dirty="0" smtClean="0"/>
              <a:t>As the cost of doing business rises, many businesses are reducing spare parts inventories as a way to cut inventory carrying costs and free up capital. Of course, they need to ensure they make the right cuts, or they risk being without a critical component when they need it.</a:t>
            </a:r>
          </a:p>
          <a:p>
            <a:endParaRPr lang="en-US" b="0" baseline="0" dirty="0" smtClean="0"/>
          </a:p>
          <a:p>
            <a:r>
              <a:rPr lang="en-US" b="0" baseline="0" dirty="0" smtClean="0"/>
              <a:t>Businesses are also maintaining a tighter control over their operating expenses and trying to do more with less. In many cases, this means scaling back maintenance crews and not hiring to replace seasoned workers who retire. This leaves businesses with a less experienced workforce, making ease of maintenance more critical than ever.</a:t>
            </a:r>
            <a:endParaRPr lang="en-US" b="0" dirty="0" smtClean="0"/>
          </a:p>
        </p:txBody>
      </p:sp>
      <p:sp>
        <p:nvSpPr>
          <p:cNvPr id="4" name="Slide Number Placeholder 3"/>
          <p:cNvSpPr>
            <a:spLocks noGrp="1"/>
          </p:cNvSpPr>
          <p:nvPr>
            <p:ph type="sldNum" sz="quarter" idx="10"/>
          </p:nvPr>
        </p:nvSpPr>
        <p:spPr/>
        <p:txBody>
          <a:bodyPr/>
          <a:lstStyle/>
          <a:p>
            <a:fld id="{20CE3404-78B9-4819-95A6-F9D07B45CDE8}" type="slidenum">
              <a:rPr lang="de-DE" smtClean="0"/>
              <a:pPr/>
              <a:t>25</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sz="1000" kern="1200" baseline="0" dirty="0" smtClean="0">
                <a:solidFill>
                  <a:schemeClr val="tx1"/>
                </a:solidFill>
                <a:latin typeface="Arial" pitchFamily="34" charset="0"/>
                <a:ea typeface="+mn-ea"/>
                <a:cs typeface="Arial" pitchFamily="34" charset="0"/>
              </a:rPr>
              <a:t>ABB low voltage switchgear</a:t>
            </a:r>
            <a:r>
              <a:rPr lang="en-US" sz="1000" b="1" kern="1200" baseline="0" dirty="0" smtClean="0">
                <a:solidFill>
                  <a:schemeClr val="tx1"/>
                </a:solidFill>
                <a:latin typeface="Arial" pitchFamily="34" charset="0"/>
                <a:ea typeface="+mn-ea"/>
                <a:cs typeface="Arial" pitchFamily="34" charset="0"/>
              </a:rPr>
              <a:t> </a:t>
            </a:r>
            <a:r>
              <a:rPr lang="en-US" sz="1000" kern="1200" baseline="0" dirty="0" smtClean="0">
                <a:solidFill>
                  <a:schemeClr val="tx1"/>
                </a:solidFill>
                <a:latin typeface="Arial" pitchFamily="34" charset="0"/>
                <a:ea typeface="+mn-ea"/>
                <a:cs typeface="Arial" pitchFamily="34" charset="0"/>
              </a:rPr>
              <a:t>helps keep maintenance downtime to a minimum with standard design features such as a </a:t>
            </a:r>
            <a:r>
              <a:rPr lang="en-US" sz="1000" b="0" kern="1200" baseline="0" dirty="0" smtClean="0">
                <a:solidFill>
                  <a:schemeClr val="tx1"/>
                </a:solidFill>
                <a:latin typeface="Arial" pitchFamily="34" charset="0"/>
                <a:ea typeface="+mn-ea"/>
                <a:cs typeface="Arial" pitchFamily="34" charset="0"/>
              </a:rPr>
              <a:t>maintenance-free mechanical structure and main bus bar system.</a:t>
            </a:r>
          </a:p>
          <a:p>
            <a:endParaRPr lang="en-US" sz="1000" kern="1200" baseline="0" dirty="0" smtClean="0">
              <a:solidFill>
                <a:schemeClr val="tx1"/>
              </a:solidFill>
              <a:latin typeface="Arial" pitchFamily="34" charset="0"/>
              <a:ea typeface="+mn-ea"/>
              <a:cs typeface="Arial" pitchFamily="34" charset="0"/>
            </a:endParaRPr>
          </a:p>
          <a:p>
            <a:r>
              <a:rPr lang="en-US" sz="1000" kern="1200" baseline="0" dirty="0" smtClean="0">
                <a:solidFill>
                  <a:schemeClr val="tx1"/>
                </a:solidFill>
                <a:latin typeface="Arial" pitchFamily="34" charset="0"/>
                <a:ea typeface="+mn-ea"/>
                <a:cs typeface="Arial" pitchFamily="34" charset="0"/>
              </a:rPr>
              <a:t>In addition, </a:t>
            </a:r>
            <a:r>
              <a:rPr lang="en-US" sz="1000" kern="1200" baseline="0" dirty="0" err="1" smtClean="0">
                <a:solidFill>
                  <a:schemeClr val="tx1"/>
                </a:solidFill>
                <a:latin typeface="Arial" pitchFamily="34" charset="0"/>
                <a:ea typeface="+mn-ea"/>
                <a:cs typeface="Arial" pitchFamily="34" charset="0"/>
              </a:rPr>
              <a:t>withdrawable</a:t>
            </a:r>
            <a:r>
              <a:rPr lang="en-US" sz="1000" kern="1200" baseline="0" dirty="0" smtClean="0">
                <a:solidFill>
                  <a:schemeClr val="tx1"/>
                </a:solidFill>
                <a:latin typeface="Arial" pitchFamily="34" charset="0"/>
                <a:ea typeface="+mn-ea"/>
                <a:cs typeface="Arial" pitchFamily="34" charset="0"/>
              </a:rPr>
              <a:t> functional units permit easy </a:t>
            </a:r>
            <a:r>
              <a:rPr lang="en-US" sz="1000" b="0" kern="1200" baseline="0" dirty="0" smtClean="0">
                <a:solidFill>
                  <a:schemeClr val="tx1"/>
                </a:solidFill>
                <a:latin typeface="Arial" pitchFamily="34" charset="0"/>
                <a:ea typeface="+mn-ea"/>
                <a:cs typeface="Arial" pitchFamily="34" charset="0"/>
              </a:rPr>
              <a:t>replacement</a:t>
            </a:r>
            <a:r>
              <a:rPr lang="en-US" sz="1000" b="1" kern="1200" baseline="0" dirty="0" smtClean="0">
                <a:solidFill>
                  <a:schemeClr val="tx1"/>
                </a:solidFill>
                <a:latin typeface="Arial" pitchFamily="34" charset="0"/>
                <a:ea typeface="+mn-ea"/>
                <a:cs typeface="Arial" pitchFamily="34" charset="0"/>
              </a:rPr>
              <a:t> </a:t>
            </a:r>
            <a:r>
              <a:rPr lang="en-US" sz="1000" kern="1200" baseline="0" dirty="0" smtClean="0">
                <a:solidFill>
                  <a:schemeClr val="tx1"/>
                </a:solidFill>
                <a:latin typeface="Arial" pitchFamily="34" charset="0"/>
                <a:ea typeface="+mn-ea"/>
                <a:cs typeface="Arial" pitchFamily="34" charset="0"/>
              </a:rPr>
              <a:t>and reduce downtime to minutes instead of hours. This reduced downtime helps facilities get back online 20 to 30 times faster than common fixed installed modules.</a:t>
            </a:r>
          </a:p>
          <a:p>
            <a:endParaRPr lang="en-US" sz="1000" kern="1200" baseline="0" dirty="0" smtClean="0">
              <a:solidFill>
                <a:schemeClr val="tx1"/>
              </a:solidFill>
              <a:latin typeface="Arial" pitchFamily="34" charset="0"/>
              <a:ea typeface="+mn-ea"/>
              <a:cs typeface="Arial" pitchFamily="34" charset="0"/>
            </a:endParaRPr>
          </a:p>
          <a:p>
            <a:r>
              <a:rPr lang="en-US" sz="1000" kern="1200" baseline="0" dirty="0" smtClean="0">
                <a:solidFill>
                  <a:schemeClr val="tx1"/>
                </a:solidFill>
                <a:latin typeface="Arial" pitchFamily="34" charset="0"/>
                <a:ea typeface="+mn-ea"/>
                <a:cs typeface="Arial" pitchFamily="34" charset="0"/>
              </a:rPr>
              <a:t>Software application changes can even be made without powering down the unit.</a:t>
            </a:r>
          </a:p>
        </p:txBody>
      </p:sp>
      <p:sp>
        <p:nvSpPr>
          <p:cNvPr id="4" name="Slide Number Placeholder 3"/>
          <p:cNvSpPr>
            <a:spLocks noGrp="1"/>
          </p:cNvSpPr>
          <p:nvPr>
            <p:ph type="sldNum" sz="quarter" idx="10"/>
          </p:nvPr>
        </p:nvSpPr>
        <p:spPr/>
        <p:txBody>
          <a:bodyPr/>
          <a:lstStyle/>
          <a:p>
            <a:fld id="{20CE3404-78B9-4819-95A6-F9D07B45CDE8}" type="slidenum">
              <a:rPr lang="de-DE" smtClean="0"/>
              <a:pPr/>
              <a:t>26</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sz="1000" kern="1200" baseline="0" dirty="0" smtClean="0">
                <a:solidFill>
                  <a:schemeClr val="tx1"/>
                </a:solidFill>
                <a:latin typeface="Arial" pitchFamily="34" charset="0"/>
                <a:ea typeface="+mn-ea"/>
                <a:cs typeface="Arial" pitchFamily="34" charset="0"/>
              </a:rPr>
              <a:t>ABB helps further ease the financial burden and free up capital by designing </a:t>
            </a:r>
            <a:r>
              <a:rPr lang="en-US" sz="1000" b="0" kern="1200" baseline="0" dirty="0" smtClean="0">
                <a:solidFill>
                  <a:schemeClr val="tx1"/>
                </a:solidFill>
                <a:latin typeface="Arial" pitchFamily="34" charset="0"/>
                <a:ea typeface="+mn-ea"/>
                <a:cs typeface="Arial" pitchFamily="34" charset="0"/>
              </a:rPr>
              <a:t>standardized</a:t>
            </a:r>
            <a:r>
              <a:rPr lang="en-US" sz="1000" b="1" kern="1200" baseline="0" dirty="0" smtClean="0">
                <a:solidFill>
                  <a:schemeClr val="tx1"/>
                </a:solidFill>
                <a:latin typeface="Arial" pitchFamily="34" charset="0"/>
                <a:ea typeface="+mn-ea"/>
                <a:cs typeface="Arial" pitchFamily="34" charset="0"/>
              </a:rPr>
              <a:t> </a:t>
            </a:r>
            <a:r>
              <a:rPr lang="en-US" sz="1000" kern="1200" baseline="0" dirty="0" smtClean="0">
                <a:solidFill>
                  <a:schemeClr val="tx1"/>
                </a:solidFill>
                <a:latin typeface="Arial" pitchFamily="34" charset="0"/>
                <a:ea typeface="+mn-ea"/>
                <a:cs typeface="Arial" pitchFamily="34" charset="0"/>
              </a:rPr>
              <a:t>functional units. This standardization has allowed many ABB customers to reduce spare parts inventory by as much as 75 percent, without risking excess downtime because they don’t have a critical component when they need it.</a:t>
            </a:r>
          </a:p>
        </p:txBody>
      </p:sp>
      <p:sp>
        <p:nvSpPr>
          <p:cNvPr id="4" name="Slide Number Placeholder 3"/>
          <p:cNvSpPr>
            <a:spLocks noGrp="1"/>
          </p:cNvSpPr>
          <p:nvPr>
            <p:ph type="sldNum" sz="quarter" idx="10"/>
          </p:nvPr>
        </p:nvSpPr>
        <p:spPr/>
        <p:txBody>
          <a:bodyPr/>
          <a:lstStyle/>
          <a:p>
            <a:fld id="{20CE3404-78B9-4819-95A6-F9D07B45CDE8}" type="slidenum">
              <a:rPr lang="de-DE" smtClean="0"/>
              <a:pPr/>
              <a:t>27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sz="1000" kern="1200" baseline="0" dirty="0" smtClean="0">
                <a:solidFill>
                  <a:schemeClr val="tx1"/>
                </a:solidFill>
                <a:latin typeface="Arial" pitchFamily="34" charset="0"/>
                <a:ea typeface="+mn-ea"/>
                <a:cs typeface="Arial" pitchFamily="34" charset="0"/>
              </a:rPr>
              <a:t>At ABB, service doesn’t stop when our products leave the factory. The MNS platform is supported by a full range of after-sales support solutions. We offer four different levels of maintenance services from priority care which gives our customers peace of mind, knowing we’ll be there to help them when they need it, to advanced service solutions that monitor asset condition to identify potential problems before they occur and keep your systems and your company in peak operating condition.</a:t>
            </a:r>
            <a:endParaRPr lang="en-US" b="1" noProof="0" dirty="0"/>
          </a:p>
        </p:txBody>
      </p:sp>
      <p:sp>
        <p:nvSpPr>
          <p:cNvPr id="4" name="Slide Number Placeholder 3"/>
          <p:cNvSpPr>
            <a:spLocks noGrp="1"/>
          </p:cNvSpPr>
          <p:nvPr>
            <p:ph type="sldNum" sz="quarter" idx="10"/>
          </p:nvPr>
        </p:nvSpPr>
        <p:spPr/>
        <p:txBody>
          <a:bodyPr/>
          <a:lstStyle/>
          <a:p>
            <a:fld id="{20CE3404-78B9-4819-95A6-F9D07B45CDE8}" type="slidenum">
              <a:rPr lang="de-DE" smtClean="0"/>
              <a:pPr/>
              <a:t>28</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dirty="0" smtClean="0"/>
              <a:t>ABB answers</a:t>
            </a:r>
            <a:r>
              <a:rPr lang="en-US" baseline="0" dirty="0" smtClean="0"/>
              <a:t> the call from businesses by being the easiest vendor to do business with around the globe. No vendor has more low voltage switchgear professionals in more countries than ABB.</a:t>
            </a:r>
          </a:p>
          <a:p>
            <a:endParaRPr lang="en-US" baseline="0" dirty="0" smtClean="0"/>
          </a:p>
          <a:p>
            <a:r>
              <a:rPr lang="en-US" baseline="0" dirty="0" smtClean="0"/>
              <a:t>With our Safety Plus philosophy, ABB goes beyond IEC standards providing the highest level of protection for personnel and property in the industry. </a:t>
            </a:r>
          </a:p>
          <a:p>
            <a:endParaRPr lang="en-US" baseline="0" dirty="0" smtClean="0"/>
          </a:p>
          <a:p>
            <a:r>
              <a:rPr lang="en-US" baseline="0" dirty="0" smtClean="0"/>
              <a:t>ABB low voltage switchgear solutions are designed to provide years of reliable operations in the toughest environments. Combined with ABB technologies such as real-time condition monitoring, ABB customers have reduced downtime by as much as 50%.</a:t>
            </a:r>
          </a:p>
          <a:p>
            <a:endParaRPr lang="en-US" baseline="0" dirty="0" smtClean="0"/>
          </a:p>
          <a:p>
            <a:r>
              <a:rPr lang="en-US" baseline="0" dirty="0" smtClean="0"/>
              <a:t>Business challenges and requirements differ across industries and even across businesses within the same industry. ABB’s support for standardized components and industry standard communication protocols gives customers maximum flexibility to meet their unique needs.</a:t>
            </a:r>
          </a:p>
          <a:p>
            <a:endParaRPr lang="en-US" baseline="0" dirty="0" smtClean="0"/>
          </a:p>
          <a:p>
            <a:r>
              <a:rPr lang="en-US" baseline="0" dirty="0" smtClean="0"/>
              <a:t>Features such as </a:t>
            </a:r>
            <a:r>
              <a:rPr lang="en-US" baseline="0" dirty="0" err="1" smtClean="0"/>
              <a:t>withdrawable</a:t>
            </a:r>
            <a:r>
              <a:rPr lang="en-US" baseline="0" dirty="0" smtClean="0"/>
              <a:t> units, standardized components, and a complete after-sale service offering help our customers do more with less.</a:t>
            </a:r>
            <a:endParaRPr lang="en-US" dirty="0"/>
          </a:p>
        </p:txBody>
      </p:sp>
      <p:sp>
        <p:nvSpPr>
          <p:cNvPr id="4" name="Slide Number Placeholder 3"/>
          <p:cNvSpPr>
            <a:spLocks noGrp="1"/>
          </p:cNvSpPr>
          <p:nvPr>
            <p:ph type="sldNum" sz="quarter" idx="10"/>
          </p:nvPr>
        </p:nvSpPr>
        <p:spPr/>
        <p:txBody>
          <a:bodyPr/>
          <a:lstStyle/>
          <a:p>
            <a:fld id="{20CE3404-78B9-4819-95A6-F9D07B45CDE8}" type="slidenum">
              <a:rPr lang="de-DE" smtClean="0"/>
              <a:pPr/>
              <a:t>29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2788" y="492125"/>
            <a:ext cx="5792787" cy="4344988"/>
          </a:xfrm>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smtClean="0"/>
              <a:t>As</a:t>
            </a:r>
            <a:r>
              <a:rPr lang="en-US" b="0" baseline="0" noProof="0" dirty="0" smtClean="0"/>
              <a:t> diverse as the customers ABB serves may be, they look for the same things when shopping for low voltage switchgear solutions. They want a supplier that’s easy to do business with, solutions that protect their personnel and property,  and equipment they can count on that also has the flexibility to meet today’s challenges as well as tomorrow’s opportunities. On top of that, these solutions must be cost-effective and easy to maintain.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noProof="0" dirty="0" smtClean="0"/>
              <a:t>That may sound like a lot to ask for from some vendors, but ABB builds low voltage switchgear solutions that meet each of these requirements.</a:t>
            </a:r>
            <a:endParaRPr lang="en-US" b="0" noProof="0" dirty="0"/>
          </a:p>
        </p:txBody>
      </p:sp>
      <p:sp>
        <p:nvSpPr>
          <p:cNvPr id="4" name="Foliennummernplatzhalter 3"/>
          <p:cNvSpPr>
            <a:spLocks noGrp="1"/>
          </p:cNvSpPr>
          <p:nvPr>
            <p:ph type="sldNum" sz="quarter" idx="10"/>
          </p:nvPr>
        </p:nvSpPr>
        <p:spPr/>
        <p:txBody>
          <a:bodyPr/>
          <a:lstStyle/>
          <a:p>
            <a:fld id="{20CE3404-78B9-4819-95A6-F9D07B45CDE8}" type="slidenum">
              <a:rPr lang="de-DE" smtClean="0"/>
              <a:pPr/>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2788" y="492125"/>
            <a:ext cx="5792787" cy="4344988"/>
          </a:xfrm>
        </p:spPr>
      </p:sp>
      <p:sp>
        <p:nvSpPr>
          <p:cNvPr id="3" name="Notizenplatzhalter 2"/>
          <p:cNvSpPr>
            <a:spLocks noGrp="1"/>
          </p:cNvSpPr>
          <p:nvPr>
            <p:ph type="body" idx="1"/>
          </p:nvPr>
        </p:nvSpPr>
        <p:spPr/>
        <p:txBody>
          <a:bodyPr>
            <a:normAutofit/>
          </a:bodyPr>
          <a:lstStyle/>
          <a:p>
            <a:r>
              <a:rPr lang="de-DE" dirty="0" smtClean="0"/>
              <a:t>For energy-intensive businesses, the 21st century promises</a:t>
            </a:r>
            <a:r>
              <a:rPr lang="de-DE" baseline="0" dirty="0" smtClean="0"/>
              <a:t> to be both exciting and challenging. ABB low voltage switchgear solutions allow business to adapt to new energy demands and compete in an ever-changing world.</a:t>
            </a:r>
            <a:endParaRPr lang="de-DE" dirty="0"/>
          </a:p>
        </p:txBody>
      </p:sp>
      <p:sp>
        <p:nvSpPr>
          <p:cNvPr id="4" name="Foliennummernplatzhalter 3"/>
          <p:cNvSpPr>
            <a:spLocks noGrp="1"/>
          </p:cNvSpPr>
          <p:nvPr>
            <p:ph type="sldNum" sz="quarter" idx="10"/>
          </p:nvPr>
        </p:nvSpPr>
        <p:spPr/>
        <p:txBody>
          <a:bodyPr/>
          <a:lstStyle/>
          <a:p>
            <a:fld id="{20CE3404-78B9-4819-95A6-F9D07B45CDE8}" type="slidenum">
              <a:rPr lang="de-DE" smtClean="0"/>
              <a:pPr/>
              <a:t>30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baseline="0" dirty="0" smtClean="0"/>
              <a:t>Who uses ABB low voltage switchgear solutions? For over 40 years, ABB has been providing low voltage switchgear to demanding, power-hungry industry sectors like chemicals, oil and gas, pulp and paper, marine, and metals and mining. </a:t>
            </a:r>
          </a:p>
          <a:p>
            <a:endParaRPr lang="en-US" baseline="0" dirty="0" smtClean="0"/>
          </a:p>
          <a:p>
            <a:r>
              <a:rPr lang="en-US" baseline="0" dirty="0" smtClean="0"/>
              <a:t>A data center is a newer type of business, but it is one in which low voltage switchgear plays a vital role. Experts estimate that even a hour’s downtime in a data center can mean more than a million dollars in lost revenues.</a:t>
            </a:r>
          </a:p>
          <a:p>
            <a:endParaRPr lang="en-US" baseline="0" dirty="0" smtClean="0"/>
          </a:p>
          <a:p>
            <a:r>
              <a:rPr lang="en-US" baseline="0" dirty="0" smtClean="0"/>
              <a:t>And, of course, ABB serves the needs of utilities and power generation whether it be from traditional sources or renewables.</a:t>
            </a:r>
          </a:p>
        </p:txBody>
      </p:sp>
      <p:sp>
        <p:nvSpPr>
          <p:cNvPr id="4" name="Slide Number Placeholder 3"/>
          <p:cNvSpPr>
            <a:spLocks noGrp="1"/>
          </p:cNvSpPr>
          <p:nvPr>
            <p:ph type="sldNum" sz="quarter" idx="10"/>
          </p:nvPr>
        </p:nvSpPr>
        <p:spPr/>
        <p:txBody>
          <a:bodyPr/>
          <a:lstStyle/>
          <a:p>
            <a:fld id="{20CE3404-78B9-4819-95A6-F9D07B45CDE8}" type="slidenum">
              <a:rPr lang="de-DE" smtClean="0"/>
              <a:pPr/>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b="0" noProof="0" dirty="0" smtClean="0"/>
              <a:t>The importance</a:t>
            </a:r>
            <a:r>
              <a:rPr lang="en-US" b="0" baseline="0" noProof="0" dirty="0" smtClean="0"/>
              <a:t> of a having a low voltage switchgear supplier that is easy to work with can’t be underestimated, and ease of doing business often tops the buyer’s list of important criteria.</a:t>
            </a:r>
          </a:p>
        </p:txBody>
      </p:sp>
      <p:sp>
        <p:nvSpPr>
          <p:cNvPr id="4" name="Slide Number Placeholder 3"/>
          <p:cNvSpPr>
            <a:spLocks noGrp="1"/>
          </p:cNvSpPr>
          <p:nvPr>
            <p:ph type="sldNum" sz="quarter" idx="10"/>
          </p:nvPr>
        </p:nvSpPr>
        <p:spPr/>
        <p:txBody>
          <a:bodyPr/>
          <a:lstStyle/>
          <a:p>
            <a:fld id="{20CE3404-78B9-4819-95A6-F9D07B45CDE8}" type="slidenum">
              <a:rPr lang="de-DE" smtClean="0"/>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Ease of doing business starts with knowing who to call and where to reach them. Supplier representatives who understand your language and culture, and are available during normal business hours can improve access to experts who understand your unique challenges. It’s even better if the representative works for the vendor, not a middleman with minimal ties to the manufacturer.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ease of doing business is about more than just who you contact for every day needs. </a:t>
            </a:r>
            <a:r>
              <a:rPr lang="en-US" b="0" baseline="0" dirty="0" smtClean="0"/>
              <a:t>Many global vendors have a number of factories around the world, but they lack the systems and processes that allow them to collaborate. </a:t>
            </a:r>
            <a:r>
              <a:rPr lang="en-US" baseline="0" dirty="0" smtClean="0"/>
              <a:t>With no consistency in design, the same part ordered from a plant in the United States may not be the same as one built in Europe or Asia.  The location of the factory can also have a significant impact on the availability of spare parts, training, and access to after-sale services in general. In turn, all of these factors have a significant impact on your ability to serve customers.</a:t>
            </a:r>
          </a:p>
        </p:txBody>
      </p:sp>
      <p:sp>
        <p:nvSpPr>
          <p:cNvPr id="4" name="Slide Number Placeholder 3"/>
          <p:cNvSpPr>
            <a:spLocks noGrp="1"/>
          </p:cNvSpPr>
          <p:nvPr>
            <p:ph type="sldNum" sz="quarter" idx="10"/>
          </p:nvPr>
        </p:nvSpPr>
        <p:spPr/>
        <p:txBody>
          <a:bodyPr/>
          <a:lstStyle/>
          <a:p>
            <a:fld id="{20CE3404-78B9-4819-95A6-F9D07B45CDE8}" type="slidenum">
              <a:rPr lang="de-DE" smtClean="0"/>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sz="1000" kern="1200" dirty="0" smtClean="0">
                <a:solidFill>
                  <a:schemeClr val="tx1"/>
                </a:solidFill>
                <a:latin typeface="Arial" pitchFamily="34" charset="0"/>
                <a:ea typeface="+mn-ea"/>
                <a:cs typeface="Arial" pitchFamily="34" charset="0"/>
              </a:rPr>
              <a:t>ABB strives to be the easiest low voltage switchgear manufacturer to do business with in the world</a:t>
            </a:r>
            <a:r>
              <a:rPr lang="en-US" b="0" baseline="0" dirty="0" smtClean="0"/>
              <a:t>. No matter where your business is located, ABB provides </a:t>
            </a:r>
            <a:r>
              <a:rPr lang="en-US" baseline="0" dirty="0" smtClean="0"/>
              <a:t>customers with a single point of contact.  No middlemen separate your business from the experts at ABB. </a:t>
            </a:r>
            <a:r>
              <a:rPr lang="en-US" sz="1000" kern="1200" baseline="0" dirty="0" smtClean="0">
                <a:solidFill>
                  <a:schemeClr val="tx1"/>
                </a:solidFill>
                <a:latin typeface="Arial" pitchFamily="34" charset="0"/>
                <a:ea typeface="+mn-ea"/>
                <a:cs typeface="Arial" pitchFamily="34" charset="0"/>
              </a:rPr>
              <a:t>On-site supervision </a:t>
            </a:r>
            <a:r>
              <a:rPr lang="en-US" sz="1000" b="0" kern="1200" baseline="0" dirty="0" smtClean="0">
                <a:solidFill>
                  <a:schemeClr val="tx1"/>
                </a:solidFill>
                <a:latin typeface="Arial" pitchFamily="34" charset="0"/>
                <a:ea typeface="+mn-ea"/>
                <a:cs typeface="Arial" pitchFamily="34" charset="0"/>
              </a:rPr>
              <a:t>during start-up </a:t>
            </a:r>
            <a:r>
              <a:rPr lang="en-US" sz="1000" kern="1200" baseline="0" dirty="0" smtClean="0">
                <a:solidFill>
                  <a:schemeClr val="tx1"/>
                </a:solidFill>
                <a:latin typeface="Arial" pitchFamily="34" charset="0"/>
                <a:ea typeface="+mn-ea"/>
                <a:cs typeface="Arial" pitchFamily="34" charset="0"/>
              </a:rPr>
              <a:t>as well as </a:t>
            </a:r>
            <a:r>
              <a:rPr lang="en-US" sz="1000" b="0" kern="1200" baseline="0" dirty="0" smtClean="0">
                <a:solidFill>
                  <a:schemeClr val="tx1"/>
                </a:solidFill>
                <a:latin typeface="Arial" pitchFamily="34" charset="0"/>
                <a:ea typeface="+mn-ea"/>
                <a:cs typeface="Arial" pitchFamily="34" charset="0"/>
              </a:rPr>
              <a:t>training and </a:t>
            </a:r>
            <a:r>
              <a:rPr lang="en-US" sz="1000" kern="1200" baseline="0" dirty="0" smtClean="0">
                <a:solidFill>
                  <a:schemeClr val="tx1"/>
                </a:solidFill>
                <a:latin typeface="Arial" pitchFamily="34" charset="0"/>
                <a:ea typeface="+mn-ea"/>
                <a:cs typeface="Arial" pitchFamily="34" charset="0"/>
              </a:rPr>
              <a:t>comprehensive after-sale support help</a:t>
            </a:r>
            <a:r>
              <a:rPr lang="en-US" sz="1000" b="0" strike="noStrike" kern="1200" baseline="0" dirty="0" smtClean="0">
                <a:solidFill>
                  <a:schemeClr val="tx1"/>
                </a:solidFill>
                <a:latin typeface="Arial" pitchFamily="34" charset="0"/>
                <a:ea typeface="+mn-ea"/>
                <a:cs typeface="Arial" pitchFamily="34" charset="0"/>
              </a:rPr>
              <a:t>s</a:t>
            </a:r>
            <a:r>
              <a:rPr lang="en-US" sz="1000" kern="1200" baseline="0" dirty="0" smtClean="0">
                <a:solidFill>
                  <a:schemeClr val="tx1"/>
                </a:solidFill>
                <a:latin typeface="Arial" pitchFamily="34" charset="0"/>
                <a:ea typeface="+mn-ea"/>
                <a:cs typeface="Arial" pitchFamily="34" charset="0"/>
              </a:rPr>
              <a:t> provide for worry-free installation and commissioning of new projects.</a:t>
            </a:r>
          </a:p>
        </p:txBody>
      </p:sp>
      <p:sp>
        <p:nvSpPr>
          <p:cNvPr id="4" name="Slide Number Placeholder 3"/>
          <p:cNvSpPr>
            <a:spLocks noGrp="1"/>
          </p:cNvSpPr>
          <p:nvPr>
            <p:ph type="sldNum" sz="quarter" idx="10"/>
          </p:nvPr>
        </p:nvSpPr>
        <p:spPr/>
        <p:txBody>
          <a:bodyPr/>
          <a:lstStyle/>
          <a:p>
            <a:fld id="{20CE3404-78B9-4819-95A6-F9D07B45CDE8}" type="slidenum">
              <a:rPr lang="de-DE" smtClean="0"/>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baseline="0" dirty="0" smtClean="0"/>
              <a:t>ABB employs over 3000 low voltage switchgear professionals in more than 30 countries. This means our customers have an opportunity to work with someone who understands the unique needs of their business and their culture. In most cases, the representative will be in a time-zone that ensures their availability during normal working hours.</a:t>
            </a:r>
            <a:endParaRPr lang="en-US" b="1" baseline="0" noProof="0" dirty="0" smtClean="0"/>
          </a:p>
        </p:txBody>
      </p:sp>
      <p:sp>
        <p:nvSpPr>
          <p:cNvPr id="4" name="Slide Number Placeholder 3"/>
          <p:cNvSpPr>
            <a:spLocks noGrp="1"/>
          </p:cNvSpPr>
          <p:nvPr>
            <p:ph type="sldNum" sz="quarter" idx="10"/>
          </p:nvPr>
        </p:nvSpPr>
        <p:spPr/>
        <p:txBody>
          <a:bodyPr/>
          <a:lstStyle/>
          <a:p>
            <a:fld id="{20CE3404-78B9-4819-95A6-F9D07B45CDE8}" type="slidenum">
              <a:rPr lang="de-DE" smtClean="0"/>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492125"/>
            <a:ext cx="5792787" cy="4344988"/>
          </a:xfrm>
        </p:spPr>
      </p:sp>
      <p:sp>
        <p:nvSpPr>
          <p:cNvPr id="3" name="Notes Placeholder 2"/>
          <p:cNvSpPr>
            <a:spLocks noGrp="1"/>
          </p:cNvSpPr>
          <p:nvPr>
            <p:ph type="body" idx="1"/>
          </p:nvPr>
        </p:nvSpPr>
        <p:spPr/>
        <p:txBody>
          <a:bodyPr>
            <a:normAutofit/>
          </a:bodyPr>
          <a:lstStyle/>
          <a:p>
            <a:r>
              <a:rPr lang="en-US" sz="1000" kern="1200" baseline="0" dirty="0" smtClean="0">
                <a:solidFill>
                  <a:schemeClr val="tx1"/>
                </a:solidFill>
                <a:latin typeface="Arial" pitchFamily="34" charset="0"/>
                <a:ea typeface="+mn-ea"/>
                <a:cs typeface="Arial" pitchFamily="34" charset="0"/>
              </a:rPr>
              <a:t>When sourcing low voltage </a:t>
            </a:r>
            <a:r>
              <a:rPr lang="en-US" sz="1000" b="0" kern="1200" baseline="0" dirty="0" smtClean="0">
                <a:solidFill>
                  <a:schemeClr val="tx1"/>
                </a:solidFill>
                <a:latin typeface="Arial" pitchFamily="34" charset="0"/>
                <a:ea typeface="+mn-ea"/>
                <a:cs typeface="Arial" pitchFamily="34" charset="0"/>
              </a:rPr>
              <a:t>switchgear</a:t>
            </a:r>
            <a:r>
              <a:rPr lang="en-US" sz="1000" b="1" kern="1200" baseline="0" dirty="0" smtClean="0">
                <a:solidFill>
                  <a:schemeClr val="tx1"/>
                </a:solidFill>
                <a:latin typeface="Arial" pitchFamily="34" charset="0"/>
                <a:ea typeface="+mn-ea"/>
                <a:cs typeface="Arial" pitchFamily="34" charset="0"/>
              </a:rPr>
              <a:t> </a:t>
            </a:r>
            <a:r>
              <a:rPr lang="en-US" sz="1000" kern="1200" baseline="0" dirty="0" smtClean="0">
                <a:solidFill>
                  <a:schemeClr val="tx1"/>
                </a:solidFill>
                <a:latin typeface="Arial" pitchFamily="34" charset="0"/>
                <a:ea typeface="+mn-ea"/>
                <a:cs typeface="Arial" pitchFamily="34" charset="0"/>
              </a:rPr>
              <a:t>from ABB, customers can be sure they are buying the same high-quality design regardless of the factory from which they order. ABB engineers and project managers collaborate using a global design platform and best </a:t>
            </a:r>
            <a:r>
              <a:rPr lang="en-US" sz="1000" b="0" kern="1200" baseline="0" dirty="0" smtClean="0">
                <a:solidFill>
                  <a:schemeClr val="tx1"/>
                </a:solidFill>
                <a:latin typeface="Arial" pitchFamily="34" charset="0"/>
                <a:ea typeface="+mn-ea"/>
                <a:cs typeface="Arial" pitchFamily="34" charset="0"/>
              </a:rPr>
              <a:t>practices, </a:t>
            </a:r>
            <a:r>
              <a:rPr lang="en-US" sz="1000" b="0" i="0" u="none" strike="noStrike" kern="1200" baseline="0" dirty="0" smtClean="0">
                <a:solidFill>
                  <a:schemeClr val="tx1"/>
                </a:solidFill>
                <a:latin typeface="Arial" pitchFamily="34" charset="0"/>
                <a:ea typeface="+mn-ea"/>
                <a:cs typeface="Arial" pitchFamily="34" charset="0"/>
              </a:rPr>
              <a:t>ensuring global consistency of design while serving customers from the closest ABB factory</a:t>
            </a:r>
            <a:r>
              <a:rPr lang="en-US" sz="1000" b="0" kern="1200" baseline="0" dirty="0" smtClean="0">
                <a:solidFill>
                  <a:schemeClr val="tx1"/>
                </a:solidFill>
                <a:latin typeface="Arial" pitchFamily="34" charset="0"/>
                <a:ea typeface="+mn-ea"/>
                <a:cs typeface="Arial" pitchFamily="34" charset="0"/>
              </a:rPr>
              <a:t>.</a:t>
            </a:r>
          </a:p>
          <a:p>
            <a:endParaRPr lang="en-US" sz="1000" kern="1200" baseline="0" dirty="0" smtClean="0">
              <a:solidFill>
                <a:schemeClr val="tx1"/>
              </a:solidFill>
              <a:latin typeface="Arial" pitchFamily="34" charset="0"/>
              <a:ea typeface="+mn-ea"/>
              <a:cs typeface="Arial" pitchFamily="34" charset="0"/>
            </a:endParaRPr>
          </a:p>
          <a:p>
            <a:r>
              <a:rPr lang="en-US" sz="1000" kern="1200" baseline="0" dirty="0" smtClean="0">
                <a:solidFill>
                  <a:schemeClr val="tx1"/>
                </a:solidFill>
                <a:latin typeface="Arial" pitchFamily="34" charset="0"/>
                <a:ea typeface="+mn-ea"/>
                <a:cs typeface="Arial" pitchFamily="34" charset="0"/>
              </a:rPr>
              <a:t>Over 40 years of experience have gone into our switchgear designs, and ABB has installed millions of MNS vertical sections and tens of millions of functional units around the world.</a:t>
            </a:r>
            <a:endParaRPr lang="en-US" baseline="0" dirty="0" smtClean="0"/>
          </a:p>
        </p:txBody>
      </p:sp>
      <p:sp>
        <p:nvSpPr>
          <p:cNvPr id="4" name="Slide Number Placeholder 3"/>
          <p:cNvSpPr>
            <a:spLocks noGrp="1"/>
          </p:cNvSpPr>
          <p:nvPr>
            <p:ph type="sldNum" sz="quarter" idx="10"/>
          </p:nvPr>
        </p:nvSpPr>
        <p:spPr/>
        <p:txBody>
          <a:bodyPr/>
          <a:lstStyle/>
          <a:p>
            <a:fld id="{20CE3404-78B9-4819-95A6-F9D07B45CDE8}" type="slidenum">
              <a:rPr lang="de-DE" smtClean="0"/>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6.jpe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1.xml"/><Relationship Id="rId4" Type="http://schemas.openxmlformats.org/officeDocument/2006/relationships/image" Target="../media/image12.jpeg"/></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efault with picture">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pic>
        <p:nvPicPr>
          <p:cNvPr id="9" name="Picture 3"/>
          <p:cNvPicPr>
            <a:picLocks noChangeAspect="1" noChangeArrowheads="1"/>
          </p:cNvPicPr>
          <p:nvPr userDrawn="1"/>
        </p:nvPicPr>
        <p:blipFill>
          <a:blip r:embed="rId3" cstate="email">
            <a:extLst>
              <a:ext uri="{28A0092B-C50C-407E-A947-70E740481C1C}">
                <a14:useLocalDpi xmlns="" xmlns:a14="http://schemas.microsoft.com/office/drawing/2010/main"/>
              </a:ext>
            </a:extLst>
          </a:blip>
          <a:srcRect/>
          <a:stretch>
            <a:fillRect/>
          </a:stretch>
        </p:blipFill>
        <p:spPr bwMode="auto">
          <a:xfrm>
            <a:off x="214313" y="225425"/>
            <a:ext cx="8713787" cy="3602038"/>
          </a:xfrm>
          <a:prstGeom prst="rect">
            <a:avLst/>
          </a:prstGeom>
          <a:noFill/>
        </p:spPr>
      </p:pic>
      <p:sp>
        <p:nvSpPr>
          <p:cNvPr id="14"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r>
              <a:rPr lang="en-US" smtClean="0"/>
              <a:t>Click to edit Master title style</a:t>
            </a:r>
            <a:endParaRPr lang="en-US" dirty="0" smtClean="0"/>
          </a:p>
        </p:txBody>
      </p:sp>
      <p:sp>
        <p:nvSpPr>
          <p:cNvPr id="15"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16" name="Text Placeholder 12"/>
          <p:cNvSpPr>
            <a:spLocks noGrp="1"/>
          </p:cNvSpPr>
          <p:nvPr>
            <p:ph type="body" sz="quarter" idx="10"/>
          </p:nvPr>
        </p:nvSpPr>
        <p:spPr>
          <a:xfrm>
            <a:off x="215900" y="3968750"/>
            <a:ext cx="8712200" cy="216000"/>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two textboxes">
    <p:spTree>
      <p:nvGrpSpPr>
        <p:cNvPr id="1" name=""/>
        <p:cNvGrpSpPr/>
        <p:nvPr/>
      </p:nvGrpSpPr>
      <p:grpSpPr>
        <a:xfrm>
          <a:off x="0" y="0"/>
          <a:ext cx="0" cy="0"/>
          <a:chOff x="0" y="0"/>
          <a:chExt cx="0" cy="0"/>
        </a:xfrm>
      </p:grpSpPr>
      <p:sp>
        <p:nvSpPr>
          <p:cNvPr id="10" name="Inhaltsplatzhalter 2"/>
          <p:cNvSpPr>
            <a:spLocks noGrp="1"/>
          </p:cNvSpPr>
          <p:nvPr>
            <p:ph sz="half" idx="1"/>
          </p:nvPr>
        </p:nvSpPr>
        <p:spPr>
          <a:xfrm>
            <a:off x="1476375" y="1592263"/>
            <a:ext cx="3019424" cy="4608512"/>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dirty="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2" name="Inhaltsplatzhalter 3"/>
          <p:cNvSpPr>
            <a:spLocks noGrp="1"/>
          </p:cNvSpPr>
          <p:nvPr>
            <p:ph sz="half" idx="2"/>
          </p:nvPr>
        </p:nvSpPr>
        <p:spPr>
          <a:xfrm>
            <a:off x="4643438" y="1592263"/>
            <a:ext cx="3024187" cy="4608511"/>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3"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p:txBody>
      </p:sp>
      <p:sp>
        <p:nvSpPr>
          <p:cNvPr id="14"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15"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11" name="Datumsplatzhalter 10"/>
          <p:cNvSpPr>
            <a:spLocks noGrp="1"/>
          </p:cNvSpPr>
          <p:nvPr>
            <p:ph type="dt" sz="half" idx="16"/>
          </p:nvPr>
        </p:nvSpPr>
        <p:spPr/>
        <p:txBody>
          <a:bodyPr/>
          <a:lstStyle/>
          <a:p>
            <a:fld id="{E304D75F-F520-4C76-8213-CD85AAD75230}" type="datetime4">
              <a:rPr lang="en-US" smtClean="0"/>
              <a:pPr/>
              <a:t>January 17, 2013</a:t>
            </a:fld>
            <a:endParaRPr lang="de-DE" dirty="0"/>
          </a:p>
        </p:txBody>
      </p:sp>
      <p:sp>
        <p:nvSpPr>
          <p:cNvPr id="16" name="Foliennummernplatzhalter 15"/>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7" name="Fußzeilenplatzhalter 16"/>
          <p:cNvSpPr>
            <a:spLocks noGrp="1"/>
          </p:cNvSpPr>
          <p:nvPr>
            <p:ph type="ftr" sz="quarter" idx="18"/>
          </p:nvPr>
        </p:nvSpPr>
        <p:spPr>
          <a:xfrm>
            <a:off x="215900" y="6096000"/>
            <a:ext cx="1260474" cy="657224"/>
          </a:xfrm>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BACA7DF1-E45F-4BFA-AFA9-3502A6A5B787}"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27113098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5D96CEB1-53AE-4504-8FB1-3C6104808E8C}"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8694288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302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1ABE15A6-FEDD-429B-9131-1C2F475B09FA}"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Text Placeholder 2"/>
          <p:cNvSpPr>
            <a:spLocks noGrp="1"/>
          </p:cNvSpPr>
          <p:nvPr>
            <p:ph type="body" sz="quarter" idx="13"/>
          </p:nvPr>
        </p:nvSpPr>
        <p:spPr>
          <a:xfrm>
            <a:off x="4643438" y="1592262"/>
            <a:ext cx="3024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 xmlns:p14="http://schemas.microsoft.com/office/powerpoint/2010/main" val="212803723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slide with small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923F36DA-AD45-4255-92A6-BCA229AA501D}"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1122363"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402848540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slide with one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8253B371-0B9A-4202-B0EB-CBB936E44181}"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3024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408337324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lide two pictures besides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80B5060B-4E88-4547-A65B-1A9D2366B184}"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1476375" y="3968774"/>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99381793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three picture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5"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33A23CD3-C3B1-48A5-98A2-D741174B474D}"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176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1476375" y="4760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98135376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one picture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1062"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E57484A2-37A4-4B2C-9C27-D8FB26548DCE}"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6191062"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85098465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two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73"/>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677401CA-71F6-453E-B38B-82638FB9E07C}"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4643437"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94877502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three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55A3D24B-2C7E-4091-8A93-A11D7E8C1223}"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3582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568837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332952087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two pictures besides text">
    <p:spTree>
      <p:nvGrpSpPr>
        <p:cNvPr id="1" name=""/>
        <p:cNvGrpSpPr/>
        <p:nvPr/>
      </p:nvGrpSpPr>
      <p:grpSpPr>
        <a:xfrm>
          <a:off x="0" y="0"/>
          <a:ext cx="0" cy="0"/>
          <a:chOff x="0" y="0"/>
          <a:chExt cx="0" cy="0"/>
        </a:xfrm>
      </p:grpSpPr>
      <p:sp>
        <p:nvSpPr>
          <p:cNvPr id="12" name="Inhaltsplatzhalter 2"/>
          <p:cNvSpPr>
            <a:spLocks noGrp="1"/>
          </p:cNvSpPr>
          <p:nvPr>
            <p:ph idx="1"/>
          </p:nvPr>
        </p:nvSpPr>
        <p:spPr>
          <a:xfrm>
            <a:off x="1476374"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14" name="Inhaltsplatzhalter 2"/>
          <p:cNvSpPr>
            <a:spLocks noGrp="1"/>
          </p:cNvSpPr>
          <p:nvPr>
            <p:ph idx="11"/>
          </p:nvPr>
        </p:nvSpPr>
        <p:spPr>
          <a:xfrm>
            <a:off x="1476374"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15" name="Inhaltsplatzhalter 3"/>
          <p:cNvSpPr>
            <a:spLocks noGrp="1"/>
          </p:cNvSpPr>
          <p:nvPr>
            <p:ph sz="half" idx="2"/>
          </p:nvPr>
        </p:nvSpPr>
        <p:spPr>
          <a:xfrm>
            <a:off x="4646612" y="1592263"/>
            <a:ext cx="3021013" cy="4608512"/>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6"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p:txBody>
      </p:sp>
      <p:sp>
        <p:nvSpPr>
          <p:cNvPr id="17"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18"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11" name="Datumsplatzhalter 10"/>
          <p:cNvSpPr>
            <a:spLocks noGrp="1"/>
          </p:cNvSpPr>
          <p:nvPr>
            <p:ph type="dt" sz="half" idx="16"/>
          </p:nvPr>
        </p:nvSpPr>
        <p:spPr/>
        <p:txBody>
          <a:bodyPr/>
          <a:lstStyle/>
          <a:p>
            <a:fld id="{01AAD354-5F9D-4511-9FC2-409A155ADC0A}" type="datetime4">
              <a:rPr lang="en-US" smtClean="0"/>
              <a:pPr/>
              <a:t>January 17, 2013</a:t>
            </a:fld>
            <a:endParaRPr lang="de-DE" dirty="0"/>
          </a:p>
        </p:txBody>
      </p:sp>
      <p:sp>
        <p:nvSpPr>
          <p:cNvPr id="13" name="Foliennummernplatzhalter 12"/>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9" name="Fußzeilenplatzhalter 18"/>
          <p:cNvSpPr>
            <a:spLocks noGrp="1"/>
          </p:cNvSpPr>
          <p:nvPr>
            <p:ph type="ftr" sz="quarter" idx="18"/>
          </p:nvPr>
        </p:nvSpPr>
        <p:spPr>
          <a:xfrm>
            <a:off x="215900" y="6096000"/>
            <a:ext cx="1260474" cy="657224"/>
          </a:xfrm>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F41D57D5-A293-486B-BB8C-8FAA9A1CD6C4}"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4644344" y="1592263"/>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4643438" y="3968750"/>
            <a:ext cx="3024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Tree>
    <p:extLst>
      <p:ext uri="{BB962C8B-B14F-4D97-AF65-F5344CB8AC3E}">
        <p14:creationId xmlns="" xmlns:p14="http://schemas.microsoft.com/office/powerpoint/2010/main" val="278186836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8154A302-E33B-4B7B-B4EC-3B24EB1DEA14}"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3582000"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3582000" y="3968750"/>
            <a:ext cx="1980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
        <p:nvSpPr>
          <p:cNvPr id="5" name="Bildplatzhalter 4"/>
          <p:cNvSpPr>
            <a:spLocks noGrp="1"/>
          </p:cNvSpPr>
          <p:nvPr>
            <p:ph type="pic" sz="quarter" idx="17" hasCustomPrompt="1"/>
          </p:nvPr>
        </p:nvSpPr>
        <p:spPr bwMode="gray">
          <a:xfrm>
            <a:off x="568762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1" name="Bildplatzhalter 10"/>
          <p:cNvSpPr>
            <a:spLocks noGrp="1"/>
          </p:cNvSpPr>
          <p:nvPr>
            <p:ph type="pic" sz="quarter" idx="18" hasCustomPrompt="1"/>
          </p:nvPr>
        </p:nvSpPr>
        <p:spPr bwMode="gray">
          <a:xfrm>
            <a:off x="568762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9825519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slide one picture">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6CA7E3FE-609F-43E6-9712-81B77006E32F}"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8712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67979493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en-US" noProof="0" dirty="0" smtClean="0"/>
              <a:t>Click to edit Master title style</a:t>
            </a:r>
            <a:endParaRPr lang="en-US" dirty="0"/>
          </a:p>
        </p:txBody>
      </p:sp>
      <p:sp>
        <p:nvSpPr>
          <p:cNvPr id="3" name="Datumsplatzhalter 2"/>
          <p:cNvSpPr>
            <a:spLocks noGrp="1"/>
          </p:cNvSpPr>
          <p:nvPr>
            <p:ph type="dt" sz="half" idx="10"/>
          </p:nvPr>
        </p:nvSpPr>
        <p:spPr bwMode="gray"/>
        <p:txBody>
          <a:bodyPr/>
          <a:lstStyle/>
          <a:p>
            <a:fld id="{ABB8DB8C-CBED-4FE3-9563-22D46AE1F49B}" type="datetime4">
              <a:rPr lang="en-GB" smtClean="0"/>
              <a:pPr/>
              <a:t>17 January 2013</a:t>
            </a:fld>
            <a:endParaRPr lang="en-US" dirty="0"/>
          </a:p>
        </p:txBody>
      </p:sp>
      <p:sp>
        <p:nvSpPr>
          <p:cNvPr id="4" name="Foliennummernplatzhalter 3"/>
          <p:cNvSpPr>
            <a:spLocks noGrp="1"/>
          </p:cNvSpPr>
          <p:nvPr>
            <p:ph type="sldNum" sz="quarter" idx="11"/>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75293118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2" name="Group 2"/>
          <p:cNvGrpSpPr>
            <a:grpSpLocks/>
          </p:cNvGrpSpPr>
          <p:nvPr userDrawn="1"/>
        </p:nvGrpSpPr>
        <p:grpSpPr bwMode="gray">
          <a:xfrm>
            <a:off x="0" y="0"/>
            <a:ext cx="9144000" cy="6858000"/>
            <a:chOff x="0" y="0"/>
            <a:chExt cx="5760" cy="4320"/>
          </a:xfrm>
        </p:grpSpPr>
        <p:sp>
          <p:nvSpPr>
            <p:cNvPr id="6" name="Rectangle 3"/>
            <p:cNvSpPr>
              <a:spLocks noChangeArrowheads="1"/>
            </p:cNvSpPr>
            <p:nvPr/>
          </p:nvSpPr>
          <p:spPr bwMode="gray">
            <a:xfrm>
              <a:off x="0" y="0"/>
              <a:ext cx="5760" cy="4320"/>
            </a:xfrm>
            <a:prstGeom prst="rect">
              <a:avLst/>
            </a:prstGeom>
            <a:noFill/>
            <a:ln w="9525" algn="ctr">
              <a:noFill/>
              <a:miter lim="800000"/>
              <a:headEnd/>
              <a:tailEnd/>
            </a:ln>
            <a:effectLst/>
          </p:spPr>
          <p:txBody>
            <a:bodyPr wrap="none" lIns="0" tIns="0" rIns="0" bIns="0" anchor="ctr"/>
            <a:lstStyle/>
            <a:p>
              <a:pPr fontAlgn="auto">
                <a:spcBef>
                  <a:spcPts val="0"/>
                </a:spcBef>
                <a:spcAft>
                  <a:spcPts val="0"/>
                </a:spcAft>
                <a:defRPr/>
              </a:pPr>
              <a:endParaRPr lang="en-US" noProof="0">
                <a:latin typeface="+mn-lt"/>
              </a:endParaRPr>
            </a:p>
          </p:txBody>
        </p:sp>
        <p:pic>
          <p:nvPicPr>
            <p:cNvPr id="7" name="Picture 4" descr="ABB1ClaimL_rgb300_100mmLIGHT Kopie"/>
            <p:cNvPicPr>
              <a:picLocks noChangeAspect="1" noChangeArrowheads="1"/>
            </p:cNvPicPr>
            <p:nvPr/>
          </p:nvPicPr>
          <p:blipFill>
            <a:blip r:embed="rId2" cstate="screen"/>
            <a:srcRect/>
            <a:stretch>
              <a:fillRect/>
            </a:stretch>
          </p:blipFill>
          <p:spPr bwMode="gray">
            <a:xfrm>
              <a:off x="367" y="1660"/>
              <a:ext cx="5031" cy="743"/>
            </a:xfrm>
            <a:prstGeom prst="rect">
              <a:avLst/>
            </a:prstGeom>
            <a:noFill/>
            <a:ln w="9525">
              <a:noFill/>
              <a:miter lim="800000"/>
              <a:headEnd/>
              <a:tailEnd/>
            </a:ln>
          </p:spPr>
        </p:pic>
      </p:grpSp>
    </p:spTree>
    <p:extLst>
      <p:ext uri="{BB962C8B-B14F-4D97-AF65-F5344CB8AC3E}">
        <p14:creationId xmlns="" xmlns:p14="http://schemas.microsoft.com/office/powerpoint/2010/main" val="16339145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50" name="Picture 2" descr="\\192.168.178.100\exp_public\Projekte\ABB_Holding\02_TOOLS_Vorlage\Vorlage 2010\01  POWERPOINT\Daten\singapore02_L1_cmyk_Y.png"/>
          <p:cNvPicPr>
            <a:picLocks noChangeAspect="1" noChangeArrowheads="1"/>
          </p:cNvPicPr>
          <p:nvPr userDrawn="1"/>
        </p:nvPicPr>
        <p:blipFill rotWithShape="1">
          <a:blip r:embed="rId2" cstate="screen">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a:ext>
            </a:extLst>
          </a:blip>
          <a:srcRect/>
          <a:stretch/>
        </p:blipFill>
        <p:spPr bwMode="auto">
          <a:xfrm>
            <a:off x="214313" y="225425"/>
            <a:ext cx="8713787" cy="360203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4"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9EFE0855-3912-4A59-8376-8186C606AB6D}"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104381193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43277EE0-E3AE-4AE1-927D-1D9AA238D258}"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6311094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525600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643EF1FE-2E26-4FAE-8D30-8278116B0A93}"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59799652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F1369080-447F-46B3-97E6-0832152AB994}"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30591933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3B093B7B-F49B-4FE0-8387-6581E2A2A701}"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20254803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four pictures">
    <p:spTree>
      <p:nvGrpSpPr>
        <p:cNvPr id="1" name=""/>
        <p:cNvGrpSpPr/>
        <p:nvPr/>
      </p:nvGrpSpPr>
      <p:grpSpPr>
        <a:xfrm>
          <a:off x="0" y="0"/>
          <a:ext cx="0" cy="0"/>
          <a:chOff x="0" y="0"/>
          <a:chExt cx="0" cy="0"/>
        </a:xfrm>
      </p:grpSpPr>
      <p:sp>
        <p:nvSpPr>
          <p:cNvPr id="13" name="Inhaltsplatzhalter 2"/>
          <p:cNvSpPr>
            <a:spLocks noGrp="1"/>
          </p:cNvSpPr>
          <p:nvPr>
            <p:ph idx="1"/>
          </p:nvPr>
        </p:nvSpPr>
        <p:spPr>
          <a:xfrm>
            <a:off x="1476374"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16" name="Inhaltsplatzhalter 2"/>
          <p:cNvSpPr>
            <a:spLocks noGrp="1"/>
          </p:cNvSpPr>
          <p:nvPr>
            <p:ph idx="11"/>
          </p:nvPr>
        </p:nvSpPr>
        <p:spPr>
          <a:xfrm>
            <a:off x="1476374"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17" name="Inhaltsplatzhalter 2"/>
          <p:cNvSpPr>
            <a:spLocks noGrp="1"/>
          </p:cNvSpPr>
          <p:nvPr>
            <p:ph idx="12"/>
          </p:nvPr>
        </p:nvSpPr>
        <p:spPr>
          <a:xfrm>
            <a:off x="4643436"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18" name="Inhaltsplatzhalter 2"/>
          <p:cNvSpPr>
            <a:spLocks noGrp="1"/>
          </p:cNvSpPr>
          <p:nvPr>
            <p:ph idx="13"/>
          </p:nvPr>
        </p:nvSpPr>
        <p:spPr>
          <a:xfrm>
            <a:off x="4643436"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19"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p:txBody>
      </p:sp>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21"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12" name="Datumsplatzhalter 11"/>
          <p:cNvSpPr>
            <a:spLocks noGrp="1"/>
          </p:cNvSpPr>
          <p:nvPr>
            <p:ph type="dt" sz="half" idx="16"/>
          </p:nvPr>
        </p:nvSpPr>
        <p:spPr/>
        <p:txBody>
          <a:bodyPr/>
          <a:lstStyle/>
          <a:p>
            <a:fld id="{9C961D8D-DCC5-4495-91C5-507DB4728015}" type="datetime4">
              <a:rPr lang="en-US" smtClean="0"/>
              <a:pPr/>
              <a:t>January 17, 2013</a:t>
            </a:fld>
            <a:endParaRPr lang="de-DE" dirty="0"/>
          </a:p>
        </p:txBody>
      </p:sp>
      <p:sp>
        <p:nvSpPr>
          <p:cNvPr id="14" name="Foliennummernplatzhalter 13"/>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5" name="Fußzeilenplatzhalter 14"/>
          <p:cNvSpPr>
            <a:spLocks noGrp="1"/>
          </p:cNvSpPr>
          <p:nvPr>
            <p:ph type="ftr" sz="quarter" idx="18"/>
          </p:nvPr>
        </p:nvSpPr>
        <p:spPr>
          <a:xfrm>
            <a:off x="215900" y="6096000"/>
            <a:ext cx="1260474" cy="657224"/>
          </a:xfrm>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98FEF3C1-297E-4B4D-87FC-D7C512CC70CF}"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79195715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302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D59CD84E-7EF9-4719-B61E-37CC225C2C92}"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Text Placeholder 2"/>
          <p:cNvSpPr>
            <a:spLocks noGrp="1"/>
          </p:cNvSpPr>
          <p:nvPr>
            <p:ph type="body" sz="quarter" idx="13"/>
          </p:nvPr>
        </p:nvSpPr>
        <p:spPr>
          <a:xfrm>
            <a:off x="4643438" y="1592262"/>
            <a:ext cx="3024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 xmlns:p14="http://schemas.microsoft.com/office/powerpoint/2010/main" val="99884504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slide with small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D259F7AE-7915-4F9A-9258-D0B585271725}"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1122363"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8060650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slide with one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9247BD6D-6DC2-45BC-A218-D214F5DA191B}"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3024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60653198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slide two pictures besides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D70E8F8A-7BD8-4C4B-9EF5-D8459D3C53D1}"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1476375" y="3968774"/>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413597194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slide three picture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5"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6C76ED6-4628-4FAC-88DF-E03AD76A9EAA}"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176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1476375" y="4760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9436998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slide one picture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1062"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6137BF7D-C6A5-4D9A-BF2E-70A67D5AEB15}"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6191062"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50398067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slide two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73"/>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8E3822A1-EA40-4BCB-86B3-7ACBD66A7073}"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4643437"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86094841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slide three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3E0F42BA-6D11-4451-A054-2C1A5CAA318B}"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3582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568837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99849472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060CAC27-F722-4F5D-8671-D29EE128867C}"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4644344" y="1592263"/>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4643438" y="3968750"/>
            <a:ext cx="3024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Tree>
    <p:extLst>
      <p:ext uri="{BB962C8B-B14F-4D97-AF65-F5344CB8AC3E}">
        <p14:creationId xmlns="" xmlns:p14="http://schemas.microsoft.com/office/powerpoint/2010/main" val="53368741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one picture">
    <p:spTree>
      <p:nvGrpSpPr>
        <p:cNvPr id="1" name=""/>
        <p:cNvGrpSpPr/>
        <p:nvPr/>
      </p:nvGrpSpPr>
      <p:grpSpPr>
        <a:xfrm>
          <a:off x="0" y="0"/>
          <a:ext cx="0" cy="0"/>
          <a:chOff x="0" y="0"/>
          <a:chExt cx="0" cy="0"/>
        </a:xfrm>
      </p:grpSpPr>
      <p:sp>
        <p:nvSpPr>
          <p:cNvPr id="8" name="Inhaltsplatzhalter 2"/>
          <p:cNvSpPr>
            <a:spLocks noGrp="1"/>
          </p:cNvSpPr>
          <p:nvPr>
            <p:ph idx="1"/>
          </p:nvPr>
        </p:nvSpPr>
        <p:spPr>
          <a:xfrm>
            <a:off x="215900" y="1592263"/>
            <a:ext cx="8712200"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11"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12" name="Untertitel 2"/>
          <p:cNvSpPr>
            <a:spLocks noGrp="1"/>
          </p:cNvSpPr>
          <p:nvPr>
            <p:ph type="subTitle" idx="10"/>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9" name="Datumsplatzhalter 8"/>
          <p:cNvSpPr>
            <a:spLocks noGrp="1"/>
          </p:cNvSpPr>
          <p:nvPr>
            <p:ph type="dt" sz="half" idx="11"/>
          </p:nvPr>
        </p:nvSpPr>
        <p:spPr/>
        <p:txBody>
          <a:bodyPr/>
          <a:lstStyle/>
          <a:p>
            <a:fld id="{5E230E48-0BF2-4725-B57E-D971079E3A3B}" type="datetime4">
              <a:rPr lang="en-US" smtClean="0"/>
              <a:pPr/>
              <a:t>January 17, 2013</a:t>
            </a:fld>
            <a:endParaRPr lang="de-DE" dirty="0"/>
          </a:p>
        </p:txBody>
      </p:sp>
      <p:sp>
        <p:nvSpPr>
          <p:cNvPr id="10" name="Foliennummernplatzhalter 9"/>
          <p:cNvSpPr>
            <a:spLocks noGrp="1"/>
          </p:cNvSpPr>
          <p:nvPr>
            <p:ph type="sldNum" sz="quarter" idx="12"/>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3"/>
          </p:nvPr>
        </p:nvSpPr>
        <p:spPr>
          <a:xfrm>
            <a:off x="215900" y="6096000"/>
            <a:ext cx="1260474" cy="657224"/>
          </a:xfrm>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2B615BD6-5205-472C-B7E2-3E18103DAD61}"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3582000"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3582000" y="3968750"/>
            <a:ext cx="1980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
        <p:nvSpPr>
          <p:cNvPr id="5" name="Bildplatzhalter 4"/>
          <p:cNvSpPr>
            <a:spLocks noGrp="1"/>
          </p:cNvSpPr>
          <p:nvPr>
            <p:ph type="pic" sz="quarter" idx="17" hasCustomPrompt="1"/>
          </p:nvPr>
        </p:nvSpPr>
        <p:spPr bwMode="gray">
          <a:xfrm>
            <a:off x="568762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1" name="Bildplatzhalter 10"/>
          <p:cNvSpPr>
            <a:spLocks noGrp="1"/>
          </p:cNvSpPr>
          <p:nvPr>
            <p:ph type="pic" sz="quarter" idx="18" hasCustomPrompt="1"/>
          </p:nvPr>
        </p:nvSpPr>
        <p:spPr bwMode="gray">
          <a:xfrm>
            <a:off x="568762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387969390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lide one picture">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55DFFD28-6B08-43A2-BD2E-F9D847B86B0B}"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8712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56468055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en-US" noProof="0" dirty="0" smtClean="0"/>
              <a:t>Click to edit Master title style</a:t>
            </a:r>
            <a:endParaRPr lang="en-US" dirty="0"/>
          </a:p>
        </p:txBody>
      </p:sp>
      <p:sp>
        <p:nvSpPr>
          <p:cNvPr id="3" name="Datumsplatzhalter 2"/>
          <p:cNvSpPr>
            <a:spLocks noGrp="1"/>
          </p:cNvSpPr>
          <p:nvPr>
            <p:ph type="dt" sz="half" idx="10"/>
          </p:nvPr>
        </p:nvSpPr>
        <p:spPr bwMode="gray"/>
        <p:txBody>
          <a:bodyPr/>
          <a:lstStyle/>
          <a:p>
            <a:fld id="{D1EB399C-FD2B-4BC1-B447-A8EBE645C1C4}" type="datetime4">
              <a:rPr lang="en-GB" smtClean="0"/>
              <a:pPr/>
              <a:t>17 January 2013</a:t>
            </a:fld>
            <a:endParaRPr lang="en-US" dirty="0"/>
          </a:p>
        </p:txBody>
      </p:sp>
      <p:sp>
        <p:nvSpPr>
          <p:cNvPr id="4" name="Foliennummernplatzhalter 3"/>
          <p:cNvSpPr>
            <a:spLocks noGrp="1"/>
          </p:cNvSpPr>
          <p:nvPr>
            <p:ph type="sldNum" sz="quarter" idx="11"/>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49708017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2" name="Group 2"/>
          <p:cNvGrpSpPr>
            <a:grpSpLocks/>
          </p:cNvGrpSpPr>
          <p:nvPr userDrawn="1"/>
        </p:nvGrpSpPr>
        <p:grpSpPr bwMode="gray">
          <a:xfrm>
            <a:off x="0" y="0"/>
            <a:ext cx="9144000" cy="6858000"/>
            <a:chOff x="0" y="0"/>
            <a:chExt cx="5760" cy="4320"/>
          </a:xfrm>
        </p:grpSpPr>
        <p:sp>
          <p:nvSpPr>
            <p:cNvPr id="6" name="Rectangle 3"/>
            <p:cNvSpPr>
              <a:spLocks noChangeArrowheads="1"/>
            </p:cNvSpPr>
            <p:nvPr/>
          </p:nvSpPr>
          <p:spPr bwMode="gray">
            <a:xfrm>
              <a:off x="0" y="0"/>
              <a:ext cx="5760" cy="4320"/>
            </a:xfrm>
            <a:prstGeom prst="rect">
              <a:avLst/>
            </a:prstGeom>
            <a:noFill/>
            <a:ln w="9525" algn="ctr">
              <a:noFill/>
              <a:miter lim="800000"/>
              <a:headEnd/>
              <a:tailEnd/>
            </a:ln>
            <a:effectLst/>
          </p:spPr>
          <p:txBody>
            <a:bodyPr wrap="none" lIns="0" tIns="0" rIns="0" bIns="0" anchor="ctr"/>
            <a:lstStyle/>
            <a:p>
              <a:pPr fontAlgn="auto">
                <a:spcBef>
                  <a:spcPts val="0"/>
                </a:spcBef>
                <a:spcAft>
                  <a:spcPts val="0"/>
                </a:spcAft>
                <a:defRPr/>
              </a:pPr>
              <a:endParaRPr lang="en-US" noProof="0">
                <a:latin typeface="+mn-lt"/>
              </a:endParaRPr>
            </a:p>
          </p:txBody>
        </p:sp>
        <p:pic>
          <p:nvPicPr>
            <p:cNvPr id="7" name="Picture 4" descr="ABB1ClaimL_rgb300_100mmLIGHT Kopie"/>
            <p:cNvPicPr>
              <a:picLocks noChangeAspect="1" noChangeArrowheads="1"/>
            </p:cNvPicPr>
            <p:nvPr/>
          </p:nvPicPr>
          <p:blipFill>
            <a:blip r:embed="rId2" cstate="screen"/>
            <a:srcRect/>
            <a:stretch>
              <a:fillRect/>
            </a:stretch>
          </p:blipFill>
          <p:spPr bwMode="gray">
            <a:xfrm>
              <a:off x="367" y="1660"/>
              <a:ext cx="5031" cy="743"/>
            </a:xfrm>
            <a:prstGeom prst="rect">
              <a:avLst/>
            </a:prstGeom>
            <a:noFill/>
            <a:ln w="9525">
              <a:noFill/>
              <a:miter lim="800000"/>
              <a:headEnd/>
              <a:tailEnd/>
            </a:ln>
          </p:spPr>
        </p:pic>
      </p:grpSp>
    </p:spTree>
    <p:extLst>
      <p:ext uri="{BB962C8B-B14F-4D97-AF65-F5344CB8AC3E}">
        <p14:creationId xmlns="" xmlns:p14="http://schemas.microsoft.com/office/powerpoint/2010/main" val="108714418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C36B7A4B-878D-4E58-8CB1-B07AA2E0DD6E}"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pic>
        <p:nvPicPr>
          <p:cNvPr id="1026" name="Picture 2"/>
          <p:cNvPicPr>
            <a:picLocks noChangeAspect="1" noChangeArrowheads="1"/>
          </p:cNvPicPr>
          <p:nvPr userDrawn="1"/>
        </p:nvPicPr>
        <p:blipFill rotWithShape="1">
          <a:blip r:embed="rId3" cstate="screen">
            <a:extLst>
              <a:ext uri="{28A0092B-C50C-407E-A947-70E740481C1C}">
                <a14:useLocalDpi xmlns="" xmlns:a14="http://schemas.microsoft.com/office/drawing/2010/main"/>
              </a:ext>
            </a:extLst>
          </a:blip>
          <a:srcRect/>
          <a:stretch/>
        </p:blipFill>
        <p:spPr bwMode="auto">
          <a:xfrm>
            <a:off x="215900" y="225425"/>
            <a:ext cx="8712198" cy="35988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5315650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7671CC11-2B52-402C-B646-5AC5A74AAB9C}"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56873985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525600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518663BE-2DB2-49CF-AD7F-6F1B2E2EFE21}"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199652030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496D120C-928F-47EF-899E-1B5747FA1C8E}"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03574907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8F91A6A6-8CD3-49BC-8F4D-90348F0A224A}"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289500561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9904535F-5FE9-425D-93EB-2B103AABDBE2}"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57601081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two pictures">
    <p:spTree>
      <p:nvGrpSpPr>
        <p:cNvPr id="1" name=""/>
        <p:cNvGrpSpPr/>
        <p:nvPr/>
      </p:nvGrpSpPr>
      <p:grpSpPr>
        <a:xfrm>
          <a:off x="0" y="0"/>
          <a:ext cx="0" cy="0"/>
          <a:chOff x="0" y="0"/>
          <a:chExt cx="0" cy="0"/>
        </a:xfrm>
      </p:grpSpPr>
      <p:sp>
        <p:nvSpPr>
          <p:cNvPr id="10" name="Inhaltsplatzhalter 2"/>
          <p:cNvSpPr>
            <a:spLocks noGrp="1"/>
          </p:cNvSpPr>
          <p:nvPr>
            <p:ph idx="1"/>
          </p:nvPr>
        </p:nvSpPr>
        <p:spPr>
          <a:xfrm>
            <a:off x="215900" y="1592263"/>
            <a:ext cx="4284663"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13" name="Inhaltsplatzhalter 2"/>
          <p:cNvSpPr>
            <a:spLocks noGrp="1"/>
          </p:cNvSpPr>
          <p:nvPr>
            <p:ph idx="12"/>
          </p:nvPr>
        </p:nvSpPr>
        <p:spPr>
          <a:xfrm>
            <a:off x="4643439" y="1592263"/>
            <a:ext cx="4284662"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14"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15" name="Untertitel 2"/>
          <p:cNvSpPr>
            <a:spLocks noGrp="1"/>
          </p:cNvSpPr>
          <p:nvPr>
            <p:ph type="subTitle" idx="13"/>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9" name="Datumsplatzhalter 8"/>
          <p:cNvSpPr>
            <a:spLocks noGrp="1"/>
          </p:cNvSpPr>
          <p:nvPr>
            <p:ph type="dt" sz="half" idx="14"/>
          </p:nvPr>
        </p:nvSpPr>
        <p:spPr/>
        <p:txBody>
          <a:bodyPr/>
          <a:lstStyle/>
          <a:p>
            <a:fld id="{295CDD63-1615-42E1-80C2-2708748EE63D}" type="datetime4">
              <a:rPr lang="en-US" smtClean="0"/>
              <a:pPr/>
              <a:t>January 17, 2013</a:t>
            </a:fld>
            <a:endParaRPr lang="de-DE" dirty="0"/>
          </a:p>
        </p:txBody>
      </p:sp>
      <p:sp>
        <p:nvSpPr>
          <p:cNvPr id="11" name="Foliennummernplatzhalter 10"/>
          <p:cNvSpPr>
            <a:spLocks noGrp="1"/>
          </p:cNvSpPr>
          <p:nvPr>
            <p:ph type="sldNum" sz="quarter" idx="15"/>
          </p:nvPr>
        </p:nvSpPr>
        <p:spPr/>
        <p:txBody>
          <a:bodyPr/>
          <a:lstStyle/>
          <a:p>
            <a:r>
              <a:rPr lang="de-DE" smtClean="0"/>
              <a:t>| Slide </a:t>
            </a:r>
            <a:fld id="{CF363E95-653D-48D7-8EB0-A81FED805B5F}" type="slidenum">
              <a:rPr lang="de-DE" smtClean="0"/>
              <a:pPr/>
              <a:t>‹#›</a:t>
            </a:fld>
            <a:endParaRPr lang="de-DE" dirty="0"/>
          </a:p>
        </p:txBody>
      </p:sp>
      <p:sp>
        <p:nvSpPr>
          <p:cNvPr id="12" name="Fußzeilenplatzhalter 11"/>
          <p:cNvSpPr>
            <a:spLocks noGrp="1"/>
          </p:cNvSpPr>
          <p:nvPr>
            <p:ph type="ftr" sz="quarter" idx="16"/>
          </p:nvPr>
        </p:nvSpPr>
        <p:spPr>
          <a:xfrm>
            <a:off x="215900" y="6096000"/>
            <a:ext cx="1260474" cy="657224"/>
          </a:xfrm>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302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D61B528C-6745-40AE-84D0-427839CAD796}"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Text Placeholder 2"/>
          <p:cNvSpPr>
            <a:spLocks noGrp="1"/>
          </p:cNvSpPr>
          <p:nvPr>
            <p:ph type="body" sz="quarter" idx="13"/>
          </p:nvPr>
        </p:nvSpPr>
        <p:spPr>
          <a:xfrm>
            <a:off x="4643438" y="1592262"/>
            <a:ext cx="3024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 xmlns:p14="http://schemas.microsoft.com/office/powerpoint/2010/main" val="257340954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with small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216188AC-0105-4BEC-8683-772385F318A7}"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1122363"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26711618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 with one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08D41685-D93D-4C60-BA84-EAE1577179E6}"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3024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0292870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slide two pictures besides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51E5AEC9-9828-4FB4-8118-1E9A52E5EDF9}"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1476375" y="3968774"/>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896558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slide three picture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5"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6B9DCB43-AF4D-4391-9758-1638F04C79F2}"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176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1476375" y="4760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60130329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slide one picture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1062"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BC1619D0-6924-4D5F-AD82-D5B07A1B02FF}"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6191062"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312696508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slide two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73"/>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EC129A08-A834-4184-883E-992DBB9DFD76}"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4643437"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62441522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slide three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2847322-AF71-4D18-8709-3A2BAA2603A5}"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3582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568837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7245256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D8E76480-1CFC-4792-8272-8AA8AF7CBAD5}"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4644344" y="1592263"/>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4643438" y="3968750"/>
            <a:ext cx="3024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Tree>
    <p:extLst>
      <p:ext uri="{BB962C8B-B14F-4D97-AF65-F5344CB8AC3E}">
        <p14:creationId xmlns="" xmlns:p14="http://schemas.microsoft.com/office/powerpoint/2010/main" val="174115242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9E638A44-FE39-4BC4-8E6C-C2CA0CB77C83}"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3582000"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3582000" y="3968750"/>
            <a:ext cx="1980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
        <p:nvSpPr>
          <p:cNvPr id="5" name="Bildplatzhalter 4"/>
          <p:cNvSpPr>
            <a:spLocks noGrp="1"/>
          </p:cNvSpPr>
          <p:nvPr>
            <p:ph type="pic" sz="quarter" idx="17" hasCustomPrompt="1"/>
          </p:nvPr>
        </p:nvSpPr>
        <p:spPr bwMode="gray">
          <a:xfrm>
            <a:off x="568762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1" name="Bildplatzhalter 10"/>
          <p:cNvSpPr>
            <a:spLocks noGrp="1"/>
          </p:cNvSpPr>
          <p:nvPr>
            <p:ph type="pic" sz="quarter" idx="18" hasCustomPrompt="1"/>
          </p:nvPr>
        </p:nvSpPr>
        <p:spPr bwMode="gray">
          <a:xfrm>
            <a:off x="568762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1672600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bar graph">
    <p:spTree>
      <p:nvGrpSpPr>
        <p:cNvPr id="1" name=""/>
        <p:cNvGrpSpPr/>
        <p:nvPr/>
      </p:nvGrpSpPr>
      <p:grpSpPr>
        <a:xfrm>
          <a:off x="0" y="0"/>
          <a:ext cx="0" cy="0"/>
          <a:chOff x="0" y="0"/>
          <a:chExt cx="0" cy="0"/>
        </a:xfrm>
      </p:grpSpPr>
      <p:sp>
        <p:nvSpPr>
          <p:cNvPr id="12" name="Inhaltsplatzhalter 12"/>
          <p:cNvSpPr>
            <a:spLocks noGrp="1"/>
          </p:cNvSpPr>
          <p:nvPr>
            <p:ph sz="quarter" idx="15"/>
          </p:nvPr>
        </p:nvSpPr>
        <p:spPr>
          <a:xfrm>
            <a:off x="1476375" y="2162175"/>
            <a:ext cx="7451725" cy="4038600"/>
          </a:xfrm>
        </p:spPr>
        <p:txBody>
          <a:bodyPr/>
          <a:lstStyle>
            <a:lvl1pPr>
              <a:buNone/>
              <a:defRPr/>
            </a:lvl1pPr>
          </a:lstStyle>
          <a:p>
            <a:pPr lvl="0"/>
            <a:r>
              <a:rPr lang="en-US" smtClean="0"/>
              <a:t>Click to edit Master text styles</a:t>
            </a:r>
          </a:p>
        </p:txBody>
      </p:sp>
      <p:sp>
        <p:nvSpPr>
          <p:cNvPr id="14" name="Textplatzhalter 7"/>
          <p:cNvSpPr>
            <a:spLocks noGrp="1"/>
          </p:cNvSpPr>
          <p:nvPr>
            <p:ph type="body" sz="quarter" idx="12"/>
          </p:nvPr>
        </p:nvSpPr>
        <p:spPr>
          <a:xfrm>
            <a:off x="1476375" y="1581149"/>
            <a:ext cx="7451725" cy="581025"/>
          </a:xfrm>
        </p:spPr>
        <p:txBody>
          <a:bodyPr>
            <a:normAutofit/>
          </a:bodyPr>
          <a:lstStyle>
            <a:lvl1pPr marL="179388" marR="0" indent="-179388" algn="l" defTabSz="914400" rtl="0" eaLnBrk="1" fontAlgn="auto" latinLnBrk="0" hangingPunct="1">
              <a:lnSpc>
                <a:spcPct val="100000"/>
              </a:lnSpc>
              <a:spcBef>
                <a:spcPts val="0"/>
              </a:spcBef>
              <a:spcAft>
                <a:spcPts val="0"/>
              </a:spcAft>
              <a:buClr>
                <a:schemeClr val="accent1"/>
              </a:buClr>
              <a:buSzTx/>
              <a:buFont typeface="Wingdings" pitchFamily="2" charset="2"/>
              <a:buNone/>
              <a:tabLst/>
              <a:defRPr sz="1400" b="1"/>
            </a:lvl1pPr>
          </a:lstStyle>
          <a:p>
            <a:pPr lvl="0"/>
            <a:r>
              <a:rPr lang="en-US" smtClean="0"/>
              <a:t>Click to edit Master text styles</a:t>
            </a:r>
          </a:p>
        </p:txBody>
      </p:sp>
      <p:sp>
        <p:nvSpPr>
          <p:cNvPr id="15" name="Inhaltsplatzhalter 10"/>
          <p:cNvSpPr>
            <a:spLocks noGrp="1"/>
          </p:cNvSpPr>
          <p:nvPr>
            <p:ph sz="quarter" idx="13"/>
          </p:nvPr>
        </p:nvSpPr>
        <p:spPr>
          <a:xfrm>
            <a:off x="215900" y="1592263"/>
            <a:ext cx="1116013" cy="4608512"/>
          </a:xfrm>
        </p:spPr>
        <p:txBody>
          <a:bodyPr vert="horz" lIns="0" tIns="36000" rIns="0" bIns="0" numCol="1" spcCol="396000" rtlCol="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lang="de-DE" sz="900" kern="120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p:txBody>
      </p:sp>
      <p:sp>
        <p:nvSpPr>
          <p:cNvPr id="16"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17"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10" name="Datumsplatzhalter 9"/>
          <p:cNvSpPr>
            <a:spLocks noGrp="1"/>
          </p:cNvSpPr>
          <p:nvPr>
            <p:ph type="dt" sz="half" idx="16"/>
          </p:nvPr>
        </p:nvSpPr>
        <p:spPr/>
        <p:txBody>
          <a:bodyPr/>
          <a:lstStyle/>
          <a:p>
            <a:fld id="{15D9C6AB-18DE-4650-A7EF-ECDDB12B4F5F}" type="datetime4">
              <a:rPr lang="en-US" smtClean="0"/>
              <a:pPr/>
              <a:t>January 17, 2013</a:t>
            </a:fld>
            <a:endParaRPr lang="de-DE" dirty="0"/>
          </a:p>
        </p:txBody>
      </p:sp>
      <p:sp>
        <p:nvSpPr>
          <p:cNvPr id="11" name="Foliennummernplatzhalter 10"/>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8"/>
          </p:nvPr>
        </p:nvSpPr>
        <p:spPr>
          <a:xfrm>
            <a:off x="215900" y="6096000"/>
            <a:ext cx="1260474" cy="657224"/>
          </a:xfrm>
        </p:spPr>
        <p:txBody>
          <a:bodyPr/>
          <a:lstStyle/>
          <a:p>
            <a:r>
              <a:rPr lang="en-US" smtClean="0"/>
              <a:t>© ABB Low Voltage Systems</a:t>
            </a:r>
            <a:endParaRPr lang="en-US" dirty="0" smtClean="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slide one picture">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583F7D16-89D6-4CBA-B4BA-EF0FD3296245}"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8712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08523566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en-US" noProof="0" dirty="0" smtClean="0"/>
              <a:t>Click to edit Master title style</a:t>
            </a:r>
            <a:endParaRPr lang="en-US" dirty="0"/>
          </a:p>
        </p:txBody>
      </p:sp>
      <p:sp>
        <p:nvSpPr>
          <p:cNvPr id="3" name="Datumsplatzhalter 2"/>
          <p:cNvSpPr>
            <a:spLocks noGrp="1"/>
          </p:cNvSpPr>
          <p:nvPr>
            <p:ph type="dt" sz="half" idx="10"/>
          </p:nvPr>
        </p:nvSpPr>
        <p:spPr bwMode="gray"/>
        <p:txBody>
          <a:bodyPr/>
          <a:lstStyle/>
          <a:p>
            <a:fld id="{D08D0D67-0B13-4B3D-8E5C-94E4D9794ED4}" type="datetime4">
              <a:rPr lang="en-GB" smtClean="0"/>
              <a:pPr/>
              <a:t>17 January 2013</a:t>
            </a:fld>
            <a:endParaRPr lang="en-US" dirty="0"/>
          </a:p>
        </p:txBody>
      </p:sp>
      <p:sp>
        <p:nvSpPr>
          <p:cNvPr id="4" name="Foliennummernplatzhalter 3"/>
          <p:cNvSpPr>
            <a:spLocks noGrp="1"/>
          </p:cNvSpPr>
          <p:nvPr>
            <p:ph type="sldNum" sz="quarter" idx="11"/>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00685220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2" name="Group 2"/>
          <p:cNvGrpSpPr>
            <a:grpSpLocks/>
          </p:cNvGrpSpPr>
          <p:nvPr userDrawn="1"/>
        </p:nvGrpSpPr>
        <p:grpSpPr bwMode="gray">
          <a:xfrm>
            <a:off x="0" y="0"/>
            <a:ext cx="9144000" cy="6858000"/>
            <a:chOff x="0" y="0"/>
            <a:chExt cx="5760" cy="4320"/>
          </a:xfrm>
        </p:grpSpPr>
        <p:sp>
          <p:nvSpPr>
            <p:cNvPr id="6" name="Rectangle 3"/>
            <p:cNvSpPr>
              <a:spLocks noChangeArrowheads="1"/>
            </p:cNvSpPr>
            <p:nvPr/>
          </p:nvSpPr>
          <p:spPr bwMode="gray">
            <a:xfrm>
              <a:off x="0" y="0"/>
              <a:ext cx="5760" cy="4320"/>
            </a:xfrm>
            <a:prstGeom prst="rect">
              <a:avLst/>
            </a:prstGeom>
            <a:noFill/>
            <a:ln w="9525" algn="ctr">
              <a:noFill/>
              <a:miter lim="800000"/>
              <a:headEnd/>
              <a:tailEnd/>
            </a:ln>
            <a:effectLst/>
          </p:spPr>
          <p:txBody>
            <a:bodyPr wrap="none" lIns="0" tIns="0" rIns="0" bIns="0" anchor="ctr"/>
            <a:lstStyle/>
            <a:p>
              <a:pPr fontAlgn="auto">
                <a:spcBef>
                  <a:spcPts val="0"/>
                </a:spcBef>
                <a:spcAft>
                  <a:spcPts val="0"/>
                </a:spcAft>
                <a:defRPr/>
              </a:pPr>
              <a:endParaRPr lang="en-US" noProof="0">
                <a:latin typeface="+mn-lt"/>
              </a:endParaRPr>
            </a:p>
          </p:txBody>
        </p:sp>
        <p:pic>
          <p:nvPicPr>
            <p:cNvPr id="7" name="Picture 4" descr="ABB1ClaimL_rgb300_100mmLIGHT Kopie"/>
            <p:cNvPicPr>
              <a:picLocks noChangeAspect="1" noChangeArrowheads="1"/>
            </p:cNvPicPr>
            <p:nvPr/>
          </p:nvPicPr>
          <p:blipFill>
            <a:blip r:embed="rId2" cstate="screen"/>
            <a:srcRect/>
            <a:stretch>
              <a:fillRect/>
            </a:stretch>
          </p:blipFill>
          <p:spPr bwMode="gray">
            <a:xfrm>
              <a:off x="367" y="1660"/>
              <a:ext cx="5031" cy="743"/>
            </a:xfrm>
            <a:prstGeom prst="rect">
              <a:avLst/>
            </a:prstGeom>
            <a:noFill/>
            <a:ln w="9525">
              <a:noFill/>
              <a:miter lim="800000"/>
              <a:headEnd/>
              <a:tailEnd/>
            </a:ln>
          </p:spPr>
        </p:pic>
      </p:grpSp>
    </p:spTree>
    <p:extLst>
      <p:ext uri="{BB962C8B-B14F-4D97-AF65-F5344CB8AC3E}">
        <p14:creationId xmlns="" xmlns:p14="http://schemas.microsoft.com/office/powerpoint/2010/main" val="4297454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Slide (Standard)">
    <p:spTree>
      <p:nvGrpSpPr>
        <p:cNvPr id="1" name=""/>
        <p:cNvGrpSpPr/>
        <p:nvPr/>
      </p:nvGrpSpPr>
      <p:grpSpPr>
        <a:xfrm>
          <a:off x="0" y="0"/>
          <a:ext cx="0" cy="0"/>
          <a:chOff x="0" y="0"/>
          <a:chExt cx="0" cy="0"/>
        </a:xfrm>
      </p:grpSpPr>
      <p:sp>
        <p:nvSpPr>
          <p:cNvPr id="7"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C4A3F729-65C4-4A7A-829E-83FF47808AFE}" type="datetime4">
              <a:rPr lang="en-US" smtClean="0"/>
              <a:pPr/>
              <a:t>January 17, 2013</a:t>
            </a:fld>
            <a:endParaRPr lang="en-US" dirty="0"/>
          </a:p>
        </p:txBody>
      </p:sp>
      <p:sp>
        <p:nvSpPr>
          <p:cNvPr id="5" name="Foliennummernplatzhalter 4"/>
          <p:cNvSpPr>
            <a:spLocks noGrp="1"/>
          </p:cNvSpPr>
          <p:nvPr>
            <p:ph type="sldNum" sz="quarter" idx="12"/>
          </p:nvPr>
        </p:nvSpPr>
        <p:spPr bwMode="gray"/>
        <p:txBody>
          <a:bodyPr>
            <a:noAutofit/>
          </a:bodyPr>
          <a:lstStyle/>
          <a:p>
            <a:r>
              <a:rPr lang="de-DE" smtClean="0"/>
              <a:t>| Slide </a:t>
            </a:r>
            <a:fld id="{CF363E95-653D-48D7-8EB0-A81FED805B5F}" type="slidenum">
              <a:rPr lang="de-DE" smtClean="0"/>
              <a:pPr/>
              <a:t>‹#›</a:t>
            </a:fld>
            <a:endParaRPr lang="de-DE" dirty="0"/>
          </a:p>
        </p:txBody>
      </p:sp>
      <p:pic>
        <p:nvPicPr>
          <p:cNvPr id="9" name="Picture 3"/>
          <p:cNvPicPr>
            <a:picLocks noChangeAspect="1" noChangeArrowheads="1"/>
          </p:cNvPicPr>
          <p:nvPr/>
        </p:nvPicPr>
        <p:blipFill>
          <a:blip r:embed="rId3" cstate="screen"/>
          <a:srcRect/>
          <a:stretch>
            <a:fillRect/>
          </a:stretch>
        </p:blipFill>
        <p:spPr bwMode="gray">
          <a:xfrm>
            <a:off x="214313" y="225425"/>
            <a:ext cx="8713787" cy="3602038"/>
          </a:xfrm>
          <a:prstGeom prst="rect">
            <a:avLst/>
          </a:prstGeom>
          <a:noFill/>
          <a:ln w="9525">
            <a:noFill/>
            <a:miter lim="800000"/>
            <a:headEnd/>
            <a:tailEnd/>
          </a:ln>
        </p:spPr>
      </p:pic>
    </p:spTree>
    <p:extLst>
      <p:ext uri="{BB962C8B-B14F-4D97-AF65-F5344CB8AC3E}">
        <p14:creationId xmlns="" xmlns:p14="http://schemas.microsoft.com/office/powerpoint/2010/main" val="217814995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C4A3F729-65C4-4A7A-829E-83FF47808AFE}" type="datetime4">
              <a:rPr lang="en-US" smtClean="0"/>
              <a:pPr/>
              <a:t>January 17, 2013</a:t>
            </a:fld>
            <a:endParaRPr lang="en-US" dirty="0"/>
          </a:p>
        </p:txBody>
      </p:sp>
      <p:sp>
        <p:nvSpPr>
          <p:cNvPr id="5" name="Foliennummernplatzhalter 4"/>
          <p:cNvSpPr>
            <a:spLocks noGrp="1"/>
          </p:cNvSpPr>
          <p:nvPr>
            <p:ph type="sldNum" sz="quarter" idx="12"/>
          </p:nvPr>
        </p:nvSpPr>
        <p:spPr bwMode="gray"/>
        <p:txBody>
          <a:bodyPr>
            <a:noAutofit/>
          </a:bodyPr>
          <a:lstStyle/>
          <a:p>
            <a:r>
              <a:rPr lang="de-DE" smtClean="0"/>
              <a:t>| Slide </a:t>
            </a:r>
            <a:fld id="{CF363E95-653D-48D7-8EB0-A81FED805B5F}" type="slidenum">
              <a:rPr lang="de-DE" smtClean="0"/>
              <a:pPr/>
              <a:t>‹#›</a:t>
            </a:fld>
            <a:endParaRPr lang="de-DE" dirty="0"/>
          </a:p>
        </p:txBody>
      </p:sp>
    </p:spTree>
    <p:extLst>
      <p:ext uri="{BB962C8B-B14F-4D97-AF65-F5344CB8AC3E}">
        <p14:creationId xmlns="" xmlns:p14="http://schemas.microsoft.com/office/powerpoint/2010/main" val="116576101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slide without picture">
    <p:spTree>
      <p:nvGrpSpPr>
        <p:cNvPr id="1" name=""/>
        <p:cNvGrpSpPr/>
        <p:nvPr/>
      </p:nvGrpSpPr>
      <p:grpSpPr>
        <a:xfrm>
          <a:off x="0" y="0"/>
          <a:ext cx="0" cy="0"/>
          <a:chOff x="0" y="0"/>
          <a:chExt cx="0" cy="0"/>
        </a:xfrm>
      </p:grpSpPr>
      <p:sp>
        <p:nvSpPr>
          <p:cNvPr id="7"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525600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C1E4B5E3-5349-47B7-898E-E3DE3DFDE29A}"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
        <p:nvSpPr>
          <p:cNvPr id="9"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3" descr="ABB2logo RGB"/>
          <p:cNvPicPr>
            <a:picLocks noChangeAspect="1" noChangeArrowheads="1"/>
          </p:cNvPicPr>
          <p:nvPr userDrawn="1"/>
        </p:nvPicPr>
        <p:blipFill>
          <a:blip r:embed="rId3"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spTree>
    <p:extLst>
      <p:ext uri="{BB962C8B-B14F-4D97-AF65-F5344CB8AC3E}">
        <p14:creationId xmlns="" xmlns:p14="http://schemas.microsoft.com/office/powerpoint/2010/main" val="19231195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Divider slide with picture">
    <p:spTree>
      <p:nvGrpSpPr>
        <p:cNvPr id="1" name=""/>
        <p:cNvGrpSpPr/>
        <p:nvPr/>
      </p:nvGrpSpPr>
      <p:grpSpPr>
        <a:xfrm>
          <a:off x="0" y="0"/>
          <a:ext cx="0" cy="0"/>
          <a:chOff x="0" y="0"/>
          <a:chExt cx="0" cy="0"/>
        </a:xfrm>
      </p:grpSpPr>
      <p:sp>
        <p:nvSpPr>
          <p:cNvPr id="7"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C4A3F729-65C4-4A7A-829E-83FF47808AFE}" type="datetime4">
              <a:rPr lang="en-US" smtClean="0"/>
              <a:pPr/>
              <a:t>January 17, 2013</a:t>
            </a:fld>
            <a:endParaRPr lang="en-US" dirty="0"/>
          </a:p>
        </p:txBody>
      </p:sp>
      <p:sp>
        <p:nvSpPr>
          <p:cNvPr id="5" name="Foliennummernplatzhalter 4"/>
          <p:cNvSpPr>
            <a:spLocks noGrp="1"/>
          </p:cNvSpPr>
          <p:nvPr>
            <p:ph type="sldNum" sz="quarter" idx="12"/>
          </p:nvPr>
        </p:nvSpPr>
        <p:spPr bwMode="gray"/>
        <p:txBody>
          <a:bodyPr>
            <a:noAutofit/>
          </a:bodyPr>
          <a:lstStyle/>
          <a:p>
            <a:r>
              <a:rPr lang="de-DE" smtClean="0"/>
              <a:t>| Slide </a:t>
            </a:r>
            <a:fld id="{CF363E95-653D-48D7-8EB0-A81FED805B5F}" type="slidenum">
              <a:rPr lang="de-DE" smtClean="0"/>
              <a:pPr/>
              <a:t>‹#›</a:t>
            </a:fld>
            <a:endParaRPr lang="de-DE" dirty="0"/>
          </a:p>
        </p:txBody>
      </p:sp>
    </p:spTree>
    <p:extLst>
      <p:ext uri="{BB962C8B-B14F-4D97-AF65-F5344CB8AC3E}">
        <p14:creationId xmlns="" xmlns:p14="http://schemas.microsoft.com/office/powerpoint/2010/main" val="183328020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Divider slide without picture">
    <p:spTree>
      <p:nvGrpSpPr>
        <p:cNvPr id="1" name=""/>
        <p:cNvGrpSpPr/>
        <p:nvPr/>
      </p:nvGrpSpPr>
      <p:grpSpPr>
        <a:xfrm>
          <a:off x="0" y="0"/>
          <a:ext cx="0" cy="0"/>
          <a:chOff x="0" y="0"/>
          <a:chExt cx="0" cy="0"/>
        </a:xfrm>
      </p:grpSpPr>
      <p:sp>
        <p:nvSpPr>
          <p:cNvPr id="7"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933D05B0-F9E5-424D-9D1A-4DD03F8AFDB0}"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
        <p:nvSpPr>
          <p:cNvPr id="9" name="Rechteck 2"/>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 xmlns:p14="http://schemas.microsoft.com/office/powerpoint/2010/main" val="146395697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Tree>
    <p:extLst>
      <p:ext uri="{BB962C8B-B14F-4D97-AF65-F5344CB8AC3E}">
        <p14:creationId xmlns="" xmlns:p14="http://schemas.microsoft.com/office/powerpoint/2010/main" val="149672751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wo text column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302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Text Placeholder 2"/>
          <p:cNvSpPr>
            <a:spLocks noGrp="1"/>
          </p:cNvSpPr>
          <p:nvPr>
            <p:ph type="body" sz="quarter" idx="13"/>
          </p:nvPr>
        </p:nvSpPr>
        <p:spPr>
          <a:xfrm>
            <a:off x="4643438" y="1592262"/>
            <a:ext cx="3024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 xmlns:p14="http://schemas.microsoft.com/office/powerpoint/2010/main" val="42861689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movie 16:9">
    <p:spTree>
      <p:nvGrpSpPr>
        <p:cNvPr id="1" name=""/>
        <p:cNvGrpSpPr/>
        <p:nvPr/>
      </p:nvGrpSpPr>
      <p:grpSpPr>
        <a:xfrm>
          <a:off x="0" y="0"/>
          <a:ext cx="0" cy="0"/>
          <a:chOff x="0" y="0"/>
          <a:chExt cx="0" cy="0"/>
        </a:xfrm>
      </p:grpSpPr>
      <p:sp>
        <p:nvSpPr>
          <p:cNvPr id="7" name="Inhaltsplatzhalter 2"/>
          <p:cNvSpPr>
            <a:spLocks noGrp="1"/>
          </p:cNvSpPr>
          <p:nvPr>
            <p:ph idx="1"/>
          </p:nvPr>
        </p:nvSpPr>
        <p:spPr>
          <a:xfrm>
            <a:off x="0" y="1592262"/>
            <a:ext cx="9144000" cy="5265737"/>
          </a:xfrm>
          <a:solidFill>
            <a:schemeClr val="bg2"/>
          </a:solidFill>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4" name="Rechteck 3"/>
          <p:cNvSpPr/>
          <p:nvPr userDrawn="1"/>
        </p:nvSpPr>
        <p:spPr>
          <a:xfrm>
            <a:off x="0" y="0"/>
            <a:ext cx="9144000" cy="1592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ontent slide with small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209550" y="1592263"/>
            <a:ext cx="1122363"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67273698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ntent slide with one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3"/>
            <a:ext cx="3024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71044202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ntent slide two pictures besides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1476375" y="3968774"/>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6537779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ntent slide three picture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5"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176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1476375" y="4760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74616813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ntent slide one picture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1062"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3"/>
            <a:ext cx="6191062"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89796627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ntent slide two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73"/>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4643437"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6088944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ntent slide three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3582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568837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5060324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Four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4644344" y="1592263"/>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4643438" y="3968750"/>
            <a:ext cx="3024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Tree>
    <p:extLst>
      <p:ext uri="{BB962C8B-B14F-4D97-AF65-F5344CB8AC3E}">
        <p14:creationId xmlns="" xmlns:p14="http://schemas.microsoft.com/office/powerpoint/2010/main" val="179980479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Six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3582000"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3582000" y="3968750"/>
            <a:ext cx="1980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
        <p:nvSpPr>
          <p:cNvPr id="5" name="Bildplatzhalter 4"/>
          <p:cNvSpPr>
            <a:spLocks noGrp="1"/>
          </p:cNvSpPr>
          <p:nvPr>
            <p:ph type="pic" sz="quarter" idx="17" hasCustomPrompt="1"/>
          </p:nvPr>
        </p:nvSpPr>
        <p:spPr bwMode="gray">
          <a:xfrm>
            <a:off x="568762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1" name="Bildplatzhalter 10"/>
          <p:cNvSpPr>
            <a:spLocks noGrp="1"/>
          </p:cNvSpPr>
          <p:nvPr>
            <p:ph type="pic" sz="quarter" idx="18" hasCustomPrompt="1"/>
          </p:nvPr>
        </p:nvSpPr>
        <p:spPr bwMode="gray">
          <a:xfrm>
            <a:off x="568762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403961668"/>
      </p:ext>
    </p:extLst>
  </p:cSld>
  <p:clrMapOvr>
    <a:masterClrMapping/>
  </p:clrMapOvr>
  <p:transition spd="med">
    <p:fade/>
  </p:transition>
  <p:timing>
    <p:tnLst>
      <p:par>
        <p:cTn id="1" dur="indefinite" restart="never" nodeType="tmRoot"/>
      </p:par>
    </p:tnLst>
  </p:timing>
  <p:hf hdr="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ntent slide one picture">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209550" y="1592263"/>
            <a:ext cx="8712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78093175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movie 4:3">
    <p:spTree>
      <p:nvGrpSpPr>
        <p:cNvPr id="1" name=""/>
        <p:cNvGrpSpPr/>
        <p:nvPr/>
      </p:nvGrpSpPr>
      <p:grpSpPr>
        <a:xfrm>
          <a:off x="0" y="0"/>
          <a:ext cx="0" cy="0"/>
          <a:chOff x="0" y="0"/>
          <a:chExt cx="0" cy="0"/>
        </a:xfrm>
      </p:grpSpPr>
      <p:sp>
        <p:nvSpPr>
          <p:cNvPr id="7" name="Inhaltsplatzhalter 2"/>
          <p:cNvSpPr>
            <a:spLocks noGrp="1"/>
          </p:cNvSpPr>
          <p:nvPr>
            <p:ph idx="1"/>
          </p:nvPr>
        </p:nvSpPr>
        <p:spPr>
          <a:xfrm>
            <a:off x="0" y="0"/>
            <a:ext cx="9144000" cy="6857999"/>
          </a:xfrm>
          <a:solidFill>
            <a:schemeClr val="bg2"/>
          </a:solidFill>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en-US" noProof="0" dirty="0" smtClean="0"/>
              <a:t>Click to edit Master title style</a:t>
            </a:r>
            <a:endParaRPr lang="en-US" dirty="0"/>
          </a:p>
        </p:txBody>
      </p:sp>
      <p:sp>
        <p:nvSpPr>
          <p:cNvPr id="3" name="Datumsplatzhalter 2"/>
          <p:cNvSpPr>
            <a:spLocks noGrp="1"/>
          </p:cNvSpPr>
          <p:nvPr>
            <p:ph type="dt" sz="half" idx="10"/>
          </p:nvPr>
        </p:nvSpPr>
        <p:spPr bwMode="gray"/>
        <p:txBody>
          <a:bodyPr/>
          <a:lstStyle/>
          <a:p>
            <a:fld id="{C4A3F729-65C4-4A7A-829E-83FF47808AFE}" type="datetime4">
              <a:rPr lang="en-US" smtClean="0"/>
              <a:pPr/>
              <a:t>January 17, 2013</a:t>
            </a:fld>
            <a:endParaRPr lang="en-US" dirty="0"/>
          </a:p>
        </p:txBody>
      </p:sp>
      <p:sp>
        <p:nvSpPr>
          <p:cNvPr id="4" name="Foliennummernplatzhalter 3"/>
          <p:cNvSpPr>
            <a:spLocks noGrp="1"/>
          </p:cNvSpPr>
          <p:nvPr>
            <p:ph type="sldNum" sz="quarter" idx="11"/>
          </p:nvPr>
        </p:nvSpPr>
        <p:spPr bwMode="gray"/>
        <p:txBody>
          <a:bodyPr/>
          <a:lstStyle/>
          <a:p>
            <a:r>
              <a:rPr lang="de-DE" smtClean="0"/>
              <a:t>| Slide </a:t>
            </a:r>
            <a:fld id="{CF363E95-653D-48D7-8EB0-A81FED805B5F}" type="slidenum">
              <a:rPr lang="de-DE" smtClean="0"/>
              <a:pPr/>
              <a:t>‹#›</a:t>
            </a:fld>
            <a:endParaRPr lang="de-DE" dirty="0"/>
          </a:p>
        </p:txBody>
      </p:sp>
    </p:spTree>
    <p:extLst>
      <p:ext uri="{BB962C8B-B14F-4D97-AF65-F5344CB8AC3E}">
        <p14:creationId xmlns="" xmlns:p14="http://schemas.microsoft.com/office/powerpoint/2010/main" val="51504065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grpSp>
        <p:nvGrpSpPr>
          <p:cNvPr id="2" name="Group 2"/>
          <p:cNvGrpSpPr>
            <a:grpSpLocks/>
          </p:cNvGrpSpPr>
          <p:nvPr/>
        </p:nvGrpSpPr>
        <p:grpSpPr bwMode="gray">
          <a:xfrm>
            <a:off x="0" y="0"/>
            <a:ext cx="9144000" cy="6858000"/>
            <a:chOff x="0" y="0"/>
            <a:chExt cx="5760" cy="4320"/>
          </a:xfrm>
        </p:grpSpPr>
        <p:sp>
          <p:nvSpPr>
            <p:cNvPr id="6" name="Rectangle 3"/>
            <p:cNvSpPr>
              <a:spLocks noChangeArrowheads="1"/>
            </p:cNvSpPr>
            <p:nvPr/>
          </p:nvSpPr>
          <p:spPr bwMode="gray">
            <a:xfrm>
              <a:off x="0" y="0"/>
              <a:ext cx="5760" cy="4320"/>
            </a:xfrm>
            <a:prstGeom prst="rect">
              <a:avLst/>
            </a:prstGeom>
            <a:noFill/>
            <a:ln w="9525" algn="ctr">
              <a:noFill/>
              <a:miter lim="800000"/>
              <a:headEnd/>
              <a:tailEnd/>
            </a:ln>
            <a:effectLst/>
          </p:spPr>
          <p:txBody>
            <a:bodyPr wrap="none" lIns="0" tIns="0" rIns="0" bIns="0" anchor="ctr"/>
            <a:lstStyle/>
            <a:p>
              <a:pPr fontAlgn="auto">
                <a:spcBef>
                  <a:spcPts val="0"/>
                </a:spcBef>
                <a:spcAft>
                  <a:spcPts val="0"/>
                </a:spcAft>
                <a:defRPr/>
              </a:pPr>
              <a:endParaRPr lang="en-US" noProof="0">
                <a:latin typeface="+mn-lt"/>
              </a:endParaRPr>
            </a:p>
          </p:txBody>
        </p:sp>
        <p:pic>
          <p:nvPicPr>
            <p:cNvPr id="7" name="Picture 4" descr="ABB1ClaimL_rgb300_100mmLIGHT Kopie"/>
            <p:cNvPicPr>
              <a:picLocks noChangeAspect="1" noChangeArrowheads="1"/>
            </p:cNvPicPr>
            <p:nvPr/>
          </p:nvPicPr>
          <p:blipFill>
            <a:blip r:embed="rId2" cstate="screen"/>
            <a:srcRect/>
            <a:stretch>
              <a:fillRect/>
            </a:stretch>
          </p:blipFill>
          <p:spPr bwMode="gray">
            <a:xfrm>
              <a:off x="367" y="1660"/>
              <a:ext cx="5031" cy="743"/>
            </a:xfrm>
            <a:prstGeom prst="rect">
              <a:avLst/>
            </a:prstGeom>
            <a:noFill/>
            <a:ln w="9525">
              <a:noFill/>
              <a:miter lim="800000"/>
              <a:headEnd/>
              <a:tailEnd/>
            </a:ln>
          </p:spPr>
        </p:pic>
      </p:grpSp>
      <p:sp>
        <p:nvSpPr>
          <p:cNvPr id="5" name="Rechteck 4"/>
          <p:cNvSpPr/>
          <p:nvPr userDrawn="1"/>
        </p:nvSpPr>
        <p:spPr>
          <a:xfrm>
            <a:off x="7667625" y="6200775"/>
            <a:ext cx="1476375" cy="6572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lgn="ctr">
              <a:buClr>
                <a:schemeClr val="accent1"/>
              </a:buClr>
              <a:buFont typeface="Wingdings" pitchFamily="2" charset="2"/>
              <a:buChar char="§"/>
            </a:pPr>
            <a:endParaRPr lang="de-DE" dirty="0" smtClean="0">
              <a:solidFill>
                <a:schemeClr val="tx1"/>
              </a:solidFill>
            </a:endParaRPr>
          </a:p>
        </p:txBody>
      </p:sp>
      <p:grpSp>
        <p:nvGrpSpPr>
          <p:cNvPr id="8" name="Group 2"/>
          <p:cNvGrpSpPr>
            <a:grpSpLocks/>
          </p:cNvGrpSpPr>
          <p:nvPr userDrawn="1"/>
        </p:nvGrpSpPr>
        <p:grpSpPr bwMode="auto">
          <a:xfrm>
            <a:off x="0" y="0"/>
            <a:ext cx="9144000" cy="6858000"/>
            <a:chOff x="0" y="0"/>
            <a:chExt cx="5760" cy="4320"/>
          </a:xfrm>
        </p:grpSpPr>
        <p:sp>
          <p:nvSpPr>
            <p:cNvPr id="9" name="Rectangle 3"/>
            <p:cNvSpPr>
              <a:spLocks noChangeArrowheads="1"/>
            </p:cNvSpPr>
            <p:nvPr/>
          </p:nvSpPr>
          <p:spPr bwMode="auto">
            <a:xfrm>
              <a:off x="0" y="0"/>
              <a:ext cx="5760" cy="4320"/>
            </a:xfrm>
            <a:prstGeom prst="rect">
              <a:avLst/>
            </a:prstGeom>
            <a:noFill/>
            <a:ln w="9525" algn="ctr">
              <a:noFill/>
              <a:miter lim="800000"/>
              <a:headEnd/>
              <a:tailEnd/>
            </a:ln>
            <a:effectLst/>
          </p:spPr>
          <p:txBody>
            <a:bodyPr vert="horz" wrap="none" lIns="0" tIns="0" rIns="0" bIns="0" numCol="1" anchor="ctr" anchorCtr="0" compatLnSpc="1">
              <a:prstTxWarp prst="textNoShape">
                <a:avLst/>
              </a:prstTxWarp>
            </a:bodyPr>
            <a:lstStyle/>
            <a:p>
              <a:endParaRPr lang="de-DE"/>
            </a:p>
          </p:txBody>
        </p:sp>
        <p:pic>
          <p:nvPicPr>
            <p:cNvPr id="10" name="Picture 4" descr="ABB1ClaimL_rgb300_100mmLIGHT Kopie"/>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367" y="1660"/>
              <a:ext cx="5031" cy="743"/>
            </a:xfrm>
            <a:prstGeom prst="rect">
              <a:avLst/>
            </a:prstGeom>
            <a:noFill/>
          </p:spPr>
        </p:pic>
      </p:grpSp>
    </p:spTree>
    <p:extLst>
      <p:ext uri="{BB962C8B-B14F-4D97-AF65-F5344CB8AC3E}">
        <p14:creationId xmlns="" xmlns:p14="http://schemas.microsoft.com/office/powerpoint/2010/main" val="1835704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slide default with picture">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pic>
        <p:nvPicPr>
          <p:cNvPr id="9" name="Picture 3"/>
          <p:cNvPicPr>
            <a:picLocks noChangeAspect="1" noChangeArrowheads="1"/>
          </p:cNvPicPr>
          <p:nvPr userDrawn="1"/>
        </p:nvPicPr>
        <p:blipFill>
          <a:blip r:embed="rId3" cstate="email">
            <a:extLst>
              <a:ext uri="{28A0092B-C50C-407E-A947-70E740481C1C}">
                <a14:useLocalDpi xmlns="" xmlns:a14="http://schemas.microsoft.com/office/drawing/2010/main"/>
              </a:ext>
            </a:extLst>
          </a:blip>
          <a:srcRect/>
          <a:stretch>
            <a:fillRect/>
          </a:stretch>
        </p:blipFill>
        <p:spPr bwMode="auto">
          <a:xfrm>
            <a:off x="214313" y="225425"/>
            <a:ext cx="8713787" cy="3602038"/>
          </a:xfrm>
          <a:prstGeom prst="rect">
            <a:avLst/>
          </a:prstGeom>
          <a:noFill/>
        </p:spPr>
      </p:pic>
      <p:sp>
        <p:nvSpPr>
          <p:cNvPr id="14"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r>
              <a:rPr lang="en-US" smtClean="0"/>
              <a:t>Click to edit Master title style</a:t>
            </a:r>
            <a:endParaRPr lang="en-US" dirty="0" smtClean="0"/>
          </a:p>
        </p:txBody>
      </p:sp>
      <p:sp>
        <p:nvSpPr>
          <p:cNvPr id="15"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16" name="Text Placeholder 12"/>
          <p:cNvSpPr>
            <a:spLocks noGrp="1"/>
          </p:cNvSpPr>
          <p:nvPr>
            <p:ph type="body" sz="quarter" idx="10"/>
          </p:nvPr>
        </p:nvSpPr>
        <p:spPr>
          <a:xfrm>
            <a:off x="215900" y="3968750"/>
            <a:ext cx="8712200" cy="216000"/>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Content slide two textboxes">
    <p:spTree>
      <p:nvGrpSpPr>
        <p:cNvPr id="1" name=""/>
        <p:cNvGrpSpPr/>
        <p:nvPr/>
      </p:nvGrpSpPr>
      <p:grpSpPr>
        <a:xfrm>
          <a:off x="0" y="0"/>
          <a:ext cx="0" cy="0"/>
          <a:chOff x="0" y="0"/>
          <a:chExt cx="0" cy="0"/>
        </a:xfrm>
      </p:grpSpPr>
      <p:sp>
        <p:nvSpPr>
          <p:cNvPr id="10" name="Inhaltsplatzhalter 2"/>
          <p:cNvSpPr>
            <a:spLocks noGrp="1"/>
          </p:cNvSpPr>
          <p:nvPr>
            <p:ph sz="half" idx="1"/>
          </p:nvPr>
        </p:nvSpPr>
        <p:spPr>
          <a:xfrm>
            <a:off x="1476375" y="1592263"/>
            <a:ext cx="3019424" cy="4608512"/>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dirty="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2" name="Inhaltsplatzhalter 3"/>
          <p:cNvSpPr>
            <a:spLocks noGrp="1"/>
          </p:cNvSpPr>
          <p:nvPr>
            <p:ph sz="half" idx="2"/>
          </p:nvPr>
        </p:nvSpPr>
        <p:spPr>
          <a:xfrm>
            <a:off x="4643438" y="1592263"/>
            <a:ext cx="3024187" cy="4608511"/>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3"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p:txBody>
      </p:sp>
      <p:sp>
        <p:nvSpPr>
          <p:cNvPr id="14"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15"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11" name="Datumsplatzhalter 10"/>
          <p:cNvSpPr>
            <a:spLocks noGrp="1"/>
          </p:cNvSpPr>
          <p:nvPr>
            <p:ph type="dt" sz="half" idx="16"/>
          </p:nvPr>
        </p:nvSpPr>
        <p:spPr/>
        <p:txBody>
          <a:bodyPr/>
          <a:lstStyle/>
          <a:p>
            <a:fld id="{E304D75F-F520-4C76-8213-CD85AAD75230}" type="datetime4">
              <a:rPr lang="en-US" smtClean="0"/>
              <a:pPr/>
              <a:t>January 17, 2013</a:t>
            </a:fld>
            <a:endParaRPr lang="de-DE" dirty="0"/>
          </a:p>
        </p:txBody>
      </p:sp>
      <p:sp>
        <p:nvSpPr>
          <p:cNvPr id="16" name="Foliennummernplatzhalter 15"/>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7" name="Fußzeilenplatzhalter 16"/>
          <p:cNvSpPr>
            <a:spLocks noGrp="1"/>
          </p:cNvSpPr>
          <p:nvPr>
            <p:ph type="ftr" sz="quarter" idx="18"/>
          </p:nvPr>
        </p:nvSpPr>
        <p:spPr>
          <a:xfrm>
            <a:off x="215900" y="6096000"/>
            <a:ext cx="1260474" cy="657224"/>
          </a:xfrm>
          <a:prstGeom prst="rect">
            <a:avLst/>
          </a:prstGeom>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Content slide default">
    <p:spTree>
      <p:nvGrpSpPr>
        <p:cNvPr id="1" name=""/>
        <p:cNvGrpSpPr/>
        <p:nvPr/>
      </p:nvGrpSpPr>
      <p:grpSpPr>
        <a:xfrm>
          <a:off x="0" y="0"/>
          <a:ext cx="0" cy="0"/>
          <a:chOff x="0" y="0"/>
          <a:chExt cx="0" cy="0"/>
        </a:xfrm>
      </p:grpSpPr>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21" name="Inhaltsplatzhalter 3"/>
          <p:cNvSpPr>
            <a:spLocks noGrp="1"/>
          </p:cNvSpPr>
          <p:nvPr>
            <p:ph sz="half" idx="2"/>
          </p:nvPr>
        </p:nvSpPr>
        <p:spPr>
          <a:xfrm>
            <a:off x="1476374" y="1592263"/>
            <a:ext cx="6191251" cy="4608512"/>
          </a:xfrm>
        </p:spPr>
        <p:txBody>
          <a:bodyPr>
            <a:normAutofit/>
          </a:bodyPr>
          <a:lstStyle>
            <a:lvl1pPr marL="179388" indent="-179388">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22" name="Inhaltsplatzhalter 3"/>
          <p:cNvSpPr>
            <a:spLocks noGrp="1"/>
          </p:cNvSpPr>
          <p:nvPr>
            <p:ph sz="half" idx="11"/>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a:p>
            <a:pPr marL="0" marR="0" lvl="1"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Second level</a:t>
            </a:r>
          </a:p>
        </p:txBody>
      </p:sp>
      <p:sp>
        <p:nvSpPr>
          <p:cNvPr id="23"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9" name="Datumsplatzhalter 8"/>
          <p:cNvSpPr>
            <a:spLocks noGrp="1"/>
          </p:cNvSpPr>
          <p:nvPr>
            <p:ph type="dt" sz="half" idx="12"/>
          </p:nvPr>
        </p:nvSpPr>
        <p:spPr/>
        <p:txBody>
          <a:bodyPr/>
          <a:lstStyle/>
          <a:p>
            <a:fld id="{9187D8A9-50A7-4E94-9DED-8DA3A56EFAFE}" type="datetime4">
              <a:rPr lang="en-US" smtClean="0"/>
              <a:pPr/>
              <a:t>January 17, 2013</a:t>
            </a:fld>
            <a:endParaRPr lang="de-DE" dirty="0"/>
          </a:p>
        </p:txBody>
      </p:sp>
      <p:sp>
        <p:nvSpPr>
          <p:cNvPr id="10" name="Foliennummernplatzhalter 9"/>
          <p:cNvSpPr>
            <a:spLocks noGrp="1"/>
          </p:cNvSpPr>
          <p:nvPr>
            <p:ph type="sldNum" sz="quarter" idx="13"/>
          </p:nvPr>
        </p:nvSpPr>
        <p:spPr/>
        <p:txBody>
          <a:bodyPr/>
          <a:lstStyle/>
          <a:p>
            <a:r>
              <a:rPr lang="de-DE" smtClean="0"/>
              <a:t>| Slide </a:t>
            </a:r>
            <a:fld id="{CF363E95-653D-48D7-8EB0-A81FED805B5F}" type="slidenum">
              <a:rPr lang="de-DE" smtClean="0"/>
              <a:pPr/>
              <a:t>‹#›</a:t>
            </a:fld>
            <a:endParaRPr lang="de-DE" dirty="0"/>
          </a:p>
        </p:txBody>
      </p:sp>
      <p:sp>
        <p:nvSpPr>
          <p:cNvPr id="11" name="Fußzeilenplatzhalter 10"/>
          <p:cNvSpPr>
            <a:spLocks noGrp="1"/>
          </p:cNvSpPr>
          <p:nvPr>
            <p:ph type="ftr" sz="quarter" idx="14"/>
          </p:nvPr>
        </p:nvSpPr>
        <p:spPr>
          <a:xfrm>
            <a:off x="215900" y="6096000"/>
            <a:ext cx="1260474" cy="657224"/>
          </a:xfrm>
          <a:prstGeom prst="rect">
            <a:avLst/>
          </a:prstGeom>
        </p:spPr>
        <p:txBody>
          <a:bodyPr/>
          <a:lstStyle/>
          <a:p>
            <a:r>
              <a:rPr lang="en-US" dirty="0" smtClean="0"/>
              <a:t>© ABB Low Voltage Systems</a:t>
            </a:r>
          </a:p>
        </p:txBody>
      </p:sp>
    </p:spTree>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1_Divider slide with picture">
    <p:spTree>
      <p:nvGrpSpPr>
        <p:cNvPr id="1" name=""/>
        <p:cNvGrpSpPr/>
        <p:nvPr/>
      </p:nvGrpSpPr>
      <p:grpSpPr>
        <a:xfrm>
          <a:off x="0" y="0"/>
          <a:ext cx="0" cy="0"/>
          <a:chOff x="0" y="0"/>
          <a:chExt cx="0" cy="0"/>
        </a:xfrm>
      </p:grpSpPr>
      <p:sp>
        <p:nvSpPr>
          <p:cNvPr id="4"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 descr="ABB2logo RGB"/>
          <p:cNvPicPr>
            <a:picLocks noChangeAspect="1" noChangeArrowheads="1"/>
          </p:cNvPicPr>
          <p:nvPr/>
        </p:nvPicPr>
        <p:blipFill>
          <a:blip r:embed="rId2" cstate="screen"/>
          <a:srcRect/>
          <a:stretch>
            <a:fillRect/>
          </a:stretch>
        </p:blipFill>
        <p:spPr bwMode="gray">
          <a:xfrm>
            <a:off x="7132638" y="6391275"/>
            <a:ext cx="1120775" cy="252413"/>
          </a:xfrm>
          <a:prstGeom prst="rect">
            <a:avLst/>
          </a:prstGeom>
          <a:noFill/>
          <a:ln w="9525">
            <a:noFill/>
            <a:miter lim="800000"/>
            <a:headEnd/>
            <a:tailEnd/>
          </a:ln>
        </p:spPr>
      </p:pic>
      <p:sp>
        <p:nvSpPr>
          <p:cNvPr id="2" name="Titel 1"/>
          <p:cNvSpPr>
            <a:spLocks noGrp="1"/>
          </p:cNvSpPr>
          <p:nvPr>
            <p:ph type="ctrTitle"/>
          </p:nvPr>
        </p:nvSpPr>
        <p:spPr bwMode="gray">
          <a:xfrm>
            <a:off x="215900" y="4185084"/>
            <a:ext cx="8712200" cy="1997993"/>
          </a:xfrm>
        </p:spPr>
        <p:txBody>
          <a:bodyPr lIns="144000" tIns="0" rIns="0">
            <a:noAutofit/>
          </a:bodyPr>
          <a:lstStyle>
            <a:lvl1pPr>
              <a:defRPr sz="4000">
                <a:solidFill>
                  <a:schemeClr val="accent2"/>
                </a:solidFill>
              </a:defRPr>
            </a:lvl1pPr>
          </a:lstStyle>
          <a:p>
            <a:r>
              <a:rPr lang="en-US" noProof="0" smtClean="0"/>
              <a:t>Click to edit Master title style</a:t>
            </a:r>
            <a:endParaRPr lang="en-US" dirty="0"/>
          </a:p>
        </p:txBody>
      </p:sp>
      <p:sp>
        <p:nvSpPr>
          <p:cNvPr id="10" name="Bildplatzhalter 9"/>
          <p:cNvSpPr>
            <a:spLocks noGrp="1"/>
          </p:cNvSpPr>
          <p:nvPr>
            <p:ph type="pic" sz="quarter" idx="10"/>
          </p:nvPr>
        </p:nvSpPr>
        <p:spPr bwMode="gray">
          <a:xfrm>
            <a:off x="215900" y="225425"/>
            <a:ext cx="8712200" cy="3598863"/>
          </a:xfrm>
          <a:ln>
            <a:noFill/>
          </a:ln>
        </p:spPr>
        <p:txBody>
          <a:bodyPr rtlCol="0">
            <a:noAutofit/>
          </a:bodyPr>
          <a:lstStyle/>
          <a:p>
            <a:pPr lvl="0"/>
            <a:r>
              <a:rPr lang="en-US" noProof="0" smtClean="0"/>
              <a:t>Click icon to add picture</a:t>
            </a:r>
            <a:endParaRPr lang="en-US" noProof="0"/>
          </a:p>
        </p:txBody>
      </p:sp>
      <p:sp>
        <p:nvSpPr>
          <p:cNvPr id="6" name="Datumsplatzhalter 3"/>
          <p:cNvSpPr>
            <a:spLocks noGrp="1"/>
          </p:cNvSpPr>
          <p:nvPr>
            <p:ph type="dt" sz="half" idx="11"/>
          </p:nvPr>
        </p:nvSpPr>
        <p:spPr bwMode="gray"/>
        <p:txBody>
          <a:bodyPr>
            <a:noAutofit/>
          </a:bodyPr>
          <a:lstStyle>
            <a:lvl1pPr>
              <a:defRPr/>
            </a:lvl1pPr>
          </a:lstStyle>
          <a:p>
            <a:pPr>
              <a:defRPr/>
            </a:pPr>
            <a:fld id="{316B0C56-4B2B-406F-AFFE-E698DCD556AF}" type="datetime4">
              <a:rPr lang="en-US"/>
              <a:pPr>
                <a:defRPr/>
              </a:pPr>
              <a:t>January 17, 2013</a:t>
            </a:fld>
            <a:endParaRPr lang="en-US" dirty="0"/>
          </a:p>
        </p:txBody>
      </p:sp>
      <p:sp>
        <p:nvSpPr>
          <p:cNvPr id="7" name="Foliennummernplatzhalter 4"/>
          <p:cNvSpPr>
            <a:spLocks noGrp="1"/>
          </p:cNvSpPr>
          <p:nvPr>
            <p:ph type="sldNum" sz="quarter" idx="12"/>
          </p:nvPr>
        </p:nvSpPr>
        <p:spPr bwMode="gray"/>
        <p:txBody>
          <a:bodyPr>
            <a:noAutofit/>
          </a:bodyPr>
          <a:lstStyle>
            <a:lvl1pPr>
              <a:defRPr/>
            </a:lvl1pPr>
          </a:lstStyle>
          <a:p>
            <a:pPr>
              <a:defRPr/>
            </a:pPr>
            <a:r>
              <a:rPr/>
              <a:t>| Slide </a:t>
            </a:r>
            <a:fld id="{80D895C4-9D5A-4E58-936B-E8CE89094FAE}" type="slidenum">
              <a:rPr/>
              <a:pPr>
                <a:defRPr/>
              </a:pPr>
              <a:t>‹#›</a:t>
            </a:fld>
            <a:endParaRPr/>
          </a:p>
        </p:txBody>
      </p:sp>
    </p:spTree>
  </p:cSld>
  <p:clrMapOvr>
    <a:masterClrMapping/>
  </p:clrMapOvr>
  <p:transition/>
  <p:hf hdr="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Picture 2" descr="\\192.168.178.100\exp_public\Projekte\ABB_Holding\02_TOOLS_Vorlage\Vorlage 2010\01  POWERPOINT\Daten\hvac_L1_cmyk_G.png"/>
          <p:cNvPicPr>
            <a:picLocks noChangeAspect="1" noChangeArrowheads="1"/>
          </p:cNvPicPr>
          <p:nvPr userDrawn="1"/>
        </p:nvPicPr>
        <p:blipFill rotWithShape="1">
          <a:blip r:embed="rId2" cstate="screen">
            <a:extLst>
              <a:ext uri="{28A0092B-C50C-407E-A947-70E740481C1C}">
                <a14:useLocalDpi xmlns="" xmlns:a14="http://schemas.microsoft.com/office/drawing/2010/main"/>
              </a:ext>
            </a:extLst>
          </a:blip>
          <a:srcRect/>
          <a:stretch/>
        </p:blipFill>
        <p:spPr bwMode="auto">
          <a:xfrm>
            <a:off x="214312" y="225425"/>
            <a:ext cx="8713787" cy="35988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3"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FF11D82C-B558-4F0A-B060-F66DCD8068DE}"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246912530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A82ED103-60AF-44CE-BB05-9E8850943B93}"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235671371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525600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EC8E6002-1B24-484F-A6DF-5A937AFD75F3}"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75207078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F0D841FF-FF21-4AE7-AA61-96E4322BF49B}"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1148747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0" y="0"/>
            <a:ext cx="9144000" cy="6858000"/>
          </a:xfrm>
          <a:prstGeom prst="rect">
            <a:avLst/>
          </a:prstGeom>
          <a:noFill/>
          <a:ln w="9525" algn="ctr">
            <a:noFill/>
            <a:miter lim="800000"/>
            <a:headEnd/>
            <a:tailEnd/>
          </a:ln>
          <a:effectLst/>
        </p:spPr>
        <p:txBody>
          <a:bodyPr vert="horz" wrap="none" lIns="0" tIns="0" rIns="0" bIns="0" numCol="1" anchor="ctr" anchorCtr="0" compatLnSpc="1">
            <a:prstTxWarp prst="textNoShape">
              <a:avLst/>
            </a:prstTxWarp>
          </a:bodyPr>
          <a:lstStyle/>
          <a:p>
            <a:endParaRPr lang="de-DE"/>
          </a:p>
        </p:txBody>
      </p:sp>
      <p:sp>
        <p:nvSpPr>
          <p:cNvPr id="5" name="Rechteck 4"/>
          <p:cNvSpPr/>
          <p:nvPr userDrawn="1"/>
        </p:nvSpPr>
        <p:spPr>
          <a:xfrm>
            <a:off x="7667625" y="6200775"/>
            <a:ext cx="1476375" cy="6572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lgn="ctr">
              <a:buClr>
                <a:schemeClr val="accent1"/>
              </a:buClr>
              <a:buFont typeface="Wingdings" pitchFamily="2" charset="2"/>
              <a:buChar char="§"/>
            </a:pPr>
            <a:endParaRPr lang="de-DE" dirty="0" smtClean="0">
              <a:solidFill>
                <a:schemeClr val="tx1"/>
              </a:solidFill>
            </a:endParaRPr>
          </a:p>
        </p:txBody>
      </p:sp>
      <p:grpSp>
        <p:nvGrpSpPr>
          <p:cNvPr id="5122" name="Group 2"/>
          <p:cNvGrpSpPr>
            <a:grpSpLocks/>
          </p:cNvGrpSpPr>
          <p:nvPr userDrawn="1"/>
        </p:nvGrpSpPr>
        <p:grpSpPr bwMode="auto">
          <a:xfrm>
            <a:off x="0" y="0"/>
            <a:ext cx="9144000" cy="6858000"/>
            <a:chOff x="0" y="0"/>
            <a:chExt cx="5760" cy="4320"/>
          </a:xfrm>
        </p:grpSpPr>
        <p:sp>
          <p:nvSpPr>
            <p:cNvPr id="5123" name="Rectangle 3"/>
            <p:cNvSpPr>
              <a:spLocks noChangeArrowheads="1"/>
            </p:cNvSpPr>
            <p:nvPr/>
          </p:nvSpPr>
          <p:spPr bwMode="auto">
            <a:xfrm>
              <a:off x="0" y="0"/>
              <a:ext cx="5760" cy="4320"/>
            </a:xfrm>
            <a:prstGeom prst="rect">
              <a:avLst/>
            </a:prstGeom>
            <a:noFill/>
            <a:ln w="9525" algn="ctr">
              <a:noFill/>
              <a:miter lim="800000"/>
              <a:headEnd/>
              <a:tailEnd/>
            </a:ln>
            <a:effectLst/>
          </p:spPr>
          <p:txBody>
            <a:bodyPr vert="horz" wrap="none" lIns="0" tIns="0" rIns="0" bIns="0" numCol="1" anchor="ctr" anchorCtr="0" compatLnSpc="1">
              <a:prstTxWarp prst="textNoShape">
                <a:avLst/>
              </a:prstTxWarp>
            </a:bodyPr>
            <a:lstStyle/>
            <a:p>
              <a:endParaRPr lang="de-DE"/>
            </a:p>
          </p:txBody>
        </p:sp>
        <p:pic>
          <p:nvPicPr>
            <p:cNvPr id="5124" name="Picture 4" descr="ABB1ClaimL_rgb300_100mmLIGHT Kopie"/>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367" y="1660"/>
              <a:ext cx="5031" cy="743"/>
            </a:xfrm>
            <a:prstGeom prst="rect">
              <a:avLst/>
            </a:prstGeom>
            <a:noFill/>
          </p:spPr>
        </p:pic>
      </p:grpSp>
    </p:spTree>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vider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BACA7DF1-E45F-4BFA-AFA9-3502A6A5B787}"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27113098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5D96CEB1-53AE-4504-8FB1-3C6104808E8C}"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8694288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302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1ABE15A6-FEDD-429B-9131-1C2F475B09FA}"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Text Placeholder 2"/>
          <p:cNvSpPr>
            <a:spLocks noGrp="1"/>
          </p:cNvSpPr>
          <p:nvPr>
            <p:ph type="body" sz="quarter" idx="13"/>
          </p:nvPr>
        </p:nvSpPr>
        <p:spPr>
          <a:xfrm>
            <a:off x="4643438" y="1592262"/>
            <a:ext cx="3024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 xmlns:p14="http://schemas.microsoft.com/office/powerpoint/2010/main" val="212803723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slide with small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923F36DA-AD45-4255-92A6-BCA229AA501D}"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1122363"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402848540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slide with one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8253B371-0B9A-4202-B0EB-CBB936E44181}"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3024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408337324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 slide two pictures besides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80B5060B-4E88-4547-A65B-1A9D2366B184}"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1476375" y="3968774"/>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99381793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slide three picture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5"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33A23CD3-C3B1-48A5-98A2-D741174B474D}"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176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1476375" y="4760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98135376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slide one picture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1062"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E57484A2-37A4-4B2C-9C27-D8FB26548DCE}"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6191062"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85098465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slide two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73"/>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677401CA-71F6-453E-B38B-82638FB9E07C}"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4643437"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94877502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slide three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55A3D24B-2C7E-4091-8A93-A11D7E8C1223}"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3582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568837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332952087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ix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3582000"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3582000" y="3968750"/>
            <a:ext cx="1980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
        <p:nvSpPr>
          <p:cNvPr id="5" name="Bildplatzhalter 4"/>
          <p:cNvSpPr>
            <a:spLocks noGrp="1"/>
          </p:cNvSpPr>
          <p:nvPr>
            <p:ph type="pic" sz="quarter" idx="17" hasCustomPrompt="1"/>
          </p:nvPr>
        </p:nvSpPr>
        <p:spPr bwMode="gray">
          <a:xfrm>
            <a:off x="568762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1" name="Bildplatzhalter 10"/>
          <p:cNvSpPr>
            <a:spLocks noGrp="1"/>
          </p:cNvSpPr>
          <p:nvPr>
            <p:ph type="pic" sz="quarter" idx="18" hasCustomPrompt="1"/>
          </p:nvPr>
        </p:nvSpPr>
        <p:spPr bwMode="gray">
          <a:xfrm>
            <a:off x="568762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4039616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hdr="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F41D57D5-A293-486B-BB8C-8FAA9A1CD6C4}"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4644344" y="1592263"/>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4643438" y="3968750"/>
            <a:ext cx="3024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Tree>
    <p:extLst>
      <p:ext uri="{BB962C8B-B14F-4D97-AF65-F5344CB8AC3E}">
        <p14:creationId xmlns="" xmlns:p14="http://schemas.microsoft.com/office/powerpoint/2010/main" val="278186836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8154A302-E33B-4B7B-B4EC-3B24EB1DEA14}"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3582000"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3582000" y="3968750"/>
            <a:ext cx="1980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
        <p:nvSpPr>
          <p:cNvPr id="5" name="Bildplatzhalter 4"/>
          <p:cNvSpPr>
            <a:spLocks noGrp="1"/>
          </p:cNvSpPr>
          <p:nvPr>
            <p:ph type="pic" sz="quarter" idx="17" hasCustomPrompt="1"/>
          </p:nvPr>
        </p:nvSpPr>
        <p:spPr bwMode="gray">
          <a:xfrm>
            <a:off x="568762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1" name="Bildplatzhalter 10"/>
          <p:cNvSpPr>
            <a:spLocks noGrp="1"/>
          </p:cNvSpPr>
          <p:nvPr>
            <p:ph type="pic" sz="quarter" idx="18" hasCustomPrompt="1"/>
          </p:nvPr>
        </p:nvSpPr>
        <p:spPr bwMode="gray">
          <a:xfrm>
            <a:off x="568762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9825519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slide one picture">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6CA7E3FE-609F-43E6-9712-81B77006E32F}"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8712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67979493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en-US" noProof="0" dirty="0" smtClean="0"/>
              <a:t>Click to edit Master title style</a:t>
            </a:r>
            <a:endParaRPr lang="en-US" dirty="0"/>
          </a:p>
        </p:txBody>
      </p:sp>
      <p:sp>
        <p:nvSpPr>
          <p:cNvPr id="3" name="Datumsplatzhalter 2"/>
          <p:cNvSpPr>
            <a:spLocks noGrp="1"/>
          </p:cNvSpPr>
          <p:nvPr>
            <p:ph type="dt" sz="half" idx="10"/>
          </p:nvPr>
        </p:nvSpPr>
        <p:spPr bwMode="gray"/>
        <p:txBody>
          <a:bodyPr/>
          <a:lstStyle/>
          <a:p>
            <a:fld id="{ABB8DB8C-CBED-4FE3-9563-22D46AE1F49B}" type="datetime4">
              <a:rPr lang="en-GB" smtClean="0"/>
              <a:pPr/>
              <a:t>17 January 2013</a:t>
            </a:fld>
            <a:endParaRPr lang="en-US" dirty="0"/>
          </a:p>
        </p:txBody>
      </p:sp>
      <p:sp>
        <p:nvSpPr>
          <p:cNvPr id="4" name="Foliennummernplatzhalter 3"/>
          <p:cNvSpPr>
            <a:spLocks noGrp="1"/>
          </p:cNvSpPr>
          <p:nvPr>
            <p:ph type="sldNum" sz="quarter" idx="11"/>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75293118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2" name="Group 2"/>
          <p:cNvGrpSpPr>
            <a:grpSpLocks/>
          </p:cNvGrpSpPr>
          <p:nvPr userDrawn="1"/>
        </p:nvGrpSpPr>
        <p:grpSpPr bwMode="gray">
          <a:xfrm>
            <a:off x="0" y="0"/>
            <a:ext cx="9144000" cy="6858000"/>
            <a:chOff x="0" y="0"/>
            <a:chExt cx="5760" cy="4320"/>
          </a:xfrm>
        </p:grpSpPr>
        <p:sp>
          <p:nvSpPr>
            <p:cNvPr id="6" name="Rectangle 3"/>
            <p:cNvSpPr>
              <a:spLocks noChangeArrowheads="1"/>
            </p:cNvSpPr>
            <p:nvPr/>
          </p:nvSpPr>
          <p:spPr bwMode="gray">
            <a:xfrm>
              <a:off x="0" y="0"/>
              <a:ext cx="5760" cy="4320"/>
            </a:xfrm>
            <a:prstGeom prst="rect">
              <a:avLst/>
            </a:prstGeom>
            <a:noFill/>
            <a:ln w="9525" algn="ctr">
              <a:noFill/>
              <a:miter lim="800000"/>
              <a:headEnd/>
              <a:tailEnd/>
            </a:ln>
            <a:effectLst/>
          </p:spPr>
          <p:txBody>
            <a:bodyPr wrap="none" lIns="0" tIns="0" rIns="0" bIns="0" anchor="ctr"/>
            <a:lstStyle/>
            <a:p>
              <a:pPr fontAlgn="auto">
                <a:spcBef>
                  <a:spcPts val="0"/>
                </a:spcBef>
                <a:spcAft>
                  <a:spcPts val="0"/>
                </a:spcAft>
                <a:defRPr/>
              </a:pPr>
              <a:endParaRPr lang="en-US" noProof="0">
                <a:latin typeface="+mn-lt"/>
              </a:endParaRPr>
            </a:p>
          </p:txBody>
        </p:sp>
        <p:pic>
          <p:nvPicPr>
            <p:cNvPr id="7" name="Picture 4" descr="ABB1ClaimL_rgb300_100mmLIGHT Kopie"/>
            <p:cNvPicPr>
              <a:picLocks noChangeAspect="1" noChangeArrowheads="1"/>
            </p:cNvPicPr>
            <p:nvPr/>
          </p:nvPicPr>
          <p:blipFill>
            <a:blip r:embed="rId2" cstate="screen"/>
            <a:srcRect/>
            <a:stretch>
              <a:fillRect/>
            </a:stretch>
          </p:blipFill>
          <p:spPr bwMode="gray">
            <a:xfrm>
              <a:off x="367" y="1660"/>
              <a:ext cx="5031" cy="743"/>
            </a:xfrm>
            <a:prstGeom prst="rect">
              <a:avLst/>
            </a:prstGeom>
            <a:noFill/>
            <a:ln w="9525">
              <a:noFill/>
              <a:miter lim="800000"/>
              <a:headEnd/>
              <a:tailEnd/>
            </a:ln>
          </p:spPr>
        </p:pic>
      </p:grpSp>
    </p:spTree>
    <p:extLst>
      <p:ext uri="{BB962C8B-B14F-4D97-AF65-F5344CB8AC3E}">
        <p14:creationId xmlns="" xmlns:p14="http://schemas.microsoft.com/office/powerpoint/2010/main" val="16339145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50" name="Picture 2" descr="\\192.168.178.100\exp_public\Projekte\ABB_Holding\02_TOOLS_Vorlage\Vorlage 2010\01  POWERPOINT\Daten\singapore02_L1_cmyk_Y.png"/>
          <p:cNvPicPr>
            <a:picLocks noChangeAspect="1" noChangeArrowheads="1"/>
          </p:cNvPicPr>
          <p:nvPr userDrawn="1"/>
        </p:nvPicPr>
        <p:blipFill rotWithShape="1">
          <a:blip r:embed="rId2" cstate="screen">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a:ext>
            </a:extLst>
          </a:blip>
          <a:srcRect/>
          <a:stretch/>
        </p:blipFill>
        <p:spPr bwMode="auto">
          <a:xfrm>
            <a:off x="214313" y="225425"/>
            <a:ext cx="8713787" cy="360203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4"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9EFE0855-3912-4A59-8376-8186C606AB6D}"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104381193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43277EE0-E3AE-4AE1-927D-1D9AA238D258}"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6311094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525600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643EF1FE-2E26-4FAE-8D30-8278116B0A93}"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59799652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F1369080-447F-46B3-97E6-0832152AB994}"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30591933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vider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3B093B7B-F49B-4FE0-8387-6581E2A2A701}"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20254803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default">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75"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sp>
        <p:nvSpPr>
          <p:cNvPr id="10" name="Bildplatzhalter 9"/>
          <p:cNvSpPr>
            <a:spLocks noGrp="1"/>
          </p:cNvSpPr>
          <p:nvPr>
            <p:ph type="pic" sz="quarter" idx="12"/>
          </p:nvPr>
        </p:nvSpPr>
        <p:spPr>
          <a:xfrm>
            <a:off x="214314" y="225426"/>
            <a:ext cx="8702674" cy="3598862"/>
          </a:xfrm>
        </p:spPr>
        <p:txBody>
          <a:bodyPr/>
          <a:lstStyle>
            <a:lvl1pPr>
              <a:buNone/>
              <a:defRPr/>
            </a:lvl1pPr>
          </a:lstStyle>
          <a:p>
            <a:r>
              <a:rPr lang="en-US" smtClean="0"/>
              <a:t>Click icon to add picture</a:t>
            </a:r>
            <a:endParaRPr lang="de-DE" dirty="0"/>
          </a:p>
        </p:txBody>
      </p:sp>
      <p:sp>
        <p:nvSpPr>
          <p:cNvPr id="9"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r>
              <a:rPr lang="en-US" smtClean="0"/>
              <a:t>Click to edit Master title style</a:t>
            </a:r>
            <a:endParaRPr lang="en-US" dirty="0" smtClean="0"/>
          </a:p>
        </p:txBody>
      </p:sp>
      <p:sp>
        <p:nvSpPr>
          <p:cNvPr id="13"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14" name="Text Placeholder 12"/>
          <p:cNvSpPr>
            <a:spLocks noGrp="1"/>
          </p:cNvSpPr>
          <p:nvPr>
            <p:ph type="body" sz="quarter" idx="10"/>
          </p:nvPr>
        </p:nvSpPr>
        <p:spPr>
          <a:xfrm>
            <a:off x="215900" y="3968750"/>
            <a:ext cx="8712200" cy="216000"/>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default with picture">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pic>
        <p:nvPicPr>
          <p:cNvPr id="9" name="Picture 3"/>
          <p:cNvPicPr>
            <a:picLocks noChangeAspect="1" noChangeArrowheads="1"/>
          </p:cNvPicPr>
          <p:nvPr userDrawn="1"/>
        </p:nvPicPr>
        <p:blipFill>
          <a:blip r:embed="rId3" cstate="email">
            <a:extLst>
              <a:ext uri="{28A0092B-C50C-407E-A947-70E740481C1C}">
                <a14:useLocalDpi xmlns="" xmlns:a14="http://schemas.microsoft.com/office/drawing/2010/main"/>
              </a:ext>
            </a:extLst>
          </a:blip>
          <a:srcRect/>
          <a:stretch>
            <a:fillRect/>
          </a:stretch>
        </p:blipFill>
        <p:spPr bwMode="auto">
          <a:xfrm>
            <a:off x="214313" y="225425"/>
            <a:ext cx="8713787" cy="3602038"/>
          </a:xfrm>
          <a:prstGeom prst="rect">
            <a:avLst/>
          </a:prstGeom>
          <a:noFill/>
        </p:spPr>
      </p:pic>
      <p:sp>
        <p:nvSpPr>
          <p:cNvPr id="14"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endParaRPr lang="en-US" dirty="0" smtClean="0"/>
          </a:p>
        </p:txBody>
      </p:sp>
      <p:sp>
        <p:nvSpPr>
          <p:cNvPr id="15"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
        <p:nvSpPr>
          <p:cNvPr id="16" name="Text Placeholder 12"/>
          <p:cNvSpPr>
            <a:spLocks noGrp="1"/>
          </p:cNvSpPr>
          <p:nvPr>
            <p:ph type="body" sz="quarter" idx="10"/>
          </p:nvPr>
        </p:nvSpPr>
        <p:spPr>
          <a:xfrm>
            <a:off x="215900" y="3968750"/>
            <a:ext cx="8712200" cy="216000"/>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de-DE" dirty="0"/>
          </a:p>
        </p:txBody>
      </p:sp>
    </p:spTree>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98FEF3C1-297E-4B4D-87FC-D7C512CC70CF}"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79195715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302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D59CD84E-7EF9-4719-B61E-37CC225C2C92}"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Text Placeholder 2"/>
          <p:cNvSpPr>
            <a:spLocks noGrp="1"/>
          </p:cNvSpPr>
          <p:nvPr>
            <p:ph type="body" sz="quarter" idx="13"/>
          </p:nvPr>
        </p:nvSpPr>
        <p:spPr>
          <a:xfrm>
            <a:off x="4643438" y="1592262"/>
            <a:ext cx="3024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 xmlns:p14="http://schemas.microsoft.com/office/powerpoint/2010/main" val="99884504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slide with small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D259F7AE-7915-4F9A-9258-D0B585271725}"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1122363"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8060650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slide with one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9247BD6D-6DC2-45BC-A218-D214F5DA191B}"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3024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60653198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slide two pictures besides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D70E8F8A-7BD8-4C4B-9EF5-D8459D3C53D1}"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1476375" y="3968774"/>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413597194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slide three picture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5"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6C76ED6-4628-4FAC-88DF-E03AD76A9EAA}"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176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1476375" y="4760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9436998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slide one picture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1062"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6137BF7D-C6A5-4D9A-BF2E-70A67D5AEB15}"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6191062"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50398067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slide two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73"/>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8E3822A1-EA40-4BCB-86B3-7ACBD66A7073}"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4643437"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86094841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 slide three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3E0F42BA-6D11-4451-A054-2C1A5CAA318B}"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3582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568837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99849472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060CAC27-F722-4F5D-8671-D29EE128867C}"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4644344" y="1592263"/>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4643438" y="3968750"/>
            <a:ext cx="3024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Tree>
    <p:extLst>
      <p:ext uri="{BB962C8B-B14F-4D97-AF65-F5344CB8AC3E}">
        <p14:creationId xmlns="" xmlns:p14="http://schemas.microsoft.com/office/powerpoint/2010/main" val="53368741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default">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75"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sp>
        <p:nvSpPr>
          <p:cNvPr id="10" name="Bildplatzhalter 9"/>
          <p:cNvSpPr>
            <a:spLocks noGrp="1"/>
          </p:cNvSpPr>
          <p:nvPr>
            <p:ph type="pic" sz="quarter" idx="12"/>
          </p:nvPr>
        </p:nvSpPr>
        <p:spPr>
          <a:xfrm>
            <a:off x="214314" y="225426"/>
            <a:ext cx="8702674" cy="3598862"/>
          </a:xfrm>
        </p:spPr>
        <p:txBody>
          <a:bodyPr/>
          <a:lstStyle>
            <a:lvl1pPr>
              <a:buNone/>
              <a:defRPr/>
            </a:lvl1pPr>
          </a:lstStyle>
          <a:p>
            <a:endParaRPr lang="de-DE" dirty="0"/>
          </a:p>
        </p:txBody>
      </p:sp>
      <p:sp>
        <p:nvSpPr>
          <p:cNvPr id="9"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endParaRPr lang="en-US" dirty="0" smtClean="0"/>
          </a:p>
        </p:txBody>
      </p:sp>
      <p:sp>
        <p:nvSpPr>
          <p:cNvPr id="13"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
        <p:nvSpPr>
          <p:cNvPr id="14" name="Text Placeholder 12"/>
          <p:cNvSpPr>
            <a:spLocks noGrp="1"/>
          </p:cNvSpPr>
          <p:nvPr>
            <p:ph type="body" sz="quarter" idx="10"/>
          </p:nvPr>
        </p:nvSpPr>
        <p:spPr>
          <a:xfrm>
            <a:off x="215900" y="3968750"/>
            <a:ext cx="8712200" cy="216000"/>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de-DE" dirty="0"/>
          </a:p>
        </p:txBody>
      </p:sp>
    </p:spTree>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2B615BD6-5205-472C-B7E2-3E18103DAD61}"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3582000"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3582000" y="3968750"/>
            <a:ext cx="1980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
        <p:nvSpPr>
          <p:cNvPr id="5" name="Bildplatzhalter 4"/>
          <p:cNvSpPr>
            <a:spLocks noGrp="1"/>
          </p:cNvSpPr>
          <p:nvPr>
            <p:ph type="pic" sz="quarter" idx="17" hasCustomPrompt="1"/>
          </p:nvPr>
        </p:nvSpPr>
        <p:spPr bwMode="gray">
          <a:xfrm>
            <a:off x="568762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1" name="Bildplatzhalter 10"/>
          <p:cNvSpPr>
            <a:spLocks noGrp="1"/>
          </p:cNvSpPr>
          <p:nvPr>
            <p:ph type="pic" sz="quarter" idx="18" hasCustomPrompt="1"/>
          </p:nvPr>
        </p:nvSpPr>
        <p:spPr bwMode="gray">
          <a:xfrm>
            <a:off x="568762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387969390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slide one picture">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55DFFD28-6B08-43A2-BD2E-F9D847B86B0B}"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8712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56468055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en-US" noProof="0" dirty="0" smtClean="0"/>
              <a:t>Click to edit Master title style</a:t>
            </a:r>
            <a:endParaRPr lang="en-US" dirty="0"/>
          </a:p>
        </p:txBody>
      </p:sp>
      <p:sp>
        <p:nvSpPr>
          <p:cNvPr id="3" name="Datumsplatzhalter 2"/>
          <p:cNvSpPr>
            <a:spLocks noGrp="1"/>
          </p:cNvSpPr>
          <p:nvPr>
            <p:ph type="dt" sz="half" idx="10"/>
          </p:nvPr>
        </p:nvSpPr>
        <p:spPr bwMode="gray"/>
        <p:txBody>
          <a:bodyPr/>
          <a:lstStyle/>
          <a:p>
            <a:fld id="{D1EB399C-FD2B-4BC1-B447-A8EBE645C1C4}" type="datetime4">
              <a:rPr lang="en-GB" smtClean="0"/>
              <a:pPr/>
              <a:t>17 January 2013</a:t>
            </a:fld>
            <a:endParaRPr lang="en-US" dirty="0"/>
          </a:p>
        </p:txBody>
      </p:sp>
      <p:sp>
        <p:nvSpPr>
          <p:cNvPr id="4" name="Foliennummernplatzhalter 3"/>
          <p:cNvSpPr>
            <a:spLocks noGrp="1"/>
          </p:cNvSpPr>
          <p:nvPr>
            <p:ph type="sldNum" sz="quarter" idx="11"/>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49708017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2" name="Group 2"/>
          <p:cNvGrpSpPr>
            <a:grpSpLocks/>
          </p:cNvGrpSpPr>
          <p:nvPr userDrawn="1"/>
        </p:nvGrpSpPr>
        <p:grpSpPr bwMode="gray">
          <a:xfrm>
            <a:off x="0" y="0"/>
            <a:ext cx="9144000" cy="6858000"/>
            <a:chOff x="0" y="0"/>
            <a:chExt cx="5760" cy="4320"/>
          </a:xfrm>
        </p:grpSpPr>
        <p:sp>
          <p:nvSpPr>
            <p:cNvPr id="6" name="Rectangle 3"/>
            <p:cNvSpPr>
              <a:spLocks noChangeArrowheads="1"/>
            </p:cNvSpPr>
            <p:nvPr/>
          </p:nvSpPr>
          <p:spPr bwMode="gray">
            <a:xfrm>
              <a:off x="0" y="0"/>
              <a:ext cx="5760" cy="4320"/>
            </a:xfrm>
            <a:prstGeom prst="rect">
              <a:avLst/>
            </a:prstGeom>
            <a:noFill/>
            <a:ln w="9525" algn="ctr">
              <a:noFill/>
              <a:miter lim="800000"/>
              <a:headEnd/>
              <a:tailEnd/>
            </a:ln>
            <a:effectLst/>
          </p:spPr>
          <p:txBody>
            <a:bodyPr wrap="none" lIns="0" tIns="0" rIns="0" bIns="0" anchor="ctr"/>
            <a:lstStyle/>
            <a:p>
              <a:pPr fontAlgn="auto">
                <a:spcBef>
                  <a:spcPts val="0"/>
                </a:spcBef>
                <a:spcAft>
                  <a:spcPts val="0"/>
                </a:spcAft>
                <a:defRPr/>
              </a:pPr>
              <a:endParaRPr lang="en-US" noProof="0">
                <a:latin typeface="+mn-lt"/>
              </a:endParaRPr>
            </a:p>
          </p:txBody>
        </p:sp>
        <p:pic>
          <p:nvPicPr>
            <p:cNvPr id="7" name="Picture 4" descr="ABB1ClaimL_rgb300_100mmLIGHT Kopie"/>
            <p:cNvPicPr>
              <a:picLocks noChangeAspect="1" noChangeArrowheads="1"/>
            </p:cNvPicPr>
            <p:nvPr/>
          </p:nvPicPr>
          <p:blipFill>
            <a:blip r:embed="rId2" cstate="screen"/>
            <a:srcRect/>
            <a:stretch>
              <a:fillRect/>
            </a:stretch>
          </p:blipFill>
          <p:spPr bwMode="gray">
            <a:xfrm>
              <a:off x="367" y="1660"/>
              <a:ext cx="5031" cy="743"/>
            </a:xfrm>
            <a:prstGeom prst="rect">
              <a:avLst/>
            </a:prstGeom>
            <a:noFill/>
            <a:ln w="9525">
              <a:noFill/>
              <a:miter lim="800000"/>
              <a:headEnd/>
              <a:tailEnd/>
            </a:ln>
          </p:spPr>
        </p:pic>
      </p:grpSp>
    </p:spTree>
    <p:extLst>
      <p:ext uri="{BB962C8B-B14F-4D97-AF65-F5344CB8AC3E}">
        <p14:creationId xmlns="" xmlns:p14="http://schemas.microsoft.com/office/powerpoint/2010/main" val="108714418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C36B7A4B-878D-4E58-8CB1-B07AA2E0DD6E}"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pic>
        <p:nvPicPr>
          <p:cNvPr id="1026" name="Picture 2"/>
          <p:cNvPicPr>
            <a:picLocks noChangeAspect="1" noChangeArrowheads="1"/>
          </p:cNvPicPr>
          <p:nvPr userDrawn="1"/>
        </p:nvPicPr>
        <p:blipFill rotWithShape="1">
          <a:blip r:embed="rId3" cstate="screen">
            <a:extLst>
              <a:ext uri="{28A0092B-C50C-407E-A947-70E740481C1C}">
                <a14:useLocalDpi xmlns="" xmlns:a14="http://schemas.microsoft.com/office/drawing/2010/main"/>
              </a:ext>
            </a:extLst>
          </a:blip>
          <a:srcRect/>
          <a:stretch/>
        </p:blipFill>
        <p:spPr bwMode="auto">
          <a:xfrm>
            <a:off x="215900" y="225425"/>
            <a:ext cx="8712198" cy="35988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5315650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7671CC11-2B52-402C-B646-5AC5A74AAB9C}"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56873985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525600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518663BE-2DB2-49CF-AD7F-6F1B2E2EFE21}"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199652030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496D120C-928F-47EF-899E-1B5747FA1C8E}"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03574907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ivider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8F91A6A6-8CD3-49BC-8F4D-90348F0A224A}"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289500561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9904535F-5FE9-425D-93EB-2B103AABDBE2}"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57601081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99"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sp>
        <p:nvSpPr>
          <p:cNvPr id="6" name="Titel 1"/>
          <p:cNvSpPr>
            <a:spLocks noGrp="1"/>
          </p:cNvSpPr>
          <p:nvPr>
            <p:ph type="ctrTitle"/>
          </p:nvPr>
        </p:nvSpPr>
        <p:spPr>
          <a:xfrm>
            <a:off x="215900" y="225425"/>
            <a:ext cx="8712200" cy="3970348"/>
          </a:xfrm>
        </p:spPr>
        <p:txBody>
          <a:bodyPr lIns="144000" tIns="144000" rIns="0" bIns="0" anchor="t">
            <a:normAutofit/>
          </a:bodyPr>
          <a:lstStyle>
            <a:lvl1pPr algn="l">
              <a:defRPr sz="5400">
                <a:solidFill>
                  <a:schemeClr val="accent2"/>
                </a:solidFill>
                <a:latin typeface="Arial" pitchFamily="34" charset="0"/>
                <a:cs typeface="Arial" pitchFamily="34" charset="0"/>
              </a:defRPr>
            </a:lvl1pPr>
          </a:lstStyle>
          <a:p>
            <a:endParaRPr lang="de-DE" dirty="0"/>
          </a:p>
        </p:txBody>
      </p:sp>
      <p:sp>
        <p:nvSpPr>
          <p:cNvPr id="7" name="Text Placeholder 12"/>
          <p:cNvSpPr>
            <a:spLocks noGrp="1"/>
          </p:cNvSpPr>
          <p:nvPr>
            <p:ph type="body" sz="quarter" idx="10"/>
          </p:nvPr>
        </p:nvSpPr>
        <p:spPr>
          <a:xfrm>
            <a:off x="215900" y="5254650"/>
            <a:ext cx="8712200" cy="203175"/>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de-DE" dirty="0"/>
          </a:p>
        </p:txBody>
      </p:sp>
    </p:spTree>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302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D61B528C-6745-40AE-84D0-427839CAD796}"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Text Placeholder 2"/>
          <p:cNvSpPr>
            <a:spLocks noGrp="1"/>
          </p:cNvSpPr>
          <p:nvPr>
            <p:ph type="body" sz="quarter" idx="13"/>
          </p:nvPr>
        </p:nvSpPr>
        <p:spPr>
          <a:xfrm>
            <a:off x="4643438" y="1592262"/>
            <a:ext cx="3024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 xmlns:p14="http://schemas.microsoft.com/office/powerpoint/2010/main" val="257340954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slide with small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216188AC-0105-4BEC-8683-772385F318A7}"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1122363"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26711618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slide with one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08D41685-D93D-4C60-BA84-EAE1577179E6}"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3024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0292870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slide two pictures besides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51E5AEC9-9828-4FB4-8118-1E9A52E5EDF9}"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1476375" y="3968774"/>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896558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slide three picture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5"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6B9DCB43-AF4D-4391-9758-1638F04C79F2}"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176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1476375" y="4760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60130329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slide one picture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1062"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BC1619D0-6924-4D5F-AD82-D5B07A1B02FF}"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3"/>
            <a:ext cx="6191062"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312696508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slide two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73"/>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EC129A08-A834-4184-883E-992DBB9DFD76}"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4643437"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62441522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tent slide three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2847322-AF71-4D18-8709-3A2BAA2603A5}"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3582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568837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27245256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D8E76480-1CFC-4792-8272-8AA8AF7CBAD5}"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4644344" y="1592263"/>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4643438" y="3968750"/>
            <a:ext cx="3024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Tree>
    <p:extLst>
      <p:ext uri="{BB962C8B-B14F-4D97-AF65-F5344CB8AC3E}">
        <p14:creationId xmlns="" xmlns:p14="http://schemas.microsoft.com/office/powerpoint/2010/main" val="174115242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9E638A44-FE39-4BC4-8E6C-C2CA0CB77C83}"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3582000"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3582000" y="3968750"/>
            <a:ext cx="1980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
        <p:nvSpPr>
          <p:cNvPr id="5" name="Bildplatzhalter 4"/>
          <p:cNvSpPr>
            <a:spLocks noGrp="1"/>
          </p:cNvSpPr>
          <p:nvPr>
            <p:ph type="pic" sz="quarter" idx="17" hasCustomPrompt="1"/>
          </p:nvPr>
        </p:nvSpPr>
        <p:spPr bwMode="gray">
          <a:xfrm>
            <a:off x="568762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1" name="Bildplatzhalter 10"/>
          <p:cNvSpPr>
            <a:spLocks noGrp="1"/>
          </p:cNvSpPr>
          <p:nvPr>
            <p:ph type="pic" sz="quarter" idx="18" hasCustomPrompt="1"/>
          </p:nvPr>
        </p:nvSpPr>
        <p:spPr bwMode="gray">
          <a:xfrm>
            <a:off x="568762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1672600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6" name="Rechteck 5"/>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Bildplatzhalter 9"/>
          <p:cNvSpPr>
            <a:spLocks noGrp="1"/>
          </p:cNvSpPr>
          <p:nvPr>
            <p:ph type="pic" sz="quarter" idx="12"/>
          </p:nvPr>
        </p:nvSpPr>
        <p:spPr>
          <a:xfrm>
            <a:off x="214313" y="225425"/>
            <a:ext cx="8713787" cy="3598863"/>
          </a:xfrm>
        </p:spPr>
        <p:txBody>
          <a:bodyPr/>
          <a:lstStyle>
            <a:lvl1pPr>
              <a:buNone/>
              <a:defRPr/>
            </a:lvl1pPr>
          </a:lstStyle>
          <a:p>
            <a:endParaRPr lang="de-DE" dirty="0"/>
          </a:p>
        </p:txBody>
      </p:sp>
      <p:sp>
        <p:nvSpPr>
          <p:cNvPr id="7"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endParaRPr lang="en-US" dirty="0" smtClean="0"/>
          </a:p>
        </p:txBody>
      </p:sp>
      <p:sp>
        <p:nvSpPr>
          <p:cNvPr id="10"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slide one picture">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583F7D16-89D6-4CBA-B4BA-EF0FD3296245}" type="datetime4">
              <a:rPr lang="en-GB" smtClean="0"/>
              <a:pPr/>
              <a:t>17 January 2013</a:t>
            </a:fld>
            <a:endParaRPr lang="en-US" dirty="0"/>
          </a:p>
        </p:txBody>
      </p:sp>
      <p:sp>
        <p:nvSpPr>
          <p:cNvPr id="8" name="Foliennummernplatzhalter 7"/>
          <p:cNvSpPr>
            <a:spLocks noGrp="1"/>
          </p:cNvSpPr>
          <p:nvPr>
            <p:ph type="sldNum" sz="quarter" idx="12"/>
          </p:nvPr>
        </p:nvSpPr>
        <p:spPr bwMode="gray"/>
        <p:txBody>
          <a:bodyPr/>
          <a:lstStyle/>
          <a:p>
            <a:r>
              <a:rPr lang="en-US" smtClean="0"/>
              <a:t>| Slide </a:t>
            </a:r>
            <a:fld id="{750C5ABC-B986-44AC-89AE-3BDBB9DC4F4B}" type="slidenum">
              <a:rPr lang="en-US" smtClean="0"/>
              <a:pPr/>
              <a:t>‹#›</a:t>
            </a:fld>
            <a:endParaRPr lang="en-US" dirty="0"/>
          </a:p>
        </p:txBody>
      </p:sp>
      <p:sp>
        <p:nvSpPr>
          <p:cNvPr id="3" name="Bildplatzhalter 2"/>
          <p:cNvSpPr>
            <a:spLocks noGrp="1"/>
          </p:cNvSpPr>
          <p:nvPr>
            <p:ph type="pic" sz="quarter" idx="13" hasCustomPrompt="1"/>
          </p:nvPr>
        </p:nvSpPr>
        <p:spPr bwMode="gray">
          <a:xfrm>
            <a:off x="209550" y="1592263"/>
            <a:ext cx="8712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08523566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en-US" noProof="0" dirty="0" smtClean="0"/>
              <a:t>Click to edit Master title style</a:t>
            </a:r>
            <a:endParaRPr lang="en-US" dirty="0"/>
          </a:p>
        </p:txBody>
      </p:sp>
      <p:sp>
        <p:nvSpPr>
          <p:cNvPr id="3" name="Datumsplatzhalter 2"/>
          <p:cNvSpPr>
            <a:spLocks noGrp="1"/>
          </p:cNvSpPr>
          <p:nvPr>
            <p:ph type="dt" sz="half" idx="10"/>
          </p:nvPr>
        </p:nvSpPr>
        <p:spPr bwMode="gray"/>
        <p:txBody>
          <a:bodyPr/>
          <a:lstStyle/>
          <a:p>
            <a:fld id="{D08D0D67-0B13-4B3D-8E5C-94E4D9794ED4}" type="datetime4">
              <a:rPr lang="en-GB" smtClean="0"/>
              <a:pPr/>
              <a:t>17 January 2013</a:t>
            </a:fld>
            <a:endParaRPr lang="en-US" dirty="0"/>
          </a:p>
        </p:txBody>
      </p:sp>
      <p:sp>
        <p:nvSpPr>
          <p:cNvPr id="4" name="Foliennummernplatzhalter 3"/>
          <p:cNvSpPr>
            <a:spLocks noGrp="1"/>
          </p:cNvSpPr>
          <p:nvPr>
            <p:ph type="sldNum" sz="quarter" idx="11"/>
          </p:nvPr>
        </p:nvSpPr>
        <p:spPr bwMode="gray"/>
        <p:txBody>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300685220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2" name="Group 2"/>
          <p:cNvGrpSpPr>
            <a:grpSpLocks/>
          </p:cNvGrpSpPr>
          <p:nvPr userDrawn="1"/>
        </p:nvGrpSpPr>
        <p:grpSpPr bwMode="gray">
          <a:xfrm>
            <a:off x="0" y="0"/>
            <a:ext cx="9144000" cy="6858000"/>
            <a:chOff x="0" y="0"/>
            <a:chExt cx="5760" cy="4320"/>
          </a:xfrm>
        </p:grpSpPr>
        <p:sp>
          <p:nvSpPr>
            <p:cNvPr id="6" name="Rectangle 3"/>
            <p:cNvSpPr>
              <a:spLocks noChangeArrowheads="1"/>
            </p:cNvSpPr>
            <p:nvPr/>
          </p:nvSpPr>
          <p:spPr bwMode="gray">
            <a:xfrm>
              <a:off x="0" y="0"/>
              <a:ext cx="5760" cy="4320"/>
            </a:xfrm>
            <a:prstGeom prst="rect">
              <a:avLst/>
            </a:prstGeom>
            <a:noFill/>
            <a:ln w="9525" algn="ctr">
              <a:noFill/>
              <a:miter lim="800000"/>
              <a:headEnd/>
              <a:tailEnd/>
            </a:ln>
            <a:effectLst/>
          </p:spPr>
          <p:txBody>
            <a:bodyPr wrap="none" lIns="0" tIns="0" rIns="0" bIns="0" anchor="ctr"/>
            <a:lstStyle/>
            <a:p>
              <a:pPr fontAlgn="auto">
                <a:spcBef>
                  <a:spcPts val="0"/>
                </a:spcBef>
                <a:spcAft>
                  <a:spcPts val="0"/>
                </a:spcAft>
                <a:defRPr/>
              </a:pPr>
              <a:endParaRPr lang="en-US" noProof="0">
                <a:latin typeface="+mn-lt"/>
              </a:endParaRPr>
            </a:p>
          </p:txBody>
        </p:sp>
        <p:pic>
          <p:nvPicPr>
            <p:cNvPr id="7" name="Picture 4" descr="ABB1ClaimL_rgb300_100mmLIGHT Kopie"/>
            <p:cNvPicPr>
              <a:picLocks noChangeAspect="1" noChangeArrowheads="1"/>
            </p:cNvPicPr>
            <p:nvPr/>
          </p:nvPicPr>
          <p:blipFill>
            <a:blip r:embed="rId2" cstate="screen"/>
            <a:srcRect/>
            <a:stretch>
              <a:fillRect/>
            </a:stretch>
          </p:blipFill>
          <p:spPr bwMode="gray">
            <a:xfrm>
              <a:off x="367" y="1660"/>
              <a:ext cx="5031" cy="743"/>
            </a:xfrm>
            <a:prstGeom prst="rect">
              <a:avLst/>
            </a:prstGeom>
            <a:noFill/>
            <a:ln w="9525">
              <a:noFill/>
              <a:miter lim="800000"/>
              <a:headEnd/>
              <a:tailEnd/>
            </a:ln>
          </p:spPr>
        </p:pic>
      </p:grpSp>
    </p:spTree>
    <p:extLst>
      <p:ext uri="{BB962C8B-B14F-4D97-AF65-F5344CB8AC3E}">
        <p14:creationId xmlns="" xmlns:p14="http://schemas.microsoft.com/office/powerpoint/2010/main" val="4297454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without picture">
    <p:spTree>
      <p:nvGrpSpPr>
        <p:cNvPr id="1" name=""/>
        <p:cNvGrpSpPr/>
        <p:nvPr/>
      </p:nvGrpSpPr>
      <p:grpSpPr>
        <a:xfrm>
          <a:off x="0" y="0"/>
          <a:ext cx="0" cy="0"/>
          <a:chOff x="0" y="0"/>
          <a:chExt cx="0" cy="0"/>
        </a:xfrm>
      </p:grpSpPr>
      <p:sp>
        <p:nvSpPr>
          <p:cNvPr id="3" name="Rechteck 2"/>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1"/>
          <p:cNvSpPr>
            <a:spLocks noGrp="1"/>
          </p:cNvSpPr>
          <p:nvPr>
            <p:ph type="title"/>
          </p:nvPr>
        </p:nvSpPr>
        <p:spPr>
          <a:xfrm>
            <a:off x="215900" y="225424"/>
            <a:ext cx="8712200" cy="5975351"/>
          </a:xfrm>
        </p:spPr>
        <p:txBody>
          <a:bodyPr vert="horz" lIns="144000" tIns="144000" rIns="0" bIns="0" rtlCol="0" anchor="t" anchorCtr="0">
            <a:normAutofit/>
          </a:bodyPr>
          <a:lstStyle>
            <a:lvl1pPr algn="l" defTabSz="914400" rtl="0" eaLnBrk="1" latinLnBrk="0" hangingPunct="1">
              <a:spcBef>
                <a:spcPct val="0"/>
              </a:spcBef>
              <a:buNone/>
              <a:defRPr lang="de-DE" sz="5400" kern="1200" dirty="0" smtClean="0">
                <a:solidFill>
                  <a:schemeClr val="accent2"/>
                </a:solidFill>
                <a:latin typeface="Arial" pitchFamily="34" charset="0"/>
                <a:ea typeface="+mj-ea"/>
                <a:cs typeface="Arial" pitchFamily="34" charset="0"/>
              </a:defRPr>
            </a:lvl1pPr>
          </a:lstStyle>
          <a:p>
            <a:endParaRPr lang="de-DE"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default">
    <p:spTree>
      <p:nvGrpSpPr>
        <p:cNvPr id="1" name=""/>
        <p:cNvGrpSpPr/>
        <p:nvPr/>
      </p:nvGrpSpPr>
      <p:grpSpPr>
        <a:xfrm>
          <a:off x="0" y="0"/>
          <a:ext cx="0" cy="0"/>
          <a:chOff x="0" y="0"/>
          <a:chExt cx="0" cy="0"/>
        </a:xfrm>
      </p:grpSpPr>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21" name="Inhaltsplatzhalter 3"/>
          <p:cNvSpPr>
            <a:spLocks noGrp="1"/>
          </p:cNvSpPr>
          <p:nvPr>
            <p:ph sz="half" idx="2"/>
          </p:nvPr>
        </p:nvSpPr>
        <p:spPr>
          <a:xfrm>
            <a:off x="1476374" y="1592263"/>
            <a:ext cx="6191251" cy="4608512"/>
          </a:xfrm>
        </p:spPr>
        <p:txBody>
          <a:bodyPr>
            <a:normAutofit/>
          </a:bodyPr>
          <a:lstStyle>
            <a:lvl1pPr marL="179388" indent="-179388">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22" name="Inhaltsplatzhalter 3"/>
          <p:cNvSpPr>
            <a:spLocks noGrp="1"/>
          </p:cNvSpPr>
          <p:nvPr>
            <p:ph sz="half" idx="11"/>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a:p>
            <a:pPr lvl="0"/>
            <a:endParaRPr lang="de-DE" dirty="0" smtClean="0"/>
          </a:p>
        </p:txBody>
      </p:sp>
      <p:sp>
        <p:nvSpPr>
          <p:cNvPr id="23"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9" name="Datumsplatzhalter 8"/>
          <p:cNvSpPr>
            <a:spLocks noGrp="1"/>
          </p:cNvSpPr>
          <p:nvPr>
            <p:ph type="dt" sz="half" idx="12"/>
          </p:nvPr>
        </p:nvSpPr>
        <p:spPr/>
        <p:txBody>
          <a:bodyPr/>
          <a:lstStyle/>
          <a:p>
            <a:fld id="{D54D27DB-5D46-405F-AE60-EF29CB57C0D9}" type="datetime4">
              <a:rPr lang="en-US" smtClean="0"/>
              <a:pPr/>
              <a:t>January 17, 2013</a:t>
            </a:fld>
            <a:endParaRPr lang="de-DE" dirty="0"/>
          </a:p>
        </p:txBody>
      </p:sp>
      <p:sp>
        <p:nvSpPr>
          <p:cNvPr id="10" name="Foliennummernplatzhalter 9"/>
          <p:cNvSpPr>
            <a:spLocks noGrp="1"/>
          </p:cNvSpPr>
          <p:nvPr>
            <p:ph type="sldNum" sz="quarter" idx="13"/>
          </p:nvPr>
        </p:nvSpPr>
        <p:spPr/>
        <p:txBody>
          <a:bodyPr/>
          <a:lstStyle/>
          <a:p>
            <a:r>
              <a:rPr lang="de-DE" smtClean="0"/>
              <a:t>| Slide </a:t>
            </a:r>
            <a:fld id="{CF363E95-653D-48D7-8EB0-A81FED805B5F}" type="slidenum">
              <a:rPr lang="de-DE" smtClean="0"/>
              <a:pPr/>
              <a:t>‹#›</a:t>
            </a:fld>
            <a:endParaRPr lang="de-DE" dirty="0"/>
          </a:p>
        </p:txBody>
      </p:sp>
      <p:sp>
        <p:nvSpPr>
          <p:cNvPr id="11" name="Fußzeilenplatzhalter 10"/>
          <p:cNvSpPr>
            <a:spLocks noGrp="1"/>
          </p:cNvSpPr>
          <p:nvPr>
            <p:ph type="ftr" sz="quarter" idx="14"/>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one picture above text">
    <p:spTree>
      <p:nvGrpSpPr>
        <p:cNvPr id="1" name=""/>
        <p:cNvGrpSpPr/>
        <p:nvPr/>
      </p:nvGrpSpPr>
      <p:grpSpPr>
        <a:xfrm>
          <a:off x="0" y="0"/>
          <a:ext cx="0" cy="0"/>
          <a:chOff x="0" y="0"/>
          <a:chExt cx="0" cy="0"/>
        </a:xfrm>
      </p:grpSpPr>
      <p:sp>
        <p:nvSpPr>
          <p:cNvPr id="11" name="Inhaltsplatzhalter 3"/>
          <p:cNvSpPr>
            <a:spLocks noGrp="1"/>
          </p:cNvSpPr>
          <p:nvPr>
            <p:ph sz="half" idx="2"/>
          </p:nvPr>
        </p:nvSpPr>
        <p:spPr>
          <a:xfrm>
            <a:off x="1476374" y="1592263"/>
            <a:ext cx="6191251"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4" name="Inhaltsplatzhalter 3"/>
          <p:cNvSpPr>
            <a:spLocks noGrp="1"/>
          </p:cNvSpPr>
          <p:nvPr>
            <p:ph sz="half" idx="10"/>
          </p:nvPr>
        </p:nvSpPr>
        <p:spPr>
          <a:xfrm>
            <a:off x="1476376" y="3968749"/>
            <a:ext cx="6191250" cy="2232025"/>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marL="179388" marR="0" lvl="0" indent="-179388"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5"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6"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7"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ts val="3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0" name="Datumsplatzhalter 9"/>
          <p:cNvSpPr>
            <a:spLocks noGrp="1"/>
          </p:cNvSpPr>
          <p:nvPr>
            <p:ph type="dt" sz="half" idx="15"/>
          </p:nvPr>
        </p:nvSpPr>
        <p:spPr/>
        <p:txBody>
          <a:bodyPr/>
          <a:lstStyle/>
          <a:p>
            <a:fld id="{6D7F34F5-532D-4CD0-A42A-47E8F3DE5841}" type="datetime4">
              <a:rPr lang="en-US" smtClean="0"/>
              <a:pPr/>
              <a:t>January 17, 2013</a:t>
            </a:fld>
            <a:endParaRPr lang="de-DE" dirty="0"/>
          </a:p>
        </p:txBody>
      </p:sp>
      <p:sp>
        <p:nvSpPr>
          <p:cNvPr id="12" name="Foliennummernplatzhalter 11"/>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7"/>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two pictures above text">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1476374" y="1592263"/>
            <a:ext cx="3021013"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5" name="Inhaltsplatzhalter 3"/>
          <p:cNvSpPr>
            <a:spLocks noGrp="1"/>
          </p:cNvSpPr>
          <p:nvPr>
            <p:ph sz="half" idx="10"/>
          </p:nvPr>
        </p:nvSpPr>
        <p:spPr>
          <a:xfrm>
            <a:off x="1476376" y="3968749"/>
            <a:ext cx="6191250" cy="2232025"/>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6" name="Inhaltsplatzhalter 3"/>
          <p:cNvSpPr>
            <a:spLocks noGrp="1"/>
          </p:cNvSpPr>
          <p:nvPr>
            <p:ph sz="half" idx="11"/>
          </p:nvPr>
        </p:nvSpPr>
        <p:spPr>
          <a:xfrm>
            <a:off x="4643438" y="1592263"/>
            <a:ext cx="3024187"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7"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8"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9"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1" name="Datumsplatzhalter 10"/>
          <p:cNvSpPr>
            <a:spLocks noGrp="1"/>
          </p:cNvSpPr>
          <p:nvPr>
            <p:ph type="dt" sz="half" idx="15"/>
          </p:nvPr>
        </p:nvSpPr>
        <p:spPr/>
        <p:txBody>
          <a:bodyPr/>
          <a:lstStyle/>
          <a:p>
            <a:fld id="{CC2170EF-A7B8-42B2-BEC4-B1BB2C897E60}" type="datetime4">
              <a:rPr lang="en-US" smtClean="0"/>
              <a:pPr/>
              <a:t>January 17, 2013</a:t>
            </a:fld>
            <a:endParaRPr lang="de-DE" dirty="0"/>
          </a:p>
        </p:txBody>
      </p:sp>
      <p:sp>
        <p:nvSpPr>
          <p:cNvPr id="13" name="Foliennummernplatzhalter 12"/>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4" name="Fußzeilenplatzhalter 13"/>
          <p:cNvSpPr>
            <a:spLocks noGrp="1"/>
          </p:cNvSpPr>
          <p:nvPr>
            <p:ph type="ftr" sz="quarter" idx="17"/>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three pictures above text">
    <p:spTree>
      <p:nvGrpSpPr>
        <p:cNvPr id="1" name=""/>
        <p:cNvGrpSpPr/>
        <p:nvPr/>
      </p:nvGrpSpPr>
      <p:grpSpPr>
        <a:xfrm>
          <a:off x="0" y="0"/>
          <a:ext cx="0" cy="0"/>
          <a:chOff x="0" y="0"/>
          <a:chExt cx="0" cy="0"/>
        </a:xfrm>
      </p:grpSpPr>
      <p:sp>
        <p:nvSpPr>
          <p:cNvPr id="13" name="Inhaltsplatzhalter 3"/>
          <p:cNvSpPr>
            <a:spLocks noGrp="1"/>
          </p:cNvSpPr>
          <p:nvPr>
            <p:ph sz="half" idx="2"/>
          </p:nvPr>
        </p:nvSpPr>
        <p:spPr>
          <a:xfrm>
            <a:off x="1476375" y="1592262"/>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6" name="Inhaltsplatzhalter 3"/>
          <p:cNvSpPr>
            <a:spLocks noGrp="1"/>
          </p:cNvSpPr>
          <p:nvPr>
            <p:ph sz="half" idx="10"/>
          </p:nvPr>
        </p:nvSpPr>
        <p:spPr>
          <a:xfrm>
            <a:off x="1476376" y="3968750"/>
            <a:ext cx="6191250" cy="2232024"/>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7" name="Inhaltsplatzhalter 3"/>
          <p:cNvSpPr>
            <a:spLocks noGrp="1"/>
          </p:cNvSpPr>
          <p:nvPr>
            <p:ph sz="half" idx="11"/>
          </p:nvPr>
        </p:nvSpPr>
        <p:spPr>
          <a:xfrm>
            <a:off x="3583800" y="1592263"/>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8" name="Inhaltsplatzhalter 3"/>
          <p:cNvSpPr>
            <a:spLocks noGrp="1"/>
          </p:cNvSpPr>
          <p:nvPr>
            <p:ph sz="half" idx="12"/>
          </p:nvPr>
        </p:nvSpPr>
        <p:spPr>
          <a:xfrm>
            <a:off x="5691225" y="1592262"/>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9"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21"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2" name="Datumsplatzhalter 11"/>
          <p:cNvSpPr>
            <a:spLocks noGrp="1"/>
          </p:cNvSpPr>
          <p:nvPr>
            <p:ph type="dt" sz="half" idx="15"/>
          </p:nvPr>
        </p:nvSpPr>
        <p:spPr/>
        <p:txBody>
          <a:bodyPr/>
          <a:lstStyle/>
          <a:p>
            <a:fld id="{559BD5D9-BF40-45F4-B6BB-FA0F3F9C2DAD}" type="datetime4">
              <a:rPr lang="en-US" smtClean="0"/>
              <a:pPr/>
              <a:t>January 17, 2013</a:t>
            </a:fld>
            <a:endParaRPr lang="de-DE" dirty="0"/>
          </a:p>
        </p:txBody>
      </p:sp>
      <p:sp>
        <p:nvSpPr>
          <p:cNvPr id="14" name="Foliennummernplatzhalter 13"/>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5" name="Fußzeilenplatzhalter 14"/>
          <p:cNvSpPr>
            <a:spLocks noGrp="1"/>
          </p:cNvSpPr>
          <p:nvPr>
            <p:ph type="ftr" sz="quarter" idx="17"/>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two textboxes">
    <p:spTree>
      <p:nvGrpSpPr>
        <p:cNvPr id="1" name=""/>
        <p:cNvGrpSpPr/>
        <p:nvPr/>
      </p:nvGrpSpPr>
      <p:grpSpPr>
        <a:xfrm>
          <a:off x="0" y="0"/>
          <a:ext cx="0" cy="0"/>
          <a:chOff x="0" y="0"/>
          <a:chExt cx="0" cy="0"/>
        </a:xfrm>
      </p:grpSpPr>
      <p:sp>
        <p:nvSpPr>
          <p:cNvPr id="10" name="Inhaltsplatzhalter 2"/>
          <p:cNvSpPr>
            <a:spLocks noGrp="1"/>
          </p:cNvSpPr>
          <p:nvPr>
            <p:ph sz="half" idx="1"/>
          </p:nvPr>
        </p:nvSpPr>
        <p:spPr>
          <a:xfrm>
            <a:off x="1476375" y="1592263"/>
            <a:ext cx="3019424" cy="4608512"/>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dirty="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0" marR="0" lvl="4" indent="0" algn="l" defTabSz="914400" rtl="0" eaLnBrk="1" fontAlgn="auto" latinLnBrk="0" hangingPunct="1">
              <a:lnSpc>
                <a:spcPct val="100000"/>
              </a:lnSpc>
              <a:spcBef>
                <a:spcPts val="1100"/>
              </a:spcBef>
              <a:spcAft>
                <a:spcPts val="0"/>
              </a:spcAft>
              <a:buClr>
                <a:schemeClr val="accent1"/>
              </a:buClr>
              <a:buSzPct val="70000"/>
              <a:buFontTx/>
              <a:buNone/>
              <a:tabLst/>
            </a:pPr>
            <a:r>
              <a:rPr lang="en-US" dirty="0" smtClean="0"/>
              <a:t>Fifth level</a:t>
            </a:r>
            <a:endParaRPr lang="de-DE" dirty="0"/>
          </a:p>
        </p:txBody>
      </p:sp>
      <p:sp>
        <p:nvSpPr>
          <p:cNvPr id="12" name="Inhaltsplatzhalter 3"/>
          <p:cNvSpPr>
            <a:spLocks noGrp="1"/>
          </p:cNvSpPr>
          <p:nvPr>
            <p:ph sz="half" idx="2"/>
          </p:nvPr>
        </p:nvSpPr>
        <p:spPr>
          <a:xfrm>
            <a:off x="4643438" y="1592263"/>
            <a:ext cx="3024187" cy="4608511"/>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0" marR="0" lvl="4" indent="0" algn="l" defTabSz="914400" rtl="0" eaLnBrk="1" fontAlgn="auto" latinLnBrk="0" hangingPunct="1">
              <a:lnSpc>
                <a:spcPct val="100000"/>
              </a:lnSpc>
              <a:spcBef>
                <a:spcPts val="1100"/>
              </a:spcBef>
              <a:spcAft>
                <a:spcPts val="0"/>
              </a:spcAft>
              <a:buClr>
                <a:schemeClr val="accent1"/>
              </a:buClr>
              <a:buSzPct val="70000"/>
              <a:buFontTx/>
              <a:buNone/>
              <a:tabLst/>
            </a:pPr>
            <a:r>
              <a:rPr lang="en-US" dirty="0" smtClean="0"/>
              <a:t>Fifth level</a:t>
            </a:r>
            <a:endParaRPr lang="de-DE" dirty="0"/>
          </a:p>
        </p:txBody>
      </p:sp>
      <p:sp>
        <p:nvSpPr>
          <p:cNvPr id="13"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4"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5"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1" name="Datumsplatzhalter 10"/>
          <p:cNvSpPr>
            <a:spLocks noGrp="1"/>
          </p:cNvSpPr>
          <p:nvPr>
            <p:ph type="dt" sz="half" idx="16"/>
          </p:nvPr>
        </p:nvSpPr>
        <p:spPr/>
        <p:txBody>
          <a:bodyPr/>
          <a:lstStyle/>
          <a:p>
            <a:fld id="{743A9862-4E81-47D1-966A-554E77B64850}" type="datetime4">
              <a:rPr lang="en-US" smtClean="0"/>
              <a:pPr/>
              <a:t>January 17, 2013</a:t>
            </a:fld>
            <a:endParaRPr lang="de-DE" dirty="0"/>
          </a:p>
        </p:txBody>
      </p:sp>
      <p:sp>
        <p:nvSpPr>
          <p:cNvPr id="16" name="Foliennummernplatzhalter 15"/>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7" name="Fußzeilenplatzhalter 16"/>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99"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sp>
        <p:nvSpPr>
          <p:cNvPr id="6" name="Titel 1"/>
          <p:cNvSpPr>
            <a:spLocks noGrp="1"/>
          </p:cNvSpPr>
          <p:nvPr>
            <p:ph type="ctrTitle"/>
          </p:nvPr>
        </p:nvSpPr>
        <p:spPr>
          <a:xfrm>
            <a:off x="215900" y="225425"/>
            <a:ext cx="8712200" cy="3970348"/>
          </a:xfrm>
        </p:spPr>
        <p:txBody>
          <a:bodyPr lIns="144000" tIns="144000" rIns="0" bIns="0" anchor="t">
            <a:normAutofit/>
          </a:bodyPr>
          <a:lstStyle>
            <a:lvl1pPr algn="l">
              <a:defRPr sz="5400">
                <a:solidFill>
                  <a:schemeClr val="accent2"/>
                </a:solidFill>
                <a:latin typeface="Arial" pitchFamily="34" charset="0"/>
                <a:cs typeface="Arial" pitchFamily="34" charset="0"/>
              </a:defRPr>
            </a:lvl1pPr>
          </a:lstStyle>
          <a:p>
            <a:r>
              <a:rPr lang="en-US" smtClean="0"/>
              <a:t>Click to edit Master title style</a:t>
            </a:r>
            <a:endParaRPr lang="de-DE" dirty="0"/>
          </a:p>
        </p:txBody>
      </p:sp>
      <p:sp>
        <p:nvSpPr>
          <p:cNvPr id="7" name="Text Placeholder 12"/>
          <p:cNvSpPr>
            <a:spLocks noGrp="1"/>
          </p:cNvSpPr>
          <p:nvPr>
            <p:ph type="body" sz="quarter" idx="10"/>
          </p:nvPr>
        </p:nvSpPr>
        <p:spPr>
          <a:xfrm>
            <a:off x="215900" y="5254650"/>
            <a:ext cx="8712200" cy="203175"/>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two pictures besides text">
    <p:spTree>
      <p:nvGrpSpPr>
        <p:cNvPr id="1" name=""/>
        <p:cNvGrpSpPr/>
        <p:nvPr/>
      </p:nvGrpSpPr>
      <p:grpSpPr>
        <a:xfrm>
          <a:off x="0" y="0"/>
          <a:ext cx="0" cy="0"/>
          <a:chOff x="0" y="0"/>
          <a:chExt cx="0" cy="0"/>
        </a:xfrm>
      </p:grpSpPr>
      <p:sp>
        <p:nvSpPr>
          <p:cNvPr id="12" name="Inhaltsplatzhalter 2"/>
          <p:cNvSpPr>
            <a:spLocks noGrp="1"/>
          </p:cNvSpPr>
          <p:nvPr>
            <p:ph idx="1"/>
          </p:nvPr>
        </p:nvSpPr>
        <p:spPr>
          <a:xfrm>
            <a:off x="1476374"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4" name="Inhaltsplatzhalter 2"/>
          <p:cNvSpPr>
            <a:spLocks noGrp="1"/>
          </p:cNvSpPr>
          <p:nvPr>
            <p:ph idx="11"/>
          </p:nvPr>
        </p:nvSpPr>
        <p:spPr>
          <a:xfrm>
            <a:off x="1476374"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5" name="Inhaltsplatzhalter 3"/>
          <p:cNvSpPr>
            <a:spLocks noGrp="1"/>
          </p:cNvSpPr>
          <p:nvPr>
            <p:ph sz="half" idx="2"/>
          </p:nvPr>
        </p:nvSpPr>
        <p:spPr>
          <a:xfrm>
            <a:off x="4646612" y="1592263"/>
            <a:ext cx="3021013" cy="4608512"/>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6"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7"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8"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1" name="Datumsplatzhalter 10"/>
          <p:cNvSpPr>
            <a:spLocks noGrp="1"/>
          </p:cNvSpPr>
          <p:nvPr>
            <p:ph type="dt" sz="half" idx="16"/>
          </p:nvPr>
        </p:nvSpPr>
        <p:spPr/>
        <p:txBody>
          <a:bodyPr/>
          <a:lstStyle/>
          <a:p>
            <a:fld id="{5872AFCB-B696-4923-9C67-C455F13E5805}" type="datetime4">
              <a:rPr lang="en-US" smtClean="0"/>
              <a:pPr/>
              <a:t>January 17, 2013</a:t>
            </a:fld>
            <a:endParaRPr lang="de-DE" dirty="0"/>
          </a:p>
        </p:txBody>
      </p:sp>
      <p:sp>
        <p:nvSpPr>
          <p:cNvPr id="13" name="Foliennummernplatzhalter 12"/>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9" name="Fußzeilenplatzhalter 18"/>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four pictures">
    <p:spTree>
      <p:nvGrpSpPr>
        <p:cNvPr id="1" name=""/>
        <p:cNvGrpSpPr/>
        <p:nvPr/>
      </p:nvGrpSpPr>
      <p:grpSpPr>
        <a:xfrm>
          <a:off x="0" y="0"/>
          <a:ext cx="0" cy="0"/>
          <a:chOff x="0" y="0"/>
          <a:chExt cx="0" cy="0"/>
        </a:xfrm>
      </p:grpSpPr>
      <p:sp>
        <p:nvSpPr>
          <p:cNvPr id="13" name="Inhaltsplatzhalter 2"/>
          <p:cNvSpPr>
            <a:spLocks noGrp="1"/>
          </p:cNvSpPr>
          <p:nvPr>
            <p:ph idx="1"/>
          </p:nvPr>
        </p:nvSpPr>
        <p:spPr>
          <a:xfrm>
            <a:off x="1476374"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6" name="Inhaltsplatzhalter 2"/>
          <p:cNvSpPr>
            <a:spLocks noGrp="1"/>
          </p:cNvSpPr>
          <p:nvPr>
            <p:ph idx="11"/>
          </p:nvPr>
        </p:nvSpPr>
        <p:spPr>
          <a:xfrm>
            <a:off x="1476374"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7" name="Inhaltsplatzhalter 2"/>
          <p:cNvSpPr>
            <a:spLocks noGrp="1"/>
          </p:cNvSpPr>
          <p:nvPr>
            <p:ph idx="12"/>
          </p:nvPr>
        </p:nvSpPr>
        <p:spPr>
          <a:xfrm>
            <a:off x="4643436"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8" name="Inhaltsplatzhalter 2"/>
          <p:cNvSpPr>
            <a:spLocks noGrp="1"/>
          </p:cNvSpPr>
          <p:nvPr>
            <p:ph idx="13"/>
          </p:nvPr>
        </p:nvSpPr>
        <p:spPr>
          <a:xfrm>
            <a:off x="4643436"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9"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21"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2" name="Datumsplatzhalter 11"/>
          <p:cNvSpPr>
            <a:spLocks noGrp="1"/>
          </p:cNvSpPr>
          <p:nvPr>
            <p:ph type="dt" sz="half" idx="16"/>
          </p:nvPr>
        </p:nvSpPr>
        <p:spPr/>
        <p:txBody>
          <a:bodyPr/>
          <a:lstStyle/>
          <a:p>
            <a:fld id="{EE065A37-F3CF-48B2-BE3E-5CD5E68AB58F}" type="datetime4">
              <a:rPr lang="en-US" smtClean="0"/>
              <a:pPr/>
              <a:t>January 17, 2013</a:t>
            </a:fld>
            <a:endParaRPr lang="de-DE" dirty="0"/>
          </a:p>
        </p:txBody>
      </p:sp>
      <p:sp>
        <p:nvSpPr>
          <p:cNvPr id="14" name="Foliennummernplatzhalter 13"/>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5" name="Fußzeilenplatzhalter 14"/>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one picture">
    <p:spTree>
      <p:nvGrpSpPr>
        <p:cNvPr id="1" name=""/>
        <p:cNvGrpSpPr/>
        <p:nvPr/>
      </p:nvGrpSpPr>
      <p:grpSpPr>
        <a:xfrm>
          <a:off x="0" y="0"/>
          <a:ext cx="0" cy="0"/>
          <a:chOff x="0" y="0"/>
          <a:chExt cx="0" cy="0"/>
        </a:xfrm>
      </p:grpSpPr>
      <p:sp>
        <p:nvSpPr>
          <p:cNvPr id="8" name="Inhaltsplatzhalter 2"/>
          <p:cNvSpPr>
            <a:spLocks noGrp="1"/>
          </p:cNvSpPr>
          <p:nvPr>
            <p:ph idx="1"/>
          </p:nvPr>
        </p:nvSpPr>
        <p:spPr>
          <a:xfrm>
            <a:off x="215900" y="1592263"/>
            <a:ext cx="8712200"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1"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2" name="Untertitel 2"/>
          <p:cNvSpPr>
            <a:spLocks noGrp="1"/>
          </p:cNvSpPr>
          <p:nvPr>
            <p:ph type="subTitle" idx="10"/>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9" name="Datumsplatzhalter 8"/>
          <p:cNvSpPr>
            <a:spLocks noGrp="1"/>
          </p:cNvSpPr>
          <p:nvPr>
            <p:ph type="dt" sz="half" idx="11"/>
          </p:nvPr>
        </p:nvSpPr>
        <p:spPr/>
        <p:txBody>
          <a:bodyPr/>
          <a:lstStyle/>
          <a:p>
            <a:fld id="{C9EB181A-75C3-4A8E-B9EC-D0DCA34507EB}" type="datetime4">
              <a:rPr lang="en-US" smtClean="0"/>
              <a:pPr/>
              <a:t>January 17, 2013</a:t>
            </a:fld>
            <a:endParaRPr lang="de-DE" dirty="0"/>
          </a:p>
        </p:txBody>
      </p:sp>
      <p:sp>
        <p:nvSpPr>
          <p:cNvPr id="10" name="Foliennummernplatzhalter 9"/>
          <p:cNvSpPr>
            <a:spLocks noGrp="1"/>
          </p:cNvSpPr>
          <p:nvPr>
            <p:ph type="sldNum" sz="quarter" idx="12"/>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3"/>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two pictures">
    <p:spTree>
      <p:nvGrpSpPr>
        <p:cNvPr id="1" name=""/>
        <p:cNvGrpSpPr/>
        <p:nvPr/>
      </p:nvGrpSpPr>
      <p:grpSpPr>
        <a:xfrm>
          <a:off x="0" y="0"/>
          <a:ext cx="0" cy="0"/>
          <a:chOff x="0" y="0"/>
          <a:chExt cx="0" cy="0"/>
        </a:xfrm>
      </p:grpSpPr>
      <p:sp>
        <p:nvSpPr>
          <p:cNvPr id="10" name="Inhaltsplatzhalter 2"/>
          <p:cNvSpPr>
            <a:spLocks noGrp="1"/>
          </p:cNvSpPr>
          <p:nvPr>
            <p:ph idx="1"/>
          </p:nvPr>
        </p:nvSpPr>
        <p:spPr>
          <a:xfrm>
            <a:off x="215900" y="1592263"/>
            <a:ext cx="4284663"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3" name="Inhaltsplatzhalter 2"/>
          <p:cNvSpPr>
            <a:spLocks noGrp="1"/>
          </p:cNvSpPr>
          <p:nvPr>
            <p:ph idx="12"/>
          </p:nvPr>
        </p:nvSpPr>
        <p:spPr>
          <a:xfrm>
            <a:off x="4643439" y="1592263"/>
            <a:ext cx="4284662"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4"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5" name="Untertitel 2"/>
          <p:cNvSpPr>
            <a:spLocks noGrp="1"/>
          </p:cNvSpPr>
          <p:nvPr>
            <p:ph type="subTitle" idx="13"/>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9" name="Datumsplatzhalter 8"/>
          <p:cNvSpPr>
            <a:spLocks noGrp="1"/>
          </p:cNvSpPr>
          <p:nvPr>
            <p:ph type="dt" sz="half" idx="14"/>
          </p:nvPr>
        </p:nvSpPr>
        <p:spPr/>
        <p:txBody>
          <a:bodyPr/>
          <a:lstStyle/>
          <a:p>
            <a:fld id="{90A02A03-FE7B-4BB4-966E-F90DD377D994}" type="datetime4">
              <a:rPr lang="en-US" smtClean="0"/>
              <a:pPr/>
              <a:t>January 17, 2013</a:t>
            </a:fld>
            <a:endParaRPr lang="de-DE" dirty="0"/>
          </a:p>
        </p:txBody>
      </p:sp>
      <p:sp>
        <p:nvSpPr>
          <p:cNvPr id="11" name="Foliennummernplatzhalter 10"/>
          <p:cNvSpPr>
            <a:spLocks noGrp="1"/>
          </p:cNvSpPr>
          <p:nvPr>
            <p:ph type="sldNum" sz="quarter" idx="15"/>
          </p:nvPr>
        </p:nvSpPr>
        <p:spPr/>
        <p:txBody>
          <a:bodyPr/>
          <a:lstStyle/>
          <a:p>
            <a:r>
              <a:rPr lang="de-DE" smtClean="0"/>
              <a:t>| Slide </a:t>
            </a:r>
            <a:fld id="{CF363E95-653D-48D7-8EB0-A81FED805B5F}" type="slidenum">
              <a:rPr lang="de-DE" smtClean="0"/>
              <a:pPr/>
              <a:t>‹#›</a:t>
            </a:fld>
            <a:endParaRPr lang="de-DE" dirty="0"/>
          </a:p>
        </p:txBody>
      </p:sp>
      <p:sp>
        <p:nvSpPr>
          <p:cNvPr id="12" name="Fußzeilenplatzhalter 11"/>
          <p:cNvSpPr>
            <a:spLocks noGrp="1"/>
          </p:cNvSpPr>
          <p:nvPr>
            <p:ph type="ftr" sz="quarter" idx="16"/>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bar graph">
    <p:spTree>
      <p:nvGrpSpPr>
        <p:cNvPr id="1" name=""/>
        <p:cNvGrpSpPr/>
        <p:nvPr/>
      </p:nvGrpSpPr>
      <p:grpSpPr>
        <a:xfrm>
          <a:off x="0" y="0"/>
          <a:ext cx="0" cy="0"/>
          <a:chOff x="0" y="0"/>
          <a:chExt cx="0" cy="0"/>
        </a:xfrm>
      </p:grpSpPr>
      <p:sp>
        <p:nvSpPr>
          <p:cNvPr id="12" name="Inhaltsplatzhalter 12"/>
          <p:cNvSpPr>
            <a:spLocks noGrp="1"/>
          </p:cNvSpPr>
          <p:nvPr>
            <p:ph sz="quarter" idx="15"/>
          </p:nvPr>
        </p:nvSpPr>
        <p:spPr>
          <a:xfrm>
            <a:off x="1476375" y="2162175"/>
            <a:ext cx="7451725" cy="4038600"/>
          </a:xfrm>
        </p:spPr>
        <p:txBody>
          <a:bodyPr/>
          <a:lstStyle>
            <a:lvl1pPr>
              <a:buNone/>
              <a:defRPr/>
            </a:lvl1pPr>
          </a:lstStyle>
          <a:p>
            <a:pPr lvl="0"/>
            <a:endParaRPr lang="de-DE" dirty="0"/>
          </a:p>
        </p:txBody>
      </p:sp>
      <p:sp>
        <p:nvSpPr>
          <p:cNvPr id="14" name="Textplatzhalter 7"/>
          <p:cNvSpPr>
            <a:spLocks noGrp="1"/>
          </p:cNvSpPr>
          <p:nvPr>
            <p:ph type="body" sz="quarter" idx="12"/>
          </p:nvPr>
        </p:nvSpPr>
        <p:spPr>
          <a:xfrm>
            <a:off x="1476375" y="1581149"/>
            <a:ext cx="7451725" cy="581025"/>
          </a:xfrm>
        </p:spPr>
        <p:txBody>
          <a:bodyPr>
            <a:normAutofit/>
          </a:bodyPr>
          <a:lstStyle>
            <a:lvl1pPr marL="179388" marR="0" indent="-179388" algn="l" defTabSz="914400" rtl="0" eaLnBrk="1" fontAlgn="auto" latinLnBrk="0" hangingPunct="1">
              <a:lnSpc>
                <a:spcPct val="100000"/>
              </a:lnSpc>
              <a:spcBef>
                <a:spcPts val="0"/>
              </a:spcBef>
              <a:spcAft>
                <a:spcPts val="0"/>
              </a:spcAft>
              <a:buClr>
                <a:schemeClr val="accent1"/>
              </a:buClr>
              <a:buSzTx/>
              <a:buFont typeface="Wingdings" pitchFamily="2" charset="2"/>
              <a:buNone/>
              <a:tabLst/>
              <a:defRPr sz="1400" b="1"/>
            </a:lvl1pPr>
          </a:lstStyle>
          <a:p>
            <a:pPr lvl="0"/>
            <a:endParaRPr lang="de-DE" dirty="0"/>
          </a:p>
        </p:txBody>
      </p:sp>
      <p:sp>
        <p:nvSpPr>
          <p:cNvPr id="15" name="Inhaltsplatzhalter 10"/>
          <p:cNvSpPr>
            <a:spLocks noGrp="1"/>
          </p:cNvSpPr>
          <p:nvPr>
            <p:ph sz="quarter" idx="13"/>
          </p:nvPr>
        </p:nvSpPr>
        <p:spPr>
          <a:xfrm>
            <a:off x="215900" y="1592263"/>
            <a:ext cx="1116013" cy="4608512"/>
          </a:xfrm>
        </p:spPr>
        <p:txBody>
          <a:bodyPr vert="horz" lIns="0" tIns="36000" rIns="0" bIns="0" numCol="1" spcCol="396000" rtlCol="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lang="de-DE" sz="900" kern="120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6"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7"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0" name="Datumsplatzhalter 9"/>
          <p:cNvSpPr>
            <a:spLocks noGrp="1"/>
          </p:cNvSpPr>
          <p:nvPr>
            <p:ph type="dt" sz="half" idx="16"/>
          </p:nvPr>
        </p:nvSpPr>
        <p:spPr/>
        <p:txBody>
          <a:bodyPr/>
          <a:lstStyle/>
          <a:p>
            <a:fld id="{BB5CEADD-89DD-424E-A6DF-15E5CF4C90C9}" type="datetime4">
              <a:rPr lang="en-US" smtClean="0"/>
              <a:pPr/>
              <a:t>January 17, 2013</a:t>
            </a:fld>
            <a:endParaRPr lang="de-DE" dirty="0"/>
          </a:p>
        </p:txBody>
      </p:sp>
      <p:sp>
        <p:nvSpPr>
          <p:cNvPr id="11" name="Foliennummernplatzhalter 10"/>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movie 16:9">
    <p:spTree>
      <p:nvGrpSpPr>
        <p:cNvPr id="1" name=""/>
        <p:cNvGrpSpPr/>
        <p:nvPr/>
      </p:nvGrpSpPr>
      <p:grpSpPr>
        <a:xfrm>
          <a:off x="0" y="0"/>
          <a:ext cx="0" cy="0"/>
          <a:chOff x="0" y="0"/>
          <a:chExt cx="0" cy="0"/>
        </a:xfrm>
      </p:grpSpPr>
      <p:sp>
        <p:nvSpPr>
          <p:cNvPr id="7" name="Inhaltsplatzhalter 2"/>
          <p:cNvSpPr>
            <a:spLocks noGrp="1"/>
          </p:cNvSpPr>
          <p:nvPr>
            <p:ph idx="1"/>
          </p:nvPr>
        </p:nvSpPr>
        <p:spPr>
          <a:xfrm>
            <a:off x="0" y="1592262"/>
            <a:ext cx="9144000" cy="5265737"/>
          </a:xfrm>
          <a:solidFill>
            <a:schemeClr val="bg2"/>
          </a:solidFill>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4" name="Rechteck 3"/>
          <p:cNvSpPr/>
          <p:nvPr userDrawn="1"/>
        </p:nvSpPr>
        <p:spPr>
          <a:xfrm>
            <a:off x="0" y="0"/>
            <a:ext cx="9144000" cy="1592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movie 4:3">
    <p:spTree>
      <p:nvGrpSpPr>
        <p:cNvPr id="1" name=""/>
        <p:cNvGrpSpPr/>
        <p:nvPr/>
      </p:nvGrpSpPr>
      <p:grpSpPr>
        <a:xfrm>
          <a:off x="0" y="0"/>
          <a:ext cx="0" cy="0"/>
          <a:chOff x="0" y="0"/>
          <a:chExt cx="0" cy="0"/>
        </a:xfrm>
      </p:grpSpPr>
      <p:sp>
        <p:nvSpPr>
          <p:cNvPr id="7" name="Inhaltsplatzhalter 2"/>
          <p:cNvSpPr>
            <a:spLocks noGrp="1"/>
          </p:cNvSpPr>
          <p:nvPr>
            <p:ph idx="1"/>
          </p:nvPr>
        </p:nvSpPr>
        <p:spPr>
          <a:xfrm>
            <a:off x="0" y="0"/>
            <a:ext cx="9144000" cy="6857999"/>
          </a:xfrm>
          <a:solidFill>
            <a:schemeClr val="bg2"/>
          </a:solidFill>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0" y="0"/>
            <a:ext cx="9144000" cy="6858000"/>
          </a:xfrm>
          <a:prstGeom prst="rect">
            <a:avLst/>
          </a:prstGeom>
          <a:noFill/>
          <a:ln w="9525" algn="ctr">
            <a:noFill/>
            <a:miter lim="800000"/>
            <a:headEnd/>
            <a:tailEnd/>
          </a:ln>
          <a:effectLst/>
        </p:spPr>
        <p:txBody>
          <a:bodyPr vert="horz" wrap="none" lIns="0" tIns="0" rIns="0" bIns="0" numCol="1" anchor="ctr" anchorCtr="0" compatLnSpc="1">
            <a:prstTxWarp prst="textNoShape">
              <a:avLst/>
            </a:prstTxWarp>
          </a:bodyPr>
          <a:lstStyle/>
          <a:p>
            <a:endParaRPr lang="de-DE"/>
          </a:p>
        </p:txBody>
      </p:sp>
      <p:sp>
        <p:nvSpPr>
          <p:cNvPr id="5" name="Rechteck 4"/>
          <p:cNvSpPr/>
          <p:nvPr userDrawn="1"/>
        </p:nvSpPr>
        <p:spPr>
          <a:xfrm>
            <a:off x="7667625" y="6200775"/>
            <a:ext cx="1476375" cy="6572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lgn="ctr">
              <a:buClr>
                <a:schemeClr val="accent1"/>
              </a:buClr>
              <a:buFont typeface="Wingdings" pitchFamily="2" charset="2"/>
              <a:buChar char="§"/>
            </a:pPr>
            <a:endParaRPr lang="de-DE" dirty="0" smtClean="0">
              <a:solidFill>
                <a:schemeClr val="tx1"/>
              </a:solidFill>
            </a:endParaRPr>
          </a:p>
        </p:txBody>
      </p:sp>
      <p:grpSp>
        <p:nvGrpSpPr>
          <p:cNvPr id="2" name="Group 2"/>
          <p:cNvGrpSpPr>
            <a:grpSpLocks/>
          </p:cNvGrpSpPr>
          <p:nvPr userDrawn="1"/>
        </p:nvGrpSpPr>
        <p:grpSpPr bwMode="auto">
          <a:xfrm>
            <a:off x="0" y="0"/>
            <a:ext cx="9144000" cy="6858000"/>
            <a:chOff x="0" y="0"/>
            <a:chExt cx="5760" cy="4320"/>
          </a:xfrm>
        </p:grpSpPr>
        <p:sp>
          <p:nvSpPr>
            <p:cNvPr id="5123" name="Rectangle 3"/>
            <p:cNvSpPr>
              <a:spLocks noChangeArrowheads="1"/>
            </p:cNvSpPr>
            <p:nvPr/>
          </p:nvSpPr>
          <p:spPr bwMode="auto">
            <a:xfrm>
              <a:off x="0" y="0"/>
              <a:ext cx="5760" cy="4320"/>
            </a:xfrm>
            <a:prstGeom prst="rect">
              <a:avLst/>
            </a:prstGeom>
            <a:noFill/>
            <a:ln w="9525" algn="ctr">
              <a:noFill/>
              <a:miter lim="800000"/>
              <a:headEnd/>
              <a:tailEnd/>
            </a:ln>
            <a:effectLst/>
          </p:spPr>
          <p:txBody>
            <a:bodyPr vert="horz" wrap="none" lIns="0" tIns="0" rIns="0" bIns="0" numCol="1" anchor="ctr" anchorCtr="0" compatLnSpc="1">
              <a:prstTxWarp prst="textNoShape">
                <a:avLst/>
              </a:prstTxWarp>
            </a:bodyPr>
            <a:lstStyle/>
            <a:p>
              <a:endParaRPr lang="de-DE"/>
            </a:p>
          </p:txBody>
        </p:sp>
        <p:pic>
          <p:nvPicPr>
            <p:cNvPr id="5124" name="Picture 4" descr="ABB1ClaimL_rgb300_100mmLIGHT Kopie"/>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367" y="1660"/>
              <a:ext cx="5031" cy="743"/>
            </a:xfrm>
            <a:prstGeom prst="rect">
              <a:avLst/>
            </a:prstGeom>
            <a:noFill/>
          </p:spPr>
        </p:pic>
      </p:gr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default with picture">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pic>
        <p:nvPicPr>
          <p:cNvPr id="9" name="Picture 3"/>
          <p:cNvPicPr>
            <a:picLocks noChangeAspect="1" noChangeArrowheads="1"/>
          </p:cNvPicPr>
          <p:nvPr userDrawn="1"/>
        </p:nvPicPr>
        <p:blipFill>
          <a:blip r:embed="rId3" cstate="email">
            <a:extLst>
              <a:ext uri="{28A0092B-C50C-407E-A947-70E740481C1C}">
                <a14:useLocalDpi xmlns="" xmlns:a14="http://schemas.microsoft.com/office/drawing/2010/main"/>
              </a:ext>
            </a:extLst>
          </a:blip>
          <a:srcRect/>
          <a:stretch>
            <a:fillRect/>
          </a:stretch>
        </p:blipFill>
        <p:spPr bwMode="auto">
          <a:xfrm>
            <a:off x="214313" y="225425"/>
            <a:ext cx="8713787" cy="3602038"/>
          </a:xfrm>
          <a:prstGeom prst="rect">
            <a:avLst/>
          </a:prstGeom>
          <a:noFill/>
        </p:spPr>
      </p:pic>
      <p:sp>
        <p:nvSpPr>
          <p:cNvPr id="14"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endParaRPr lang="en-US" dirty="0" smtClean="0"/>
          </a:p>
        </p:txBody>
      </p:sp>
      <p:sp>
        <p:nvSpPr>
          <p:cNvPr id="15"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
        <p:nvSpPr>
          <p:cNvPr id="16" name="Text Placeholder 12"/>
          <p:cNvSpPr>
            <a:spLocks noGrp="1"/>
          </p:cNvSpPr>
          <p:nvPr>
            <p:ph type="body" sz="quarter" idx="10"/>
          </p:nvPr>
        </p:nvSpPr>
        <p:spPr>
          <a:xfrm>
            <a:off x="215900" y="3968750"/>
            <a:ext cx="8712200" cy="216000"/>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de-DE" dirty="0"/>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default">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75"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sp>
        <p:nvSpPr>
          <p:cNvPr id="10" name="Bildplatzhalter 9"/>
          <p:cNvSpPr>
            <a:spLocks noGrp="1"/>
          </p:cNvSpPr>
          <p:nvPr>
            <p:ph type="pic" sz="quarter" idx="12"/>
          </p:nvPr>
        </p:nvSpPr>
        <p:spPr>
          <a:xfrm>
            <a:off x="214314" y="225426"/>
            <a:ext cx="8702674" cy="3598862"/>
          </a:xfrm>
        </p:spPr>
        <p:txBody>
          <a:bodyPr/>
          <a:lstStyle>
            <a:lvl1pPr>
              <a:buNone/>
              <a:defRPr/>
            </a:lvl1pPr>
          </a:lstStyle>
          <a:p>
            <a:endParaRPr lang="de-DE" dirty="0"/>
          </a:p>
        </p:txBody>
      </p:sp>
      <p:sp>
        <p:nvSpPr>
          <p:cNvPr id="9"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endParaRPr lang="en-US" dirty="0" smtClean="0"/>
          </a:p>
        </p:txBody>
      </p:sp>
      <p:sp>
        <p:nvSpPr>
          <p:cNvPr id="13"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
        <p:nvSpPr>
          <p:cNvPr id="14" name="Text Placeholder 12"/>
          <p:cNvSpPr>
            <a:spLocks noGrp="1"/>
          </p:cNvSpPr>
          <p:nvPr>
            <p:ph type="body" sz="quarter" idx="10"/>
          </p:nvPr>
        </p:nvSpPr>
        <p:spPr>
          <a:xfrm>
            <a:off x="215900" y="3968750"/>
            <a:ext cx="8712200" cy="216000"/>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de-DE"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6" name="Rechteck 5"/>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Bildplatzhalter 9"/>
          <p:cNvSpPr>
            <a:spLocks noGrp="1"/>
          </p:cNvSpPr>
          <p:nvPr>
            <p:ph type="pic" sz="quarter" idx="12"/>
          </p:nvPr>
        </p:nvSpPr>
        <p:spPr>
          <a:xfrm>
            <a:off x="214313" y="225425"/>
            <a:ext cx="8713787" cy="3598863"/>
          </a:xfrm>
        </p:spPr>
        <p:txBody>
          <a:bodyPr/>
          <a:lstStyle>
            <a:lvl1pPr>
              <a:buNone/>
              <a:defRPr/>
            </a:lvl1pPr>
          </a:lstStyle>
          <a:p>
            <a:r>
              <a:rPr lang="en-US" smtClean="0"/>
              <a:t>Click icon to add picture</a:t>
            </a:r>
            <a:endParaRPr lang="de-DE" dirty="0"/>
          </a:p>
        </p:txBody>
      </p:sp>
      <p:sp>
        <p:nvSpPr>
          <p:cNvPr id="7"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r>
              <a:rPr lang="en-US" smtClean="0"/>
              <a:t>Click to edit Master title style</a:t>
            </a:r>
            <a:endParaRPr lang="en-US" dirty="0" smtClean="0"/>
          </a:p>
        </p:txBody>
      </p:sp>
      <p:sp>
        <p:nvSpPr>
          <p:cNvPr id="10"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99"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sp>
        <p:nvSpPr>
          <p:cNvPr id="6" name="Titel 1"/>
          <p:cNvSpPr>
            <a:spLocks noGrp="1"/>
          </p:cNvSpPr>
          <p:nvPr>
            <p:ph type="ctrTitle"/>
          </p:nvPr>
        </p:nvSpPr>
        <p:spPr>
          <a:xfrm>
            <a:off x="215900" y="225425"/>
            <a:ext cx="8712200" cy="3970348"/>
          </a:xfrm>
        </p:spPr>
        <p:txBody>
          <a:bodyPr lIns="144000" tIns="144000" rIns="0" bIns="0" anchor="t">
            <a:normAutofit/>
          </a:bodyPr>
          <a:lstStyle>
            <a:lvl1pPr algn="l">
              <a:defRPr sz="5400">
                <a:solidFill>
                  <a:schemeClr val="accent2"/>
                </a:solidFill>
                <a:latin typeface="Arial" pitchFamily="34" charset="0"/>
                <a:cs typeface="Arial" pitchFamily="34" charset="0"/>
              </a:defRPr>
            </a:lvl1pPr>
          </a:lstStyle>
          <a:p>
            <a:endParaRPr lang="de-DE" dirty="0"/>
          </a:p>
        </p:txBody>
      </p:sp>
      <p:sp>
        <p:nvSpPr>
          <p:cNvPr id="7" name="Text Placeholder 12"/>
          <p:cNvSpPr>
            <a:spLocks noGrp="1"/>
          </p:cNvSpPr>
          <p:nvPr>
            <p:ph type="body" sz="quarter" idx="10"/>
          </p:nvPr>
        </p:nvSpPr>
        <p:spPr>
          <a:xfrm>
            <a:off x="215900" y="5254650"/>
            <a:ext cx="8712200" cy="203175"/>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de-DE" dirty="0"/>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6" name="Rechteck 5"/>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Bildplatzhalter 9"/>
          <p:cNvSpPr>
            <a:spLocks noGrp="1"/>
          </p:cNvSpPr>
          <p:nvPr>
            <p:ph type="pic" sz="quarter" idx="12"/>
          </p:nvPr>
        </p:nvSpPr>
        <p:spPr>
          <a:xfrm>
            <a:off x="214313" y="225425"/>
            <a:ext cx="8713787" cy="3598863"/>
          </a:xfrm>
        </p:spPr>
        <p:txBody>
          <a:bodyPr/>
          <a:lstStyle>
            <a:lvl1pPr>
              <a:buNone/>
              <a:defRPr/>
            </a:lvl1pPr>
          </a:lstStyle>
          <a:p>
            <a:endParaRPr lang="de-DE" dirty="0"/>
          </a:p>
        </p:txBody>
      </p:sp>
      <p:sp>
        <p:nvSpPr>
          <p:cNvPr id="7"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endParaRPr lang="en-US" dirty="0" smtClean="0"/>
          </a:p>
        </p:txBody>
      </p:sp>
      <p:sp>
        <p:nvSpPr>
          <p:cNvPr id="10"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without picture">
    <p:spTree>
      <p:nvGrpSpPr>
        <p:cNvPr id="1" name=""/>
        <p:cNvGrpSpPr/>
        <p:nvPr/>
      </p:nvGrpSpPr>
      <p:grpSpPr>
        <a:xfrm>
          <a:off x="0" y="0"/>
          <a:ext cx="0" cy="0"/>
          <a:chOff x="0" y="0"/>
          <a:chExt cx="0" cy="0"/>
        </a:xfrm>
      </p:grpSpPr>
      <p:sp>
        <p:nvSpPr>
          <p:cNvPr id="3" name="Rechteck 2"/>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1"/>
          <p:cNvSpPr>
            <a:spLocks noGrp="1"/>
          </p:cNvSpPr>
          <p:nvPr>
            <p:ph type="title"/>
          </p:nvPr>
        </p:nvSpPr>
        <p:spPr>
          <a:xfrm>
            <a:off x="215900" y="225424"/>
            <a:ext cx="8712200" cy="5975351"/>
          </a:xfrm>
        </p:spPr>
        <p:txBody>
          <a:bodyPr vert="horz" lIns="144000" tIns="144000" rIns="0" bIns="0" rtlCol="0" anchor="t" anchorCtr="0">
            <a:normAutofit/>
          </a:bodyPr>
          <a:lstStyle>
            <a:lvl1pPr algn="l" defTabSz="914400" rtl="0" eaLnBrk="1" latinLnBrk="0" hangingPunct="1">
              <a:spcBef>
                <a:spcPct val="0"/>
              </a:spcBef>
              <a:buNone/>
              <a:defRPr lang="de-DE" sz="5400" kern="1200" dirty="0" smtClean="0">
                <a:solidFill>
                  <a:schemeClr val="accent2"/>
                </a:solidFill>
                <a:latin typeface="Arial" pitchFamily="34" charset="0"/>
                <a:ea typeface="+mj-ea"/>
                <a:cs typeface="Arial" pitchFamily="34" charset="0"/>
              </a:defRPr>
            </a:lvl1pPr>
          </a:lstStyle>
          <a:p>
            <a:endParaRPr lang="de-DE"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default">
    <p:spTree>
      <p:nvGrpSpPr>
        <p:cNvPr id="1" name=""/>
        <p:cNvGrpSpPr/>
        <p:nvPr/>
      </p:nvGrpSpPr>
      <p:grpSpPr>
        <a:xfrm>
          <a:off x="0" y="0"/>
          <a:ext cx="0" cy="0"/>
          <a:chOff x="0" y="0"/>
          <a:chExt cx="0" cy="0"/>
        </a:xfrm>
      </p:grpSpPr>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21" name="Inhaltsplatzhalter 3"/>
          <p:cNvSpPr>
            <a:spLocks noGrp="1"/>
          </p:cNvSpPr>
          <p:nvPr>
            <p:ph sz="half" idx="2"/>
          </p:nvPr>
        </p:nvSpPr>
        <p:spPr>
          <a:xfrm>
            <a:off x="1476374" y="1592263"/>
            <a:ext cx="6191251" cy="4608512"/>
          </a:xfrm>
        </p:spPr>
        <p:txBody>
          <a:bodyPr>
            <a:normAutofit/>
          </a:bodyPr>
          <a:lstStyle>
            <a:lvl1pPr marL="179388" indent="-179388">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22" name="Inhaltsplatzhalter 3"/>
          <p:cNvSpPr>
            <a:spLocks noGrp="1"/>
          </p:cNvSpPr>
          <p:nvPr>
            <p:ph sz="half" idx="11"/>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a:p>
            <a:pPr lvl="0"/>
            <a:endParaRPr lang="de-DE" dirty="0" smtClean="0"/>
          </a:p>
        </p:txBody>
      </p:sp>
      <p:sp>
        <p:nvSpPr>
          <p:cNvPr id="23"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9" name="Datumsplatzhalter 8"/>
          <p:cNvSpPr>
            <a:spLocks noGrp="1"/>
          </p:cNvSpPr>
          <p:nvPr>
            <p:ph type="dt" sz="half" idx="12"/>
          </p:nvPr>
        </p:nvSpPr>
        <p:spPr/>
        <p:txBody>
          <a:bodyPr/>
          <a:lstStyle/>
          <a:p>
            <a:fld id="{7390E572-CB3C-4657-991D-5B683C5B33C8}" type="datetime4">
              <a:rPr lang="en-US" smtClean="0"/>
              <a:pPr/>
              <a:t>January 17, 2013</a:t>
            </a:fld>
            <a:endParaRPr lang="de-DE" dirty="0"/>
          </a:p>
        </p:txBody>
      </p:sp>
      <p:sp>
        <p:nvSpPr>
          <p:cNvPr id="10" name="Foliennummernplatzhalter 9"/>
          <p:cNvSpPr>
            <a:spLocks noGrp="1"/>
          </p:cNvSpPr>
          <p:nvPr>
            <p:ph type="sldNum" sz="quarter" idx="13"/>
          </p:nvPr>
        </p:nvSpPr>
        <p:spPr/>
        <p:txBody>
          <a:bodyPr/>
          <a:lstStyle/>
          <a:p>
            <a:r>
              <a:rPr lang="de-DE" smtClean="0"/>
              <a:t>| Slide </a:t>
            </a:r>
            <a:fld id="{CF363E95-653D-48D7-8EB0-A81FED805B5F}" type="slidenum">
              <a:rPr lang="de-DE" smtClean="0"/>
              <a:pPr/>
              <a:t>‹#›</a:t>
            </a:fld>
            <a:endParaRPr lang="de-DE" dirty="0"/>
          </a:p>
        </p:txBody>
      </p:sp>
      <p:sp>
        <p:nvSpPr>
          <p:cNvPr id="11" name="Fußzeilenplatzhalter 10"/>
          <p:cNvSpPr>
            <a:spLocks noGrp="1"/>
          </p:cNvSpPr>
          <p:nvPr>
            <p:ph type="ftr" sz="quarter" idx="14"/>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one picture above text">
    <p:spTree>
      <p:nvGrpSpPr>
        <p:cNvPr id="1" name=""/>
        <p:cNvGrpSpPr/>
        <p:nvPr/>
      </p:nvGrpSpPr>
      <p:grpSpPr>
        <a:xfrm>
          <a:off x="0" y="0"/>
          <a:ext cx="0" cy="0"/>
          <a:chOff x="0" y="0"/>
          <a:chExt cx="0" cy="0"/>
        </a:xfrm>
      </p:grpSpPr>
      <p:sp>
        <p:nvSpPr>
          <p:cNvPr id="11" name="Inhaltsplatzhalter 3"/>
          <p:cNvSpPr>
            <a:spLocks noGrp="1"/>
          </p:cNvSpPr>
          <p:nvPr>
            <p:ph sz="half" idx="2"/>
          </p:nvPr>
        </p:nvSpPr>
        <p:spPr>
          <a:xfrm>
            <a:off x="1476374" y="1592263"/>
            <a:ext cx="6191251"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4" name="Inhaltsplatzhalter 3"/>
          <p:cNvSpPr>
            <a:spLocks noGrp="1"/>
          </p:cNvSpPr>
          <p:nvPr>
            <p:ph sz="half" idx="10"/>
          </p:nvPr>
        </p:nvSpPr>
        <p:spPr>
          <a:xfrm>
            <a:off x="1476376" y="3968749"/>
            <a:ext cx="6191250" cy="2232025"/>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marL="179388" marR="0" lvl="0" indent="-179388"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5"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6"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7"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ts val="3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0" name="Datumsplatzhalter 9"/>
          <p:cNvSpPr>
            <a:spLocks noGrp="1"/>
          </p:cNvSpPr>
          <p:nvPr>
            <p:ph type="dt" sz="half" idx="15"/>
          </p:nvPr>
        </p:nvSpPr>
        <p:spPr/>
        <p:txBody>
          <a:bodyPr/>
          <a:lstStyle/>
          <a:p>
            <a:fld id="{2806DD0E-4AC5-4671-A9CF-55459D20B218}" type="datetime4">
              <a:rPr lang="en-US" smtClean="0"/>
              <a:pPr/>
              <a:t>January 17, 2013</a:t>
            </a:fld>
            <a:endParaRPr lang="de-DE" dirty="0"/>
          </a:p>
        </p:txBody>
      </p:sp>
      <p:sp>
        <p:nvSpPr>
          <p:cNvPr id="12" name="Foliennummernplatzhalter 11"/>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7"/>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two pictures above text">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1476374" y="1592263"/>
            <a:ext cx="3021013"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5" name="Inhaltsplatzhalter 3"/>
          <p:cNvSpPr>
            <a:spLocks noGrp="1"/>
          </p:cNvSpPr>
          <p:nvPr>
            <p:ph sz="half" idx="10"/>
          </p:nvPr>
        </p:nvSpPr>
        <p:spPr>
          <a:xfrm>
            <a:off x="1476376" y="3968749"/>
            <a:ext cx="6191250" cy="2232025"/>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6" name="Inhaltsplatzhalter 3"/>
          <p:cNvSpPr>
            <a:spLocks noGrp="1"/>
          </p:cNvSpPr>
          <p:nvPr>
            <p:ph sz="half" idx="11"/>
          </p:nvPr>
        </p:nvSpPr>
        <p:spPr>
          <a:xfrm>
            <a:off x="4643438" y="1592263"/>
            <a:ext cx="3024187"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7"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8"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9"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1" name="Datumsplatzhalter 10"/>
          <p:cNvSpPr>
            <a:spLocks noGrp="1"/>
          </p:cNvSpPr>
          <p:nvPr>
            <p:ph type="dt" sz="half" idx="15"/>
          </p:nvPr>
        </p:nvSpPr>
        <p:spPr/>
        <p:txBody>
          <a:bodyPr/>
          <a:lstStyle/>
          <a:p>
            <a:fld id="{65800802-F160-423A-9A05-D34B9329F3FC}" type="datetime4">
              <a:rPr lang="en-US" smtClean="0"/>
              <a:pPr/>
              <a:t>January 17, 2013</a:t>
            </a:fld>
            <a:endParaRPr lang="de-DE" dirty="0"/>
          </a:p>
        </p:txBody>
      </p:sp>
      <p:sp>
        <p:nvSpPr>
          <p:cNvPr id="13" name="Foliennummernplatzhalter 12"/>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4" name="Fußzeilenplatzhalter 13"/>
          <p:cNvSpPr>
            <a:spLocks noGrp="1"/>
          </p:cNvSpPr>
          <p:nvPr>
            <p:ph type="ftr" sz="quarter" idx="17"/>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three pictures above text">
    <p:spTree>
      <p:nvGrpSpPr>
        <p:cNvPr id="1" name=""/>
        <p:cNvGrpSpPr/>
        <p:nvPr/>
      </p:nvGrpSpPr>
      <p:grpSpPr>
        <a:xfrm>
          <a:off x="0" y="0"/>
          <a:ext cx="0" cy="0"/>
          <a:chOff x="0" y="0"/>
          <a:chExt cx="0" cy="0"/>
        </a:xfrm>
      </p:grpSpPr>
      <p:sp>
        <p:nvSpPr>
          <p:cNvPr id="13" name="Inhaltsplatzhalter 3"/>
          <p:cNvSpPr>
            <a:spLocks noGrp="1"/>
          </p:cNvSpPr>
          <p:nvPr>
            <p:ph sz="half" idx="2"/>
          </p:nvPr>
        </p:nvSpPr>
        <p:spPr>
          <a:xfrm>
            <a:off x="1476375" y="1592262"/>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6" name="Inhaltsplatzhalter 3"/>
          <p:cNvSpPr>
            <a:spLocks noGrp="1"/>
          </p:cNvSpPr>
          <p:nvPr>
            <p:ph sz="half" idx="10"/>
          </p:nvPr>
        </p:nvSpPr>
        <p:spPr>
          <a:xfrm>
            <a:off x="1476376" y="3968750"/>
            <a:ext cx="6191250" cy="2232024"/>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7" name="Inhaltsplatzhalter 3"/>
          <p:cNvSpPr>
            <a:spLocks noGrp="1"/>
          </p:cNvSpPr>
          <p:nvPr>
            <p:ph sz="half" idx="11"/>
          </p:nvPr>
        </p:nvSpPr>
        <p:spPr>
          <a:xfrm>
            <a:off x="3583800" y="1592263"/>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8" name="Inhaltsplatzhalter 3"/>
          <p:cNvSpPr>
            <a:spLocks noGrp="1"/>
          </p:cNvSpPr>
          <p:nvPr>
            <p:ph sz="half" idx="12"/>
          </p:nvPr>
        </p:nvSpPr>
        <p:spPr>
          <a:xfrm>
            <a:off x="5691225" y="1592262"/>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9"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21"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2" name="Datumsplatzhalter 11"/>
          <p:cNvSpPr>
            <a:spLocks noGrp="1"/>
          </p:cNvSpPr>
          <p:nvPr>
            <p:ph type="dt" sz="half" idx="15"/>
          </p:nvPr>
        </p:nvSpPr>
        <p:spPr/>
        <p:txBody>
          <a:bodyPr/>
          <a:lstStyle/>
          <a:p>
            <a:fld id="{35E81F23-E2D4-423B-A272-9C42EDDBFD47}" type="datetime4">
              <a:rPr lang="en-US" smtClean="0"/>
              <a:pPr/>
              <a:t>January 17, 2013</a:t>
            </a:fld>
            <a:endParaRPr lang="de-DE" dirty="0"/>
          </a:p>
        </p:txBody>
      </p:sp>
      <p:sp>
        <p:nvSpPr>
          <p:cNvPr id="14" name="Foliennummernplatzhalter 13"/>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5" name="Fußzeilenplatzhalter 14"/>
          <p:cNvSpPr>
            <a:spLocks noGrp="1"/>
          </p:cNvSpPr>
          <p:nvPr>
            <p:ph type="ftr" sz="quarter" idx="17"/>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two textboxes">
    <p:spTree>
      <p:nvGrpSpPr>
        <p:cNvPr id="1" name=""/>
        <p:cNvGrpSpPr/>
        <p:nvPr/>
      </p:nvGrpSpPr>
      <p:grpSpPr>
        <a:xfrm>
          <a:off x="0" y="0"/>
          <a:ext cx="0" cy="0"/>
          <a:chOff x="0" y="0"/>
          <a:chExt cx="0" cy="0"/>
        </a:xfrm>
      </p:grpSpPr>
      <p:sp>
        <p:nvSpPr>
          <p:cNvPr id="10" name="Inhaltsplatzhalter 2"/>
          <p:cNvSpPr>
            <a:spLocks noGrp="1"/>
          </p:cNvSpPr>
          <p:nvPr>
            <p:ph sz="half" idx="1"/>
          </p:nvPr>
        </p:nvSpPr>
        <p:spPr>
          <a:xfrm>
            <a:off x="1476375" y="1592263"/>
            <a:ext cx="3019424" cy="4608512"/>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dirty="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0" marR="0" lvl="4" indent="0" algn="l" defTabSz="914400" rtl="0" eaLnBrk="1" fontAlgn="auto" latinLnBrk="0" hangingPunct="1">
              <a:lnSpc>
                <a:spcPct val="100000"/>
              </a:lnSpc>
              <a:spcBef>
                <a:spcPts val="1100"/>
              </a:spcBef>
              <a:spcAft>
                <a:spcPts val="0"/>
              </a:spcAft>
              <a:buClr>
                <a:schemeClr val="accent1"/>
              </a:buClr>
              <a:buSzPct val="70000"/>
              <a:buFontTx/>
              <a:buNone/>
              <a:tabLst/>
            </a:pPr>
            <a:r>
              <a:rPr lang="en-US" dirty="0" smtClean="0"/>
              <a:t>Fifth level</a:t>
            </a:r>
            <a:endParaRPr lang="de-DE" dirty="0"/>
          </a:p>
        </p:txBody>
      </p:sp>
      <p:sp>
        <p:nvSpPr>
          <p:cNvPr id="12" name="Inhaltsplatzhalter 3"/>
          <p:cNvSpPr>
            <a:spLocks noGrp="1"/>
          </p:cNvSpPr>
          <p:nvPr>
            <p:ph sz="half" idx="2"/>
          </p:nvPr>
        </p:nvSpPr>
        <p:spPr>
          <a:xfrm>
            <a:off x="4643438" y="1592263"/>
            <a:ext cx="3024187" cy="4608511"/>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0" marR="0" lvl="4" indent="0" algn="l" defTabSz="914400" rtl="0" eaLnBrk="1" fontAlgn="auto" latinLnBrk="0" hangingPunct="1">
              <a:lnSpc>
                <a:spcPct val="100000"/>
              </a:lnSpc>
              <a:spcBef>
                <a:spcPts val="1100"/>
              </a:spcBef>
              <a:spcAft>
                <a:spcPts val="0"/>
              </a:spcAft>
              <a:buClr>
                <a:schemeClr val="accent1"/>
              </a:buClr>
              <a:buSzPct val="70000"/>
              <a:buFontTx/>
              <a:buNone/>
              <a:tabLst/>
            </a:pPr>
            <a:r>
              <a:rPr lang="en-US" dirty="0" smtClean="0"/>
              <a:t>Fifth level</a:t>
            </a:r>
            <a:endParaRPr lang="de-DE" dirty="0"/>
          </a:p>
        </p:txBody>
      </p:sp>
      <p:sp>
        <p:nvSpPr>
          <p:cNvPr id="13"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4"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5"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1" name="Datumsplatzhalter 10"/>
          <p:cNvSpPr>
            <a:spLocks noGrp="1"/>
          </p:cNvSpPr>
          <p:nvPr>
            <p:ph type="dt" sz="half" idx="16"/>
          </p:nvPr>
        </p:nvSpPr>
        <p:spPr/>
        <p:txBody>
          <a:bodyPr/>
          <a:lstStyle/>
          <a:p>
            <a:fld id="{5B15FB77-9A65-4914-BA93-6C96FB133ECB}" type="datetime4">
              <a:rPr lang="en-US" smtClean="0"/>
              <a:pPr/>
              <a:t>January 17, 2013</a:t>
            </a:fld>
            <a:endParaRPr lang="de-DE" dirty="0"/>
          </a:p>
        </p:txBody>
      </p:sp>
      <p:sp>
        <p:nvSpPr>
          <p:cNvPr id="16" name="Foliennummernplatzhalter 15"/>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7" name="Fußzeilenplatzhalter 16"/>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two pictures besides text">
    <p:spTree>
      <p:nvGrpSpPr>
        <p:cNvPr id="1" name=""/>
        <p:cNvGrpSpPr/>
        <p:nvPr/>
      </p:nvGrpSpPr>
      <p:grpSpPr>
        <a:xfrm>
          <a:off x="0" y="0"/>
          <a:ext cx="0" cy="0"/>
          <a:chOff x="0" y="0"/>
          <a:chExt cx="0" cy="0"/>
        </a:xfrm>
      </p:grpSpPr>
      <p:sp>
        <p:nvSpPr>
          <p:cNvPr id="12" name="Inhaltsplatzhalter 2"/>
          <p:cNvSpPr>
            <a:spLocks noGrp="1"/>
          </p:cNvSpPr>
          <p:nvPr>
            <p:ph idx="1"/>
          </p:nvPr>
        </p:nvSpPr>
        <p:spPr>
          <a:xfrm>
            <a:off x="1476374"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4" name="Inhaltsplatzhalter 2"/>
          <p:cNvSpPr>
            <a:spLocks noGrp="1"/>
          </p:cNvSpPr>
          <p:nvPr>
            <p:ph idx="11"/>
          </p:nvPr>
        </p:nvSpPr>
        <p:spPr>
          <a:xfrm>
            <a:off x="1476374"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5" name="Inhaltsplatzhalter 3"/>
          <p:cNvSpPr>
            <a:spLocks noGrp="1"/>
          </p:cNvSpPr>
          <p:nvPr>
            <p:ph sz="half" idx="2"/>
          </p:nvPr>
        </p:nvSpPr>
        <p:spPr>
          <a:xfrm>
            <a:off x="4646612" y="1592263"/>
            <a:ext cx="3021013" cy="4608512"/>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6"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7"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8"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1" name="Datumsplatzhalter 10"/>
          <p:cNvSpPr>
            <a:spLocks noGrp="1"/>
          </p:cNvSpPr>
          <p:nvPr>
            <p:ph type="dt" sz="half" idx="16"/>
          </p:nvPr>
        </p:nvSpPr>
        <p:spPr/>
        <p:txBody>
          <a:bodyPr/>
          <a:lstStyle/>
          <a:p>
            <a:fld id="{B1A6A84C-5DCD-4926-B64A-163EC54CC507}" type="datetime4">
              <a:rPr lang="en-US" smtClean="0"/>
              <a:pPr/>
              <a:t>January 17, 2013</a:t>
            </a:fld>
            <a:endParaRPr lang="de-DE" dirty="0"/>
          </a:p>
        </p:txBody>
      </p:sp>
      <p:sp>
        <p:nvSpPr>
          <p:cNvPr id="13" name="Foliennummernplatzhalter 12"/>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9" name="Fußzeilenplatzhalter 18"/>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four pictures">
    <p:spTree>
      <p:nvGrpSpPr>
        <p:cNvPr id="1" name=""/>
        <p:cNvGrpSpPr/>
        <p:nvPr/>
      </p:nvGrpSpPr>
      <p:grpSpPr>
        <a:xfrm>
          <a:off x="0" y="0"/>
          <a:ext cx="0" cy="0"/>
          <a:chOff x="0" y="0"/>
          <a:chExt cx="0" cy="0"/>
        </a:xfrm>
      </p:grpSpPr>
      <p:sp>
        <p:nvSpPr>
          <p:cNvPr id="13" name="Inhaltsplatzhalter 2"/>
          <p:cNvSpPr>
            <a:spLocks noGrp="1"/>
          </p:cNvSpPr>
          <p:nvPr>
            <p:ph idx="1"/>
          </p:nvPr>
        </p:nvSpPr>
        <p:spPr>
          <a:xfrm>
            <a:off x="1476374"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6" name="Inhaltsplatzhalter 2"/>
          <p:cNvSpPr>
            <a:spLocks noGrp="1"/>
          </p:cNvSpPr>
          <p:nvPr>
            <p:ph idx="11"/>
          </p:nvPr>
        </p:nvSpPr>
        <p:spPr>
          <a:xfrm>
            <a:off x="1476374"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7" name="Inhaltsplatzhalter 2"/>
          <p:cNvSpPr>
            <a:spLocks noGrp="1"/>
          </p:cNvSpPr>
          <p:nvPr>
            <p:ph idx="12"/>
          </p:nvPr>
        </p:nvSpPr>
        <p:spPr>
          <a:xfrm>
            <a:off x="4643436"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8" name="Inhaltsplatzhalter 2"/>
          <p:cNvSpPr>
            <a:spLocks noGrp="1"/>
          </p:cNvSpPr>
          <p:nvPr>
            <p:ph idx="13"/>
          </p:nvPr>
        </p:nvSpPr>
        <p:spPr>
          <a:xfrm>
            <a:off x="4643436"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9"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21"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2" name="Datumsplatzhalter 11"/>
          <p:cNvSpPr>
            <a:spLocks noGrp="1"/>
          </p:cNvSpPr>
          <p:nvPr>
            <p:ph type="dt" sz="half" idx="16"/>
          </p:nvPr>
        </p:nvSpPr>
        <p:spPr/>
        <p:txBody>
          <a:bodyPr/>
          <a:lstStyle/>
          <a:p>
            <a:fld id="{0803CB56-5970-45CB-8BAA-66F87E636018}" type="datetime4">
              <a:rPr lang="en-US" smtClean="0"/>
              <a:pPr/>
              <a:t>January 17, 2013</a:t>
            </a:fld>
            <a:endParaRPr lang="de-DE" dirty="0"/>
          </a:p>
        </p:txBody>
      </p:sp>
      <p:sp>
        <p:nvSpPr>
          <p:cNvPr id="14" name="Foliennummernplatzhalter 13"/>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5" name="Fußzeilenplatzhalter 14"/>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without picture">
    <p:spTree>
      <p:nvGrpSpPr>
        <p:cNvPr id="1" name=""/>
        <p:cNvGrpSpPr/>
        <p:nvPr/>
      </p:nvGrpSpPr>
      <p:grpSpPr>
        <a:xfrm>
          <a:off x="0" y="0"/>
          <a:ext cx="0" cy="0"/>
          <a:chOff x="0" y="0"/>
          <a:chExt cx="0" cy="0"/>
        </a:xfrm>
      </p:grpSpPr>
      <p:sp>
        <p:nvSpPr>
          <p:cNvPr id="3" name="Rechteck 2"/>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1"/>
          <p:cNvSpPr>
            <a:spLocks noGrp="1"/>
          </p:cNvSpPr>
          <p:nvPr>
            <p:ph type="title"/>
          </p:nvPr>
        </p:nvSpPr>
        <p:spPr>
          <a:xfrm>
            <a:off x="215900" y="225424"/>
            <a:ext cx="8712200" cy="5975351"/>
          </a:xfrm>
        </p:spPr>
        <p:txBody>
          <a:bodyPr vert="horz" lIns="144000" tIns="144000" rIns="0" bIns="0" rtlCol="0" anchor="t" anchorCtr="0">
            <a:normAutofit/>
          </a:bodyPr>
          <a:lstStyle>
            <a:lvl1pPr algn="l" defTabSz="914400" rtl="0" eaLnBrk="1" latinLnBrk="0" hangingPunct="1">
              <a:spcBef>
                <a:spcPct val="0"/>
              </a:spcBef>
              <a:buNone/>
              <a:defRPr lang="de-DE" sz="5400" kern="1200" dirty="0" smtClean="0">
                <a:solidFill>
                  <a:schemeClr val="accent2"/>
                </a:solidFill>
                <a:latin typeface="Arial" pitchFamily="34" charset="0"/>
                <a:ea typeface="+mj-ea"/>
                <a:cs typeface="Arial" pitchFamily="34" charset="0"/>
              </a:defRPr>
            </a:lvl1pPr>
          </a:lstStyle>
          <a:p>
            <a:r>
              <a:rPr lang="en-US" smtClean="0"/>
              <a:t>Click to edit Master title style</a:t>
            </a:r>
            <a:endParaRPr lang="de-DE"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one picture">
    <p:spTree>
      <p:nvGrpSpPr>
        <p:cNvPr id="1" name=""/>
        <p:cNvGrpSpPr/>
        <p:nvPr/>
      </p:nvGrpSpPr>
      <p:grpSpPr>
        <a:xfrm>
          <a:off x="0" y="0"/>
          <a:ext cx="0" cy="0"/>
          <a:chOff x="0" y="0"/>
          <a:chExt cx="0" cy="0"/>
        </a:xfrm>
      </p:grpSpPr>
      <p:sp>
        <p:nvSpPr>
          <p:cNvPr id="8" name="Inhaltsplatzhalter 2"/>
          <p:cNvSpPr>
            <a:spLocks noGrp="1"/>
          </p:cNvSpPr>
          <p:nvPr>
            <p:ph idx="1"/>
          </p:nvPr>
        </p:nvSpPr>
        <p:spPr>
          <a:xfrm>
            <a:off x="215900" y="1592263"/>
            <a:ext cx="8712200"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1"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2" name="Untertitel 2"/>
          <p:cNvSpPr>
            <a:spLocks noGrp="1"/>
          </p:cNvSpPr>
          <p:nvPr>
            <p:ph type="subTitle" idx="10"/>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9" name="Datumsplatzhalter 8"/>
          <p:cNvSpPr>
            <a:spLocks noGrp="1"/>
          </p:cNvSpPr>
          <p:nvPr>
            <p:ph type="dt" sz="half" idx="11"/>
          </p:nvPr>
        </p:nvSpPr>
        <p:spPr/>
        <p:txBody>
          <a:bodyPr/>
          <a:lstStyle/>
          <a:p>
            <a:fld id="{883EB85B-FF18-4E61-A54B-50536FFA11C0}" type="datetime4">
              <a:rPr lang="en-US" smtClean="0"/>
              <a:pPr/>
              <a:t>January 17, 2013</a:t>
            </a:fld>
            <a:endParaRPr lang="de-DE" dirty="0"/>
          </a:p>
        </p:txBody>
      </p:sp>
      <p:sp>
        <p:nvSpPr>
          <p:cNvPr id="10" name="Foliennummernplatzhalter 9"/>
          <p:cNvSpPr>
            <a:spLocks noGrp="1"/>
          </p:cNvSpPr>
          <p:nvPr>
            <p:ph type="sldNum" sz="quarter" idx="12"/>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3"/>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two pictures">
    <p:spTree>
      <p:nvGrpSpPr>
        <p:cNvPr id="1" name=""/>
        <p:cNvGrpSpPr/>
        <p:nvPr/>
      </p:nvGrpSpPr>
      <p:grpSpPr>
        <a:xfrm>
          <a:off x="0" y="0"/>
          <a:ext cx="0" cy="0"/>
          <a:chOff x="0" y="0"/>
          <a:chExt cx="0" cy="0"/>
        </a:xfrm>
      </p:grpSpPr>
      <p:sp>
        <p:nvSpPr>
          <p:cNvPr id="10" name="Inhaltsplatzhalter 2"/>
          <p:cNvSpPr>
            <a:spLocks noGrp="1"/>
          </p:cNvSpPr>
          <p:nvPr>
            <p:ph idx="1"/>
          </p:nvPr>
        </p:nvSpPr>
        <p:spPr>
          <a:xfrm>
            <a:off x="215900" y="1592263"/>
            <a:ext cx="4284663"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3" name="Inhaltsplatzhalter 2"/>
          <p:cNvSpPr>
            <a:spLocks noGrp="1"/>
          </p:cNvSpPr>
          <p:nvPr>
            <p:ph idx="12"/>
          </p:nvPr>
        </p:nvSpPr>
        <p:spPr>
          <a:xfrm>
            <a:off x="4643439" y="1592263"/>
            <a:ext cx="4284662"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4"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5" name="Untertitel 2"/>
          <p:cNvSpPr>
            <a:spLocks noGrp="1"/>
          </p:cNvSpPr>
          <p:nvPr>
            <p:ph type="subTitle" idx="13"/>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9" name="Datumsplatzhalter 8"/>
          <p:cNvSpPr>
            <a:spLocks noGrp="1"/>
          </p:cNvSpPr>
          <p:nvPr>
            <p:ph type="dt" sz="half" idx="14"/>
          </p:nvPr>
        </p:nvSpPr>
        <p:spPr/>
        <p:txBody>
          <a:bodyPr/>
          <a:lstStyle/>
          <a:p>
            <a:fld id="{D87C500B-610A-486F-B551-B9F020168723}" type="datetime4">
              <a:rPr lang="en-US" smtClean="0"/>
              <a:pPr/>
              <a:t>January 17, 2013</a:t>
            </a:fld>
            <a:endParaRPr lang="de-DE" dirty="0"/>
          </a:p>
        </p:txBody>
      </p:sp>
      <p:sp>
        <p:nvSpPr>
          <p:cNvPr id="11" name="Foliennummernplatzhalter 10"/>
          <p:cNvSpPr>
            <a:spLocks noGrp="1"/>
          </p:cNvSpPr>
          <p:nvPr>
            <p:ph type="sldNum" sz="quarter" idx="15"/>
          </p:nvPr>
        </p:nvSpPr>
        <p:spPr/>
        <p:txBody>
          <a:bodyPr/>
          <a:lstStyle/>
          <a:p>
            <a:r>
              <a:rPr lang="de-DE" smtClean="0"/>
              <a:t>| Slide </a:t>
            </a:r>
            <a:fld id="{CF363E95-653D-48D7-8EB0-A81FED805B5F}" type="slidenum">
              <a:rPr lang="de-DE" smtClean="0"/>
              <a:pPr/>
              <a:t>‹#›</a:t>
            </a:fld>
            <a:endParaRPr lang="de-DE" dirty="0"/>
          </a:p>
        </p:txBody>
      </p:sp>
      <p:sp>
        <p:nvSpPr>
          <p:cNvPr id="12" name="Fußzeilenplatzhalter 11"/>
          <p:cNvSpPr>
            <a:spLocks noGrp="1"/>
          </p:cNvSpPr>
          <p:nvPr>
            <p:ph type="ftr" sz="quarter" idx="16"/>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bar graph">
    <p:spTree>
      <p:nvGrpSpPr>
        <p:cNvPr id="1" name=""/>
        <p:cNvGrpSpPr/>
        <p:nvPr/>
      </p:nvGrpSpPr>
      <p:grpSpPr>
        <a:xfrm>
          <a:off x="0" y="0"/>
          <a:ext cx="0" cy="0"/>
          <a:chOff x="0" y="0"/>
          <a:chExt cx="0" cy="0"/>
        </a:xfrm>
      </p:grpSpPr>
      <p:sp>
        <p:nvSpPr>
          <p:cNvPr id="12" name="Inhaltsplatzhalter 12"/>
          <p:cNvSpPr>
            <a:spLocks noGrp="1"/>
          </p:cNvSpPr>
          <p:nvPr>
            <p:ph sz="quarter" idx="15"/>
          </p:nvPr>
        </p:nvSpPr>
        <p:spPr>
          <a:xfrm>
            <a:off x="1476375" y="2162175"/>
            <a:ext cx="7451725" cy="4038600"/>
          </a:xfrm>
        </p:spPr>
        <p:txBody>
          <a:bodyPr/>
          <a:lstStyle>
            <a:lvl1pPr>
              <a:buNone/>
              <a:defRPr/>
            </a:lvl1pPr>
          </a:lstStyle>
          <a:p>
            <a:pPr lvl="0"/>
            <a:endParaRPr lang="de-DE" dirty="0"/>
          </a:p>
        </p:txBody>
      </p:sp>
      <p:sp>
        <p:nvSpPr>
          <p:cNvPr id="14" name="Textplatzhalter 7"/>
          <p:cNvSpPr>
            <a:spLocks noGrp="1"/>
          </p:cNvSpPr>
          <p:nvPr>
            <p:ph type="body" sz="quarter" idx="12"/>
          </p:nvPr>
        </p:nvSpPr>
        <p:spPr>
          <a:xfrm>
            <a:off x="1476375" y="1581149"/>
            <a:ext cx="7451725" cy="581025"/>
          </a:xfrm>
        </p:spPr>
        <p:txBody>
          <a:bodyPr>
            <a:normAutofit/>
          </a:bodyPr>
          <a:lstStyle>
            <a:lvl1pPr marL="179388" marR="0" indent="-179388" algn="l" defTabSz="914400" rtl="0" eaLnBrk="1" fontAlgn="auto" latinLnBrk="0" hangingPunct="1">
              <a:lnSpc>
                <a:spcPct val="100000"/>
              </a:lnSpc>
              <a:spcBef>
                <a:spcPts val="0"/>
              </a:spcBef>
              <a:spcAft>
                <a:spcPts val="0"/>
              </a:spcAft>
              <a:buClr>
                <a:schemeClr val="accent1"/>
              </a:buClr>
              <a:buSzTx/>
              <a:buFont typeface="Wingdings" pitchFamily="2" charset="2"/>
              <a:buNone/>
              <a:tabLst/>
              <a:defRPr sz="1400" b="1"/>
            </a:lvl1pPr>
          </a:lstStyle>
          <a:p>
            <a:pPr lvl="0"/>
            <a:endParaRPr lang="de-DE" dirty="0"/>
          </a:p>
        </p:txBody>
      </p:sp>
      <p:sp>
        <p:nvSpPr>
          <p:cNvPr id="15" name="Inhaltsplatzhalter 10"/>
          <p:cNvSpPr>
            <a:spLocks noGrp="1"/>
          </p:cNvSpPr>
          <p:nvPr>
            <p:ph sz="quarter" idx="13"/>
          </p:nvPr>
        </p:nvSpPr>
        <p:spPr>
          <a:xfrm>
            <a:off x="215900" y="1592263"/>
            <a:ext cx="1116013" cy="4608512"/>
          </a:xfrm>
        </p:spPr>
        <p:txBody>
          <a:bodyPr vert="horz" lIns="0" tIns="36000" rIns="0" bIns="0" numCol="1" spcCol="396000" rtlCol="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lang="de-DE" sz="900" kern="120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6"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7"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0" name="Datumsplatzhalter 9"/>
          <p:cNvSpPr>
            <a:spLocks noGrp="1"/>
          </p:cNvSpPr>
          <p:nvPr>
            <p:ph type="dt" sz="half" idx="16"/>
          </p:nvPr>
        </p:nvSpPr>
        <p:spPr/>
        <p:txBody>
          <a:bodyPr/>
          <a:lstStyle/>
          <a:p>
            <a:fld id="{A70E6612-0B4D-4A5C-94D6-70C3D5AE1F79}" type="datetime4">
              <a:rPr lang="en-US" smtClean="0"/>
              <a:pPr/>
              <a:t>January 17, 2013</a:t>
            </a:fld>
            <a:endParaRPr lang="de-DE" dirty="0"/>
          </a:p>
        </p:txBody>
      </p:sp>
      <p:sp>
        <p:nvSpPr>
          <p:cNvPr id="11" name="Foliennummernplatzhalter 10"/>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movie 16:9">
    <p:spTree>
      <p:nvGrpSpPr>
        <p:cNvPr id="1" name=""/>
        <p:cNvGrpSpPr/>
        <p:nvPr/>
      </p:nvGrpSpPr>
      <p:grpSpPr>
        <a:xfrm>
          <a:off x="0" y="0"/>
          <a:ext cx="0" cy="0"/>
          <a:chOff x="0" y="0"/>
          <a:chExt cx="0" cy="0"/>
        </a:xfrm>
      </p:grpSpPr>
      <p:sp>
        <p:nvSpPr>
          <p:cNvPr id="7" name="Inhaltsplatzhalter 2"/>
          <p:cNvSpPr>
            <a:spLocks noGrp="1"/>
          </p:cNvSpPr>
          <p:nvPr>
            <p:ph idx="1"/>
          </p:nvPr>
        </p:nvSpPr>
        <p:spPr>
          <a:xfrm>
            <a:off x="0" y="1592262"/>
            <a:ext cx="9144000" cy="5265737"/>
          </a:xfrm>
          <a:solidFill>
            <a:schemeClr val="bg2"/>
          </a:solidFill>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4" name="Rechteck 3"/>
          <p:cNvSpPr/>
          <p:nvPr userDrawn="1"/>
        </p:nvSpPr>
        <p:spPr>
          <a:xfrm>
            <a:off x="0" y="0"/>
            <a:ext cx="9144000" cy="1592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movie 4:3">
    <p:spTree>
      <p:nvGrpSpPr>
        <p:cNvPr id="1" name=""/>
        <p:cNvGrpSpPr/>
        <p:nvPr/>
      </p:nvGrpSpPr>
      <p:grpSpPr>
        <a:xfrm>
          <a:off x="0" y="0"/>
          <a:ext cx="0" cy="0"/>
          <a:chOff x="0" y="0"/>
          <a:chExt cx="0" cy="0"/>
        </a:xfrm>
      </p:grpSpPr>
      <p:sp>
        <p:nvSpPr>
          <p:cNvPr id="7" name="Inhaltsplatzhalter 2"/>
          <p:cNvSpPr>
            <a:spLocks noGrp="1"/>
          </p:cNvSpPr>
          <p:nvPr>
            <p:ph idx="1"/>
          </p:nvPr>
        </p:nvSpPr>
        <p:spPr>
          <a:xfrm>
            <a:off x="0" y="0"/>
            <a:ext cx="9144000" cy="6857999"/>
          </a:xfrm>
          <a:solidFill>
            <a:schemeClr val="bg2"/>
          </a:solidFill>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0" y="0"/>
            <a:ext cx="9144000" cy="6858000"/>
          </a:xfrm>
          <a:prstGeom prst="rect">
            <a:avLst/>
          </a:prstGeom>
          <a:noFill/>
          <a:ln w="9525" algn="ctr">
            <a:noFill/>
            <a:miter lim="800000"/>
            <a:headEnd/>
            <a:tailEnd/>
          </a:ln>
          <a:effectLst/>
        </p:spPr>
        <p:txBody>
          <a:bodyPr vert="horz" wrap="none" lIns="0" tIns="0" rIns="0" bIns="0" numCol="1" anchor="ctr" anchorCtr="0" compatLnSpc="1">
            <a:prstTxWarp prst="textNoShape">
              <a:avLst/>
            </a:prstTxWarp>
          </a:bodyPr>
          <a:lstStyle/>
          <a:p>
            <a:endParaRPr lang="de-DE"/>
          </a:p>
        </p:txBody>
      </p:sp>
      <p:sp>
        <p:nvSpPr>
          <p:cNvPr id="5" name="Rechteck 4"/>
          <p:cNvSpPr/>
          <p:nvPr userDrawn="1"/>
        </p:nvSpPr>
        <p:spPr>
          <a:xfrm>
            <a:off x="7667625" y="6200775"/>
            <a:ext cx="1476375" cy="6572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lgn="ctr">
              <a:buClr>
                <a:schemeClr val="accent1"/>
              </a:buClr>
              <a:buFont typeface="Wingdings" pitchFamily="2" charset="2"/>
              <a:buChar char="§"/>
            </a:pPr>
            <a:endParaRPr lang="de-DE" dirty="0" smtClean="0">
              <a:solidFill>
                <a:schemeClr val="tx1"/>
              </a:solidFill>
            </a:endParaRPr>
          </a:p>
        </p:txBody>
      </p:sp>
      <p:grpSp>
        <p:nvGrpSpPr>
          <p:cNvPr id="2" name="Group 2"/>
          <p:cNvGrpSpPr>
            <a:grpSpLocks/>
          </p:cNvGrpSpPr>
          <p:nvPr userDrawn="1"/>
        </p:nvGrpSpPr>
        <p:grpSpPr bwMode="auto">
          <a:xfrm>
            <a:off x="0" y="0"/>
            <a:ext cx="9144000" cy="6858000"/>
            <a:chOff x="0" y="0"/>
            <a:chExt cx="5760" cy="4320"/>
          </a:xfrm>
        </p:grpSpPr>
        <p:sp>
          <p:nvSpPr>
            <p:cNvPr id="5123" name="Rectangle 3"/>
            <p:cNvSpPr>
              <a:spLocks noChangeArrowheads="1"/>
            </p:cNvSpPr>
            <p:nvPr/>
          </p:nvSpPr>
          <p:spPr bwMode="auto">
            <a:xfrm>
              <a:off x="0" y="0"/>
              <a:ext cx="5760" cy="4320"/>
            </a:xfrm>
            <a:prstGeom prst="rect">
              <a:avLst/>
            </a:prstGeom>
            <a:noFill/>
            <a:ln w="9525" algn="ctr">
              <a:noFill/>
              <a:miter lim="800000"/>
              <a:headEnd/>
              <a:tailEnd/>
            </a:ln>
            <a:effectLst/>
          </p:spPr>
          <p:txBody>
            <a:bodyPr vert="horz" wrap="none" lIns="0" tIns="0" rIns="0" bIns="0" numCol="1" anchor="ctr" anchorCtr="0" compatLnSpc="1">
              <a:prstTxWarp prst="textNoShape">
                <a:avLst/>
              </a:prstTxWarp>
            </a:bodyPr>
            <a:lstStyle/>
            <a:p>
              <a:endParaRPr lang="de-DE"/>
            </a:p>
          </p:txBody>
        </p:sp>
        <p:pic>
          <p:nvPicPr>
            <p:cNvPr id="5124" name="Picture 4" descr="ABB1ClaimL_rgb300_100mmLIGHT Kopie"/>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367" y="1660"/>
              <a:ext cx="5031" cy="743"/>
            </a:xfrm>
            <a:prstGeom prst="rect">
              <a:avLst/>
            </a:prstGeom>
            <a:noFill/>
          </p:spPr>
        </p:pic>
      </p:gr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default with picture">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pic>
        <p:nvPicPr>
          <p:cNvPr id="9" name="Picture 3"/>
          <p:cNvPicPr>
            <a:picLocks noChangeAspect="1" noChangeArrowheads="1"/>
          </p:cNvPicPr>
          <p:nvPr userDrawn="1"/>
        </p:nvPicPr>
        <p:blipFill>
          <a:blip r:embed="rId3" cstate="email">
            <a:extLst>
              <a:ext uri="{28A0092B-C50C-407E-A947-70E740481C1C}">
                <a14:useLocalDpi xmlns="" xmlns:a14="http://schemas.microsoft.com/office/drawing/2010/main"/>
              </a:ext>
            </a:extLst>
          </a:blip>
          <a:srcRect/>
          <a:stretch>
            <a:fillRect/>
          </a:stretch>
        </p:blipFill>
        <p:spPr bwMode="auto">
          <a:xfrm>
            <a:off x="214313" y="225425"/>
            <a:ext cx="8713787" cy="3602038"/>
          </a:xfrm>
          <a:prstGeom prst="rect">
            <a:avLst/>
          </a:prstGeom>
          <a:noFill/>
        </p:spPr>
      </p:pic>
      <p:sp>
        <p:nvSpPr>
          <p:cNvPr id="14"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endParaRPr lang="en-US" dirty="0" smtClean="0"/>
          </a:p>
        </p:txBody>
      </p:sp>
      <p:sp>
        <p:nvSpPr>
          <p:cNvPr id="15"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
        <p:nvSpPr>
          <p:cNvPr id="16" name="Text Placeholder 12"/>
          <p:cNvSpPr>
            <a:spLocks noGrp="1"/>
          </p:cNvSpPr>
          <p:nvPr>
            <p:ph type="body" sz="quarter" idx="10"/>
          </p:nvPr>
        </p:nvSpPr>
        <p:spPr>
          <a:xfrm>
            <a:off x="215900" y="3968750"/>
            <a:ext cx="8712200" cy="216000"/>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de-DE" dirty="0"/>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default">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75"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sp>
        <p:nvSpPr>
          <p:cNvPr id="10" name="Bildplatzhalter 9"/>
          <p:cNvSpPr>
            <a:spLocks noGrp="1"/>
          </p:cNvSpPr>
          <p:nvPr>
            <p:ph type="pic" sz="quarter" idx="12"/>
          </p:nvPr>
        </p:nvSpPr>
        <p:spPr>
          <a:xfrm>
            <a:off x="214314" y="225426"/>
            <a:ext cx="8702674" cy="3598862"/>
          </a:xfrm>
        </p:spPr>
        <p:txBody>
          <a:bodyPr/>
          <a:lstStyle>
            <a:lvl1pPr>
              <a:buNone/>
              <a:defRPr/>
            </a:lvl1pPr>
          </a:lstStyle>
          <a:p>
            <a:endParaRPr lang="de-DE" dirty="0"/>
          </a:p>
        </p:txBody>
      </p:sp>
      <p:sp>
        <p:nvSpPr>
          <p:cNvPr id="9"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endParaRPr lang="en-US" dirty="0" smtClean="0"/>
          </a:p>
        </p:txBody>
      </p:sp>
      <p:sp>
        <p:nvSpPr>
          <p:cNvPr id="13"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
        <p:nvSpPr>
          <p:cNvPr id="14" name="Text Placeholder 12"/>
          <p:cNvSpPr>
            <a:spLocks noGrp="1"/>
          </p:cNvSpPr>
          <p:nvPr>
            <p:ph type="body" sz="quarter" idx="10"/>
          </p:nvPr>
        </p:nvSpPr>
        <p:spPr>
          <a:xfrm>
            <a:off x="215900" y="3968750"/>
            <a:ext cx="8712200" cy="216000"/>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de-DE" dirty="0"/>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99"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sp>
        <p:nvSpPr>
          <p:cNvPr id="6" name="Titel 1"/>
          <p:cNvSpPr>
            <a:spLocks noGrp="1"/>
          </p:cNvSpPr>
          <p:nvPr>
            <p:ph type="ctrTitle"/>
          </p:nvPr>
        </p:nvSpPr>
        <p:spPr>
          <a:xfrm>
            <a:off x="215900" y="225425"/>
            <a:ext cx="8712200" cy="3970348"/>
          </a:xfrm>
        </p:spPr>
        <p:txBody>
          <a:bodyPr lIns="144000" tIns="144000" rIns="0" bIns="0" anchor="t">
            <a:normAutofit/>
          </a:bodyPr>
          <a:lstStyle>
            <a:lvl1pPr algn="l">
              <a:defRPr sz="5400">
                <a:solidFill>
                  <a:schemeClr val="accent2"/>
                </a:solidFill>
                <a:latin typeface="Arial" pitchFamily="34" charset="0"/>
                <a:cs typeface="Arial" pitchFamily="34" charset="0"/>
              </a:defRPr>
            </a:lvl1pPr>
          </a:lstStyle>
          <a:p>
            <a:endParaRPr lang="de-DE" dirty="0"/>
          </a:p>
        </p:txBody>
      </p:sp>
      <p:sp>
        <p:nvSpPr>
          <p:cNvPr id="7" name="Text Placeholder 12"/>
          <p:cNvSpPr>
            <a:spLocks noGrp="1"/>
          </p:cNvSpPr>
          <p:nvPr>
            <p:ph type="body" sz="quarter" idx="10"/>
          </p:nvPr>
        </p:nvSpPr>
        <p:spPr>
          <a:xfrm>
            <a:off x="215900" y="5254650"/>
            <a:ext cx="8712200" cy="203175"/>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de-DE" dirty="0"/>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6" name="Rechteck 5"/>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Bildplatzhalter 9"/>
          <p:cNvSpPr>
            <a:spLocks noGrp="1"/>
          </p:cNvSpPr>
          <p:nvPr>
            <p:ph type="pic" sz="quarter" idx="12"/>
          </p:nvPr>
        </p:nvSpPr>
        <p:spPr>
          <a:xfrm>
            <a:off x="214313" y="225425"/>
            <a:ext cx="8713787" cy="3598863"/>
          </a:xfrm>
        </p:spPr>
        <p:txBody>
          <a:bodyPr/>
          <a:lstStyle>
            <a:lvl1pPr>
              <a:buNone/>
              <a:defRPr/>
            </a:lvl1pPr>
          </a:lstStyle>
          <a:p>
            <a:endParaRPr lang="de-DE" dirty="0"/>
          </a:p>
        </p:txBody>
      </p:sp>
      <p:sp>
        <p:nvSpPr>
          <p:cNvPr id="7"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endParaRPr lang="en-US" dirty="0" smtClean="0"/>
          </a:p>
        </p:txBody>
      </p:sp>
      <p:sp>
        <p:nvSpPr>
          <p:cNvPr id="10"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default">
    <p:spTree>
      <p:nvGrpSpPr>
        <p:cNvPr id="1" name=""/>
        <p:cNvGrpSpPr/>
        <p:nvPr/>
      </p:nvGrpSpPr>
      <p:grpSpPr>
        <a:xfrm>
          <a:off x="0" y="0"/>
          <a:ext cx="0" cy="0"/>
          <a:chOff x="0" y="0"/>
          <a:chExt cx="0" cy="0"/>
        </a:xfrm>
      </p:grpSpPr>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21" name="Inhaltsplatzhalter 3"/>
          <p:cNvSpPr>
            <a:spLocks noGrp="1"/>
          </p:cNvSpPr>
          <p:nvPr>
            <p:ph sz="half" idx="2"/>
          </p:nvPr>
        </p:nvSpPr>
        <p:spPr>
          <a:xfrm>
            <a:off x="1476374" y="1592263"/>
            <a:ext cx="6191251" cy="4608512"/>
          </a:xfrm>
        </p:spPr>
        <p:txBody>
          <a:bodyPr>
            <a:normAutofit/>
          </a:bodyPr>
          <a:lstStyle>
            <a:lvl1pPr marL="179388" indent="-179388">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22" name="Inhaltsplatzhalter 3"/>
          <p:cNvSpPr>
            <a:spLocks noGrp="1"/>
          </p:cNvSpPr>
          <p:nvPr>
            <p:ph sz="half" idx="11"/>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a:p>
            <a:pPr marL="0" marR="0" lvl="1"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Second level</a:t>
            </a:r>
          </a:p>
        </p:txBody>
      </p:sp>
      <p:sp>
        <p:nvSpPr>
          <p:cNvPr id="23"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9" name="Datumsplatzhalter 8"/>
          <p:cNvSpPr>
            <a:spLocks noGrp="1"/>
          </p:cNvSpPr>
          <p:nvPr>
            <p:ph type="dt" sz="half" idx="12"/>
          </p:nvPr>
        </p:nvSpPr>
        <p:spPr/>
        <p:txBody>
          <a:bodyPr/>
          <a:lstStyle/>
          <a:p>
            <a:fld id="{9187D8A9-50A7-4E94-9DED-8DA3A56EFAFE}" type="datetime4">
              <a:rPr lang="en-US" smtClean="0"/>
              <a:pPr/>
              <a:t>January 17, 2013</a:t>
            </a:fld>
            <a:endParaRPr lang="de-DE" dirty="0"/>
          </a:p>
        </p:txBody>
      </p:sp>
      <p:sp>
        <p:nvSpPr>
          <p:cNvPr id="10" name="Foliennummernplatzhalter 9"/>
          <p:cNvSpPr>
            <a:spLocks noGrp="1"/>
          </p:cNvSpPr>
          <p:nvPr>
            <p:ph type="sldNum" sz="quarter" idx="13"/>
          </p:nvPr>
        </p:nvSpPr>
        <p:spPr/>
        <p:txBody>
          <a:bodyPr/>
          <a:lstStyle/>
          <a:p>
            <a:r>
              <a:rPr lang="de-DE" smtClean="0"/>
              <a:t>| Slide </a:t>
            </a:r>
            <a:fld id="{CF363E95-653D-48D7-8EB0-A81FED805B5F}" type="slidenum">
              <a:rPr lang="de-DE" smtClean="0"/>
              <a:pPr/>
              <a:t>‹#›</a:t>
            </a:fld>
            <a:endParaRPr lang="de-DE" dirty="0"/>
          </a:p>
        </p:txBody>
      </p:sp>
      <p:sp>
        <p:nvSpPr>
          <p:cNvPr id="11" name="Fußzeilenplatzhalter 10"/>
          <p:cNvSpPr>
            <a:spLocks noGrp="1"/>
          </p:cNvSpPr>
          <p:nvPr>
            <p:ph type="ftr" sz="quarter" idx="14"/>
          </p:nvPr>
        </p:nvSpPr>
        <p:spPr>
          <a:xfrm>
            <a:off x="215900" y="6096000"/>
            <a:ext cx="1260474" cy="657224"/>
          </a:xfrm>
        </p:spPr>
        <p:txBody>
          <a:bodyPr/>
          <a:lstStyle/>
          <a:p>
            <a:r>
              <a:rPr lang="en-US" dirty="0" smtClean="0"/>
              <a:t>© ABB Low Voltage Systems</a:t>
            </a:r>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slide without picture">
    <p:spTree>
      <p:nvGrpSpPr>
        <p:cNvPr id="1" name=""/>
        <p:cNvGrpSpPr/>
        <p:nvPr/>
      </p:nvGrpSpPr>
      <p:grpSpPr>
        <a:xfrm>
          <a:off x="0" y="0"/>
          <a:ext cx="0" cy="0"/>
          <a:chOff x="0" y="0"/>
          <a:chExt cx="0" cy="0"/>
        </a:xfrm>
      </p:grpSpPr>
      <p:sp>
        <p:nvSpPr>
          <p:cNvPr id="3" name="Rechteck 2"/>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1"/>
          <p:cNvSpPr>
            <a:spLocks noGrp="1"/>
          </p:cNvSpPr>
          <p:nvPr>
            <p:ph type="title"/>
          </p:nvPr>
        </p:nvSpPr>
        <p:spPr>
          <a:xfrm>
            <a:off x="215900" y="225424"/>
            <a:ext cx="8712200" cy="5975351"/>
          </a:xfrm>
        </p:spPr>
        <p:txBody>
          <a:bodyPr vert="horz" lIns="144000" tIns="144000" rIns="0" bIns="0" rtlCol="0" anchor="t" anchorCtr="0">
            <a:normAutofit/>
          </a:bodyPr>
          <a:lstStyle>
            <a:lvl1pPr algn="l" defTabSz="914400" rtl="0" eaLnBrk="1" latinLnBrk="0" hangingPunct="1">
              <a:spcBef>
                <a:spcPct val="0"/>
              </a:spcBef>
              <a:buNone/>
              <a:defRPr lang="de-DE" sz="5400" kern="1200" dirty="0" smtClean="0">
                <a:solidFill>
                  <a:schemeClr val="accent2"/>
                </a:solidFill>
                <a:latin typeface="Arial" pitchFamily="34" charset="0"/>
                <a:ea typeface="+mj-ea"/>
                <a:cs typeface="Arial" pitchFamily="34" charset="0"/>
              </a:defRPr>
            </a:lvl1pPr>
          </a:lstStyle>
          <a:p>
            <a:endParaRPr lang="de-DE"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default">
    <p:spTree>
      <p:nvGrpSpPr>
        <p:cNvPr id="1" name=""/>
        <p:cNvGrpSpPr/>
        <p:nvPr/>
      </p:nvGrpSpPr>
      <p:grpSpPr>
        <a:xfrm>
          <a:off x="0" y="0"/>
          <a:ext cx="0" cy="0"/>
          <a:chOff x="0" y="0"/>
          <a:chExt cx="0" cy="0"/>
        </a:xfrm>
      </p:grpSpPr>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21" name="Inhaltsplatzhalter 3"/>
          <p:cNvSpPr>
            <a:spLocks noGrp="1"/>
          </p:cNvSpPr>
          <p:nvPr>
            <p:ph sz="half" idx="2"/>
          </p:nvPr>
        </p:nvSpPr>
        <p:spPr>
          <a:xfrm>
            <a:off x="1476374" y="1592263"/>
            <a:ext cx="6191251" cy="4608512"/>
          </a:xfrm>
        </p:spPr>
        <p:txBody>
          <a:bodyPr>
            <a:normAutofit/>
          </a:bodyPr>
          <a:lstStyle>
            <a:lvl1pPr marL="179388" indent="-179388">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22" name="Inhaltsplatzhalter 3"/>
          <p:cNvSpPr>
            <a:spLocks noGrp="1"/>
          </p:cNvSpPr>
          <p:nvPr>
            <p:ph sz="half" idx="11"/>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a:p>
            <a:pPr lvl="0"/>
            <a:endParaRPr lang="de-DE" dirty="0" smtClean="0"/>
          </a:p>
        </p:txBody>
      </p:sp>
      <p:sp>
        <p:nvSpPr>
          <p:cNvPr id="23"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9" name="Datumsplatzhalter 8"/>
          <p:cNvSpPr>
            <a:spLocks noGrp="1"/>
          </p:cNvSpPr>
          <p:nvPr>
            <p:ph type="dt" sz="half" idx="12"/>
          </p:nvPr>
        </p:nvSpPr>
        <p:spPr/>
        <p:txBody>
          <a:bodyPr/>
          <a:lstStyle/>
          <a:p>
            <a:fld id="{59A36970-1445-4EDA-8A6C-2F323CFD6AF9}" type="datetime4">
              <a:rPr lang="en-US" smtClean="0"/>
              <a:pPr/>
              <a:t>January 17, 2013</a:t>
            </a:fld>
            <a:endParaRPr lang="de-DE" dirty="0"/>
          </a:p>
        </p:txBody>
      </p:sp>
      <p:sp>
        <p:nvSpPr>
          <p:cNvPr id="10" name="Foliennummernplatzhalter 9"/>
          <p:cNvSpPr>
            <a:spLocks noGrp="1"/>
          </p:cNvSpPr>
          <p:nvPr>
            <p:ph type="sldNum" sz="quarter" idx="13"/>
          </p:nvPr>
        </p:nvSpPr>
        <p:spPr/>
        <p:txBody>
          <a:bodyPr/>
          <a:lstStyle/>
          <a:p>
            <a:r>
              <a:rPr lang="de-DE" smtClean="0"/>
              <a:t>| Slide </a:t>
            </a:r>
            <a:fld id="{CF363E95-653D-48D7-8EB0-A81FED805B5F}" type="slidenum">
              <a:rPr lang="de-DE" smtClean="0"/>
              <a:pPr/>
              <a:t>‹#›</a:t>
            </a:fld>
            <a:endParaRPr lang="de-DE" dirty="0"/>
          </a:p>
        </p:txBody>
      </p:sp>
      <p:sp>
        <p:nvSpPr>
          <p:cNvPr id="11" name="Fußzeilenplatzhalter 10"/>
          <p:cNvSpPr>
            <a:spLocks noGrp="1"/>
          </p:cNvSpPr>
          <p:nvPr>
            <p:ph type="ftr" sz="quarter" idx="14"/>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one picture above text">
    <p:spTree>
      <p:nvGrpSpPr>
        <p:cNvPr id="1" name=""/>
        <p:cNvGrpSpPr/>
        <p:nvPr/>
      </p:nvGrpSpPr>
      <p:grpSpPr>
        <a:xfrm>
          <a:off x="0" y="0"/>
          <a:ext cx="0" cy="0"/>
          <a:chOff x="0" y="0"/>
          <a:chExt cx="0" cy="0"/>
        </a:xfrm>
      </p:grpSpPr>
      <p:sp>
        <p:nvSpPr>
          <p:cNvPr id="11" name="Inhaltsplatzhalter 3"/>
          <p:cNvSpPr>
            <a:spLocks noGrp="1"/>
          </p:cNvSpPr>
          <p:nvPr>
            <p:ph sz="half" idx="2"/>
          </p:nvPr>
        </p:nvSpPr>
        <p:spPr>
          <a:xfrm>
            <a:off x="1476374" y="1592263"/>
            <a:ext cx="6191251"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4" name="Inhaltsplatzhalter 3"/>
          <p:cNvSpPr>
            <a:spLocks noGrp="1"/>
          </p:cNvSpPr>
          <p:nvPr>
            <p:ph sz="half" idx="10"/>
          </p:nvPr>
        </p:nvSpPr>
        <p:spPr>
          <a:xfrm>
            <a:off x="1476376" y="3968749"/>
            <a:ext cx="6191250" cy="2232025"/>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marL="179388" marR="0" lvl="0" indent="-179388"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5"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6"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7"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ts val="3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0" name="Datumsplatzhalter 9"/>
          <p:cNvSpPr>
            <a:spLocks noGrp="1"/>
          </p:cNvSpPr>
          <p:nvPr>
            <p:ph type="dt" sz="half" idx="15"/>
          </p:nvPr>
        </p:nvSpPr>
        <p:spPr/>
        <p:txBody>
          <a:bodyPr/>
          <a:lstStyle/>
          <a:p>
            <a:fld id="{1546382B-F4EF-4580-9887-9013BC3DA438}" type="datetime4">
              <a:rPr lang="en-US" smtClean="0"/>
              <a:pPr/>
              <a:t>January 17, 2013</a:t>
            </a:fld>
            <a:endParaRPr lang="de-DE" dirty="0"/>
          </a:p>
        </p:txBody>
      </p:sp>
      <p:sp>
        <p:nvSpPr>
          <p:cNvPr id="12" name="Foliennummernplatzhalter 11"/>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7"/>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two pictures above text">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1476374" y="1592263"/>
            <a:ext cx="3021013"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5" name="Inhaltsplatzhalter 3"/>
          <p:cNvSpPr>
            <a:spLocks noGrp="1"/>
          </p:cNvSpPr>
          <p:nvPr>
            <p:ph sz="half" idx="10"/>
          </p:nvPr>
        </p:nvSpPr>
        <p:spPr>
          <a:xfrm>
            <a:off x="1476376" y="3968749"/>
            <a:ext cx="6191250" cy="2232025"/>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6" name="Inhaltsplatzhalter 3"/>
          <p:cNvSpPr>
            <a:spLocks noGrp="1"/>
          </p:cNvSpPr>
          <p:nvPr>
            <p:ph sz="half" idx="11"/>
          </p:nvPr>
        </p:nvSpPr>
        <p:spPr>
          <a:xfrm>
            <a:off x="4643438" y="1592263"/>
            <a:ext cx="3024187"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7"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8"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9"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1" name="Datumsplatzhalter 10"/>
          <p:cNvSpPr>
            <a:spLocks noGrp="1"/>
          </p:cNvSpPr>
          <p:nvPr>
            <p:ph type="dt" sz="half" idx="15"/>
          </p:nvPr>
        </p:nvSpPr>
        <p:spPr/>
        <p:txBody>
          <a:bodyPr/>
          <a:lstStyle/>
          <a:p>
            <a:fld id="{BE055DF2-DBDA-4288-971F-57E107D9D865}" type="datetime4">
              <a:rPr lang="en-US" smtClean="0"/>
              <a:pPr/>
              <a:t>January 17, 2013</a:t>
            </a:fld>
            <a:endParaRPr lang="de-DE" dirty="0"/>
          </a:p>
        </p:txBody>
      </p:sp>
      <p:sp>
        <p:nvSpPr>
          <p:cNvPr id="13" name="Foliennummernplatzhalter 12"/>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4" name="Fußzeilenplatzhalter 13"/>
          <p:cNvSpPr>
            <a:spLocks noGrp="1"/>
          </p:cNvSpPr>
          <p:nvPr>
            <p:ph type="ftr" sz="quarter" idx="17"/>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three pictures above text">
    <p:spTree>
      <p:nvGrpSpPr>
        <p:cNvPr id="1" name=""/>
        <p:cNvGrpSpPr/>
        <p:nvPr/>
      </p:nvGrpSpPr>
      <p:grpSpPr>
        <a:xfrm>
          <a:off x="0" y="0"/>
          <a:ext cx="0" cy="0"/>
          <a:chOff x="0" y="0"/>
          <a:chExt cx="0" cy="0"/>
        </a:xfrm>
      </p:grpSpPr>
      <p:sp>
        <p:nvSpPr>
          <p:cNvPr id="13" name="Inhaltsplatzhalter 3"/>
          <p:cNvSpPr>
            <a:spLocks noGrp="1"/>
          </p:cNvSpPr>
          <p:nvPr>
            <p:ph sz="half" idx="2"/>
          </p:nvPr>
        </p:nvSpPr>
        <p:spPr>
          <a:xfrm>
            <a:off x="1476375" y="1592262"/>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6" name="Inhaltsplatzhalter 3"/>
          <p:cNvSpPr>
            <a:spLocks noGrp="1"/>
          </p:cNvSpPr>
          <p:nvPr>
            <p:ph sz="half" idx="10"/>
          </p:nvPr>
        </p:nvSpPr>
        <p:spPr>
          <a:xfrm>
            <a:off x="1476376" y="3968750"/>
            <a:ext cx="6191250" cy="2232024"/>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7" name="Inhaltsplatzhalter 3"/>
          <p:cNvSpPr>
            <a:spLocks noGrp="1"/>
          </p:cNvSpPr>
          <p:nvPr>
            <p:ph sz="half" idx="11"/>
          </p:nvPr>
        </p:nvSpPr>
        <p:spPr>
          <a:xfrm>
            <a:off x="3583800" y="1592263"/>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8" name="Inhaltsplatzhalter 3"/>
          <p:cNvSpPr>
            <a:spLocks noGrp="1"/>
          </p:cNvSpPr>
          <p:nvPr>
            <p:ph sz="half" idx="12"/>
          </p:nvPr>
        </p:nvSpPr>
        <p:spPr>
          <a:xfrm>
            <a:off x="5691225" y="1592262"/>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endParaRPr lang="de-DE" dirty="0" smtClean="0"/>
          </a:p>
        </p:txBody>
      </p:sp>
      <p:sp>
        <p:nvSpPr>
          <p:cNvPr id="19"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21"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2" name="Datumsplatzhalter 11"/>
          <p:cNvSpPr>
            <a:spLocks noGrp="1"/>
          </p:cNvSpPr>
          <p:nvPr>
            <p:ph type="dt" sz="half" idx="15"/>
          </p:nvPr>
        </p:nvSpPr>
        <p:spPr/>
        <p:txBody>
          <a:bodyPr/>
          <a:lstStyle/>
          <a:p>
            <a:fld id="{2FE2EBB7-B253-42C4-9C24-6E6BEE974E0B}" type="datetime4">
              <a:rPr lang="en-US" smtClean="0"/>
              <a:pPr/>
              <a:t>January 17, 2013</a:t>
            </a:fld>
            <a:endParaRPr lang="de-DE" dirty="0"/>
          </a:p>
        </p:txBody>
      </p:sp>
      <p:sp>
        <p:nvSpPr>
          <p:cNvPr id="14" name="Foliennummernplatzhalter 13"/>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5" name="Fußzeilenplatzhalter 14"/>
          <p:cNvSpPr>
            <a:spLocks noGrp="1"/>
          </p:cNvSpPr>
          <p:nvPr>
            <p:ph type="ftr" sz="quarter" idx="17"/>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two textboxes">
    <p:spTree>
      <p:nvGrpSpPr>
        <p:cNvPr id="1" name=""/>
        <p:cNvGrpSpPr/>
        <p:nvPr/>
      </p:nvGrpSpPr>
      <p:grpSpPr>
        <a:xfrm>
          <a:off x="0" y="0"/>
          <a:ext cx="0" cy="0"/>
          <a:chOff x="0" y="0"/>
          <a:chExt cx="0" cy="0"/>
        </a:xfrm>
      </p:grpSpPr>
      <p:sp>
        <p:nvSpPr>
          <p:cNvPr id="10" name="Inhaltsplatzhalter 2"/>
          <p:cNvSpPr>
            <a:spLocks noGrp="1"/>
          </p:cNvSpPr>
          <p:nvPr>
            <p:ph sz="half" idx="1"/>
          </p:nvPr>
        </p:nvSpPr>
        <p:spPr>
          <a:xfrm>
            <a:off x="1476375" y="1592263"/>
            <a:ext cx="3019424" cy="4608512"/>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dirty="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0" marR="0" lvl="4" indent="0" algn="l" defTabSz="914400" rtl="0" eaLnBrk="1" fontAlgn="auto" latinLnBrk="0" hangingPunct="1">
              <a:lnSpc>
                <a:spcPct val="100000"/>
              </a:lnSpc>
              <a:spcBef>
                <a:spcPts val="1100"/>
              </a:spcBef>
              <a:spcAft>
                <a:spcPts val="0"/>
              </a:spcAft>
              <a:buClr>
                <a:schemeClr val="accent1"/>
              </a:buClr>
              <a:buSzPct val="70000"/>
              <a:buFontTx/>
              <a:buNone/>
              <a:tabLst/>
            </a:pPr>
            <a:r>
              <a:rPr lang="en-US" dirty="0" smtClean="0"/>
              <a:t>Fifth level</a:t>
            </a:r>
            <a:endParaRPr lang="de-DE" dirty="0"/>
          </a:p>
        </p:txBody>
      </p:sp>
      <p:sp>
        <p:nvSpPr>
          <p:cNvPr id="12" name="Inhaltsplatzhalter 3"/>
          <p:cNvSpPr>
            <a:spLocks noGrp="1"/>
          </p:cNvSpPr>
          <p:nvPr>
            <p:ph sz="half" idx="2"/>
          </p:nvPr>
        </p:nvSpPr>
        <p:spPr>
          <a:xfrm>
            <a:off x="4643438" y="1592263"/>
            <a:ext cx="3024187" cy="4608511"/>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0" marR="0" lvl="4" indent="0" algn="l" defTabSz="914400" rtl="0" eaLnBrk="1" fontAlgn="auto" latinLnBrk="0" hangingPunct="1">
              <a:lnSpc>
                <a:spcPct val="100000"/>
              </a:lnSpc>
              <a:spcBef>
                <a:spcPts val="1100"/>
              </a:spcBef>
              <a:spcAft>
                <a:spcPts val="0"/>
              </a:spcAft>
              <a:buClr>
                <a:schemeClr val="accent1"/>
              </a:buClr>
              <a:buSzPct val="70000"/>
              <a:buFontTx/>
              <a:buNone/>
              <a:tabLst/>
            </a:pPr>
            <a:r>
              <a:rPr lang="en-US" dirty="0" smtClean="0"/>
              <a:t>Fifth level</a:t>
            </a:r>
            <a:endParaRPr lang="de-DE" dirty="0"/>
          </a:p>
        </p:txBody>
      </p:sp>
      <p:sp>
        <p:nvSpPr>
          <p:cNvPr id="13"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4"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5"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1" name="Datumsplatzhalter 10"/>
          <p:cNvSpPr>
            <a:spLocks noGrp="1"/>
          </p:cNvSpPr>
          <p:nvPr>
            <p:ph type="dt" sz="half" idx="16"/>
          </p:nvPr>
        </p:nvSpPr>
        <p:spPr/>
        <p:txBody>
          <a:bodyPr/>
          <a:lstStyle/>
          <a:p>
            <a:fld id="{D9511C90-8537-4267-8767-FCBF96846B94}" type="datetime4">
              <a:rPr lang="en-US" smtClean="0"/>
              <a:pPr/>
              <a:t>January 17, 2013</a:t>
            </a:fld>
            <a:endParaRPr lang="de-DE" dirty="0"/>
          </a:p>
        </p:txBody>
      </p:sp>
      <p:sp>
        <p:nvSpPr>
          <p:cNvPr id="16" name="Foliennummernplatzhalter 15"/>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7" name="Fußzeilenplatzhalter 16"/>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two pictures besides text">
    <p:spTree>
      <p:nvGrpSpPr>
        <p:cNvPr id="1" name=""/>
        <p:cNvGrpSpPr/>
        <p:nvPr/>
      </p:nvGrpSpPr>
      <p:grpSpPr>
        <a:xfrm>
          <a:off x="0" y="0"/>
          <a:ext cx="0" cy="0"/>
          <a:chOff x="0" y="0"/>
          <a:chExt cx="0" cy="0"/>
        </a:xfrm>
      </p:grpSpPr>
      <p:sp>
        <p:nvSpPr>
          <p:cNvPr id="12" name="Inhaltsplatzhalter 2"/>
          <p:cNvSpPr>
            <a:spLocks noGrp="1"/>
          </p:cNvSpPr>
          <p:nvPr>
            <p:ph idx="1"/>
          </p:nvPr>
        </p:nvSpPr>
        <p:spPr>
          <a:xfrm>
            <a:off x="1476374"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4" name="Inhaltsplatzhalter 2"/>
          <p:cNvSpPr>
            <a:spLocks noGrp="1"/>
          </p:cNvSpPr>
          <p:nvPr>
            <p:ph idx="11"/>
          </p:nvPr>
        </p:nvSpPr>
        <p:spPr>
          <a:xfrm>
            <a:off x="1476374"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5" name="Inhaltsplatzhalter 3"/>
          <p:cNvSpPr>
            <a:spLocks noGrp="1"/>
          </p:cNvSpPr>
          <p:nvPr>
            <p:ph sz="half" idx="2"/>
          </p:nvPr>
        </p:nvSpPr>
        <p:spPr>
          <a:xfrm>
            <a:off x="4646612" y="1592263"/>
            <a:ext cx="3021013" cy="4608512"/>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6"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7"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8"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1" name="Datumsplatzhalter 10"/>
          <p:cNvSpPr>
            <a:spLocks noGrp="1"/>
          </p:cNvSpPr>
          <p:nvPr>
            <p:ph type="dt" sz="half" idx="16"/>
          </p:nvPr>
        </p:nvSpPr>
        <p:spPr/>
        <p:txBody>
          <a:bodyPr/>
          <a:lstStyle/>
          <a:p>
            <a:fld id="{1EC44E99-6861-4401-869F-74E3F4D8DC53}" type="datetime4">
              <a:rPr lang="en-US" smtClean="0"/>
              <a:pPr/>
              <a:t>January 17, 2013</a:t>
            </a:fld>
            <a:endParaRPr lang="de-DE" dirty="0"/>
          </a:p>
        </p:txBody>
      </p:sp>
      <p:sp>
        <p:nvSpPr>
          <p:cNvPr id="13" name="Foliennummernplatzhalter 12"/>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9" name="Fußzeilenplatzhalter 18"/>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four pictures">
    <p:spTree>
      <p:nvGrpSpPr>
        <p:cNvPr id="1" name=""/>
        <p:cNvGrpSpPr/>
        <p:nvPr/>
      </p:nvGrpSpPr>
      <p:grpSpPr>
        <a:xfrm>
          <a:off x="0" y="0"/>
          <a:ext cx="0" cy="0"/>
          <a:chOff x="0" y="0"/>
          <a:chExt cx="0" cy="0"/>
        </a:xfrm>
      </p:grpSpPr>
      <p:sp>
        <p:nvSpPr>
          <p:cNvPr id="13" name="Inhaltsplatzhalter 2"/>
          <p:cNvSpPr>
            <a:spLocks noGrp="1"/>
          </p:cNvSpPr>
          <p:nvPr>
            <p:ph idx="1"/>
          </p:nvPr>
        </p:nvSpPr>
        <p:spPr>
          <a:xfrm>
            <a:off x="1476374"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6" name="Inhaltsplatzhalter 2"/>
          <p:cNvSpPr>
            <a:spLocks noGrp="1"/>
          </p:cNvSpPr>
          <p:nvPr>
            <p:ph idx="11"/>
          </p:nvPr>
        </p:nvSpPr>
        <p:spPr>
          <a:xfrm>
            <a:off x="1476374"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7" name="Inhaltsplatzhalter 2"/>
          <p:cNvSpPr>
            <a:spLocks noGrp="1"/>
          </p:cNvSpPr>
          <p:nvPr>
            <p:ph idx="12"/>
          </p:nvPr>
        </p:nvSpPr>
        <p:spPr>
          <a:xfrm>
            <a:off x="4643436" y="1592263"/>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8" name="Inhaltsplatzhalter 2"/>
          <p:cNvSpPr>
            <a:spLocks noGrp="1"/>
          </p:cNvSpPr>
          <p:nvPr>
            <p:ph idx="13"/>
          </p:nvPr>
        </p:nvSpPr>
        <p:spPr>
          <a:xfrm>
            <a:off x="4643436" y="3968750"/>
            <a:ext cx="3024189" cy="2232025"/>
          </a:xfrm>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9"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21"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2" name="Datumsplatzhalter 11"/>
          <p:cNvSpPr>
            <a:spLocks noGrp="1"/>
          </p:cNvSpPr>
          <p:nvPr>
            <p:ph type="dt" sz="half" idx="16"/>
          </p:nvPr>
        </p:nvSpPr>
        <p:spPr/>
        <p:txBody>
          <a:bodyPr/>
          <a:lstStyle/>
          <a:p>
            <a:fld id="{609916A8-ED92-47A9-A1BC-1CDDC9BBF648}" type="datetime4">
              <a:rPr lang="en-US" smtClean="0"/>
              <a:pPr/>
              <a:t>January 17, 2013</a:t>
            </a:fld>
            <a:endParaRPr lang="de-DE" dirty="0"/>
          </a:p>
        </p:txBody>
      </p:sp>
      <p:sp>
        <p:nvSpPr>
          <p:cNvPr id="14" name="Foliennummernplatzhalter 13"/>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5" name="Fußzeilenplatzhalter 14"/>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one picture">
    <p:spTree>
      <p:nvGrpSpPr>
        <p:cNvPr id="1" name=""/>
        <p:cNvGrpSpPr/>
        <p:nvPr/>
      </p:nvGrpSpPr>
      <p:grpSpPr>
        <a:xfrm>
          <a:off x="0" y="0"/>
          <a:ext cx="0" cy="0"/>
          <a:chOff x="0" y="0"/>
          <a:chExt cx="0" cy="0"/>
        </a:xfrm>
      </p:grpSpPr>
      <p:sp>
        <p:nvSpPr>
          <p:cNvPr id="8" name="Inhaltsplatzhalter 2"/>
          <p:cNvSpPr>
            <a:spLocks noGrp="1"/>
          </p:cNvSpPr>
          <p:nvPr>
            <p:ph idx="1"/>
          </p:nvPr>
        </p:nvSpPr>
        <p:spPr>
          <a:xfrm>
            <a:off x="215900" y="1592263"/>
            <a:ext cx="8712200"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1"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2" name="Untertitel 2"/>
          <p:cNvSpPr>
            <a:spLocks noGrp="1"/>
          </p:cNvSpPr>
          <p:nvPr>
            <p:ph type="subTitle" idx="10"/>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9" name="Datumsplatzhalter 8"/>
          <p:cNvSpPr>
            <a:spLocks noGrp="1"/>
          </p:cNvSpPr>
          <p:nvPr>
            <p:ph type="dt" sz="half" idx="11"/>
          </p:nvPr>
        </p:nvSpPr>
        <p:spPr/>
        <p:txBody>
          <a:bodyPr/>
          <a:lstStyle/>
          <a:p>
            <a:fld id="{E5BD71A0-12B3-4F63-9EC3-30A78D44EBDB}" type="datetime4">
              <a:rPr lang="en-US" smtClean="0"/>
              <a:pPr/>
              <a:t>January 17, 2013</a:t>
            </a:fld>
            <a:endParaRPr lang="de-DE" dirty="0"/>
          </a:p>
        </p:txBody>
      </p:sp>
      <p:sp>
        <p:nvSpPr>
          <p:cNvPr id="10" name="Foliennummernplatzhalter 9"/>
          <p:cNvSpPr>
            <a:spLocks noGrp="1"/>
          </p:cNvSpPr>
          <p:nvPr>
            <p:ph type="sldNum" sz="quarter" idx="12"/>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3"/>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two pictures">
    <p:spTree>
      <p:nvGrpSpPr>
        <p:cNvPr id="1" name=""/>
        <p:cNvGrpSpPr/>
        <p:nvPr/>
      </p:nvGrpSpPr>
      <p:grpSpPr>
        <a:xfrm>
          <a:off x="0" y="0"/>
          <a:ext cx="0" cy="0"/>
          <a:chOff x="0" y="0"/>
          <a:chExt cx="0" cy="0"/>
        </a:xfrm>
      </p:grpSpPr>
      <p:sp>
        <p:nvSpPr>
          <p:cNvPr id="10" name="Inhaltsplatzhalter 2"/>
          <p:cNvSpPr>
            <a:spLocks noGrp="1"/>
          </p:cNvSpPr>
          <p:nvPr>
            <p:ph idx="1"/>
          </p:nvPr>
        </p:nvSpPr>
        <p:spPr>
          <a:xfrm>
            <a:off x="215900" y="1592263"/>
            <a:ext cx="4284663"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3" name="Inhaltsplatzhalter 2"/>
          <p:cNvSpPr>
            <a:spLocks noGrp="1"/>
          </p:cNvSpPr>
          <p:nvPr>
            <p:ph idx="12"/>
          </p:nvPr>
        </p:nvSpPr>
        <p:spPr>
          <a:xfrm>
            <a:off x="4643439" y="1592263"/>
            <a:ext cx="4284662" cy="4608512"/>
          </a:xfrm>
        </p:spPr>
        <p:txBody>
          <a:bodyPr/>
          <a:lstStyle>
            <a:lvl1pPr>
              <a:buClr>
                <a:schemeClr val="tx2"/>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14"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5" name="Untertitel 2"/>
          <p:cNvSpPr>
            <a:spLocks noGrp="1"/>
          </p:cNvSpPr>
          <p:nvPr>
            <p:ph type="subTitle" idx="13"/>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9" name="Datumsplatzhalter 8"/>
          <p:cNvSpPr>
            <a:spLocks noGrp="1"/>
          </p:cNvSpPr>
          <p:nvPr>
            <p:ph type="dt" sz="half" idx="14"/>
          </p:nvPr>
        </p:nvSpPr>
        <p:spPr/>
        <p:txBody>
          <a:bodyPr/>
          <a:lstStyle/>
          <a:p>
            <a:fld id="{1227D7B4-B5E4-4466-B38F-62A8C8C5BDA8}" type="datetime4">
              <a:rPr lang="en-US" smtClean="0"/>
              <a:pPr/>
              <a:t>January 17, 2013</a:t>
            </a:fld>
            <a:endParaRPr lang="de-DE" dirty="0"/>
          </a:p>
        </p:txBody>
      </p:sp>
      <p:sp>
        <p:nvSpPr>
          <p:cNvPr id="11" name="Foliennummernplatzhalter 10"/>
          <p:cNvSpPr>
            <a:spLocks noGrp="1"/>
          </p:cNvSpPr>
          <p:nvPr>
            <p:ph type="sldNum" sz="quarter" idx="15"/>
          </p:nvPr>
        </p:nvSpPr>
        <p:spPr/>
        <p:txBody>
          <a:bodyPr/>
          <a:lstStyle/>
          <a:p>
            <a:r>
              <a:rPr lang="de-DE" smtClean="0"/>
              <a:t>| Slide </a:t>
            </a:r>
            <a:fld id="{CF363E95-653D-48D7-8EB0-A81FED805B5F}" type="slidenum">
              <a:rPr lang="de-DE" smtClean="0"/>
              <a:pPr/>
              <a:t>‹#›</a:t>
            </a:fld>
            <a:endParaRPr lang="de-DE" dirty="0"/>
          </a:p>
        </p:txBody>
      </p:sp>
      <p:sp>
        <p:nvSpPr>
          <p:cNvPr id="12" name="Fußzeilenplatzhalter 11"/>
          <p:cNvSpPr>
            <a:spLocks noGrp="1"/>
          </p:cNvSpPr>
          <p:nvPr>
            <p:ph type="ftr" sz="quarter" idx="16"/>
          </p:nvPr>
        </p:nvSpPr>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one picture above text">
    <p:spTree>
      <p:nvGrpSpPr>
        <p:cNvPr id="1" name=""/>
        <p:cNvGrpSpPr/>
        <p:nvPr/>
      </p:nvGrpSpPr>
      <p:grpSpPr>
        <a:xfrm>
          <a:off x="0" y="0"/>
          <a:ext cx="0" cy="0"/>
          <a:chOff x="0" y="0"/>
          <a:chExt cx="0" cy="0"/>
        </a:xfrm>
      </p:grpSpPr>
      <p:sp>
        <p:nvSpPr>
          <p:cNvPr id="11" name="Inhaltsplatzhalter 3"/>
          <p:cNvSpPr>
            <a:spLocks noGrp="1"/>
          </p:cNvSpPr>
          <p:nvPr>
            <p:ph sz="half" idx="2"/>
          </p:nvPr>
        </p:nvSpPr>
        <p:spPr>
          <a:xfrm>
            <a:off x="1476374" y="1592263"/>
            <a:ext cx="6191251"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4" name="Inhaltsplatzhalter 3"/>
          <p:cNvSpPr>
            <a:spLocks noGrp="1"/>
          </p:cNvSpPr>
          <p:nvPr>
            <p:ph sz="half" idx="10"/>
          </p:nvPr>
        </p:nvSpPr>
        <p:spPr>
          <a:xfrm>
            <a:off x="1476376" y="3968749"/>
            <a:ext cx="6191250" cy="2232025"/>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marL="179388" marR="0" lvl="0" indent="-179388"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a:pPr>
            <a:r>
              <a:rPr lang="en-US" smtClean="0"/>
              <a:t>Click to edit Master text styles</a:t>
            </a:r>
          </a:p>
          <a:p>
            <a:pPr marL="179388" marR="0" lvl="1" indent="-179388"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a:pPr>
            <a:r>
              <a:rPr lang="en-US" smtClean="0"/>
              <a:t>Second level</a:t>
            </a:r>
          </a:p>
          <a:p>
            <a:pPr marL="179388" marR="0" lvl="2" indent="-179388"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a:pPr>
            <a:r>
              <a:rPr lang="en-US" smtClean="0"/>
              <a:t>Third level</a:t>
            </a:r>
          </a:p>
          <a:p>
            <a:pPr marL="179388" marR="0" lvl="3" indent="-179388"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a:pPr>
            <a:r>
              <a:rPr lang="en-US" smtClean="0"/>
              <a:t>Fourth level</a:t>
            </a:r>
          </a:p>
          <a:p>
            <a:pPr marL="179388" marR="0" lvl="4" indent="-179388"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a:pPr>
            <a:r>
              <a:rPr lang="en-US" smtClean="0"/>
              <a:t>Fifth level</a:t>
            </a:r>
            <a:endParaRPr lang="de-DE" dirty="0"/>
          </a:p>
        </p:txBody>
      </p:sp>
      <p:sp>
        <p:nvSpPr>
          <p:cNvPr id="15"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6"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17"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ts val="3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10" name="Datumsplatzhalter 9"/>
          <p:cNvSpPr>
            <a:spLocks noGrp="1"/>
          </p:cNvSpPr>
          <p:nvPr>
            <p:ph type="dt" sz="half" idx="15"/>
          </p:nvPr>
        </p:nvSpPr>
        <p:spPr/>
        <p:txBody>
          <a:bodyPr/>
          <a:lstStyle/>
          <a:p>
            <a:fld id="{16AFB025-4B41-47E7-A896-1EC548126CF7}" type="datetime4">
              <a:rPr lang="en-US" smtClean="0"/>
              <a:pPr/>
              <a:t>January 17, 2013</a:t>
            </a:fld>
            <a:endParaRPr lang="de-DE" dirty="0"/>
          </a:p>
        </p:txBody>
      </p:sp>
      <p:sp>
        <p:nvSpPr>
          <p:cNvPr id="12" name="Foliennummernplatzhalter 11"/>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7"/>
          </p:nvPr>
        </p:nvSpPr>
        <p:spPr>
          <a:xfrm>
            <a:off x="215900" y="6096000"/>
            <a:ext cx="1260474" cy="657224"/>
          </a:xfrm>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bar graph">
    <p:spTree>
      <p:nvGrpSpPr>
        <p:cNvPr id="1" name=""/>
        <p:cNvGrpSpPr/>
        <p:nvPr/>
      </p:nvGrpSpPr>
      <p:grpSpPr>
        <a:xfrm>
          <a:off x="0" y="0"/>
          <a:ext cx="0" cy="0"/>
          <a:chOff x="0" y="0"/>
          <a:chExt cx="0" cy="0"/>
        </a:xfrm>
      </p:grpSpPr>
      <p:sp>
        <p:nvSpPr>
          <p:cNvPr id="12" name="Inhaltsplatzhalter 12"/>
          <p:cNvSpPr>
            <a:spLocks noGrp="1"/>
          </p:cNvSpPr>
          <p:nvPr>
            <p:ph sz="quarter" idx="15"/>
          </p:nvPr>
        </p:nvSpPr>
        <p:spPr>
          <a:xfrm>
            <a:off x="1476375" y="2162175"/>
            <a:ext cx="7451725" cy="4038600"/>
          </a:xfrm>
        </p:spPr>
        <p:txBody>
          <a:bodyPr/>
          <a:lstStyle>
            <a:lvl1pPr>
              <a:buNone/>
              <a:defRPr/>
            </a:lvl1pPr>
          </a:lstStyle>
          <a:p>
            <a:pPr lvl="0"/>
            <a:endParaRPr lang="de-DE" dirty="0"/>
          </a:p>
        </p:txBody>
      </p:sp>
      <p:sp>
        <p:nvSpPr>
          <p:cNvPr id="14" name="Textplatzhalter 7"/>
          <p:cNvSpPr>
            <a:spLocks noGrp="1"/>
          </p:cNvSpPr>
          <p:nvPr>
            <p:ph type="body" sz="quarter" idx="12"/>
          </p:nvPr>
        </p:nvSpPr>
        <p:spPr>
          <a:xfrm>
            <a:off x="1476375" y="1581149"/>
            <a:ext cx="7451725" cy="581025"/>
          </a:xfrm>
        </p:spPr>
        <p:txBody>
          <a:bodyPr>
            <a:normAutofit/>
          </a:bodyPr>
          <a:lstStyle>
            <a:lvl1pPr marL="179388" marR="0" indent="-179388" algn="l" defTabSz="914400" rtl="0" eaLnBrk="1" fontAlgn="auto" latinLnBrk="0" hangingPunct="1">
              <a:lnSpc>
                <a:spcPct val="100000"/>
              </a:lnSpc>
              <a:spcBef>
                <a:spcPts val="0"/>
              </a:spcBef>
              <a:spcAft>
                <a:spcPts val="0"/>
              </a:spcAft>
              <a:buClr>
                <a:schemeClr val="accent1"/>
              </a:buClr>
              <a:buSzTx/>
              <a:buFont typeface="Wingdings" pitchFamily="2" charset="2"/>
              <a:buNone/>
              <a:tabLst/>
              <a:defRPr sz="1400" b="1"/>
            </a:lvl1pPr>
          </a:lstStyle>
          <a:p>
            <a:pPr lvl="0"/>
            <a:endParaRPr lang="de-DE" dirty="0"/>
          </a:p>
        </p:txBody>
      </p:sp>
      <p:sp>
        <p:nvSpPr>
          <p:cNvPr id="15" name="Inhaltsplatzhalter 10"/>
          <p:cNvSpPr>
            <a:spLocks noGrp="1"/>
          </p:cNvSpPr>
          <p:nvPr>
            <p:ph sz="quarter" idx="13"/>
          </p:nvPr>
        </p:nvSpPr>
        <p:spPr>
          <a:xfrm>
            <a:off x="215900" y="1592263"/>
            <a:ext cx="1116013" cy="4608512"/>
          </a:xfrm>
        </p:spPr>
        <p:txBody>
          <a:bodyPr vert="horz" lIns="0" tIns="36000" rIns="0" bIns="0" numCol="1" spcCol="396000" rtlCol="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lang="de-DE" sz="900" kern="120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dirty="0" smtClean="0"/>
              <a:t>Click to edit Master text styles</a:t>
            </a:r>
          </a:p>
        </p:txBody>
      </p:sp>
      <p:sp>
        <p:nvSpPr>
          <p:cNvPr id="16"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endParaRPr lang="de-DE" dirty="0"/>
          </a:p>
        </p:txBody>
      </p:sp>
      <p:sp>
        <p:nvSpPr>
          <p:cNvPr id="17"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endParaRPr lang="de-DE" dirty="0"/>
          </a:p>
        </p:txBody>
      </p:sp>
      <p:sp>
        <p:nvSpPr>
          <p:cNvPr id="10" name="Datumsplatzhalter 9"/>
          <p:cNvSpPr>
            <a:spLocks noGrp="1"/>
          </p:cNvSpPr>
          <p:nvPr>
            <p:ph type="dt" sz="half" idx="16"/>
          </p:nvPr>
        </p:nvSpPr>
        <p:spPr/>
        <p:txBody>
          <a:bodyPr/>
          <a:lstStyle/>
          <a:p>
            <a:fld id="{6E8B7A52-75DD-4C25-94EF-D1040C4622F1}" type="datetime4">
              <a:rPr lang="en-US" smtClean="0"/>
              <a:pPr/>
              <a:t>January 17, 2013</a:t>
            </a:fld>
            <a:endParaRPr lang="de-DE" dirty="0"/>
          </a:p>
        </p:txBody>
      </p:sp>
      <p:sp>
        <p:nvSpPr>
          <p:cNvPr id="11" name="Foliennummernplatzhalter 10"/>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3" name="Fußzeilenplatzhalter 12"/>
          <p:cNvSpPr>
            <a:spLocks noGrp="1"/>
          </p:cNvSpPr>
          <p:nvPr>
            <p:ph type="ftr" sz="quarter" idx="18"/>
          </p:nvPr>
        </p:nvSpPr>
        <p:spPr/>
        <p:txBody>
          <a:bodyPr/>
          <a:lstStyle/>
          <a:p>
            <a:r>
              <a:rPr lang="en-US" smtClean="0"/>
              <a:t>© ABB Low Voltage Systems</a:t>
            </a:r>
            <a:endParaRPr lang="en-US" dirty="0" smtClean="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movie 16:9">
    <p:spTree>
      <p:nvGrpSpPr>
        <p:cNvPr id="1" name=""/>
        <p:cNvGrpSpPr/>
        <p:nvPr/>
      </p:nvGrpSpPr>
      <p:grpSpPr>
        <a:xfrm>
          <a:off x="0" y="0"/>
          <a:ext cx="0" cy="0"/>
          <a:chOff x="0" y="0"/>
          <a:chExt cx="0" cy="0"/>
        </a:xfrm>
      </p:grpSpPr>
      <p:sp>
        <p:nvSpPr>
          <p:cNvPr id="7" name="Inhaltsplatzhalter 2"/>
          <p:cNvSpPr>
            <a:spLocks noGrp="1"/>
          </p:cNvSpPr>
          <p:nvPr>
            <p:ph idx="1"/>
          </p:nvPr>
        </p:nvSpPr>
        <p:spPr>
          <a:xfrm>
            <a:off x="0" y="1592262"/>
            <a:ext cx="9144000" cy="5265737"/>
          </a:xfrm>
          <a:solidFill>
            <a:schemeClr val="bg2"/>
          </a:solidFill>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
        <p:nvSpPr>
          <p:cNvPr id="4" name="Rechteck 3"/>
          <p:cNvSpPr/>
          <p:nvPr userDrawn="1"/>
        </p:nvSpPr>
        <p:spPr>
          <a:xfrm>
            <a:off x="0" y="0"/>
            <a:ext cx="9144000" cy="1592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movie 4:3">
    <p:spTree>
      <p:nvGrpSpPr>
        <p:cNvPr id="1" name=""/>
        <p:cNvGrpSpPr/>
        <p:nvPr/>
      </p:nvGrpSpPr>
      <p:grpSpPr>
        <a:xfrm>
          <a:off x="0" y="0"/>
          <a:ext cx="0" cy="0"/>
          <a:chOff x="0" y="0"/>
          <a:chExt cx="0" cy="0"/>
        </a:xfrm>
      </p:grpSpPr>
      <p:sp>
        <p:nvSpPr>
          <p:cNvPr id="7" name="Inhaltsplatzhalter 2"/>
          <p:cNvSpPr>
            <a:spLocks noGrp="1"/>
          </p:cNvSpPr>
          <p:nvPr>
            <p:ph idx="1"/>
          </p:nvPr>
        </p:nvSpPr>
        <p:spPr>
          <a:xfrm>
            <a:off x="0" y="0"/>
            <a:ext cx="9144000" cy="6857999"/>
          </a:xfrm>
          <a:solidFill>
            <a:schemeClr val="bg2"/>
          </a:solidFill>
        </p:spPr>
        <p:txBody>
          <a:bodyPr/>
          <a:lstStyle>
            <a:lvl1pPr>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de-DE" dirty="0" smtClean="0"/>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0" y="0"/>
            <a:ext cx="9144000" cy="6858000"/>
          </a:xfrm>
          <a:prstGeom prst="rect">
            <a:avLst/>
          </a:prstGeom>
          <a:noFill/>
          <a:ln w="9525" algn="ctr">
            <a:noFill/>
            <a:miter lim="800000"/>
            <a:headEnd/>
            <a:tailEnd/>
          </a:ln>
          <a:effectLst/>
        </p:spPr>
        <p:txBody>
          <a:bodyPr vert="horz" wrap="none" lIns="0" tIns="0" rIns="0" bIns="0" numCol="1" anchor="ctr" anchorCtr="0" compatLnSpc="1">
            <a:prstTxWarp prst="textNoShape">
              <a:avLst/>
            </a:prstTxWarp>
          </a:bodyPr>
          <a:lstStyle/>
          <a:p>
            <a:endParaRPr lang="de-DE"/>
          </a:p>
        </p:txBody>
      </p:sp>
      <p:sp>
        <p:nvSpPr>
          <p:cNvPr id="5" name="Rechteck 4"/>
          <p:cNvSpPr/>
          <p:nvPr userDrawn="1"/>
        </p:nvSpPr>
        <p:spPr>
          <a:xfrm>
            <a:off x="7667625" y="6200775"/>
            <a:ext cx="1476375" cy="6572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lgn="ctr">
              <a:buClr>
                <a:schemeClr val="accent1"/>
              </a:buClr>
              <a:buFont typeface="Wingdings" pitchFamily="2" charset="2"/>
              <a:buChar char="§"/>
            </a:pPr>
            <a:endParaRPr lang="de-DE" dirty="0" smtClean="0">
              <a:solidFill>
                <a:schemeClr val="tx1"/>
              </a:solidFill>
            </a:endParaRPr>
          </a:p>
        </p:txBody>
      </p:sp>
      <p:grpSp>
        <p:nvGrpSpPr>
          <p:cNvPr id="2" name="Group 2"/>
          <p:cNvGrpSpPr>
            <a:grpSpLocks/>
          </p:cNvGrpSpPr>
          <p:nvPr userDrawn="1"/>
        </p:nvGrpSpPr>
        <p:grpSpPr bwMode="auto">
          <a:xfrm>
            <a:off x="0" y="0"/>
            <a:ext cx="9144000" cy="6858000"/>
            <a:chOff x="0" y="0"/>
            <a:chExt cx="5760" cy="4320"/>
          </a:xfrm>
        </p:grpSpPr>
        <p:sp>
          <p:nvSpPr>
            <p:cNvPr id="5123" name="Rectangle 3"/>
            <p:cNvSpPr>
              <a:spLocks noChangeArrowheads="1"/>
            </p:cNvSpPr>
            <p:nvPr/>
          </p:nvSpPr>
          <p:spPr bwMode="auto">
            <a:xfrm>
              <a:off x="0" y="0"/>
              <a:ext cx="5760" cy="4320"/>
            </a:xfrm>
            <a:prstGeom prst="rect">
              <a:avLst/>
            </a:prstGeom>
            <a:noFill/>
            <a:ln w="9525" algn="ctr">
              <a:noFill/>
              <a:miter lim="800000"/>
              <a:headEnd/>
              <a:tailEnd/>
            </a:ln>
            <a:effectLst/>
          </p:spPr>
          <p:txBody>
            <a:bodyPr vert="horz" wrap="none" lIns="0" tIns="0" rIns="0" bIns="0" numCol="1" anchor="ctr" anchorCtr="0" compatLnSpc="1">
              <a:prstTxWarp prst="textNoShape">
                <a:avLst/>
              </a:prstTxWarp>
            </a:bodyPr>
            <a:lstStyle/>
            <a:p>
              <a:endParaRPr lang="de-DE"/>
            </a:p>
          </p:txBody>
        </p:sp>
        <p:pic>
          <p:nvPicPr>
            <p:cNvPr id="5124" name="Picture 4" descr="ABB1ClaimL_rgb300_100mmLIGHT Kopie"/>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367" y="1660"/>
              <a:ext cx="5031" cy="743"/>
            </a:xfrm>
            <a:prstGeom prst="rect">
              <a:avLst/>
            </a:prstGeom>
            <a:noFill/>
          </p:spPr>
        </p:pic>
      </p:gr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Standard)">
    <p:spTree>
      <p:nvGrpSpPr>
        <p:cNvPr id="1" name=""/>
        <p:cNvGrpSpPr/>
        <p:nvPr/>
      </p:nvGrpSpPr>
      <p:grpSpPr>
        <a:xfrm>
          <a:off x="0" y="0"/>
          <a:ext cx="0" cy="0"/>
          <a:chOff x="0" y="0"/>
          <a:chExt cx="0" cy="0"/>
        </a:xfrm>
      </p:grpSpPr>
      <p:sp>
        <p:nvSpPr>
          <p:cNvPr id="7"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C4A3F729-65C4-4A7A-829E-83FF47808AFE}" type="datetime4">
              <a:rPr lang="en-US" smtClean="0"/>
              <a:pPr/>
              <a:t>January 17, 2013</a:t>
            </a:fld>
            <a:endParaRPr lang="en-US" dirty="0"/>
          </a:p>
        </p:txBody>
      </p:sp>
      <p:sp>
        <p:nvSpPr>
          <p:cNvPr id="5" name="Foliennummernplatzhalter 4"/>
          <p:cNvSpPr>
            <a:spLocks noGrp="1"/>
          </p:cNvSpPr>
          <p:nvPr>
            <p:ph type="sldNum" sz="quarter" idx="12"/>
          </p:nvPr>
        </p:nvSpPr>
        <p:spPr bwMode="gray"/>
        <p:txBody>
          <a:bodyPr>
            <a:noAutofit/>
          </a:bodyPr>
          <a:lstStyle/>
          <a:p>
            <a:r>
              <a:rPr lang="de-DE" smtClean="0"/>
              <a:t>| Slide </a:t>
            </a:r>
            <a:fld id="{CF363E95-653D-48D7-8EB0-A81FED805B5F}" type="slidenum">
              <a:rPr lang="de-DE" smtClean="0"/>
              <a:pPr/>
              <a:t>‹#›</a:t>
            </a:fld>
            <a:endParaRPr lang="de-DE" dirty="0"/>
          </a:p>
        </p:txBody>
      </p:sp>
      <p:pic>
        <p:nvPicPr>
          <p:cNvPr id="9" name="Picture 3"/>
          <p:cNvPicPr>
            <a:picLocks noChangeAspect="1" noChangeArrowheads="1"/>
          </p:cNvPicPr>
          <p:nvPr/>
        </p:nvPicPr>
        <p:blipFill>
          <a:blip r:embed="rId3" cstate="screen"/>
          <a:srcRect/>
          <a:stretch>
            <a:fillRect/>
          </a:stretch>
        </p:blipFill>
        <p:spPr bwMode="gray">
          <a:xfrm>
            <a:off x="214313" y="225425"/>
            <a:ext cx="8713787" cy="3602038"/>
          </a:xfrm>
          <a:prstGeom prst="rect">
            <a:avLst/>
          </a:prstGeom>
          <a:noFill/>
          <a:ln w="9525">
            <a:noFill/>
            <a:miter lim="800000"/>
            <a:headEnd/>
            <a:tailEnd/>
          </a:ln>
        </p:spPr>
      </p:pic>
    </p:spTree>
    <p:extLst>
      <p:ext uri="{BB962C8B-B14F-4D97-AF65-F5344CB8AC3E}">
        <p14:creationId xmlns="" xmlns:p14="http://schemas.microsoft.com/office/powerpoint/2010/main" val="217814995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C4A3F729-65C4-4A7A-829E-83FF47808AFE}" type="datetime4">
              <a:rPr lang="en-US" smtClean="0"/>
              <a:pPr/>
              <a:t>January 17, 2013</a:t>
            </a:fld>
            <a:endParaRPr lang="en-US" dirty="0"/>
          </a:p>
        </p:txBody>
      </p:sp>
      <p:sp>
        <p:nvSpPr>
          <p:cNvPr id="5" name="Foliennummernplatzhalter 4"/>
          <p:cNvSpPr>
            <a:spLocks noGrp="1"/>
          </p:cNvSpPr>
          <p:nvPr>
            <p:ph type="sldNum" sz="quarter" idx="12"/>
          </p:nvPr>
        </p:nvSpPr>
        <p:spPr bwMode="gray"/>
        <p:txBody>
          <a:bodyPr>
            <a:noAutofit/>
          </a:bodyPr>
          <a:lstStyle/>
          <a:p>
            <a:r>
              <a:rPr lang="de-DE" smtClean="0"/>
              <a:t>| Slide </a:t>
            </a:r>
            <a:fld id="{CF363E95-653D-48D7-8EB0-A81FED805B5F}" type="slidenum">
              <a:rPr lang="de-DE" smtClean="0"/>
              <a:pPr/>
              <a:t>‹#›</a:t>
            </a:fld>
            <a:endParaRPr lang="de-DE" dirty="0"/>
          </a:p>
        </p:txBody>
      </p:sp>
    </p:spTree>
    <p:extLst>
      <p:ext uri="{BB962C8B-B14F-4D97-AF65-F5344CB8AC3E}">
        <p14:creationId xmlns="" xmlns:p14="http://schemas.microsoft.com/office/powerpoint/2010/main" val="116576101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without picture">
    <p:spTree>
      <p:nvGrpSpPr>
        <p:cNvPr id="1" name=""/>
        <p:cNvGrpSpPr/>
        <p:nvPr/>
      </p:nvGrpSpPr>
      <p:grpSpPr>
        <a:xfrm>
          <a:off x="0" y="0"/>
          <a:ext cx="0" cy="0"/>
          <a:chOff x="0" y="0"/>
          <a:chExt cx="0" cy="0"/>
        </a:xfrm>
      </p:grpSpPr>
      <p:sp>
        <p:nvSpPr>
          <p:cNvPr id="7"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525600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C1E4B5E3-5349-47B7-898E-E3DE3DFDE29A}"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
        <p:nvSpPr>
          <p:cNvPr id="9"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3" descr="ABB2logo RGB"/>
          <p:cNvPicPr>
            <a:picLocks noChangeAspect="1" noChangeArrowheads="1"/>
          </p:cNvPicPr>
          <p:nvPr userDrawn="1"/>
        </p:nvPicPr>
        <p:blipFill>
          <a:blip r:embed="rId3"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spTree>
    <p:extLst>
      <p:ext uri="{BB962C8B-B14F-4D97-AF65-F5344CB8AC3E}">
        <p14:creationId xmlns="" xmlns:p14="http://schemas.microsoft.com/office/powerpoint/2010/main" val="19231195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ivider slide with picture">
    <p:spTree>
      <p:nvGrpSpPr>
        <p:cNvPr id="1" name=""/>
        <p:cNvGrpSpPr/>
        <p:nvPr/>
      </p:nvGrpSpPr>
      <p:grpSpPr>
        <a:xfrm>
          <a:off x="0" y="0"/>
          <a:ext cx="0" cy="0"/>
          <a:chOff x="0" y="0"/>
          <a:chExt cx="0" cy="0"/>
        </a:xfrm>
      </p:grpSpPr>
      <p:sp>
        <p:nvSpPr>
          <p:cNvPr id="7"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C4A3F729-65C4-4A7A-829E-83FF47808AFE}" type="datetime4">
              <a:rPr lang="en-US" smtClean="0"/>
              <a:pPr/>
              <a:t>January 17, 2013</a:t>
            </a:fld>
            <a:endParaRPr lang="en-US" dirty="0"/>
          </a:p>
        </p:txBody>
      </p:sp>
      <p:sp>
        <p:nvSpPr>
          <p:cNvPr id="5" name="Foliennummernplatzhalter 4"/>
          <p:cNvSpPr>
            <a:spLocks noGrp="1"/>
          </p:cNvSpPr>
          <p:nvPr>
            <p:ph type="sldNum" sz="quarter" idx="12"/>
          </p:nvPr>
        </p:nvSpPr>
        <p:spPr bwMode="gray"/>
        <p:txBody>
          <a:bodyPr>
            <a:noAutofit/>
          </a:bodyPr>
          <a:lstStyle/>
          <a:p>
            <a:r>
              <a:rPr lang="de-DE" smtClean="0"/>
              <a:t>| Slide </a:t>
            </a:r>
            <a:fld id="{CF363E95-653D-48D7-8EB0-A81FED805B5F}" type="slidenum">
              <a:rPr lang="de-DE" smtClean="0"/>
              <a:pPr/>
              <a:t>‹#›</a:t>
            </a:fld>
            <a:endParaRPr lang="de-DE" dirty="0"/>
          </a:p>
        </p:txBody>
      </p:sp>
    </p:spTree>
    <p:extLst>
      <p:ext uri="{BB962C8B-B14F-4D97-AF65-F5344CB8AC3E}">
        <p14:creationId xmlns="" xmlns:p14="http://schemas.microsoft.com/office/powerpoint/2010/main" val="183328020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ivider slide without picture">
    <p:spTree>
      <p:nvGrpSpPr>
        <p:cNvPr id="1" name=""/>
        <p:cNvGrpSpPr/>
        <p:nvPr/>
      </p:nvGrpSpPr>
      <p:grpSpPr>
        <a:xfrm>
          <a:off x="0" y="0"/>
          <a:ext cx="0" cy="0"/>
          <a:chOff x="0" y="0"/>
          <a:chExt cx="0" cy="0"/>
        </a:xfrm>
      </p:grpSpPr>
      <p:sp>
        <p:nvSpPr>
          <p:cNvPr id="7" name="Rechteck 6"/>
          <p:cNvSpPr/>
          <p:nvPr/>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933D05B0-F9E5-424D-9D1A-4DD03F8AFDB0}"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
        <p:nvSpPr>
          <p:cNvPr id="9" name="Rechteck 2"/>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 xmlns:p14="http://schemas.microsoft.com/office/powerpoint/2010/main" val="146395697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Tree>
    <p:extLst>
      <p:ext uri="{BB962C8B-B14F-4D97-AF65-F5344CB8AC3E}">
        <p14:creationId xmlns="" xmlns:p14="http://schemas.microsoft.com/office/powerpoint/2010/main" val="149672751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two pictures above text">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1476374" y="1592263"/>
            <a:ext cx="3021013"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5" name="Inhaltsplatzhalter 3"/>
          <p:cNvSpPr>
            <a:spLocks noGrp="1"/>
          </p:cNvSpPr>
          <p:nvPr>
            <p:ph sz="half" idx="10"/>
          </p:nvPr>
        </p:nvSpPr>
        <p:spPr>
          <a:xfrm>
            <a:off x="1476376" y="3968749"/>
            <a:ext cx="6191250" cy="2232025"/>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6" name="Inhaltsplatzhalter 3"/>
          <p:cNvSpPr>
            <a:spLocks noGrp="1"/>
          </p:cNvSpPr>
          <p:nvPr>
            <p:ph sz="half" idx="11"/>
          </p:nvPr>
        </p:nvSpPr>
        <p:spPr>
          <a:xfrm>
            <a:off x="4643438" y="1592263"/>
            <a:ext cx="3024187"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7"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p:txBody>
      </p:sp>
      <p:sp>
        <p:nvSpPr>
          <p:cNvPr id="18"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19"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11" name="Datumsplatzhalter 10"/>
          <p:cNvSpPr>
            <a:spLocks noGrp="1"/>
          </p:cNvSpPr>
          <p:nvPr>
            <p:ph type="dt" sz="half" idx="15"/>
          </p:nvPr>
        </p:nvSpPr>
        <p:spPr/>
        <p:txBody>
          <a:bodyPr/>
          <a:lstStyle/>
          <a:p>
            <a:fld id="{65CCA08A-85BE-4696-9B99-DC4B6ACC77AD}" type="datetime4">
              <a:rPr lang="en-US" smtClean="0"/>
              <a:pPr/>
              <a:t>January 17, 2013</a:t>
            </a:fld>
            <a:endParaRPr lang="de-DE" dirty="0"/>
          </a:p>
        </p:txBody>
      </p:sp>
      <p:sp>
        <p:nvSpPr>
          <p:cNvPr id="13" name="Foliennummernplatzhalter 12"/>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4" name="Fußzeilenplatzhalter 13"/>
          <p:cNvSpPr>
            <a:spLocks noGrp="1"/>
          </p:cNvSpPr>
          <p:nvPr>
            <p:ph type="ftr" sz="quarter" idx="17"/>
          </p:nvPr>
        </p:nvSpPr>
        <p:spPr>
          <a:xfrm>
            <a:off x="215900" y="6096000"/>
            <a:ext cx="1260474" cy="657224"/>
          </a:xfrm>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text column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302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Text Placeholder 2"/>
          <p:cNvSpPr>
            <a:spLocks noGrp="1"/>
          </p:cNvSpPr>
          <p:nvPr>
            <p:ph type="body" sz="quarter" idx="13"/>
          </p:nvPr>
        </p:nvSpPr>
        <p:spPr>
          <a:xfrm>
            <a:off x="4643438" y="1592262"/>
            <a:ext cx="3024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 xmlns:p14="http://schemas.microsoft.com/office/powerpoint/2010/main" val="42861689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tent slide with small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3" y="1592262"/>
            <a:ext cx="6192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209550" y="1592263"/>
            <a:ext cx="1122363"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67273698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tent slide with one pictur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3"/>
            <a:ext cx="3024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71044202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tent slide two pictures besides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6"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1476375" y="3968774"/>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6537779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tent slide three picture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4643435" y="1592263"/>
            <a:ext cx="4284000" cy="4608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176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1476375" y="4760263"/>
            <a:ext cx="3024000" cy="1440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74616813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slide one picture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1062"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3"/>
            <a:ext cx="6191062"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89796627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ntent slide two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73"/>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5" hasCustomPrompt="1"/>
          </p:nvPr>
        </p:nvSpPr>
        <p:spPr bwMode="gray">
          <a:xfrm>
            <a:off x="4643437"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6088944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ntent slide three pictures above tex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bwMode="gray">
          <a:xfrm>
            <a:off x="1476375" y="3968749"/>
            <a:ext cx="6192000" cy="22320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3582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568837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5060324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Four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4644344" y="1592263"/>
            <a:ext cx="3024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4643438" y="3968750"/>
            <a:ext cx="3024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Tree>
    <p:extLst>
      <p:ext uri="{BB962C8B-B14F-4D97-AF65-F5344CB8AC3E}">
        <p14:creationId xmlns="" xmlns:p14="http://schemas.microsoft.com/office/powerpoint/2010/main" val="179980479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ix Pictures">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1476375" y="1592262"/>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4" name="Bildplatzhalter 3"/>
          <p:cNvSpPr>
            <a:spLocks noGrp="1"/>
          </p:cNvSpPr>
          <p:nvPr>
            <p:ph type="pic" sz="quarter" idx="14" hasCustomPrompt="1"/>
          </p:nvPr>
        </p:nvSpPr>
        <p:spPr bwMode="gray">
          <a:xfrm>
            <a:off x="147637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2" name="Bildplatzhalter 11"/>
          <p:cNvSpPr>
            <a:spLocks noGrp="1"/>
          </p:cNvSpPr>
          <p:nvPr>
            <p:ph type="pic" sz="quarter" idx="15" hasCustomPrompt="1"/>
          </p:nvPr>
        </p:nvSpPr>
        <p:spPr bwMode="gray">
          <a:xfrm>
            <a:off x="3582000"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9" name="Bildplatzhalter 8"/>
          <p:cNvSpPr>
            <a:spLocks noGrp="1"/>
          </p:cNvSpPr>
          <p:nvPr>
            <p:ph type="pic" sz="quarter" idx="16" hasCustomPrompt="1"/>
          </p:nvPr>
        </p:nvSpPr>
        <p:spPr bwMode="gray">
          <a:xfrm>
            <a:off x="3582000" y="3968750"/>
            <a:ext cx="1980000" cy="2232000"/>
          </a:xfrm>
          <a:solidFill>
            <a:schemeClr val="bg1">
              <a:lumMod val="85000"/>
            </a:schemeClr>
          </a:solidFill>
        </p:spPr>
        <p:txBody>
          <a:bodyPr/>
          <a:lstStyle>
            <a:lvl1pPr marL="0" indent="0">
              <a:buNone/>
              <a:defRPr baseline="0"/>
            </a:lvl1pPr>
          </a:lstStyle>
          <a:p>
            <a:r>
              <a:rPr lang="en-US" dirty="0" smtClean="0"/>
              <a:t> </a:t>
            </a:r>
            <a:endParaRPr lang="en-US" dirty="0"/>
          </a:p>
        </p:txBody>
      </p:sp>
      <p:sp>
        <p:nvSpPr>
          <p:cNvPr id="5" name="Bildplatzhalter 4"/>
          <p:cNvSpPr>
            <a:spLocks noGrp="1"/>
          </p:cNvSpPr>
          <p:nvPr>
            <p:ph type="pic" sz="quarter" idx="17" hasCustomPrompt="1"/>
          </p:nvPr>
        </p:nvSpPr>
        <p:spPr bwMode="gray">
          <a:xfrm>
            <a:off x="5687625" y="1592263"/>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
        <p:nvSpPr>
          <p:cNvPr id="11" name="Bildplatzhalter 10"/>
          <p:cNvSpPr>
            <a:spLocks noGrp="1"/>
          </p:cNvSpPr>
          <p:nvPr>
            <p:ph type="pic" sz="quarter" idx="18" hasCustomPrompt="1"/>
          </p:nvPr>
        </p:nvSpPr>
        <p:spPr bwMode="gray">
          <a:xfrm>
            <a:off x="5687625" y="3968750"/>
            <a:ext cx="1980000" cy="2232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403961668"/>
      </p:ext>
    </p:extLst>
  </p:cSld>
  <p:clrMapOvr>
    <a:masterClrMapping/>
  </p:clrMapOvr>
  <p:transition spd="med">
    <p:fade/>
  </p:transition>
  <p:timing>
    <p:tnLst>
      <p:par>
        <p:cTn id="1" dur="indefinite" restart="never" nodeType="tmRoot"/>
      </p:par>
    </p:tnLst>
  </p:timing>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three pictures above text">
    <p:spTree>
      <p:nvGrpSpPr>
        <p:cNvPr id="1" name=""/>
        <p:cNvGrpSpPr/>
        <p:nvPr/>
      </p:nvGrpSpPr>
      <p:grpSpPr>
        <a:xfrm>
          <a:off x="0" y="0"/>
          <a:ext cx="0" cy="0"/>
          <a:chOff x="0" y="0"/>
          <a:chExt cx="0" cy="0"/>
        </a:xfrm>
      </p:grpSpPr>
      <p:sp>
        <p:nvSpPr>
          <p:cNvPr id="13" name="Inhaltsplatzhalter 3"/>
          <p:cNvSpPr>
            <a:spLocks noGrp="1"/>
          </p:cNvSpPr>
          <p:nvPr>
            <p:ph sz="half" idx="2"/>
          </p:nvPr>
        </p:nvSpPr>
        <p:spPr>
          <a:xfrm>
            <a:off x="1476375" y="1592262"/>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6" name="Inhaltsplatzhalter 3"/>
          <p:cNvSpPr>
            <a:spLocks noGrp="1"/>
          </p:cNvSpPr>
          <p:nvPr>
            <p:ph sz="half" idx="10"/>
          </p:nvPr>
        </p:nvSpPr>
        <p:spPr>
          <a:xfrm>
            <a:off x="1476376" y="3968750"/>
            <a:ext cx="6191250" cy="2232024"/>
          </a:xfrm>
        </p:spPr>
        <p:txBody>
          <a:bodyPr>
            <a:normAutofit/>
          </a:bodyPr>
          <a:lstStyle>
            <a:lvl1pPr>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7" name="Inhaltsplatzhalter 3"/>
          <p:cNvSpPr>
            <a:spLocks noGrp="1"/>
          </p:cNvSpPr>
          <p:nvPr>
            <p:ph sz="half" idx="11"/>
          </p:nvPr>
        </p:nvSpPr>
        <p:spPr>
          <a:xfrm>
            <a:off x="3583800" y="1592263"/>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8" name="Inhaltsplatzhalter 3"/>
          <p:cNvSpPr>
            <a:spLocks noGrp="1"/>
          </p:cNvSpPr>
          <p:nvPr>
            <p:ph sz="half" idx="12"/>
          </p:nvPr>
        </p:nvSpPr>
        <p:spPr>
          <a:xfrm>
            <a:off x="5691225" y="1592262"/>
            <a:ext cx="1976400" cy="2232025"/>
          </a:xfrm>
        </p:spPr>
        <p:txBody>
          <a:bodyPr/>
          <a:lstStyle>
            <a:lvl1pPr>
              <a:buNone/>
              <a:defRPr sz="18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9"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p:txBody>
      </p:sp>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21"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12" name="Datumsplatzhalter 11"/>
          <p:cNvSpPr>
            <a:spLocks noGrp="1"/>
          </p:cNvSpPr>
          <p:nvPr>
            <p:ph type="dt" sz="half" idx="15"/>
          </p:nvPr>
        </p:nvSpPr>
        <p:spPr/>
        <p:txBody>
          <a:bodyPr/>
          <a:lstStyle/>
          <a:p>
            <a:fld id="{5DF882C2-4287-41D1-9EEB-EA3409D0CED2}" type="datetime4">
              <a:rPr lang="en-US" smtClean="0"/>
              <a:pPr/>
              <a:t>January 17, 2013</a:t>
            </a:fld>
            <a:endParaRPr lang="de-DE" dirty="0"/>
          </a:p>
        </p:txBody>
      </p:sp>
      <p:sp>
        <p:nvSpPr>
          <p:cNvPr id="14" name="Foliennummernplatzhalter 13"/>
          <p:cNvSpPr>
            <a:spLocks noGrp="1"/>
          </p:cNvSpPr>
          <p:nvPr>
            <p:ph type="sldNum" sz="quarter" idx="16"/>
          </p:nvPr>
        </p:nvSpPr>
        <p:spPr/>
        <p:txBody>
          <a:bodyPr/>
          <a:lstStyle/>
          <a:p>
            <a:r>
              <a:rPr lang="de-DE" smtClean="0"/>
              <a:t>| Slide </a:t>
            </a:r>
            <a:fld id="{CF363E95-653D-48D7-8EB0-A81FED805B5F}" type="slidenum">
              <a:rPr lang="de-DE" smtClean="0"/>
              <a:pPr/>
              <a:t>‹#›</a:t>
            </a:fld>
            <a:endParaRPr lang="de-DE" dirty="0"/>
          </a:p>
        </p:txBody>
      </p:sp>
      <p:sp>
        <p:nvSpPr>
          <p:cNvPr id="15" name="Fußzeilenplatzhalter 14"/>
          <p:cNvSpPr>
            <a:spLocks noGrp="1"/>
          </p:cNvSpPr>
          <p:nvPr>
            <p:ph type="ftr" sz="quarter" idx="17"/>
          </p:nvPr>
        </p:nvSpPr>
        <p:spPr>
          <a:xfrm>
            <a:off x="215900" y="6096000"/>
            <a:ext cx="1260474" cy="657224"/>
          </a:xfrm>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ntent slide one picture">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p:txBody>
          <a:bodyPr/>
          <a:lstStyle/>
          <a:p>
            <a:r>
              <a:rPr lang="en-US" noProof="0" dirty="0" smtClean="0"/>
              <a:t>Click to edit Master title style</a:t>
            </a:r>
            <a:endParaRPr lang="en-US" dirty="0"/>
          </a:p>
        </p:txBody>
      </p:sp>
      <p:sp>
        <p:nvSpPr>
          <p:cNvPr id="7" name="Datumsplatzhalter 6"/>
          <p:cNvSpPr>
            <a:spLocks noGrp="1"/>
          </p:cNvSpPr>
          <p:nvPr>
            <p:ph type="dt" sz="half" idx="11"/>
          </p:nvPr>
        </p:nvSpPr>
        <p:spPr bwMode="gray"/>
        <p:txBody>
          <a:body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12"/>
          </p:nvPr>
        </p:nvSpPr>
        <p:spPr bwMode="gray"/>
        <p:txBody>
          <a:bodyPr/>
          <a:lstStyle/>
          <a:p>
            <a:r>
              <a:rPr lang="de-DE" smtClean="0"/>
              <a:t>| Slide </a:t>
            </a:r>
            <a:fld id="{CF363E95-653D-48D7-8EB0-A81FED805B5F}" type="slidenum">
              <a:rPr lang="de-DE" smtClean="0"/>
              <a:pPr/>
              <a:t>‹#›</a:t>
            </a:fld>
            <a:endParaRPr lang="de-DE" dirty="0"/>
          </a:p>
        </p:txBody>
      </p:sp>
      <p:sp>
        <p:nvSpPr>
          <p:cNvPr id="3" name="Bildplatzhalter 2"/>
          <p:cNvSpPr>
            <a:spLocks noGrp="1"/>
          </p:cNvSpPr>
          <p:nvPr>
            <p:ph type="pic" sz="quarter" idx="13" hasCustomPrompt="1"/>
          </p:nvPr>
        </p:nvSpPr>
        <p:spPr bwMode="gray">
          <a:xfrm>
            <a:off x="209550" y="1592263"/>
            <a:ext cx="8712000" cy="4608000"/>
          </a:xfrm>
          <a:solidFill>
            <a:schemeClr val="bg1">
              <a:lumMod val="8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 xmlns:p14="http://schemas.microsoft.com/office/powerpoint/2010/main" val="178093175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en-US" noProof="0" dirty="0" smtClean="0"/>
              <a:t>Click to edit Master title style</a:t>
            </a:r>
            <a:endParaRPr lang="en-US" dirty="0"/>
          </a:p>
        </p:txBody>
      </p:sp>
      <p:sp>
        <p:nvSpPr>
          <p:cNvPr id="3" name="Datumsplatzhalter 2"/>
          <p:cNvSpPr>
            <a:spLocks noGrp="1"/>
          </p:cNvSpPr>
          <p:nvPr>
            <p:ph type="dt" sz="half" idx="10"/>
          </p:nvPr>
        </p:nvSpPr>
        <p:spPr bwMode="gray"/>
        <p:txBody>
          <a:bodyPr/>
          <a:lstStyle/>
          <a:p>
            <a:fld id="{C4A3F729-65C4-4A7A-829E-83FF47808AFE}" type="datetime4">
              <a:rPr lang="en-US" smtClean="0"/>
              <a:pPr/>
              <a:t>January 17, 2013</a:t>
            </a:fld>
            <a:endParaRPr lang="en-US" dirty="0"/>
          </a:p>
        </p:txBody>
      </p:sp>
      <p:sp>
        <p:nvSpPr>
          <p:cNvPr id="4" name="Foliennummernplatzhalter 3"/>
          <p:cNvSpPr>
            <a:spLocks noGrp="1"/>
          </p:cNvSpPr>
          <p:nvPr>
            <p:ph type="sldNum" sz="quarter" idx="11"/>
          </p:nvPr>
        </p:nvSpPr>
        <p:spPr bwMode="gray"/>
        <p:txBody>
          <a:bodyPr/>
          <a:lstStyle/>
          <a:p>
            <a:r>
              <a:rPr lang="de-DE" smtClean="0"/>
              <a:t>| Slide </a:t>
            </a:r>
            <a:fld id="{CF363E95-653D-48D7-8EB0-A81FED805B5F}" type="slidenum">
              <a:rPr lang="de-DE" smtClean="0"/>
              <a:pPr/>
              <a:t>‹#›</a:t>
            </a:fld>
            <a:endParaRPr lang="de-DE" dirty="0"/>
          </a:p>
        </p:txBody>
      </p:sp>
    </p:spTree>
    <p:extLst>
      <p:ext uri="{BB962C8B-B14F-4D97-AF65-F5344CB8AC3E}">
        <p14:creationId xmlns="" xmlns:p14="http://schemas.microsoft.com/office/powerpoint/2010/main" val="51504065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grpSp>
        <p:nvGrpSpPr>
          <p:cNvPr id="2" name="Group 2"/>
          <p:cNvGrpSpPr>
            <a:grpSpLocks/>
          </p:cNvGrpSpPr>
          <p:nvPr/>
        </p:nvGrpSpPr>
        <p:grpSpPr bwMode="gray">
          <a:xfrm>
            <a:off x="0" y="0"/>
            <a:ext cx="9144000" cy="6858000"/>
            <a:chOff x="0" y="0"/>
            <a:chExt cx="5760" cy="4320"/>
          </a:xfrm>
        </p:grpSpPr>
        <p:sp>
          <p:nvSpPr>
            <p:cNvPr id="6" name="Rectangle 3"/>
            <p:cNvSpPr>
              <a:spLocks noChangeArrowheads="1"/>
            </p:cNvSpPr>
            <p:nvPr/>
          </p:nvSpPr>
          <p:spPr bwMode="gray">
            <a:xfrm>
              <a:off x="0" y="0"/>
              <a:ext cx="5760" cy="4320"/>
            </a:xfrm>
            <a:prstGeom prst="rect">
              <a:avLst/>
            </a:prstGeom>
            <a:noFill/>
            <a:ln w="9525" algn="ctr">
              <a:noFill/>
              <a:miter lim="800000"/>
              <a:headEnd/>
              <a:tailEnd/>
            </a:ln>
            <a:effectLst/>
          </p:spPr>
          <p:txBody>
            <a:bodyPr wrap="none" lIns="0" tIns="0" rIns="0" bIns="0" anchor="ctr"/>
            <a:lstStyle/>
            <a:p>
              <a:pPr fontAlgn="auto">
                <a:spcBef>
                  <a:spcPts val="0"/>
                </a:spcBef>
                <a:spcAft>
                  <a:spcPts val="0"/>
                </a:spcAft>
                <a:defRPr/>
              </a:pPr>
              <a:endParaRPr lang="en-US" noProof="0">
                <a:latin typeface="+mn-lt"/>
              </a:endParaRPr>
            </a:p>
          </p:txBody>
        </p:sp>
        <p:pic>
          <p:nvPicPr>
            <p:cNvPr id="7" name="Picture 4" descr="ABB1ClaimL_rgb300_100mmLIGHT Kopie"/>
            <p:cNvPicPr>
              <a:picLocks noChangeAspect="1" noChangeArrowheads="1"/>
            </p:cNvPicPr>
            <p:nvPr/>
          </p:nvPicPr>
          <p:blipFill>
            <a:blip r:embed="rId2" cstate="screen"/>
            <a:srcRect/>
            <a:stretch>
              <a:fillRect/>
            </a:stretch>
          </p:blipFill>
          <p:spPr bwMode="gray">
            <a:xfrm>
              <a:off x="367" y="1660"/>
              <a:ext cx="5031" cy="743"/>
            </a:xfrm>
            <a:prstGeom prst="rect">
              <a:avLst/>
            </a:prstGeom>
            <a:noFill/>
            <a:ln w="9525">
              <a:noFill/>
              <a:miter lim="800000"/>
              <a:headEnd/>
              <a:tailEnd/>
            </a:ln>
          </p:spPr>
        </p:pic>
      </p:grpSp>
      <p:sp>
        <p:nvSpPr>
          <p:cNvPr id="5" name="Rechteck 4"/>
          <p:cNvSpPr/>
          <p:nvPr userDrawn="1"/>
        </p:nvSpPr>
        <p:spPr>
          <a:xfrm>
            <a:off x="7667625" y="6200775"/>
            <a:ext cx="1476375" cy="6572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lgn="ctr">
              <a:buClr>
                <a:schemeClr val="accent1"/>
              </a:buClr>
              <a:buFont typeface="Wingdings" pitchFamily="2" charset="2"/>
              <a:buChar char="§"/>
            </a:pPr>
            <a:endParaRPr lang="de-DE" dirty="0" smtClean="0">
              <a:solidFill>
                <a:schemeClr val="tx1"/>
              </a:solidFill>
            </a:endParaRPr>
          </a:p>
        </p:txBody>
      </p:sp>
      <p:grpSp>
        <p:nvGrpSpPr>
          <p:cNvPr id="8" name="Group 2"/>
          <p:cNvGrpSpPr>
            <a:grpSpLocks/>
          </p:cNvGrpSpPr>
          <p:nvPr userDrawn="1"/>
        </p:nvGrpSpPr>
        <p:grpSpPr bwMode="auto">
          <a:xfrm>
            <a:off x="0" y="0"/>
            <a:ext cx="9144000" cy="6858000"/>
            <a:chOff x="0" y="0"/>
            <a:chExt cx="5760" cy="4320"/>
          </a:xfrm>
        </p:grpSpPr>
        <p:sp>
          <p:nvSpPr>
            <p:cNvPr id="9" name="Rectangle 3"/>
            <p:cNvSpPr>
              <a:spLocks noChangeArrowheads="1"/>
            </p:cNvSpPr>
            <p:nvPr/>
          </p:nvSpPr>
          <p:spPr bwMode="auto">
            <a:xfrm>
              <a:off x="0" y="0"/>
              <a:ext cx="5760" cy="4320"/>
            </a:xfrm>
            <a:prstGeom prst="rect">
              <a:avLst/>
            </a:prstGeom>
            <a:noFill/>
            <a:ln w="9525" algn="ctr">
              <a:noFill/>
              <a:miter lim="800000"/>
              <a:headEnd/>
              <a:tailEnd/>
            </a:ln>
            <a:effectLst/>
          </p:spPr>
          <p:txBody>
            <a:bodyPr vert="horz" wrap="none" lIns="0" tIns="0" rIns="0" bIns="0" numCol="1" anchor="ctr" anchorCtr="0" compatLnSpc="1">
              <a:prstTxWarp prst="textNoShape">
                <a:avLst/>
              </a:prstTxWarp>
            </a:bodyPr>
            <a:lstStyle/>
            <a:p>
              <a:endParaRPr lang="de-DE"/>
            </a:p>
          </p:txBody>
        </p:sp>
        <p:pic>
          <p:nvPicPr>
            <p:cNvPr id="10" name="Picture 4" descr="ABB1ClaimL_rgb300_100mmLIGHT Kopie"/>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367" y="1660"/>
              <a:ext cx="5031" cy="743"/>
            </a:xfrm>
            <a:prstGeom prst="rect">
              <a:avLst/>
            </a:prstGeom>
            <a:noFill/>
          </p:spPr>
        </p:pic>
      </p:grpSp>
    </p:spTree>
    <p:extLst>
      <p:ext uri="{BB962C8B-B14F-4D97-AF65-F5344CB8AC3E}">
        <p14:creationId xmlns="" xmlns:p14="http://schemas.microsoft.com/office/powerpoint/2010/main" val="1835704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slide default with picture">
    <p:spTree>
      <p:nvGrpSpPr>
        <p:cNvPr id="1" name=""/>
        <p:cNvGrpSpPr/>
        <p:nvPr/>
      </p:nvGrpSpPr>
      <p:grpSpPr>
        <a:xfrm>
          <a:off x="0" y="0"/>
          <a:ext cx="0" cy="0"/>
          <a:chOff x="0" y="0"/>
          <a:chExt cx="0" cy="0"/>
        </a:xfrm>
      </p:grpSpPr>
      <p:sp>
        <p:nvSpPr>
          <p:cNvPr id="8" name="Rechteck 7"/>
          <p:cNvSpPr/>
          <p:nvPr userDrawn="1"/>
        </p:nvSpPr>
        <p:spPr>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descr="ABB2logo RGB"/>
          <p:cNvPicPr>
            <a:picLocks noChangeAspect="1" noChangeArrowheads="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121525" y="6392863"/>
            <a:ext cx="1795463" cy="252412"/>
          </a:xfrm>
          <a:prstGeom prst="rect">
            <a:avLst/>
          </a:prstGeom>
          <a:noFill/>
          <a:ln w="9525">
            <a:noFill/>
            <a:miter lim="800000"/>
            <a:headEnd/>
            <a:tailEnd/>
          </a:ln>
        </p:spPr>
      </p:pic>
      <p:pic>
        <p:nvPicPr>
          <p:cNvPr id="9" name="Picture 3"/>
          <p:cNvPicPr>
            <a:picLocks noChangeAspect="1" noChangeArrowheads="1"/>
          </p:cNvPicPr>
          <p:nvPr userDrawn="1"/>
        </p:nvPicPr>
        <p:blipFill>
          <a:blip r:embed="rId3" cstate="email">
            <a:extLst>
              <a:ext uri="{28A0092B-C50C-407E-A947-70E740481C1C}">
                <a14:useLocalDpi xmlns="" xmlns:a14="http://schemas.microsoft.com/office/drawing/2010/main"/>
              </a:ext>
            </a:extLst>
          </a:blip>
          <a:srcRect/>
          <a:stretch>
            <a:fillRect/>
          </a:stretch>
        </p:blipFill>
        <p:spPr bwMode="auto">
          <a:xfrm>
            <a:off x="214313" y="225425"/>
            <a:ext cx="8713787" cy="3602038"/>
          </a:xfrm>
          <a:prstGeom prst="rect">
            <a:avLst/>
          </a:prstGeom>
          <a:noFill/>
        </p:spPr>
      </p:pic>
      <p:sp>
        <p:nvSpPr>
          <p:cNvPr id="14" name="Titel 1"/>
          <p:cNvSpPr>
            <a:spLocks noGrp="1"/>
          </p:cNvSpPr>
          <p:nvPr>
            <p:ph type="ctrTitle"/>
          </p:nvPr>
        </p:nvSpPr>
        <p:spPr>
          <a:xfrm>
            <a:off x="215900" y="4181485"/>
            <a:ext cx="8712200" cy="2019289"/>
          </a:xfrm>
        </p:spPr>
        <p:txBody>
          <a:bodyPr lIns="144000" tIns="0" rIns="0" bIns="0"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a:solidFill>
                  <a:schemeClr val="accent2"/>
                </a:solidFill>
                <a:latin typeface="Arial" pitchFamily="34" charset="0"/>
                <a:cs typeface="Arial" pitchFamily="34" charset="0"/>
              </a:defRPr>
            </a:lvl1pPr>
          </a:lstStyle>
          <a:p>
            <a:r>
              <a:rPr lang="en-US" smtClean="0"/>
              <a:t>Click to edit Master title style</a:t>
            </a:r>
            <a:endParaRPr lang="en-US" dirty="0" smtClean="0"/>
          </a:p>
        </p:txBody>
      </p:sp>
      <p:sp>
        <p:nvSpPr>
          <p:cNvPr id="15" name="Untertitel 2"/>
          <p:cNvSpPr>
            <a:spLocks noGrp="1"/>
          </p:cNvSpPr>
          <p:nvPr>
            <p:ph type="subTitle" idx="1"/>
          </p:nvPr>
        </p:nvSpPr>
        <p:spPr>
          <a:xfrm>
            <a:off x="215900" y="4740195"/>
            <a:ext cx="8712200" cy="1460580"/>
          </a:xfrm>
        </p:spPr>
        <p:txBody>
          <a:bodyPr vert="horz" lIns="144000" tIns="0" rIns="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4000" kern="1200" dirty="0">
                <a:solidFill>
                  <a:schemeClr val="accent3"/>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16" name="Text Placeholder 12"/>
          <p:cNvSpPr>
            <a:spLocks noGrp="1"/>
          </p:cNvSpPr>
          <p:nvPr>
            <p:ph type="body" sz="quarter" idx="10"/>
          </p:nvPr>
        </p:nvSpPr>
        <p:spPr>
          <a:xfrm>
            <a:off x="215900" y="3968750"/>
            <a:ext cx="8712200" cy="216000"/>
          </a:xfrm>
        </p:spPr>
        <p:txBody>
          <a:bodyPr vert="horz" lIns="144000" tIns="0" rIns="0" bIns="0" rtlCol="0" anchor="t">
            <a:normAutofit/>
          </a:bodyPr>
          <a:lstStyle>
            <a:lvl1pPr marL="0" indent="0" algn="l" defTabSz="914400" rtl="0" eaLnBrk="1" latinLnBrk="0" hangingPunct="1">
              <a:spcBef>
                <a:spcPct val="0"/>
              </a:spcBef>
              <a:buClr>
                <a:schemeClr val="tx2"/>
              </a:buClr>
              <a:buSzPct val="70000"/>
              <a:buFont typeface="Wingdings" pitchFamily="2" charset="2"/>
              <a:buNone/>
              <a:defRPr lang="de-DE" sz="1200" b="1" kern="1200" dirty="0">
                <a:solidFill>
                  <a:schemeClr val="bg1"/>
                </a:solidFill>
                <a:latin typeface="Arial" pitchFamily="34" charset="0"/>
                <a:ea typeface="+mj-ea"/>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ontent slide two textboxes">
    <p:spTree>
      <p:nvGrpSpPr>
        <p:cNvPr id="1" name=""/>
        <p:cNvGrpSpPr/>
        <p:nvPr/>
      </p:nvGrpSpPr>
      <p:grpSpPr>
        <a:xfrm>
          <a:off x="0" y="0"/>
          <a:ext cx="0" cy="0"/>
          <a:chOff x="0" y="0"/>
          <a:chExt cx="0" cy="0"/>
        </a:xfrm>
      </p:grpSpPr>
      <p:sp>
        <p:nvSpPr>
          <p:cNvPr id="10" name="Inhaltsplatzhalter 2"/>
          <p:cNvSpPr>
            <a:spLocks noGrp="1"/>
          </p:cNvSpPr>
          <p:nvPr>
            <p:ph sz="half" idx="1"/>
          </p:nvPr>
        </p:nvSpPr>
        <p:spPr>
          <a:xfrm>
            <a:off x="1476375" y="1592263"/>
            <a:ext cx="3019424" cy="4608512"/>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dirty="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dirty="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2" name="Inhaltsplatzhalter 3"/>
          <p:cNvSpPr>
            <a:spLocks noGrp="1"/>
          </p:cNvSpPr>
          <p:nvPr>
            <p:ph sz="half" idx="2"/>
          </p:nvPr>
        </p:nvSpPr>
        <p:spPr>
          <a:xfrm>
            <a:off x="4643438" y="1592263"/>
            <a:ext cx="3024187" cy="4608511"/>
          </a:xfrm>
        </p:spPr>
        <p:txBody>
          <a:bodyPr vert="horz" lIns="0" tIns="0" rIns="0" bIns="0" rtlCol="0">
            <a:normAutofit/>
          </a:bodyPr>
          <a:lstStyle>
            <a:lvl1pPr marL="179388" indent="-179388"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1pPr>
            <a:lvl2pPr algn="l" defTabSz="914400" rtl="0" eaLnBrk="1" latinLnBrk="0" hangingPunct="1">
              <a:spcBef>
                <a:spcPts val="1100"/>
              </a:spcBef>
              <a:buClr>
                <a:schemeClr val="tx2"/>
              </a:buClr>
              <a:buFont typeface="Wingdings" pitchFamily="2" charset="2"/>
              <a:buChar char="§"/>
              <a:defRPr lang="de-DE" sz="1800" kern="1200" smtClean="0">
                <a:solidFill>
                  <a:schemeClr val="tx1"/>
                </a:solidFill>
                <a:latin typeface="Arial" pitchFamily="34" charset="0"/>
                <a:ea typeface="+mn-ea"/>
                <a:cs typeface="Arial" pitchFamily="34" charset="0"/>
              </a:defRPr>
            </a:lvl2pPr>
            <a:lvl3pPr algn="l" defTabSz="914400" rtl="0" eaLnBrk="1" latinLnBrk="0" hangingPunct="1">
              <a:spcBef>
                <a:spcPts val="1100"/>
              </a:spcBef>
              <a:buClr>
                <a:schemeClr val="tx2"/>
              </a:buClr>
              <a:buFont typeface="Wingdings" pitchFamily="2" charset="2"/>
              <a:buChar char="§"/>
              <a:defRPr lang="de-DE" sz="1600" kern="1200" smtClean="0">
                <a:solidFill>
                  <a:schemeClr val="tx1"/>
                </a:solidFill>
                <a:latin typeface="Arial" pitchFamily="34" charset="0"/>
                <a:ea typeface="+mn-ea"/>
                <a:cs typeface="Arial" pitchFamily="34" charset="0"/>
              </a:defRPr>
            </a:lvl3pPr>
            <a:lvl4pPr algn="l" defTabSz="914400" rtl="0" eaLnBrk="1" latinLnBrk="0" hangingPunct="1">
              <a:spcBef>
                <a:spcPts val="1100"/>
              </a:spcBef>
              <a:buClr>
                <a:schemeClr val="tx2"/>
              </a:buClr>
              <a:buFont typeface="Wingdings" pitchFamily="2" charset="2"/>
              <a:buChar char="§"/>
              <a:defRPr lang="de-DE" sz="1400" kern="120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chemeClr val="accent1"/>
              </a:buClr>
              <a:buFont typeface="Wingdings" pitchFamily="2" charset="2"/>
              <a:buNone/>
              <a:defRPr lang="de-DE" sz="1800" b="1"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3" name="Inhaltsplatzhalter 3"/>
          <p:cNvSpPr>
            <a:spLocks noGrp="1"/>
          </p:cNvSpPr>
          <p:nvPr>
            <p:ph sz="half" idx="14"/>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p:txBody>
      </p:sp>
      <p:sp>
        <p:nvSpPr>
          <p:cNvPr id="14"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15" name="Untertitel 2"/>
          <p:cNvSpPr>
            <a:spLocks noGrp="1"/>
          </p:cNvSpPr>
          <p:nvPr>
            <p:ph type="subTitle" idx="15"/>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11" name="Datumsplatzhalter 10"/>
          <p:cNvSpPr>
            <a:spLocks noGrp="1"/>
          </p:cNvSpPr>
          <p:nvPr>
            <p:ph type="dt" sz="half" idx="16"/>
          </p:nvPr>
        </p:nvSpPr>
        <p:spPr/>
        <p:txBody>
          <a:bodyPr/>
          <a:lstStyle/>
          <a:p>
            <a:fld id="{E304D75F-F520-4C76-8213-CD85AAD75230}" type="datetime4">
              <a:rPr lang="en-US" smtClean="0"/>
              <a:pPr/>
              <a:t>January 17, 2013</a:t>
            </a:fld>
            <a:endParaRPr lang="de-DE" dirty="0"/>
          </a:p>
        </p:txBody>
      </p:sp>
      <p:sp>
        <p:nvSpPr>
          <p:cNvPr id="16" name="Foliennummernplatzhalter 15"/>
          <p:cNvSpPr>
            <a:spLocks noGrp="1"/>
          </p:cNvSpPr>
          <p:nvPr>
            <p:ph type="sldNum" sz="quarter" idx="17"/>
          </p:nvPr>
        </p:nvSpPr>
        <p:spPr/>
        <p:txBody>
          <a:bodyPr/>
          <a:lstStyle/>
          <a:p>
            <a:r>
              <a:rPr lang="de-DE" smtClean="0"/>
              <a:t>| Slide </a:t>
            </a:r>
            <a:fld id="{CF363E95-653D-48D7-8EB0-A81FED805B5F}" type="slidenum">
              <a:rPr lang="de-DE" smtClean="0"/>
              <a:pPr/>
              <a:t>‹#›</a:t>
            </a:fld>
            <a:endParaRPr lang="de-DE" dirty="0"/>
          </a:p>
        </p:txBody>
      </p:sp>
      <p:sp>
        <p:nvSpPr>
          <p:cNvPr id="17" name="Fußzeilenplatzhalter 16"/>
          <p:cNvSpPr>
            <a:spLocks noGrp="1"/>
          </p:cNvSpPr>
          <p:nvPr>
            <p:ph type="ftr" sz="quarter" idx="18"/>
          </p:nvPr>
        </p:nvSpPr>
        <p:spPr>
          <a:xfrm>
            <a:off x="215900" y="6096000"/>
            <a:ext cx="1260474" cy="657224"/>
          </a:xfrm>
          <a:prstGeom prst="rect">
            <a:avLst/>
          </a:prstGeom>
        </p:spPr>
        <p:txBody>
          <a:bodyPr/>
          <a:lstStyle/>
          <a:p>
            <a:r>
              <a:rPr lang="en-US" smtClean="0"/>
              <a:t>© ABB Low Voltage Systems</a:t>
            </a:r>
            <a:endParaRPr lang="en-US" dirty="0" smtClean="0"/>
          </a:p>
        </p:txBody>
      </p:sp>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ntent slide default">
    <p:spTree>
      <p:nvGrpSpPr>
        <p:cNvPr id="1" name=""/>
        <p:cNvGrpSpPr/>
        <p:nvPr/>
      </p:nvGrpSpPr>
      <p:grpSpPr>
        <a:xfrm>
          <a:off x="0" y="0"/>
          <a:ext cx="0" cy="0"/>
          <a:chOff x="0" y="0"/>
          <a:chExt cx="0" cy="0"/>
        </a:xfrm>
      </p:grpSpPr>
      <p:sp>
        <p:nvSpPr>
          <p:cNvPr id="20" name="Titel 1"/>
          <p:cNvSpPr>
            <a:spLocks noGrp="1"/>
          </p:cNvSpPr>
          <p:nvPr>
            <p:ph type="title"/>
          </p:nvPr>
        </p:nvSpPr>
        <p:spPr>
          <a:xfrm>
            <a:off x="0" y="-1"/>
            <a:ext cx="9144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smtClean="0"/>
              <a:t>Click to edit Master title style</a:t>
            </a:r>
            <a:endParaRPr lang="de-DE" dirty="0"/>
          </a:p>
        </p:txBody>
      </p:sp>
      <p:sp>
        <p:nvSpPr>
          <p:cNvPr id="21" name="Inhaltsplatzhalter 3"/>
          <p:cNvSpPr>
            <a:spLocks noGrp="1"/>
          </p:cNvSpPr>
          <p:nvPr>
            <p:ph sz="half" idx="2"/>
          </p:nvPr>
        </p:nvSpPr>
        <p:spPr>
          <a:xfrm>
            <a:off x="1476374" y="1592263"/>
            <a:ext cx="6191251" cy="4608512"/>
          </a:xfrm>
        </p:spPr>
        <p:txBody>
          <a:bodyPr>
            <a:normAutofit/>
          </a:bodyPr>
          <a:lstStyle>
            <a:lvl1pPr marL="179388" indent="-179388">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22" name="Inhaltsplatzhalter 3"/>
          <p:cNvSpPr>
            <a:spLocks noGrp="1"/>
          </p:cNvSpPr>
          <p:nvPr>
            <p:ph sz="half" idx="11"/>
          </p:nvPr>
        </p:nvSpPr>
        <p:spPr>
          <a:xfrm>
            <a:off x="215900" y="1592263"/>
            <a:ext cx="1116013"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Click to edit Master text styles</a:t>
            </a:r>
          </a:p>
          <a:p>
            <a:pPr marL="0" marR="0" lvl="1"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smtClean="0"/>
              <a:t>Second level</a:t>
            </a:r>
          </a:p>
        </p:txBody>
      </p:sp>
      <p:sp>
        <p:nvSpPr>
          <p:cNvPr id="23" name="Untertitel 2"/>
          <p:cNvSpPr>
            <a:spLocks noGrp="1"/>
          </p:cNvSpPr>
          <p:nvPr>
            <p:ph type="subTitle" idx="1"/>
          </p:nvPr>
        </p:nvSpPr>
        <p:spPr>
          <a:xfrm>
            <a:off x="0" y="694799"/>
            <a:ext cx="9144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smtClean="0"/>
              <a:t>Click to edit Master subtitle style</a:t>
            </a:r>
            <a:endParaRPr lang="de-DE" dirty="0"/>
          </a:p>
        </p:txBody>
      </p:sp>
      <p:sp>
        <p:nvSpPr>
          <p:cNvPr id="9" name="Datumsplatzhalter 8"/>
          <p:cNvSpPr>
            <a:spLocks noGrp="1"/>
          </p:cNvSpPr>
          <p:nvPr>
            <p:ph type="dt" sz="half" idx="12"/>
          </p:nvPr>
        </p:nvSpPr>
        <p:spPr/>
        <p:txBody>
          <a:bodyPr/>
          <a:lstStyle/>
          <a:p>
            <a:fld id="{9187D8A9-50A7-4E94-9DED-8DA3A56EFAFE}" type="datetime4">
              <a:rPr lang="en-US" smtClean="0"/>
              <a:pPr/>
              <a:t>January 17, 2013</a:t>
            </a:fld>
            <a:endParaRPr lang="de-DE" dirty="0"/>
          </a:p>
        </p:txBody>
      </p:sp>
      <p:sp>
        <p:nvSpPr>
          <p:cNvPr id="10" name="Foliennummernplatzhalter 9"/>
          <p:cNvSpPr>
            <a:spLocks noGrp="1"/>
          </p:cNvSpPr>
          <p:nvPr>
            <p:ph type="sldNum" sz="quarter" idx="13"/>
          </p:nvPr>
        </p:nvSpPr>
        <p:spPr/>
        <p:txBody>
          <a:bodyPr/>
          <a:lstStyle/>
          <a:p>
            <a:r>
              <a:rPr lang="de-DE" smtClean="0"/>
              <a:t>| Slide </a:t>
            </a:r>
            <a:fld id="{CF363E95-653D-48D7-8EB0-A81FED805B5F}" type="slidenum">
              <a:rPr lang="de-DE" smtClean="0"/>
              <a:pPr/>
              <a:t>‹#›</a:t>
            </a:fld>
            <a:endParaRPr lang="de-DE" dirty="0"/>
          </a:p>
        </p:txBody>
      </p:sp>
      <p:sp>
        <p:nvSpPr>
          <p:cNvPr id="11" name="Fußzeilenplatzhalter 10"/>
          <p:cNvSpPr>
            <a:spLocks noGrp="1"/>
          </p:cNvSpPr>
          <p:nvPr>
            <p:ph type="ftr" sz="quarter" idx="14"/>
          </p:nvPr>
        </p:nvSpPr>
        <p:spPr>
          <a:xfrm>
            <a:off x="215900" y="6096000"/>
            <a:ext cx="1260474" cy="657224"/>
          </a:xfrm>
          <a:prstGeom prst="rect">
            <a:avLst/>
          </a:prstGeom>
        </p:spPr>
        <p:txBody>
          <a:bodyPr/>
          <a:lstStyle/>
          <a:p>
            <a:r>
              <a:rPr lang="en-US" dirty="0" smtClean="0"/>
              <a:t>© ABB Low Voltage Systems</a:t>
            </a:r>
          </a:p>
        </p:txBody>
      </p:sp>
    </p:spTree>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Picture 2" descr="\\192.168.178.100\exp_public\Projekte\ABB_Holding\02_TOOLS_Vorlage\Vorlage 2010\01  POWERPOINT\Daten\hvac_L1_cmyk_G.png"/>
          <p:cNvPicPr>
            <a:picLocks noChangeAspect="1" noChangeArrowheads="1"/>
          </p:cNvPicPr>
          <p:nvPr userDrawn="1"/>
        </p:nvPicPr>
        <p:blipFill rotWithShape="1">
          <a:blip r:embed="rId2" cstate="screen">
            <a:extLst>
              <a:ext uri="{28A0092B-C50C-407E-A947-70E740481C1C}">
                <a14:useLocalDpi xmlns="" xmlns:a14="http://schemas.microsoft.com/office/drawing/2010/main"/>
              </a:ext>
            </a:extLst>
          </a:blip>
          <a:srcRect/>
          <a:stretch/>
        </p:blipFill>
        <p:spPr bwMode="auto">
          <a:xfrm>
            <a:off x="214312" y="225425"/>
            <a:ext cx="8713787" cy="35988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3"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FF11D82C-B558-4F0A-B060-F66DCD8068DE}"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246912530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396875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A82ED103-60AF-44CE-BB05-9E8850943B93}"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235671371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225426"/>
            <a:ext cx="8712200" cy="5957652"/>
          </a:xfrm>
        </p:spPr>
        <p:txBody>
          <a:bodyPr lIns="144000" tIns="14400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sp>
        <p:nvSpPr>
          <p:cNvPr id="3" name="Untertitel 2"/>
          <p:cNvSpPr>
            <a:spLocks noGrp="1"/>
          </p:cNvSpPr>
          <p:nvPr>
            <p:ph type="subTitle" idx="1" hasCustomPrompt="1"/>
          </p:nvPr>
        </p:nvSpPr>
        <p:spPr bwMode="gray">
          <a:xfrm>
            <a:off x="215900" y="5256000"/>
            <a:ext cx="8712199" cy="216000"/>
          </a:xfrm>
        </p:spPr>
        <p:txBody>
          <a:bodyPr lIns="144000" tIns="0" rIns="0" bIns="0">
            <a:noAutofit/>
          </a:bodyPr>
          <a:lstStyle>
            <a:lvl1pPr marL="0" indent="0" algn="l">
              <a:buNone/>
              <a:defRPr sz="1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1"/>
          </p:nvPr>
        </p:nvSpPr>
        <p:spPr bwMode="gray"/>
        <p:txBody>
          <a:bodyPr>
            <a:noAutofit/>
          </a:bodyPr>
          <a:lstStyle/>
          <a:p>
            <a:fld id="{EC8E6002-1B24-484F-A6DF-5A937AFD75F3}"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75207078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7" name="Rechteck 6"/>
          <p:cNvSpPr/>
          <p:nvPr userDrawn="1"/>
        </p:nvSpPr>
        <p:spPr bwMode="gray">
          <a:xfrm>
            <a:off x="215900" y="225425"/>
            <a:ext cx="8712200" cy="597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el 1"/>
          <p:cNvSpPr>
            <a:spLocks noGrp="1"/>
          </p:cNvSpPr>
          <p:nvPr>
            <p:ph type="ctrTitle" hasCustomPrompt="1"/>
          </p:nvPr>
        </p:nvSpPr>
        <p:spPr bwMode="gray">
          <a:xfrm>
            <a:off x="215900" y="4185084"/>
            <a:ext cx="8712200" cy="1997993"/>
          </a:xfrm>
        </p:spPr>
        <p:txBody>
          <a:bodyPr lIns="144000" tIns="0" rIns="0" anchor="t" anchorCtr="0">
            <a:noAutofit/>
          </a:bodyPr>
          <a:lstStyle>
            <a:lvl1pPr>
              <a:defRPr sz="4000">
                <a:solidFill>
                  <a:schemeClr val="accent2"/>
                </a:solidFill>
              </a:defRPr>
            </a:lvl1pPr>
          </a:lstStyle>
          <a:p>
            <a:r>
              <a:rPr lang="en-US" noProof="0" dirty="0" smtClean="0"/>
              <a:t>Click to edit Master title style</a:t>
            </a:r>
            <a:endParaRPr lang="en-US" dirty="0"/>
          </a:p>
        </p:txBody>
      </p:sp>
      <p:pic>
        <p:nvPicPr>
          <p:cNvPr id="8" name="Picture 2" descr="ABB2logo RGB"/>
          <p:cNvPicPr>
            <a:picLocks noChangeAspect="1" noChangeArrowheads="1"/>
          </p:cNvPicPr>
          <p:nvPr userDrawn="1"/>
        </p:nvPicPr>
        <p:blipFill rotWithShape="1">
          <a:blip r:embed="rId2" cstate="screen">
            <a:extLst>
              <a:ext uri="{28A0092B-C50C-407E-A947-70E740481C1C}">
                <a14:useLocalDpi xmlns="" xmlns:a14="http://schemas.microsoft.com/office/drawing/2010/main" val="0"/>
              </a:ext>
            </a:extLst>
          </a:blip>
          <a:srcRect/>
          <a:stretch/>
        </p:blipFill>
        <p:spPr bwMode="gray">
          <a:xfrm>
            <a:off x="7132638" y="6390482"/>
            <a:ext cx="1120776"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Bildplatzhalter 9"/>
          <p:cNvSpPr>
            <a:spLocks noGrp="1"/>
          </p:cNvSpPr>
          <p:nvPr>
            <p:ph type="pic" sz="quarter" idx="10"/>
          </p:nvPr>
        </p:nvSpPr>
        <p:spPr bwMode="gray">
          <a:xfrm>
            <a:off x="215900" y="225425"/>
            <a:ext cx="8712200" cy="3598863"/>
          </a:xfrm>
          <a:ln>
            <a:noFill/>
          </a:ln>
        </p:spPr>
        <p:txBody>
          <a:bodyPr>
            <a:noAutofit/>
          </a:bodyPr>
          <a:lstStyle/>
          <a:p>
            <a:r>
              <a:rPr lang="en-US" smtClean="0"/>
              <a:t>Click icon to add picture</a:t>
            </a:r>
            <a:endParaRPr lang="en-US"/>
          </a:p>
        </p:txBody>
      </p:sp>
      <p:sp>
        <p:nvSpPr>
          <p:cNvPr id="4" name="Datumsplatzhalter 3"/>
          <p:cNvSpPr>
            <a:spLocks noGrp="1"/>
          </p:cNvSpPr>
          <p:nvPr>
            <p:ph type="dt" sz="half" idx="11"/>
          </p:nvPr>
        </p:nvSpPr>
        <p:spPr bwMode="gray"/>
        <p:txBody>
          <a:bodyPr>
            <a:noAutofit/>
          </a:bodyPr>
          <a:lstStyle/>
          <a:p>
            <a:fld id="{F0D841FF-FF21-4AE7-AA61-96E4322BF49B}" type="datetime4">
              <a:rPr lang="en-GB" smtClean="0"/>
              <a:pPr/>
              <a:t>17 January 2013</a:t>
            </a:fld>
            <a:endParaRPr lang="en-US" dirty="0"/>
          </a:p>
        </p:txBody>
      </p:sp>
      <p:sp>
        <p:nvSpPr>
          <p:cNvPr id="5" name="Foliennummernplatzhalter 4"/>
          <p:cNvSpPr>
            <a:spLocks noGrp="1"/>
          </p:cNvSpPr>
          <p:nvPr>
            <p:ph type="sldNum" sz="quarter" idx="12"/>
          </p:nvPr>
        </p:nvSpPr>
        <p:spPr bwMode="gray"/>
        <p:txBody>
          <a:bodyPr>
            <a:noAutofit/>
          </a:bodyPr>
          <a:lstStyle/>
          <a:p>
            <a:r>
              <a:rPr lang="en-US" smtClean="0"/>
              <a:t>| Slide </a:t>
            </a:r>
            <a:fld id="{750C5ABC-B986-44AC-89AE-3BDBB9DC4F4B}" type="slidenum">
              <a:rPr lang="en-US" smtClean="0"/>
              <a:pPr/>
              <a:t>‹#›</a:t>
            </a:fld>
            <a:endParaRPr lang="en-US" dirty="0"/>
          </a:p>
        </p:txBody>
      </p:sp>
    </p:spTree>
    <p:extLst>
      <p:ext uri="{BB962C8B-B14F-4D97-AF65-F5344CB8AC3E}">
        <p14:creationId xmlns="" xmlns:p14="http://schemas.microsoft.com/office/powerpoint/2010/main" val="1148747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image" Target="../media/image11.jpeg"/><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theme" Target="../theme/theme10.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21" Type="http://schemas.openxmlformats.org/officeDocument/2006/relationships/image" Target="../media/image11.jpeg"/><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theme" Target="../theme/theme11.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21" Type="http://schemas.openxmlformats.org/officeDocument/2006/relationships/image" Target="../media/image11.jpeg"/><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theme" Target="../theme/theme12.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1.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1.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image" Target="../media/image5.jpeg"/><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5.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image" Target="../media/image5.jpeg"/><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theme" Target="../theme/theme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image" Target="../media/image5.jpe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theme" Target="../theme/theme7.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image" Target="../media/image5.jpeg"/><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theme" Target="../theme/theme8.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image" Target="../media/image11.jpeg"/><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theme" Target="../theme/theme9.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ußzeilenplatzhalter 5"/>
          <p:cNvSpPr>
            <a:spLocks noGrp="1"/>
          </p:cNvSpPr>
          <p:nvPr>
            <p:ph type="ftr" sz="quarter" idx="3"/>
          </p:nvPr>
        </p:nvSpPr>
        <p:spPr>
          <a:xfrm>
            <a:off x="215900" y="6200776"/>
            <a:ext cx="1260474" cy="657224"/>
          </a:xfrm>
          <a:prstGeom prst="rect">
            <a:avLst/>
          </a:prstGeom>
        </p:spPr>
        <p:txBody>
          <a:bodyPr vert="horz" lIns="0" tIns="0" rIns="0" bIns="198000" rtlCol="0" anchor="b" anchorCtr="0"/>
          <a:lstStyle>
            <a:lvl1pPr marL="0" algn="l" defTabSz="914400" rtl="0" eaLnBrk="1" latinLnBrk="0" hangingPunct="1">
              <a:defRPr lang="de-DE" sz="600" kern="1200" dirty="0" smtClean="0">
                <a:solidFill>
                  <a:schemeClr val="tx1"/>
                </a:solidFill>
                <a:latin typeface="Arial" pitchFamily="34" charset="0"/>
                <a:ea typeface="+mn-ea"/>
                <a:cs typeface="Arial" pitchFamily="34" charset="0"/>
              </a:defRPr>
            </a:lvl1pPr>
          </a:lstStyle>
          <a:p>
            <a:r>
              <a:rPr lang="en-US" smtClean="0"/>
              <a:t>© ABB Low Voltage Systems</a:t>
            </a:r>
            <a:endParaRPr lang="en-US" dirty="0" smtClean="0"/>
          </a:p>
        </p:txBody>
      </p:sp>
      <p:sp>
        <p:nvSpPr>
          <p:cNvPr id="2" name="Titelplatzhalter 1"/>
          <p:cNvSpPr>
            <a:spLocks noGrp="1"/>
          </p:cNvSpPr>
          <p:nvPr>
            <p:ph type="title"/>
          </p:nvPr>
        </p:nvSpPr>
        <p:spPr>
          <a:xfrm>
            <a:off x="0" y="0"/>
            <a:ext cx="9144000" cy="1127462"/>
          </a:xfrm>
          <a:prstGeom prst="rect">
            <a:avLst/>
          </a:prstGeom>
        </p:spPr>
        <p:txBody>
          <a:bodyPr vert="horz" lIns="187200" tIns="313200" rIns="216000" bIns="0" rtlCol="0" anchor="t" anchorCtr="0">
            <a:noAutofit/>
          </a:bodyPr>
          <a:lstStyle/>
          <a:p>
            <a:endParaRPr lang="de-DE" dirty="0"/>
          </a:p>
        </p:txBody>
      </p:sp>
      <p:sp>
        <p:nvSpPr>
          <p:cNvPr id="3" name="Textplatzhalter 2"/>
          <p:cNvSpPr>
            <a:spLocks noGrp="1"/>
          </p:cNvSpPr>
          <p:nvPr>
            <p:ph type="body" idx="1"/>
          </p:nvPr>
        </p:nvSpPr>
        <p:spPr>
          <a:xfrm>
            <a:off x="1476374" y="1592264"/>
            <a:ext cx="6191251" cy="4608512"/>
          </a:xfrm>
          <a:prstGeom prst="rect">
            <a:avLst/>
          </a:prstGeom>
        </p:spPr>
        <p:txBody>
          <a:bodyPr vert="horz" lIns="0" tIns="0" rIns="0" bIns="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027" name="Picture 3" descr="ABB2logo RGB"/>
          <p:cNvPicPr>
            <a:picLocks noChangeAspect="1" noChangeArrowheads="1"/>
          </p:cNvPicPr>
          <p:nvPr/>
        </p:nvPicPr>
        <p:blipFill>
          <a:blip r:embed="rId21" cstate="email">
            <a:extLst>
              <a:ext uri="{28A0092B-C50C-407E-A947-70E740481C1C}">
                <a14:useLocalDpi xmlns="" xmlns:a14="http://schemas.microsoft.com/office/drawing/2010/main"/>
              </a:ext>
            </a:extLst>
          </a:blip>
          <a:srcRect/>
          <a:stretch>
            <a:fillRect/>
          </a:stretch>
        </p:blipFill>
        <p:spPr bwMode="auto">
          <a:xfrm>
            <a:off x="8243888" y="6392863"/>
            <a:ext cx="673100" cy="252412"/>
          </a:xfrm>
          <a:prstGeom prst="rect">
            <a:avLst/>
          </a:prstGeom>
          <a:noFill/>
          <a:ln w="9525">
            <a:noFill/>
            <a:miter lim="800000"/>
            <a:headEnd/>
            <a:tailEnd/>
          </a:ln>
        </p:spPr>
      </p:pic>
      <p:sp>
        <p:nvSpPr>
          <p:cNvPr id="7" name="Datumsplatzhalter 6"/>
          <p:cNvSpPr>
            <a:spLocks noGrp="1"/>
          </p:cNvSpPr>
          <p:nvPr>
            <p:ph type="dt" sz="half" idx="2"/>
          </p:nvPr>
        </p:nvSpPr>
        <p:spPr>
          <a:xfrm>
            <a:off x="207944" y="6568154"/>
            <a:ext cx="592889" cy="108871"/>
          </a:xfrm>
          <a:prstGeom prst="rect">
            <a:avLst/>
          </a:prstGeom>
        </p:spPr>
        <p:txBody>
          <a:bodyPr vert="horz" lIns="0" tIns="0" rIns="0" bIns="0" rtlCol="0" anchor="t" anchorCtr="0"/>
          <a:lstStyle>
            <a:lvl1pPr marL="0" algn="l" defTabSz="914400" rtl="0" eaLnBrk="1" latinLnBrk="0" hangingPunct="1">
              <a:defRPr lang="de-DE" sz="600" kern="1200" smtClean="0">
                <a:solidFill>
                  <a:schemeClr val="tx1"/>
                </a:solidFill>
                <a:latin typeface="Arial" pitchFamily="34" charset="0"/>
                <a:ea typeface="+mn-ea"/>
                <a:cs typeface="Arial" pitchFamily="34" charset="0"/>
              </a:defRPr>
            </a:lvl1pPr>
          </a:lstStyle>
          <a:p>
            <a:fld id="{C4A3F729-65C4-4A7A-829E-83FF47808AFE}" type="datetime4">
              <a:rPr lang="en-US" smtClean="0"/>
              <a:pPr/>
              <a:t>January 17, 2013</a:t>
            </a:fld>
            <a:endParaRPr lang="en-US" dirty="0"/>
          </a:p>
        </p:txBody>
      </p:sp>
      <p:sp>
        <p:nvSpPr>
          <p:cNvPr id="8" name="Foliennummernplatzhalter 7"/>
          <p:cNvSpPr>
            <a:spLocks noGrp="1"/>
          </p:cNvSpPr>
          <p:nvPr>
            <p:ph type="sldNum" sz="quarter" idx="4"/>
          </p:nvPr>
        </p:nvSpPr>
        <p:spPr>
          <a:xfrm>
            <a:off x="918319" y="6569118"/>
            <a:ext cx="448519" cy="108871"/>
          </a:xfrm>
          <a:prstGeom prst="rect">
            <a:avLst/>
          </a:prstGeom>
        </p:spPr>
        <p:txBody>
          <a:bodyPr vert="horz" lIns="0" tIns="0" rIns="0" bIns="0" rtlCol="0" anchor="t" anchorCtr="0"/>
          <a:lstStyle>
            <a:lvl1pPr marL="0" algn="l" defTabSz="914400" rtl="0" eaLnBrk="1" latinLnBrk="0" hangingPunct="1">
              <a:defRPr lang="de-DE" sz="600" kern="1200" smtClean="0">
                <a:solidFill>
                  <a:schemeClr val="tx1"/>
                </a:solidFill>
                <a:latin typeface="Arial" pitchFamily="34" charset="0"/>
                <a:ea typeface="+mn-ea"/>
                <a:cs typeface="Arial" pitchFamily="34" charset="0"/>
              </a:defRPr>
            </a:lvl1pPr>
          </a:lstStyle>
          <a:p>
            <a:r>
              <a:rPr lang="de-DE" dirty="0" smtClean="0"/>
              <a:t>| Slide </a:t>
            </a:r>
            <a:fld id="{CF363E95-653D-48D7-8EB0-A81FED805B5F}" type="slidenum">
              <a:rPr lang="de-DE" smtClean="0"/>
              <a:pPr/>
              <a:t>‹#›</a:t>
            </a:fld>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68" r:id="rId3"/>
    <p:sldLayoutId id="2147483782" r:id="rId4"/>
    <p:sldLayoutId id="2147483783" r:id="rId5"/>
    <p:sldLayoutId id="2147483664" r:id="rId6"/>
    <p:sldLayoutId id="2147483662" r:id="rId7"/>
    <p:sldLayoutId id="2147483663" r:id="rId8"/>
    <p:sldLayoutId id="2147483661" r:id="rId9"/>
    <p:sldLayoutId id="2147483652" r:id="rId10"/>
    <p:sldLayoutId id="2147483659" r:id="rId11"/>
    <p:sldLayoutId id="2147483669" r:id="rId12"/>
    <p:sldLayoutId id="2147483660" r:id="rId13"/>
    <p:sldLayoutId id="2147483777" r:id="rId14"/>
    <p:sldLayoutId id="2147483722" r:id="rId15"/>
    <p:sldLayoutId id="2147483665" r:id="rId16"/>
    <p:sldLayoutId id="2147483666" r:id="rId17"/>
    <p:sldLayoutId id="2147483657" r:id="rId18"/>
    <p:sldLayoutId id="2147483841" r:id="rId1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p:titleStyle>
    <p:bodyStyle>
      <a:lvl1pPr marL="179388" indent="-179388" algn="l" defTabSz="914400" rtl="0" eaLnBrk="1" latinLnBrk="0" hangingPunct="1">
        <a:spcBef>
          <a:spcPts val="1100"/>
        </a:spcBef>
        <a:buClr>
          <a:schemeClr val="tx2"/>
        </a:buClr>
        <a:buSzPct val="70000"/>
        <a:buFont typeface="Wingdings" pitchFamily="2" charset="2"/>
        <a:buChar char="§"/>
        <a:defRPr sz="1800" kern="1200">
          <a:solidFill>
            <a:schemeClr val="tx1"/>
          </a:solidFill>
          <a:latin typeface="Arial" pitchFamily="34" charset="0"/>
          <a:ea typeface="+mn-ea"/>
          <a:cs typeface="Arial" pitchFamily="34" charset="0"/>
        </a:defRPr>
      </a:lvl1pPr>
      <a:lvl2pPr marL="628650" indent="-171450" algn="l" defTabSz="914400" rtl="0" eaLnBrk="1" latinLnBrk="0" hangingPunct="1">
        <a:spcBef>
          <a:spcPts val="1100"/>
        </a:spcBef>
        <a:buClr>
          <a:schemeClr val="tx2"/>
        </a:buClr>
        <a:buSzPct val="70000"/>
        <a:buFont typeface="Wingdings" pitchFamily="2" charset="2"/>
        <a:buChar char="§"/>
        <a:defRPr sz="1800" kern="1200">
          <a:solidFill>
            <a:schemeClr val="tx1"/>
          </a:solidFill>
          <a:latin typeface="Arial" pitchFamily="34" charset="0"/>
          <a:ea typeface="+mn-ea"/>
          <a:cs typeface="Arial" pitchFamily="34" charset="0"/>
        </a:defRPr>
      </a:lvl2pPr>
      <a:lvl3pPr marL="1074738" indent="-160338" algn="l" defTabSz="914400" rtl="0" eaLnBrk="1" latinLnBrk="0" hangingPunct="1">
        <a:spcBef>
          <a:spcPts val="1100"/>
        </a:spcBef>
        <a:buClr>
          <a:schemeClr val="tx2"/>
        </a:buClr>
        <a:buSzPct val="70000"/>
        <a:buFont typeface="Wingdings" pitchFamily="2" charset="2"/>
        <a:buChar char="§"/>
        <a:defRPr sz="1600" kern="1200">
          <a:solidFill>
            <a:schemeClr val="tx1"/>
          </a:solidFill>
          <a:latin typeface="Arial" pitchFamily="34" charset="0"/>
          <a:ea typeface="+mn-ea"/>
          <a:cs typeface="Arial" pitchFamily="34" charset="0"/>
        </a:defRPr>
      </a:lvl3pPr>
      <a:lvl4pPr marL="1524000" marR="0" indent="-152400"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sz="1400" kern="1200">
          <a:solidFill>
            <a:schemeClr val="tx1"/>
          </a:solidFill>
          <a:latin typeface="Arial" pitchFamily="34" charset="0"/>
          <a:ea typeface="+mn-ea"/>
          <a:cs typeface="Arial" pitchFamily="34" charset="0"/>
        </a:defRPr>
      </a:lvl4pPr>
      <a:lvl5pPr marL="0" marR="0" indent="0" algn="l" defTabSz="914400" rtl="0" eaLnBrk="1" fontAlgn="auto" latinLnBrk="0" hangingPunct="1">
        <a:lnSpc>
          <a:spcPct val="100000"/>
        </a:lnSpc>
        <a:spcBef>
          <a:spcPts val="1100"/>
        </a:spcBef>
        <a:spcAft>
          <a:spcPts val="0"/>
        </a:spcAft>
        <a:buClr>
          <a:schemeClr val="accent1"/>
        </a:buClr>
        <a:buSzPct val="70000"/>
        <a:buFontTx/>
        <a:buNone/>
        <a:tabLst/>
        <a:defRPr sz="18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0" y="-1"/>
            <a:ext cx="9144000" cy="1592263"/>
          </a:xfrm>
          <a:prstGeom prst="rect">
            <a:avLst/>
          </a:prstGeom>
        </p:spPr>
        <p:txBody>
          <a:bodyPr vert="horz" lIns="187200" tIns="313200" rIns="216000" bIns="0" rtlCol="0" anchor="t" anchorCtr="0">
            <a:noAutofit/>
          </a:bodyPr>
          <a:lstStyle/>
          <a:p>
            <a:r>
              <a:rPr lang="en-US" noProof="0" smtClean="0"/>
              <a:t>Click to edit Master title style</a:t>
            </a:r>
            <a:endParaRPr lang="en-US" dirty="0"/>
          </a:p>
        </p:txBody>
      </p:sp>
      <p:sp>
        <p:nvSpPr>
          <p:cNvPr id="3" name="Textplatzhalter 2"/>
          <p:cNvSpPr>
            <a:spLocks noGrp="1"/>
          </p:cNvSpPr>
          <p:nvPr>
            <p:ph type="body" idx="1"/>
          </p:nvPr>
        </p:nvSpPr>
        <p:spPr bwMode="gray">
          <a:xfrm>
            <a:off x="1476373" y="1592262"/>
            <a:ext cx="6192000" cy="4608000"/>
          </a:xfrm>
          <a:prstGeom prst="rect">
            <a:avLst/>
          </a:prstGeom>
        </p:spPr>
        <p:txBody>
          <a:bodyPr vert="horz" lIns="0" tIns="0" rIns="0" bIns="0" spcCol="14400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2050" name="Picture 2" descr="ABB2logo RGB"/>
          <p:cNvPicPr>
            <a:picLocks noChangeAspect="1" noChangeArrowheads="1"/>
          </p:cNvPicPr>
          <p:nvPr/>
        </p:nvPicPr>
        <p:blipFill>
          <a:blip r:embed="rId21" cstate="screen">
            <a:extLst>
              <a:ext uri="{28A0092B-C50C-407E-A947-70E740481C1C}">
                <a14:useLocalDpi xmlns="" xmlns:a14="http://schemas.microsoft.com/office/drawing/2010/main" val="0"/>
              </a:ext>
            </a:extLst>
          </a:blip>
          <a:srcRect/>
          <a:stretch>
            <a:fillRect/>
          </a:stretch>
        </p:blipFill>
        <p:spPr bwMode="gray">
          <a:xfrm>
            <a:off x="8255000" y="6392863"/>
            <a:ext cx="67310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275"/>
          <p:cNvGrpSpPr>
            <a:grpSpLocks/>
          </p:cNvGrpSpPr>
          <p:nvPr/>
        </p:nvGrpSpPr>
        <p:grpSpPr bwMode="gray">
          <a:xfrm>
            <a:off x="-47429" y="225425"/>
            <a:ext cx="25200" cy="5972175"/>
            <a:chOff x="-152" y="142"/>
            <a:chExt cx="113" cy="3762"/>
          </a:xfrm>
        </p:grpSpPr>
        <p:sp>
          <p:nvSpPr>
            <p:cNvPr id="7" name="Line 276"/>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8" name="Line 277"/>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9" name="Line 278"/>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0" name="Line 279"/>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1" name="Line 280"/>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2" name="Line 281"/>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6" name="Group 282"/>
          <p:cNvGrpSpPr>
            <a:grpSpLocks/>
          </p:cNvGrpSpPr>
          <p:nvPr/>
        </p:nvGrpSpPr>
        <p:grpSpPr bwMode="gray">
          <a:xfrm>
            <a:off x="215900" y="6888048"/>
            <a:ext cx="8709025" cy="25200"/>
            <a:chOff x="136" y="4346"/>
            <a:chExt cx="5486" cy="113"/>
          </a:xfrm>
        </p:grpSpPr>
        <p:sp>
          <p:nvSpPr>
            <p:cNvPr id="14" name="Line 283"/>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5" name="Line 284"/>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6" name="Line 285"/>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7" name="Line 286"/>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8" name="Line 287"/>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9" name="Line 288"/>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0" name="Line 289"/>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13" name="Group 290"/>
          <p:cNvGrpSpPr>
            <a:grpSpLocks/>
          </p:cNvGrpSpPr>
          <p:nvPr/>
        </p:nvGrpSpPr>
        <p:grpSpPr bwMode="gray">
          <a:xfrm>
            <a:off x="215900" y="-43061"/>
            <a:ext cx="8709025" cy="25200"/>
            <a:chOff x="136" y="4346"/>
            <a:chExt cx="5486" cy="113"/>
          </a:xfrm>
        </p:grpSpPr>
        <p:sp>
          <p:nvSpPr>
            <p:cNvPr id="22" name="Line 291"/>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3" name="Line 292"/>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4" name="Line 293"/>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5" name="Line 294"/>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6" name="Line 295"/>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7" name="Line 296"/>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8" name="Line 297"/>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21" name="Group 298"/>
          <p:cNvGrpSpPr>
            <a:grpSpLocks/>
          </p:cNvGrpSpPr>
          <p:nvPr/>
        </p:nvGrpSpPr>
        <p:grpSpPr bwMode="gray">
          <a:xfrm>
            <a:off x="9166226" y="225425"/>
            <a:ext cx="25200" cy="5972175"/>
            <a:chOff x="-152" y="142"/>
            <a:chExt cx="113" cy="3762"/>
          </a:xfrm>
        </p:grpSpPr>
        <p:sp>
          <p:nvSpPr>
            <p:cNvPr id="30" name="Line 299"/>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1" name="Line 300"/>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2" name="Line 301"/>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3" name="Line 302"/>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4" name="Line 303"/>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5" name="Line 304"/>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sp>
        <p:nvSpPr>
          <p:cNvPr id="5" name="Datumsplatzhalter 4"/>
          <p:cNvSpPr>
            <a:spLocks noGrp="1"/>
          </p:cNvSpPr>
          <p:nvPr>
            <p:ph type="dt" sz="half" idx="2"/>
          </p:nvPr>
        </p:nvSpPr>
        <p:spPr bwMode="gray">
          <a:xfrm>
            <a:off x="208757" y="6567488"/>
            <a:ext cx="727243" cy="96986"/>
          </a:xfrm>
          <a:prstGeom prst="rect">
            <a:avLst/>
          </a:prstGeom>
        </p:spPr>
        <p:txBody>
          <a:bodyPr vert="horz" wrap="none" lIns="0" tIns="0" rIns="0" bIns="0" rtlCol="0" anchor="t" anchorCtr="0">
            <a:noAutofit/>
          </a:bodyPr>
          <a:lstStyle>
            <a:lvl1pPr algn="l">
              <a:defRPr sz="600">
                <a:solidFill>
                  <a:schemeClr val="bg2"/>
                </a:solidFill>
              </a:defRPr>
            </a:lvl1pPr>
          </a:lstStyle>
          <a:p>
            <a:fld id="{CBEC4877-1E14-413C-8288-4270B3D049A3}" type="datetime4">
              <a:rPr lang="en-GB" smtClean="0"/>
              <a:pPr/>
              <a:t>17 January 2013</a:t>
            </a:fld>
            <a:endParaRPr lang="en-US" dirty="0"/>
          </a:p>
        </p:txBody>
      </p:sp>
      <p:sp>
        <p:nvSpPr>
          <p:cNvPr id="2049" name="Foliennummernplatzhalter 2048"/>
          <p:cNvSpPr>
            <a:spLocks noGrp="1"/>
          </p:cNvSpPr>
          <p:nvPr>
            <p:ph type="sldNum" sz="quarter" idx="4"/>
          </p:nvPr>
        </p:nvSpPr>
        <p:spPr bwMode="gray">
          <a:xfrm>
            <a:off x="936000" y="6567488"/>
            <a:ext cx="468771" cy="96987"/>
          </a:xfrm>
          <a:prstGeom prst="rect">
            <a:avLst/>
          </a:prstGeom>
        </p:spPr>
        <p:txBody>
          <a:bodyPr vert="horz" wrap="none" lIns="0" tIns="0" rIns="0" bIns="0" rtlCol="0" anchor="t" anchorCtr="0">
            <a:noAutofit/>
          </a:bodyPr>
          <a:lstStyle>
            <a:lvl1pPr algn="l">
              <a:defRPr sz="600">
                <a:solidFill>
                  <a:schemeClr val="bg2"/>
                </a:solidFill>
              </a:defRPr>
            </a:lvl1pPr>
          </a:lstStyle>
          <a:p>
            <a:r>
              <a:rPr lang="en-US" dirty="0" smtClean="0"/>
              <a:t>| Slide </a:t>
            </a:r>
            <a:fld id="{750C5ABC-B986-44AC-89AE-3BDBB9DC4F4B}" type="slidenum">
              <a:rPr lang="en-US" smtClean="0"/>
              <a:pPr/>
              <a:t>‹#›</a:t>
            </a:fld>
            <a:endParaRPr lang="en-US" dirty="0"/>
          </a:p>
        </p:txBody>
      </p:sp>
      <p:sp>
        <p:nvSpPr>
          <p:cNvPr id="42" name="Fußzeilenplatzhalter 5"/>
          <p:cNvSpPr txBox="1">
            <a:spLocks/>
          </p:cNvSpPr>
          <p:nvPr/>
        </p:nvSpPr>
        <p:spPr bwMode="gray">
          <a:xfrm>
            <a:off x="215901" y="6477435"/>
            <a:ext cx="1112838" cy="89394"/>
          </a:xfrm>
          <a:prstGeom prst="rect">
            <a:avLst/>
          </a:prstGeom>
        </p:spPr>
        <p:txBody>
          <a:bodyPr vert="horz" wrap="none" lIns="0" tIns="0" rIns="0" bIns="0" rtlCol="0" anchor="t" anchorCtr="0">
            <a:noAutofit/>
          </a:bodyPr>
          <a:lstStyle>
            <a:lvl1pPr marL="0" algn="l" defTabSz="914400" rtl="0" eaLnBrk="1" fontAlgn="auto" latinLnBrk="0" hangingPunct="1">
              <a:spcBef>
                <a:spcPts val="0"/>
              </a:spcBef>
              <a:spcAft>
                <a:spcPts val="0"/>
              </a:spcAft>
              <a:defRPr lang="en-US" sz="600" kern="1200" dirty="0" smtClean="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666666"/>
                </a:solidFill>
                <a:effectLst/>
                <a:uLnTx/>
                <a:uFillTx/>
                <a:latin typeface="Arial" pitchFamily="34" charset="0"/>
                <a:ea typeface="+mn-ea"/>
                <a:cs typeface="Arial" pitchFamily="34" charset="0"/>
              </a:rPr>
              <a:t>© ABB</a:t>
            </a:r>
            <a:endParaRPr kumimoji="0" lang="en-US" sz="600" b="0" i="0" u="none" strike="noStrike" kern="1200" cap="none" spc="0" normalizeH="0" baseline="0" noProof="0" dirty="0">
              <a:ln>
                <a:noFill/>
              </a:ln>
              <a:solidFill>
                <a:srgbClr val="666666"/>
              </a:solidFill>
              <a:effectLst/>
              <a:uLnTx/>
              <a:uFillTx/>
              <a:latin typeface="Arial" pitchFamily="34" charset="0"/>
              <a:ea typeface="+mn-ea"/>
              <a:cs typeface="Arial" pitchFamily="34" charset="0"/>
            </a:endParaRPr>
          </a:p>
        </p:txBody>
      </p:sp>
    </p:spTree>
    <p:extLst>
      <p:ext uri="{BB962C8B-B14F-4D97-AF65-F5344CB8AC3E}">
        <p14:creationId xmlns="" xmlns:p14="http://schemas.microsoft.com/office/powerpoint/2010/main" val="358770342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Lst>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ft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80975" indent="-180975" algn="l" defTabSz="914400" rtl="0" eaLnBrk="1" latinLnBrk="0" hangingPunct="1">
        <a:spcBef>
          <a:spcPts val="1100"/>
        </a:spcBef>
        <a:spcAft>
          <a:spcPts val="0"/>
        </a:spcAft>
        <a:buClr>
          <a:schemeClr val="tx2"/>
        </a:buClr>
        <a:buSzPct val="70000"/>
        <a:buFont typeface="Wingdings" pitchFamily="2" charset="2"/>
        <a:buChar char="§"/>
        <a:defRPr sz="1800" kern="1200">
          <a:solidFill>
            <a:schemeClr val="tx1"/>
          </a:solidFill>
          <a:latin typeface="+mn-lt"/>
          <a:ea typeface="+mn-ea"/>
          <a:cs typeface="+mn-cs"/>
        </a:defRPr>
      </a:lvl1pPr>
      <a:lvl2pPr marL="540000" indent="-180975" algn="l" defTabSz="914400" rtl="0" eaLnBrk="1" latinLnBrk="0" hangingPunct="1">
        <a:spcBef>
          <a:spcPts val="1100"/>
        </a:spcBef>
        <a:spcAft>
          <a:spcPts val="400"/>
        </a:spcAft>
        <a:buClr>
          <a:schemeClr val="tx2"/>
        </a:buClr>
        <a:buSzPct val="70000"/>
        <a:buFont typeface="Wingdings" pitchFamily="2" charset="2"/>
        <a:buChar char="§"/>
        <a:tabLst/>
        <a:defRPr sz="1800" kern="1200">
          <a:solidFill>
            <a:schemeClr val="tx1"/>
          </a:solidFill>
          <a:latin typeface="+mn-lt"/>
          <a:ea typeface="+mn-ea"/>
          <a:cs typeface="+mn-cs"/>
        </a:defRPr>
      </a:lvl2pPr>
      <a:lvl3pPr marL="900000" indent="-180000" algn="l" defTabSz="914400" rtl="0" eaLnBrk="1" latinLnBrk="0" hangingPunct="1">
        <a:spcBef>
          <a:spcPts val="1100"/>
        </a:spcBef>
        <a:spcAft>
          <a:spcPts val="400"/>
        </a:spcAft>
        <a:buClr>
          <a:schemeClr val="tx2"/>
        </a:buClr>
        <a:buSzPct val="70000"/>
        <a:buFont typeface="Wingdings" pitchFamily="2" charset="2"/>
        <a:buChar char="§"/>
        <a:tabLst/>
        <a:defRPr sz="1600" kern="1200">
          <a:solidFill>
            <a:schemeClr val="tx1"/>
          </a:solidFill>
          <a:latin typeface="+mn-lt"/>
          <a:ea typeface="+mn-ea"/>
          <a:cs typeface="+mn-cs"/>
        </a:defRPr>
      </a:lvl3pPr>
      <a:lvl4pPr marL="0" indent="0" algn="l" defTabSz="914400" rtl="0" eaLnBrk="1" latinLnBrk="0" hangingPunct="1">
        <a:spcBef>
          <a:spcPts val="1100"/>
        </a:spcBef>
        <a:spcAft>
          <a:spcPts val="400"/>
        </a:spcAft>
        <a:buClr>
          <a:schemeClr val="tx2"/>
        </a:buClr>
        <a:buSzPct val="70000"/>
        <a:buFont typeface="Wingdings" pitchFamily="2" charset="2"/>
        <a:buNone/>
        <a:tabLst/>
        <a:defRPr sz="1800" kern="1200">
          <a:solidFill>
            <a:schemeClr val="tx1"/>
          </a:solidFill>
          <a:latin typeface="+mn-lt"/>
          <a:ea typeface="+mn-ea"/>
          <a:cs typeface="+mn-cs"/>
        </a:defRPr>
      </a:lvl4pPr>
      <a:lvl5pPr marL="0" indent="0" algn="l" defTabSz="914400" rtl="0" eaLnBrk="1" latinLnBrk="0" hangingPunct="1">
        <a:spcBef>
          <a:spcPts val="1100"/>
        </a:spcBef>
        <a:spcAft>
          <a:spcPts val="400"/>
        </a:spcAft>
        <a:buClr>
          <a:schemeClr val="tx2"/>
        </a:buClr>
        <a:buSzPct val="70000"/>
        <a:buFont typeface="Wingdings" pitchFamily="2" charset="2"/>
        <a:buNone/>
        <a:defRPr sz="1800" b="1" kern="1200">
          <a:solidFill>
            <a:schemeClr val="tx1"/>
          </a:solidFill>
          <a:latin typeface="+mn-lt"/>
          <a:ea typeface="+mn-ea"/>
          <a:cs typeface="+mn-cs"/>
        </a:defRPr>
      </a:lvl5pPr>
      <a:lvl6pPr marL="0" indent="0" algn="l" defTabSz="914400" rtl="0" eaLnBrk="1" latinLnBrk="0" hangingPunct="1">
        <a:spcBef>
          <a:spcPts val="1100"/>
        </a:spcBef>
        <a:buClr>
          <a:schemeClr val="tx2"/>
        </a:buClr>
        <a:buSzPct val="70000"/>
        <a:buFont typeface="Arial" pitchFamily="34" charset="0"/>
        <a:buNone/>
        <a:defRPr sz="1800" b="1" kern="1200">
          <a:solidFill>
            <a:schemeClr val="accent1"/>
          </a:solidFill>
          <a:latin typeface="+mn-lt"/>
          <a:ea typeface="+mn-ea"/>
          <a:cs typeface="+mn-cs"/>
        </a:defRPr>
      </a:lvl6pPr>
      <a:lvl7pPr marL="0" indent="0" algn="l" defTabSz="914400" rtl="0" eaLnBrk="1" latinLnBrk="0" hangingPunct="1">
        <a:spcBef>
          <a:spcPts val="1100"/>
        </a:spcBef>
        <a:buFont typeface="Arial" pitchFamily="34" charset="0"/>
        <a:buNone/>
        <a:defRPr sz="9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0" y="-1"/>
            <a:ext cx="9144000" cy="1592263"/>
          </a:xfrm>
          <a:prstGeom prst="rect">
            <a:avLst/>
          </a:prstGeom>
        </p:spPr>
        <p:txBody>
          <a:bodyPr vert="horz" lIns="187200" tIns="313200" rIns="216000" bIns="0" rtlCol="0" anchor="t" anchorCtr="0">
            <a:noAutofit/>
          </a:bodyPr>
          <a:lstStyle/>
          <a:p>
            <a:r>
              <a:rPr lang="en-US" noProof="0" smtClean="0"/>
              <a:t>Click to edit Master title style</a:t>
            </a:r>
            <a:endParaRPr lang="en-US" dirty="0"/>
          </a:p>
        </p:txBody>
      </p:sp>
      <p:sp>
        <p:nvSpPr>
          <p:cNvPr id="3" name="Textplatzhalter 2"/>
          <p:cNvSpPr>
            <a:spLocks noGrp="1"/>
          </p:cNvSpPr>
          <p:nvPr>
            <p:ph type="body" idx="1"/>
          </p:nvPr>
        </p:nvSpPr>
        <p:spPr bwMode="gray">
          <a:xfrm>
            <a:off x="1476373" y="1592262"/>
            <a:ext cx="6192000" cy="4608000"/>
          </a:xfrm>
          <a:prstGeom prst="rect">
            <a:avLst/>
          </a:prstGeom>
        </p:spPr>
        <p:txBody>
          <a:bodyPr vert="horz" lIns="0" tIns="0" rIns="0" bIns="0" spcCol="14400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2050" name="Picture 2" descr="ABB2logo RGB"/>
          <p:cNvPicPr>
            <a:picLocks noChangeAspect="1" noChangeArrowheads="1"/>
          </p:cNvPicPr>
          <p:nvPr/>
        </p:nvPicPr>
        <p:blipFill>
          <a:blip r:embed="rId21" cstate="screen">
            <a:extLst>
              <a:ext uri="{28A0092B-C50C-407E-A947-70E740481C1C}">
                <a14:useLocalDpi xmlns="" xmlns:a14="http://schemas.microsoft.com/office/drawing/2010/main" val="0"/>
              </a:ext>
            </a:extLst>
          </a:blip>
          <a:srcRect/>
          <a:stretch>
            <a:fillRect/>
          </a:stretch>
        </p:blipFill>
        <p:spPr bwMode="gray">
          <a:xfrm>
            <a:off x="8255000" y="6392863"/>
            <a:ext cx="67310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275"/>
          <p:cNvGrpSpPr>
            <a:grpSpLocks/>
          </p:cNvGrpSpPr>
          <p:nvPr/>
        </p:nvGrpSpPr>
        <p:grpSpPr bwMode="gray">
          <a:xfrm>
            <a:off x="-47429" y="225425"/>
            <a:ext cx="25200" cy="5972175"/>
            <a:chOff x="-152" y="142"/>
            <a:chExt cx="113" cy="3762"/>
          </a:xfrm>
        </p:grpSpPr>
        <p:sp>
          <p:nvSpPr>
            <p:cNvPr id="7" name="Line 276"/>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8" name="Line 277"/>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9" name="Line 278"/>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0" name="Line 279"/>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1" name="Line 280"/>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2" name="Line 281"/>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6" name="Group 282"/>
          <p:cNvGrpSpPr>
            <a:grpSpLocks/>
          </p:cNvGrpSpPr>
          <p:nvPr/>
        </p:nvGrpSpPr>
        <p:grpSpPr bwMode="gray">
          <a:xfrm>
            <a:off x="215900" y="6888048"/>
            <a:ext cx="8709025" cy="25200"/>
            <a:chOff x="136" y="4346"/>
            <a:chExt cx="5486" cy="113"/>
          </a:xfrm>
        </p:grpSpPr>
        <p:sp>
          <p:nvSpPr>
            <p:cNvPr id="14" name="Line 283"/>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5" name="Line 284"/>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6" name="Line 285"/>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7" name="Line 286"/>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8" name="Line 287"/>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9" name="Line 288"/>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0" name="Line 289"/>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13" name="Group 290"/>
          <p:cNvGrpSpPr>
            <a:grpSpLocks/>
          </p:cNvGrpSpPr>
          <p:nvPr/>
        </p:nvGrpSpPr>
        <p:grpSpPr bwMode="gray">
          <a:xfrm>
            <a:off x="215900" y="-43061"/>
            <a:ext cx="8709025" cy="25200"/>
            <a:chOff x="136" y="4346"/>
            <a:chExt cx="5486" cy="113"/>
          </a:xfrm>
        </p:grpSpPr>
        <p:sp>
          <p:nvSpPr>
            <p:cNvPr id="22" name="Line 291"/>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3" name="Line 292"/>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4" name="Line 293"/>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5" name="Line 294"/>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6" name="Line 295"/>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7" name="Line 296"/>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8" name="Line 297"/>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21" name="Group 298"/>
          <p:cNvGrpSpPr>
            <a:grpSpLocks/>
          </p:cNvGrpSpPr>
          <p:nvPr/>
        </p:nvGrpSpPr>
        <p:grpSpPr bwMode="gray">
          <a:xfrm>
            <a:off x="9166226" y="225425"/>
            <a:ext cx="25200" cy="5972175"/>
            <a:chOff x="-152" y="142"/>
            <a:chExt cx="113" cy="3762"/>
          </a:xfrm>
        </p:grpSpPr>
        <p:sp>
          <p:nvSpPr>
            <p:cNvPr id="30" name="Line 299"/>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1" name="Line 300"/>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2" name="Line 301"/>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3" name="Line 302"/>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4" name="Line 303"/>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5" name="Line 304"/>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sp>
        <p:nvSpPr>
          <p:cNvPr id="5" name="Datumsplatzhalter 4"/>
          <p:cNvSpPr>
            <a:spLocks noGrp="1"/>
          </p:cNvSpPr>
          <p:nvPr>
            <p:ph type="dt" sz="half" idx="2"/>
          </p:nvPr>
        </p:nvSpPr>
        <p:spPr bwMode="gray">
          <a:xfrm>
            <a:off x="208757" y="6567488"/>
            <a:ext cx="727243" cy="96986"/>
          </a:xfrm>
          <a:prstGeom prst="rect">
            <a:avLst/>
          </a:prstGeom>
        </p:spPr>
        <p:txBody>
          <a:bodyPr vert="horz" wrap="none" lIns="0" tIns="0" rIns="0" bIns="0" rtlCol="0" anchor="t" anchorCtr="0">
            <a:noAutofit/>
          </a:bodyPr>
          <a:lstStyle>
            <a:lvl1pPr algn="l">
              <a:defRPr sz="600">
                <a:solidFill>
                  <a:schemeClr val="bg2"/>
                </a:solidFill>
              </a:defRPr>
            </a:lvl1pPr>
          </a:lstStyle>
          <a:p>
            <a:fld id="{31A39CCA-B136-4E24-BBE6-04F19D9AB284}" type="datetime4">
              <a:rPr lang="en-GB" smtClean="0"/>
              <a:pPr/>
              <a:t>17 January 2013</a:t>
            </a:fld>
            <a:endParaRPr lang="en-US" dirty="0"/>
          </a:p>
        </p:txBody>
      </p:sp>
      <p:sp>
        <p:nvSpPr>
          <p:cNvPr id="2049" name="Foliennummernplatzhalter 2048"/>
          <p:cNvSpPr>
            <a:spLocks noGrp="1"/>
          </p:cNvSpPr>
          <p:nvPr>
            <p:ph type="sldNum" sz="quarter" idx="4"/>
          </p:nvPr>
        </p:nvSpPr>
        <p:spPr bwMode="gray">
          <a:xfrm>
            <a:off x="936000" y="6567488"/>
            <a:ext cx="468771" cy="96987"/>
          </a:xfrm>
          <a:prstGeom prst="rect">
            <a:avLst/>
          </a:prstGeom>
        </p:spPr>
        <p:txBody>
          <a:bodyPr vert="horz" wrap="none" lIns="0" tIns="0" rIns="0" bIns="0" rtlCol="0" anchor="t" anchorCtr="0">
            <a:noAutofit/>
          </a:bodyPr>
          <a:lstStyle>
            <a:lvl1pPr algn="l">
              <a:defRPr sz="600">
                <a:solidFill>
                  <a:schemeClr val="bg2"/>
                </a:solidFill>
              </a:defRPr>
            </a:lvl1pPr>
          </a:lstStyle>
          <a:p>
            <a:r>
              <a:rPr lang="en-US" dirty="0" smtClean="0"/>
              <a:t>| Slide </a:t>
            </a:r>
            <a:fld id="{750C5ABC-B986-44AC-89AE-3BDBB9DC4F4B}" type="slidenum">
              <a:rPr lang="en-US" smtClean="0"/>
              <a:pPr/>
              <a:t>‹#›</a:t>
            </a:fld>
            <a:endParaRPr lang="en-US" dirty="0"/>
          </a:p>
        </p:txBody>
      </p:sp>
      <p:sp>
        <p:nvSpPr>
          <p:cNvPr id="42" name="Fußzeilenplatzhalter 5"/>
          <p:cNvSpPr txBox="1">
            <a:spLocks/>
          </p:cNvSpPr>
          <p:nvPr/>
        </p:nvSpPr>
        <p:spPr bwMode="gray">
          <a:xfrm>
            <a:off x="215901" y="6477435"/>
            <a:ext cx="1112838" cy="89394"/>
          </a:xfrm>
          <a:prstGeom prst="rect">
            <a:avLst/>
          </a:prstGeom>
        </p:spPr>
        <p:txBody>
          <a:bodyPr vert="horz" wrap="none" lIns="0" tIns="0" rIns="0" bIns="0" rtlCol="0" anchor="t" anchorCtr="0">
            <a:noAutofit/>
          </a:bodyPr>
          <a:lstStyle>
            <a:lvl1pPr marL="0" algn="l" defTabSz="914400" rtl="0" eaLnBrk="1" fontAlgn="auto" latinLnBrk="0" hangingPunct="1">
              <a:spcBef>
                <a:spcPts val="0"/>
              </a:spcBef>
              <a:spcAft>
                <a:spcPts val="0"/>
              </a:spcAft>
              <a:defRPr lang="en-US" sz="600" kern="1200" dirty="0" smtClean="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666666"/>
                </a:solidFill>
                <a:effectLst/>
                <a:uLnTx/>
                <a:uFillTx/>
                <a:latin typeface="Arial" pitchFamily="34" charset="0"/>
                <a:ea typeface="+mn-ea"/>
                <a:cs typeface="Arial" pitchFamily="34" charset="0"/>
              </a:rPr>
              <a:t>© ABB</a:t>
            </a:r>
            <a:endParaRPr kumimoji="0" lang="en-US" sz="600" b="0" i="0" u="none" strike="noStrike" kern="1200" cap="none" spc="0" normalizeH="0" baseline="0" noProof="0" dirty="0">
              <a:ln>
                <a:noFill/>
              </a:ln>
              <a:solidFill>
                <a:srgbClr val="666666"/>
              </a:solidFill>
              <a:effectLst/>
              <a:uLnTx/>
              <a:uFillTx/>
              <a:latin typeface="Arial" pitchFamily="34" charset="0"/>
              <a:ea typeface="+mn-ea"/>
              <a:cs typeface="Arial" pitchFamily="34" charset="0"/>
            </a:endParaRPr>
          </a:p>
        </p:txBody>
      </p:sp>
    </p:spTree>
    <p:extLst>
      <p:ext uri="{BB962C8B-B14F-4D97-AF65-F5344CB8AC3E}">
        <p14:creationId xmlns="" xmlns:p14="http://schemas.microsoft.com/office/powerpoint/2010/main" val="276995364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Lst>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ft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80975" indent="-180975" algn="l" defTabSz="914400" rtl="0" eaLnBrk="1" latinLnBrk="0" hangingPunct="1">
        <a:spcBef>
          <a:spcPts val="1100"/>
        </a:spcBef>
        <a:spcAft>
          <a:spcPts val="0"/>
        </a:spcAft>
        <a:buClr>
          <a:schemeClr val="tx2"/>
        </a:buClr>
        <a:buSzPct val="70000"/>
        <a:buFont typeface="Wingdings" pitchFamily="2" charset="2"/>
        <a:buChar char="§"/>
        <a:defRPr sz="1800" kern="1200">
          <a:solidFill>
            <a:schemeClr val="tx1"/>
          </a:solidFill>
          <a:latin typeface="+mn-lt"/>
          <a:ea typeface="+mn-ea"/>
          <a:cs typeface="+mn-cs"/>
        </a:defRPr>
      </a:lvl1pPr>
      <a:lvl2pPr marL="540000" indent="-180975" algn="l" defTabSz="914400" rtl="0" eaLnBrk="1" latinLnBrk="0" hangingPunct="1">
        <a:spcBef>
          <a:spcPts val="1100"/>
        </a:spcBef>
        <a:spcAft>
          <a:spcPts val="400"/>
        </a:spcAft>
        <a:buClr>
          <a:schemeClr val="tx2"/>
        </a:buClr>
        <a:buSzPct val="70000"/>
        <a:buFont typeface="Wingdings" pitchFamily="2" charset="2"/>
        <a:buChar char="§"/>
        <a:tabLst/>
        <a:defRPr sz="1800" kern="1200">
          <a:solidFill>
            <a:schemeClr val="tx1"/>
          </a:solidFill>
          <a:latin typeface="+mn-lt"/>
          <a:ea typeface="+mn-ea"/>
          <a:cs typeface="+mn-cs"/>
        </a:defRPr>
      </a:lvl2pPr>
      <a:lvl3pPr marL="900000" indent="-180000" algn="l" defTabSz="914400" rtl="0" eaLnBrk="1" latinLnBrk="0" hangingPunct="1">
        <a:spcBef>
          <a:spcPts val="1100"/>
        </a:spcBef>
        <a:spcAft>
          <a:spcPts val="400"/>
        </a:spcAft>
        <a:buClr>
          <a:schemeClr val="tx2"/>
        </a:buClr>
        <a:buSzPct val="70000"/>
        <a:buFont typeface="Wingdings" pitchFamily="2" charset="2"/>
        <a:buChar char="§"/>
        <a:tabLst/>
        <a:defRPr sz="1600" kern="1200">
          <a:solidFill>
            <a:schemeClr val="tx1"/>
          </a:solidFill>
          <a:latin typeface="+mn-lt"/>
          <a:ea typeface="+mn-ea"/>
          <a:cs typeface="+mn-cs"/>
        </a:defRPr>
      </a:lvl3pPr>
      <a:lvl4pPr marL="0" indent="0" algn="l" defTabSz="914400" rtl="0" eaLnBrk="1" latinLnBrk="0" hangingPunct="1">
        <a:spcBef>
          <a:spcPts val="1100"/>
        </a:spcBef>
        <a:spcAft>
          <a:spcPts val="400"/>
        </a:spcAft>
        <a:buClr>
          <a:schemeClr val="tx2"/>
        </a:buClr>
        <a:buSzPct val="70000"/>
        <a:buFont typeface="Wingdings" pitchFamily="2" charset="2"/>
        <a:buNone/>
        <a:tabLst/>
        <a:defRPr sz="1800" kern="1200">
          <a:solidFill>
            <a:schemeClr val="tx1"/>
          </a:solidFill>
          <a:latin typeface="+mn-lt"/>
          <a:ea typeface="+mn-ea"/>
          <a:cs typeface="+mn-cs"/>
        </a:defRPr>
      </a:lvl4pPr>
      <a:lvl5pPr marL="0" indent="0" algn="l" defTabSz="914400" rtl="0" eaLnBrk="1" latinLnBrk="0" hangingPunct="1">
        <a:spcBef>
          <a:spcPts val="1100"/>
        </a:spcBef>
        <a:spcAft>
          <a:spcPts val="400"/>
        </a:spcAft>
        <a:buClr>
          <a:schemeClr val="tx2"/>
        </a:buClr>
        <a:buSzPct val="70000"/>
        <a:buFont typeface="Wingdings" pitchFamily="2" charset="2"/>
        <a:buNone/>
        <a:defRPr sz="1800" b="1" kern="1200">
          <a:solidFill>
            <a:schemeClr val="tx1"/>
          </a:solidFill>
          <a:latin typeface="+mn-lt"/>
          <a:ea typeface="+mn-ea"/>
          <a:cs typeface="+mn-cs"/>
        </a:defRPr>
      </a:lvl5pPr>
      <a:lvl6pPr marL="0" indent="0" algn="l" defTabSz="914400" rtl="0" eaLnBrk="1" latinLnBrk="0" hangingPunct="1">
        <a:spcBef>
          <a:spcPts val="1100"/>
        </a:spcBef>
        <a:buClr>
          <a:schemeClr val="tx2"/>
        </a:buClr>
        <a:buSzPct val="70000"/>
        <a:buFont typeface="Arial" pitchFamily="34" charset="0"/>
        <a:buNone/>
        <a:defRPr sz="1800" b="1" kern="1200">
          <a:solidFill>
            <a:schemeClr val="accent1"/>
          </a:solidFill>
          <a:latin typeface="+mn-lt"/>
          <a:ea typeface="+mn-ea"/>
          <a:cs typeface="+mn-cs"/>
        </a:defRPr>
      </a:lvl6pPr>
      <a:lvl7pPr marL="0" indent="0" algn="l" defTabSz="914400" rtl="0" eaLnBrk="1" latinLnBrk="0" hangingPunct="1">
        <a:spcBef>
          <a:spcPts val="1100"/>
        </a:spcBef>
        <a:buFont typeface="Arial" pitchFamily="34" charset="0"/>
        <a:buNone/>
        <a:defRPr sz="9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0" y="-1"/>
            <a:ext cx="9144000" cy="1592263"/>
          </a:xfrm>
          <a:prstGeom prst="rect">
            <a:avLst/>
          </a:prstGeom>
        </p:spPr>
        <p:txBody>
          <a:bodyPr vert="horz" lIns="187200" tIns="313200" rIns="216000" bIns="0" rtlCol="0" anchor="t" anchorCtr="0">
            <a:noAutofit/>
          </a:bodyPr>
          <a:lstStyle/>
          <a:p>
            <a:r>
              <a:rPr lang="en-US" noProof="0" smtClean="0"/>
              <a:t>Click to edit Master title style</a:t>
            </a:r>
            <a:endParaRPr lang="en-US" dirty="0"/>
          </a:p>
        </p:txBody>
      </p:sp>
      <p:sp>
        <p:nvSpPr>
          <p:cNvPr id="3" name="Textplatzhalter 2"/>
          <p:cNvSpPr>
            <a:spLocks noGrp="1"/>
          </p:cNvSpPr>
          <p:nvPr>
            <p:ph type="body" idx="1"/>
          </p:nvPr>
        </p:nvSpPr>
        <p:spPr bwMode="gray">
          <a:xfrm>
            <a:off x="1476373" y="1592262"/>
            <a:ext cx="6192000" cy="4608000"/>
          </a:xfrm>
          <a:prstGeom prst="rect">
            <a:avLst/>
          </a:prstGeom>
        </p:spPr>
        <p:txBody>
          <a:bodyPr vert="horz" lIns="0" tIns="0" rIns="0" bIns="0" spcCol="14400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2050" name="Picture 2" descr="ABB2logo RGB"/>
          <p:cNvPicPr>
            <a:picLocks noChangeAspect="1" noChangeArrowheads="1"/>
          </p:cNvPicPr>
          <p:nvPr/>
        </p:nvPicPr>
        <p:blipFill>
          <a:blip r:embed="rId21" cstate="screen">
            <a:extLst>
              <a:ext uri="{28A0092B-C50C-407E-A947-70E740481C1C}">
                <a14:useLocalDpi xmlns="" xmlns:a14="http://schemas.microsoft.com/office/drawing/2010/main" val="0"/>
              </a:ext>
            </a:extLst>
          </a:blip>
          <a:srcRect/>
          <a:stretch>
            <a:fillRect/>
          </a:stretch>
        </p:blipFill>
        <p:spPr bwMode="gray">
          <a:xfrm>
            <a:off x="8255000" y="6392863"/>
            <a:ext cx="67310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275"/>
          <p:cNvGrpSpPr>
            <a:grpSpLocks/>
          </p:cNvGrpSpPr>
          <p:nvPr/>
        </p:nvGrpSpPr>
        <p:grpSpPr bwMode="gray">
          <a:xfrm>
            <a:off x="-47429" y="225425"/>
            <a:ext cx="25200" cy="5972175"/>
            <a:chOff x="-152" y="142"/>
            <a:chExt cx="113" cy="3762"/>
          </a:xfrm>
        </p:grpSpPr>
        <p:sp>
          <p:nvSpPr>
            <p:cNvPr id="7" name="Line 276"/>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8" name="Line 277"/>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9" name="Line 278"/>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0" name="Line 279"/>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1" name="Line 280"/>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2" name="Line 281"/>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6" name="Group 282"/>
          <p:cNvGrpSpPr>
            <a:grpSpLocks/>
          </p:cNvGrpSpPr>
          <p:nvPr/>
        </p:nvGrpSpPr>
        <p:grpSpPr bwMode="gray">
          <a:xfrm>
            <a:off x="215900" y="6888048"/>
            <a:ext cx="8709025" cy="25200"/>
            <a:chOff x="136" y="4346"/>
            <a:chExt cx="5486" cy="113"/>
          </a:xfrm>
        </p:grpSpPr>
        <p:sp>
          <p:nvSpPr>
            <p:cNvPr id="14" name="Line 283"/>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5" name="Line 284"/>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6" name="Line 285"/>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7" name="Line 286"/>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8" name="Line 287"/>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9" name="Line 288"/>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0" name="Line 289"/>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13" name="Group 290"/>
          <p:cNvGrpSpPr>
            <a:grpSpLocks/>
          </p:cNvGrpSpPr>
          <p:nvPr/>
        </p:nvGrpSpPr>
        <p:grpSpPr bwMode="gray">
          <a:xfrm>
            <a:off x="215900" y="-43061"/>
            <a:ext cx="8709025" cy="25200"/>
            <a:chOff x="136" y="4346"/>
            <a:chExt cx="5486" cy="113"/>
          </a:xfrm>
        </p:grpSpPr>
        <p:sp>
          <p:nvSpPr>
            <p:cNvPr id="22" name="Line 291"/>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3" name="Line 292"/>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4" name="Line 293"/>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5" name="Line 294"/>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6" name="Line 295"/>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7" name="Line 296"/>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8" name="Line 297"/>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21" name="Group 298"/>
          <p:cNvGrpSpPr>
            <a:grpSpLocks/>
          </p:cNvGrpSpPr>
          <p:nvPr/>
        </p:nvGrpSpPr>
        <p:grpSpPr bwMode="gray">
          <a:xfrm>
            <a:off x="9166226" y="225425"/>
            <a:ext cx="25200" cy="5972175"/>
            <a:chOff x="-152" y="142"/>
            <a:chExt cx="113" cy="3762"/>
          </a:xfrm>
        </p:grpSpPr>
        <p:sp>
          <p:nvSpPr>
            <p:cNvPr id="30" name="Line 299"/>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1" name="Line 300"/>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2" name="Line 301"/>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3" name="Line 302"/>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4" name="Line 303"/>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5" name="Line 304"/>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sp>
        <p:nvSpPr>
          <p:cNvPr id="5" name="Datumsplatzhalter 4"/>
          <p:cNvSpPr>
            <a:spLocks noGrp="1"/>
          </p:cNvSpPr>
          <p:nvPr>
            <p:ph type="dt" sz="half" idx="2"/>
          </p:nvPr>
        </p:nvSpPr>
        <p:spPr bwMode="gray">
          <a:xfrm>
            <a:off x="208757" y="6567488"/>
            <a:ext cx="727243" cy="96986"/>
          </a:xfrm>
          <a:prstGeom prst="rect">
            <a:avLst/>
          </a:prstGeom>
        </p:spPr>
        <p:txBody>
          <a:bodyPr vert="horz" wrap="none" lIns="0" tIns="0" rIns="0" bIns="0" rtlCol="0" anchor="t" anchorCtr="0">
            <a:noAutofit/>
          </a:bodyPr>
          <a:lstStyle>
            <a:lvl1pPr algn="l">
              <a:defRPr sz="600">
                <a:solidFill>
                  <a:schemeClr val="bg2"/>
                </a:solidFill>
              </a:defRPr>
            </a:lvl1pPr>
          </a:lstStyle>
          <a:p>
            <a:fld id="{61D612E6-EFF0-4D60-95CD-3A0B6C1BDE4A}" type="datetime4">
              <a:rPr lang="en-GB" smtClean="0"/>
              <a:pPr/>
              <a:t>17 January 2013</a:t>
            </a:fld>
            <a:endParaRPr lang="en-US" dirty="0"/>
          </a:p>
        </p:txBody>
      </p:sp>
      <p:sp>
        <p:nvSpPr>
          <p:cNvPr id="2049" name="Foliennummernplatzhalter 2048"/>
          <p:cNvSpPr>
            <a:spLocks noGrp="1"/>
          </p:cNvSpPr>
          <p:nvPr>
            <p:ph type="sldNum" sz="quarter" idx="4"/>
          </p:nvPr>
        </p:nvSpPr>
        <p:spPr bwMode="gray">
          <a:xfrm>
            <a:off x="936000" y="6567488"/>
            <a:ext cx="468771" cy="96987"/>
          </a:xfrm>
          <a:prstGeom prst="rect">
            <a:avLst/>
          </a:prstGeom>
        </p:spPr>
        <p:txBody>
          <a:bodyPr vert="horz" wrap="none" lIns="0" tIns="0" rIns="0" bIns="0" rtlCol="0" anchor="t" anchorCtr="0">
            <a:noAutofit/>
          </a:bodyPr>
          <a:lstStyle>
            <a:lvl1pPr algn="l">
              <a:defRPr sz="600">
                <a:solidFill>
                  <a:schemeClr val="bg2"/>
                </a:solidFill>
              </a:defRPr>
            </a:lvl1pPr>
          </a:lstStyle>
          <a:p>
            <a:r>
              <a:rPr lang="en-US" dirty="0" smtClean="0"/>
              <a:t>| Slide </a:t>
            </a:r>
            <a:fld id="{750C5ABC-B986-44AC-89AE-3BDBB9DC4F4B}" type="slidenum">
              <a:rPr lang="en-US" smtClean="0"/>
              <a:pPr/>
              <a:t>‹#›</a:t>
            </a:fld>
            <a:endParaRPr lang="en-US" dirty="0"/>
          </a:p>
        </p:txBody>
      </p:sp>
      <p:sp>
        <p:nvSpPr>
          <p:cNvPr id="42" name="Fußzeilenplatzhalter 5"/>
          <p:cNvSpPr txBox="1">
            <a:spLocks/>
          </p:cNvSpPr>
          <p:nvPr/>
        </p:nvSpPr>
        <p:spPr bwMode="gray">
          <a:xfrm>
            <a:off x="215901" y="6477435"/>
            <a:ext cx="1112838" cy="89394"/>
          </a:xfrm>
          <a:prstGeom prst="rect">
            <a:avLst/>
          </a:prstGeom>
        </p:spPr>
        <p:txBody>
          <a:bodyPr vert="horz" wrap="none" lIns="0" tIns="0" rIns="0" bIns="0" rtlCol="0" anchor="t" anchorCtr="0">
            <a:noAutofit/>
          </a:bodyPr>
          <a:lstStyle>
            <a:lvl1pPr marL="0" algn="l" defTabSz="914400" rtl="0" eaLnBrk="1" fontAlgn="auto" latinLnBrk="0" hangingPunct="1">
              <a:spcBef>
                <a:spcPts val="0"/>
              </a:spcBef>
              <a:spcAft>
                <a:spcPts val="0"/>
              </a:spcAft>
              <a:defRPr lang="en-US" sz="600" kern="1200" dirty="0" smtClean="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666666"/>
                </a:solidFill>
                <a:effectLst/>
                <a:uLnTx/>
                <a:uFillTx/>
                <a:latin typeface="Arial" pitchFamily="34" charset="0"/>
                <a:ea typeface="+mn-ea"/>
                <a:cs typeface="Arial" pitchFamily="34" charset="0"/>
              </a:rPr>
              <a:t>© ABB</a:t>
            </a:r>
            <a:endParaRPr kumimoji="0" lang="en-US" sz="600" b="0" i="0" u="none" strike="noStrike" kern="1200" cap="none" spc="0" normalizeH="0" baseline="0" noProof="0" dirty="0">
              <a:ln>
                <a:noFill/>
              </a:ln>
              <a:solidFill>
                <a:srgbClr val="666666"/>
              </a:solidFill>
              <a:effectLst/>
              <a:uLnTx/>
              <a:uFillTx/>
              <a:latin typeface="Arial" pitchFamily="34" charset="0"/>
              <a:ea typeface="+mn-ea"/>
              <a:cs typeface="Arial" pitchFamily="34" charset="0"/>
            </a:endParaRPr>
          </a:p>
        </p:txBody>
      </p:sp>
    </p:spTree>
    <p:extLst>
      <p:ext uri="{BB962C8B-B14F-4D97-AF65-F5344CB8AC3E}">
        <p14:creationId xmlns="" xmlns:p14="http://schemas.microsoft.com/office/powerpoint/2010/main" val="673271273"/>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Lst>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ft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80975" indent="-180975" algn="l" defTabSz="914400" rtl="0" eaLnBrk="1" latinLnBrk="0" hangingPunct="1">
        <a:spcBef>
          <a:spcPts val="1100"/>
        </a:spcBef>
        <a:spcAft>
          <a:spcPts val="0"/>
        </a:spcAft>
        <a:buClr>
          <a:schemeClr val="tx2"/>
        </a:buClr>
        <a:buSzPct val="70000"/>
        <a:buFont typeface="Wingdings" pitchFamily="2" charset="2"/>
        <a:buChar char="§"/>
        <a:defRPr sz="1800" kern="1200">
          <a:solidFill>
            <a:schemeClr val="tx1"/>
          </a:solidFill>
          <a:latin typeface="+mn-lt"/>
          <a:ea typeface="+mn-ea"/>
          <a:cs typeface="+mn-cs"/>
        </a:defRPr>
      </a:lvl1pPr>
      <a:lvl2pPr marL="540000" indent="-180975" algn="l" defTabSz="914400" rtl="0" eaLnBrk="1" latinLnBrk="0" hangingPunct="1">
        <a:spcBef>
          <a:spcPts val="1100"/>
        </a:spcBef>
        <a:spcAft>
          <a:spcPts val="400"/>
        </a:spcAft>
        <a:buClr>
          <a:schemeClr val="tx2"/>
        </a:buClr>
        <a:buSzPct val="70000"/>
        <a:buFont typeface="Wingdings" pitchFamily="2" charset="2"/>
        <a:buChar char="§"/>
        <a:tabLst/>
        <a:defRPr sz="1800" kern="1200">
          <a:solidFill>
            <a:schemeClr val="tx1"/>
          </a:solidFill>
          <a:latin typeface="+mn-lt"/>
          <a:ea typeface="+mn-ea"/>
          <a:cs typeface="+mn-cs"/>
        </a:defRPr>
      </a:lvl2pPr>
      <a:lvl3pPr marL="900000" indent="-180000" algn="l" defTabSz="914400" rtl="0" eaLnBrk="1" latinLnBrk="0" hangingPunct="1">
        <a:spcBef>
          <a:spcPts val="1100"/>
        </a:spcBef>
        <a:spcAft>
          <a:spcPts val="400"/>
        </a:spcAft>
        <a:buClr>
          <a:schemeClr val="tx2"/>
        </a:buClr>
        <a:buSzPct val="70000"/>
        <a:buFont typeface="Wingdings" pitchFamily="2" charset="2"/>
        <a:buChar char="§"/>
        <a:tabLst/>
        <a:defRPr sz="1600" kern="1200">
          <a:solidFill>
            <a:schemeClr val="tx1"/>
          </a:solidFill>
          <a:latin typeface="+mn-lt"/>
          <a:ea typeface="+mn-ea"/>
          <a:cs typeface="+mn-cs"/>
        </a:defRPr>
      </a:lvl3pPr>
      <a:lvl4pPr marL="0" indent="0" algn="l" defTabSz="914400" rtl="0" eaLnBrk="1" latinLnBrk="0" hangingPunct="1">
        <a:spcBef>
          <a:spcPts val="1100"/>
        </a:spcBef>
        <a:spcAft>
          <a:spcPts val="400"/>
        </a:spcAft>
        <a:buClr>
          <a:schemeClr val="tx2"/>
        </a:buClr>
        <a:buSzPct val="70000"/>
        <a:buFont typeface="Wingdings" pitchFamily="2" charset="2"/>
        <a:buNone/>
        <a:tabLst/>
        <a:defRPr sz="1800" kern="1200">
          <a:solidFill>
            <a:schemeClr val="tx1"/>
          </a:solidFill>
          <a:latin typeface="+mn-lt"/>
          <a:ea typeface="+mn-ea"/>
          <a:cs typeface="+mn-cs"/>
        </a:defRPr>
      </a:lvl4pPr>
      <a:lvl5pPr marL="0" indent="0" algn="l" defTabSz="914400" rtl="0" eaLnBrk="1" latinLnBrk="0" hangingPunct="1">
        <a:spcBef>
          <a:spcPts val="1100"/>
        </a:spcBef>
        <a:spcAft>
          <a:spcPts val="400"/>
        </a:spcAft>
        <a:buClr>
          <a:schemeClr val="tx2"/>
        </a:buClr>
        <a:buSzPct val="70000"/>
        <a:buFont typeface="Wingdings" pitchFamily="2" charset="2"/>
        <a:buNone/>
        <a:defRPr sz="1800" b="1" kern="1200">
          <a:solidFill>
            <a:schemeClr val="tx1"/>
          </a:solidFill>
          <a:latin typeface="+mn-lt"/>
          <a:ea typeface="+mn-ea"/>
          <a:cs typeface="+mn-cs"/>
        </a:defRPr>
      </a:lvl5pPr>
      <a:lvl6pPr marL="0" indent="0" algn="l" defTabSz="914400" rtl="0" eaLnBrk="1" latinLnBrk="0" hangingPunct="1">
        <a:spcBef>
          <a:spcPts val="1100"/>
        </a:spcBef>
        <a:buClr>
          <a:schemeClr val="tx2"/>
        </a:buClr>
        <a:buSzPct val="70000"/>
        <a:buFont typeface="Arial" pitchFamily="34" charset="0"/>
        <a:buNone/>
        <a:defRPr sz="1800" b="1" kern="1200">
          <a:solidFill>
            <a:schemeClr val="accent1"/>
          </a:solidFill>
          <a:latin typeface="+mn-lt"/>
          <a:ea typeface="+mn-ea"/>
          <a:cs typeface="+mn-cs"/>
        </a:defRPr>
      </a:lvl6pPr>
      <a:lvl7pPr marL="0" indent="0" algn="l" defTabSz="914400" rtl="0" eaLnBrk="1" latinLnBrk="0" hangingPunct="1">
        <a:spcBef>
          <a:spcPts val="1100"/>
        </a:spcBef>
        <a:buFont typeface="Arial" pitchFamily="34" charset="0"/>
        <a:buNone/>
        <a:defRPr sz="9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ußzeilenplatzhalter 5"/>
          <p:cNvSpPr>
            <a:spLocks noGrp="1"/>
          </p:cNvSpPr>
          <p:nvPr>
            <p:ph type="ftr" sz="quarter" idx="3"/>
          </p:nvPr>
        </p:nvSpPr>
        <p:spPr>
          <a:xfrm>
            <a:off x="215900" y="6200776"/>
            <a:ext cx="1260474" cy="657224"/>
          </a:xfrm>
          <a:prstGeom prst="rect">
            <a:avLst/>
          </a:prstGeom>
        </p:spPr>
        <p:txBody>
          <a:bodyPr vert="horz" lIns="0" tIns="0" rIns="0" bIns="198000" rtlCol="0" anchor="b" anchorCtr="0"/>
          <a:lstStyle>
            <a:lvl1pPr marL="0" algn="l" defTabSz="914400" rtl="0" eaLnBrk="1" latinLnBrk="0" hangingPunct="1">
              <a:defRPr lang="de-DE" sz="600" kern="1200" dirty="0" smtClean="0">
                <a:solidFill>
                  <a:schemeClr val="tx1"/>
                </a:solidFill>
                <a:latin typeface="Arial" pitchFamily="34" charset="0"/>
                <a:ea typeface="+mn-ea"/>
                <a:cs typeface="Arial" pitchFamily="34" charset="0"/>
              </a:defRPr>
            </a:lvl1pPr>
          </a:lstStyle>
          <a:p>
            <a:r>
              <a:rPr lang="en-US" smtClean="0"/>
              <a:t>© ABB Low Voltage Systems</a:t>
            </a:r>
            <a:endParaRPr lang="en-US" dirty="0" smtClean="0"/>
          </a:p>
        </p:txBody>
      </p:sp>
      <p:sp>
        <p:nvSpPr>
          <p:cNvPr id="2" name="Titelplatzhalter 1"/>
          <p:cNvSpPr>
            <a:spLocks noGrp="1"/>
          </p:cNvSpPr>
          <p:nvPr>
            <p:ph type="title"/>
          </p:nvPr>
        </p:nvSpPr>
        <p:spPr>
          <a:xfrm>
            <a:off x="0" y="0"/>
            <a:ext cx="9144000" cy="1127462"/>
          </a:xfrm>
          <a:prstGeom prst="rect">
            <a:avLst/>
          </a:prstGeom>
        </p:spPr>
        <p:txBody>
          <a:bodyPr vert="horz" lIns="187200" tIns="313200" rIns="216000" bIns="0" rtlCol="0" anchor="t" anchorCtr="0">
            <a:noAutofit/>
          </a:bodyPr>
          <a:lstStyle/>
          <a:p>
            <a:endParaRPr lang="de-DE" dirty="0"/>
          </a:p>
        </p:txBody>
      </p:sp>
      <p:sp>
        <p:nvSpPr>
          <p:cNvPr id="3" name="Textplatzhalter 2"/>
          <p:cNvSpPr>
            <a:spLocks noGrp="1"/>
          </p:cNvSpPr>
          <p:nvPr>
            <p:ph type="body" idx="1"/>
          </p:nvPr>
        </p:nvSpPr>
        <p:spPr>
          <a:xfrm>
            <a:off x="1476374" y="1592264"/>
            <a:ext cx="6191251" cy="4608512"/>
          </a:xfrm>
          <a:prstGeom prst="rect">
            <a:avLst/>
          </a:prstGeom>
        </p:spPr>
        <p:txBody>
          <a:bodyPr vert="horz" lIns="0" tIns="0" rIns="0" bIns="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027" name="Picture 3" descr="ABB2logo RGB"/>
          <p:cNvPicPr>
            <a:picLocks noChangeAspect="1" noChangeArrowheads="1"/>
          </p:cNvPicPr>
          <p:nvPr/>
        </p:nvPicPr>
        <p:blipFill>
          <a:blip r:embed="rId20" cstate="email">
            <a:extLst>
              <a:ext uri="{28A0092B-C50C-407E-A947-70E740481C1C}">
                <a14:useLocalDpi xmlns="" xmlns:a14="http://schemas.microsoft.com/office/drawing/2010/main"/>
              </a:ext>
            </a:extLst>
          </a:blip>
          <a:srcRect/>
          <a:stretch>
            <a:fillRect/>
          </a:stretch>
        </p:blipFill>
        <p:spPr bwMode="auto">
          <a:xfrm>
            <a:off x="8243888" y="6392863"/>
            <a:ext cx="673100" cy="252412"/>
          </a:xfrm>
          <a:prstGeom prst="rect">
            <a:avLst/>
          </a:prstGeom>
          <a:noFill/>
          <a:ln w="9525">
            <a:noFill/>
            <a:miter lim="800000"/>
            <a:headEnd/>
            <a:tailEnd/>
          </a:ln>
        </p:spPr>
      </p:pic>
      <p:sp>
        <p:nvSpPr>
          <p:cNvPr id="7" name="Datumsplatzhalter 6"/>
          <p:cNvSpPr>
            <a:spLocks noGrp="1"/>
          </p:cNvSpPr>
          <p:nvPr>
            <p:ph type="dt" sz="half" idx="2"/>
          </p:nvPr>
        </p:nvSpPr>
        <p:spPr>
          <a:xfrm>
            <a:off x="207944" y="6568154"/>
            <a:ext cx="592889" cy="108871"/>
          </a:xfrm>
          <a:prstGeom prst="rect">
            <a:avLst/>
          </a:prstGeom>
        </p:spPr>
        <p:txBody>
          <a:bodyPr vert="horz" lIns="0" tIns="0" rIns="0" bIns="0" rtlCol="0" anchor="t" anchorCtr="0"/>
          <a:lstStyle>
            <a:lvl1pPr marL="0" algn="l" defTabSz="914400" rtl="0" eaLnBrk="1" latinLnBrk="0" hangingPunct="1">
              <a:defRPr lang="de-DE" sz="600" kern="1200" smtClean="0">
                <a:solidFill>
                  <a:schemeClr val="tx1"/>
                </a:solidFill>
                <a:latin typeface="Arial" pitchFamily="34" charset="0"/>
                <a:ea typeface="+mn-ea"/>
                <a:cs typeface="Arial" pitchFamily="34" charset="0"/>
              </a:defRPr>
            </a:lvl1pPr>
          </a:lstStyle>
          <a:p>
            <a:fld id="{0865C50A-D108-44B8-A923-91408C3F971A}" type="datetime4">
              <a:rPr lang="en-US" smtClean="0"/>
              <a:pPr/>
              <a:t>January 17, 2013</a:t>
            </a:fld>
            <a:endParaRPr lang="de-DE" dirty="0"/>
          </a:p>
        </p:txBody>
      </p:sp>
      <p:sp>
        <p:nvSpPr>
          <p:cNvPr id="8" name="Foliennummernplatzhalter 7"/>
          <p:cNvSpPr>
            <a:spLocks noGrp="1"/>
          </p:cNvSpPr>
          <p:nvPr>
            <p:ph type="sldNum" sz="quarter" idx="4"/>
          </p:nvPr>
        </p:nvSpPr>
        <p:spPr>
          <a:xfrm>
            <a:off x="918319" y="6569118"/>
            <a:ext cx="448519" cy="108871"/>
          </a:xfrm>
          <a:prstGeom prst="rect">
            <a:avLst/>
          </a:prstGeom>
        </p:spPr>
        <p:txBody>
          <a:bodyPr vert="horz" lIns="0" tIns="0" rIns="0" bIns="0" rtlCol="0" anchor="t" anchorCtr="0"/>
          <a:lstStyle>
            <a:lvl1pPr marL="0" algn="l" defTabSz="914400" rtl="0" eaLnBrk="1" latinLnBrk="0" hangingPunct="1">
              <a:defRPr lang="de-DE" sz="600" kern="1200" smtClean="0">
                <a:solidFill>
                  <a:schemeClr val="tx1"/>
                </a:solidFill>
                <a:latin typeface="Arial" pitchFamily="34" charset="0"/>
                <a:ea typeface="+mn-ea"/>
                <a:cs typeface="Arial" pitchFamily="34" charset="0"/>
              </a:defRPr>
            </a:lvl1pPr>
          </a:lstStyle>
          <a:p>
            <a:r>
              <a:rPr lang="de-DE" dirty="0" smtClean="0"/>
              <a:t>| Slide </a:t>
            </a:r>
            <a:fld id="{CF363E95-653D-48D7-8EB0-A81FED805B5F}" type="slidenum">
              <a:rPr lang="de-DE" smtClean="0"/>
              <a:pPr/>
              <a:t>‹#›</a:t>
            </a:fld>
            <a:endParaRPr lang="de-DE" dirty="0"/>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p:titleStyle>
    <p:bodyStyle>
      <a:lvl1pPr marL="179388" indent="-179388" algn="l" defTabSz="914400" rtl="0" eaLnBrk="1" latinLnBrk="0" hangingPunct="1">
        <a:spcBef>
          <a:spcPts val="1100"/>
        </a:spcBef>
        <a:buClr>
          <a:schemeClr val="tx2"/>
        </a:buClr>
        <a:buSzPct val="70000"/>
        <a:buFont typeface="Wingdings" pitchFamily="2" charset="2"/>
        <a:buChar char="§"/>
        <a:defRPr sz="1800" kern="1200">
          <a:solidFill>
            <a:schemeClr val="tx1"/>
          </a:solidFill>
          <a:latin typeface="Arial" pitchFamily="34" charset="0"/>
          <a:ea typeface="+mn-ea"/>
          <a:cs typeface="Arial" pitchFamily="34" charset="0"/>
        </a:defRPr>
      </a:lvl1pPr>
      <a:lvl2pPr marL="628650" indent="-171450" algn="l" defTabSz="914400" rtl="0" eaLnBrk="1" latinLnBrk="0" hangingPunct="1">
        <a:spcBef>
          <a:spcPts val="1100"/>
        </a:spcBef>
        <a:buClr>
          <a:schemeClr val="tx2"/>
        </a:buClr>
        <a:buSzPct val="70000"/>
        <a:buFont typeface="Wingdings" pitchFamily="2" charset="2"/>
        <a:buChar char="§"/>
        <a:defRPr sz="1800" kern="1200">
          <a:solidFill>
            <a:schemeClr val="tx1"/>
          </a:solidFill>
          <a:latin typeface="Arial" pitchFamily="34" charset="0"/>
          <a:ea typeface="+mn-ea"/>
          <a:cs typeface="Arial" pitchFamily="34" charset="0"/>
        </a:defRPr>
      </a:lvl2pPr>
      <a:lvl3pPr marL="1074738" indent="-160338" algn="l" defTabSz="914400" rtl="0" eaLnBrk="1" latinLnBrk="0" hangingPunct="1">
        <a:spcBef>
          <a:spcPts val="1100"/>
        </a:spcBef>
        <a:buClr>
          <a:schemeClr val="tx2"/>
        </a:buClr>
        <a:buSzPct val="70000"/>
        <a:buFont typeface="Wingdings" pitchFamily="2" charset="2"/>
        <a:buChar char="§"/>
        <a:defRPr sz="1600" kern="1200">
          <a:solidFill>
            <a:schemeClr val="tx1"/>
          </a:solidFill>
          <a:latin typeface="Arial" pitchFamily="34" charset="0"/>
          <a:ea typeface="+mn-ea"/>
          <a:cs typeface="Arial" pitchFamily="34" charset="0"/>
        </a:defRPr>
      </a:lvl3pPr>
      <a:lvl4pPr marL="1524000" marR="0" indent="-152400"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sz="1400" kern="1200">
          <a:solidFill>
            <a:schemeClr val="tx1"/>
          </a:solidFill>
          <a:latin typeface="Arial" pitchFamily="34" charset="0"/>
          <a:ea typeface="+mn-ea"/>
          <a:cs typeface="Arial" pitchFamily="34" charset="0"/>
        </a:defRPr>
      </a:lvl4pPr>
      <a:lvl5pPr marL="0" marR="0" indent="0" algn="l" defTabSz="914400" rtl="0" eaLnBrk="1" fontAlgn="auto" latinLnBrk="0" hangingPunct="1">
        <a:lnSpc>
          <a:spcPct val="100000"/>
        </a:lnSpc>
        <a:spcBef>
          <a:spcPts val="1100"/>
        </a:spcBef>
        <a:spcAft>
          <a:spcPts val="0"/>
        </a:spcAft>
        <a:buClr>
          <a:schemeClr val="accent1"/>
        </a:buClr>
        <a:buSzPct val="70000"/>
        <a:buFontTx/>
        <a:buNone/>
        <a:tabLst/>
        <a:defRPr sz="18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ußzeilenplatzhalter 5"/>
          <p:cNvSpPr>
            <a:spLocks noGrp="1"/>
          </p:cNvSpPr>
          <p:nvPr>
            <p:ph type="ftr" sz="quarter" idx="3"/>
          </p:nvPr>
        </p:nvSpPr>
        <p:spPr>
          <a:xfrm>
            <a:off x="215900" y="6200776"/>
            <a:ext cx="1260474" cy="657224"/>
          </a:xfrm>
          <a:prstGeom prst="rect">
            <a:avLst/>
          </a:prstGeom>
        </p:spPr>
        <p:txBody>
          <a:bodyPr vert="horz" lIns="0" tIns="0" rIns="0" bIns="198000" rtlCol="0" anchor="b" anchorCtr="0"/>
          <a:lstStyle>
            <a:lvl1pPr marL="0" algn="l" defTabSz="914400" rtl="0" eaLnBrk="1" latinLnBrk="0" hangingPunct="1">
              <a:defRPr lang="de-DE" sz="600" kern="1200" dirty="0" smtClean="0">
                <a:solidFill>
                  <a:schemeClr val="tx1"/>
                </a:solidFill>
                <a:latin typeface="Arial" pitchFamily="34" charset="0"/>
                <a:ea typeface="+mn-ea"/>
                <a:cs typeface="Arial" pitchFamily="34" charset="0"/>
              </a:defRPr>
            </a:lvl1pPr>
          </a:lstStyle>
          <a:p>
            <a:r>
              <a:rPr lang="en-US" smtClean="0"/>
              <a:t>© ABB Low Voltage Systems</a:t>
            </a:r>
            <a:endParaRPr lang="en-US" dirty="0" smtClean="0"/>
          </a:p>
        </p:txBody>
      </p:sp>
      <p:sp>
        <p:nvSpPr>
          <p:cNvPr id="2" name="Titelplatzhalter 1"/>
          <p:cNvSpPr>
            <a:spLocks noGrp="1"/>
          </p:cNvSpPr>
          <p:nvPr>
            <p:ph type="title"/>
          </p:nvPr>
        </p:nvSpPr>
        <p:spPr>
          <a:xfrm>
            <a:off x="0" y="0"/>
            <a:ext cx="9144000" cy="1127462"/>
          </a:xfrm>
          <a:prstGeom prst="rect">
            <a:avLst/>
          </a:prstGeom>
        </p:spPr>
        <p:txBody>
          <a:bodyPr vert="horz" lIns="187200" tIns="313200" rIns="216000" bIns="0" rtlCol="0" anchor="t" anchorCtr="0">
            <a:noAutofit/>
          </a:bodyPr>
          <a:lstStyle/>
          <a:p>
            <a:endParaRPr lang="de-DE" dirty="0"/>
          </a:p>
        </p:txBody>
      </p:sp>
      <p:sp>
        <p:nvSpPr>
          <p:cNvPr id="3" name="Textplatzhalter 2"/>
          <p:cNvSpPr>
            <a:spLocks noGrp="1"/>
          </p:cNvSpPr>
          <p:nvPr>
            <p:ph type="body" idx="1"/>
          </p:nvPr>
        </p:nvSpPr>
        <p:spPr>
          <a:xfrm>
            <a:off x="1476374" y="1592264"/>
            <a:ext cx="6191251" cy="4608512"/>
          </a:xfrm>
          <a:prstGeom prst="rect">
            <a:avLst/>
          </a:prstGeom>
        </p:spPr>
        <p:txBody>
          <a:bodyPr vert="horz" lIns="0" tIns="0" rIns="0" bIns="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027" name="Picture 3" descr="ABB2logo RGB"/>
          <p:cNvPicPr>
            <a:picLocks noChangeAspect="1" noChangeArrowheads="1"/>
          </p:cNvPicPr>
          <p:nvPr/>
        </p:nvPicPr>
        <p:blipFill>
          <a:blip r:embed="rId20" cstate="email">
            <a:extLst>
              <a:ext uri="{28A0092B-C50C-407E-A947-70E740481C1C}">
                <a14:useLocalDpi xmlns="" xmlns:a14="http://schemas.microsoft.com/office/drawing/2010/main"/>
              </a:ext>
            </a:extLst>
          </a:blip>
          <a:srcRect/>
          <a:stretch>
            <a:fillRect/>
          </a:stretch>
        </p:blipFill>
        <p:spPr bwMode="auto">
          <a:xfrm>
            <a:off x="8243888" y="6392863"/>
            <a:ext cx="673100" cy="252412"/>
          </a:xfrm>
          <a:prstGeom prst="rect">
            <a:avLst/>
          </a:prstGeom>
          <a:noFill/>
          <a:ln w="9525">
            <a:noFill/>
            <a:miter lim="800000"/>
            <a:headEnd/>
            <a:tailEnd/>
          </a:ln>
        </p:spPr>
      </p:pic>
      <p:sp>
        <p:nvSpPr>
          <p:cNvPr id="7" name="Datumsplatzhalter 6"/>
          <p:cNvSpPr>
            <a:spLocks noGrp="1"/>
          </p:cNvSpPr>
          <p:nvPr>
            <p:ph type="dt" sz="half" idx="2"/>
          </p:nvPr>
        </p:nvSpPr>
        <p:spPr>
          <a:xfrm>
            <a:off x="207944" y="6568154"/>
            <a:ext cx="592889" cy="108871"/>
          </a:xfrm>
          <a:prstGeom prst="rect">
            <a:avLst/>
          </a:prstGeom>
        </p:spPr>
        <p:txBody>
          <a:bodyPr vert="horz" lIns="0" tIns="0" rIns="0" bIns="0" rtlCol="0" anchor="t" anchorCtr="0"/>
          <a:lstStyle>
            <a:lvl1pPr marL="0" algn="l" defTabSz="914400" rtl="0" eaLnBrk="1" latinLnBrk="0" hangingPunct="1">
              <a:defRPr lang="de-DE" sz="600" kern="1200" smtClean="0">
                <a:solidFill>
                  <a:schemeClr val="tx1"/>
                </a:solidFill>
                <a:latin typeface="Arial" pitchFamily="34" charset="0"/>
                <a:ea typeface="+mn-ea"/>
                <a:cs typeface="Arial" pitchFamily="34" charset="0"/>
              </a:defRPr>
            </a:lvl1pPr>
          </a:lstStyle>
          <a:p>
            <a:fld id="{6DAD1CA6-73B1-47AC-9B7A-D506684C29A3}" type="datetime4">
              <a:rPr lang="en-US" smtClean="0"/>
              <a:pPr/>
              <a:t>January 17, 2013</a:t>
            </a:fld>
            <a:endParaRPr lang="de-DE" dirty="0"/>
          </a:p>
        </p:txBody>
      </p:sp>
      <p:sp>
        <p:nvSpPr>
          <p:cNvPr id="8" name="Foliennummernplatzhalter 7"/>
          <p:cNvSpPr>
            <a:spLocks noGrp="1"/>
          </p:cNvSpPr>
          <p:nvPr>
            <p:ph type="sldNum" sz="quarter" idx="4"/>
          </p:nvPr>
        </p:nvSpPr>
        <p:spPr>
          <a:xfrm>
            <a:off x="918319" y="6569118"/>
            <a:ext cx="448519" cy="108871"/>
          </a:xfrm>
          <a:prstGeom prst="rect">
            <a:avLst/>
          </a:prstGeom>
        </p:spPr>
        <p:txBody>
          <a:bodyPr vert="horz" lIns="0" tIns="0" rIns="0" bIns="0" rtlCol="0" anchor="t" anchorCtr="0"/>
          <a:lstStyle>
            <a:lvl1pPr marL="0" algn="l" defTabSz="914400" rtl="0" eaLnBrk="1" latinLnBrk="0" hangingPunct="1">
              <a:defRPr lang="de-DE" sz="600" kern="1200" smtClean="0">
                <a:solidFill>
                  <a:schemeClr val="tx1"/>
                </a:solidFill>
                <a:latin typeface="Arial" pitchFamily="34" charset="0"/>
                <a:ea typeface="+mn-ea"/>
                <a:cs typeface="Arial" pitchFamily="34" charset="0"/>
              </a:defRPr>
            </a:lvl1pPr>
          </a:lstStyle>
          <a:p>
            <a:r>
              <a:rPr lang="de-DE" dirty="0" smtClean="0"/>
              <a:t>| Slide </a:t>
            </a:r>
            <a:fld id="{CF363E95-653D-48D7-8EB0-A81FED805B5F}" type="slidenum">
              <a:rPr lang="de-DE" smtClean="0"/>
              <a:pPr/>
              <a:t>‹#›</a:t>
            </a:fld>
            <a:endParaRPr lang="de-DE" dirty="0"/>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p:titleStyle>
    <p:bodyStyle>
      <a:lvl1pPr marL="179388" indent="-179388" algn="l" defTabSz="914400" rtl="0" eaLnBrk="1" latinLnBrk="0" hangingPunct="1">
        <a:spcBef>
          <a:spcPts val="1100"/>
        </a:spcBef>
        <a:buClr>
          <a:schemeClr val="tx2"/>
        </a:buClr>
        <a:buSzPct val="70000"/>
        <a:buFont typeface="Wingdings" pitchFamily="2" charset="2"/>
        <a:buChar char="§"/>
        <a:defRPr sz="1800" kern="1200">
          <a:solidFill>
            <a:schemeClr val="tx1"/>
          </a:solidFill>
          <a:latin typeface="Arial" pitchFamily="34" charset="0"/>
          <a:ea typeface="+mn-ea"/>
          <a:cs typeface="Arial" pitchFamily="34" charset="0"/>
        </a:defRPr>
      </a:lvl1pPr>
      <a:lvl2pPr marL="628650" indent="-171450" algn="l" defTabSz="914400" rtl="0" eaLnBrk="1" latinLnBrk="0" hangingPunct="1">
        <a:spcBef>
          <a:spcPts val="1100"/>
        </a:spcBef>
        <a:buClr>
          <a:schemeClr val="tx2"/>
        </a:buClr>
        <a:buSzPct val="70000"/>
        <a:buFont typeface="Wingdings" pitchFamily="2" charset="2"/>
        <a:buChar char="§"/>
        <a:defRPr sz="1800" kern="1200">
          <a:solidFill>
            <a:schemeClr val="tx1"/>
          </a:solidFill>
          <a:latin typeface="Arial" pitchFamily="34" charset="0"/>
          <a:ea typeface="+mn-ea"/>
          <a:cs typeface="Arial" pitchFamily="34" charset="0"/>
        </a:defRPr>
      </a:lvl2pPr>
      <a:lvl3pPr marL="1074738" indent="-160338" algn="l" defTabSz="914400" rtl="0" eaLnBrk="1" latinLnBrk="0" hangingPunct="1">
        <a:spcBef>
          <a:spcPts val="1100"/>
        </a:spcBef>
        <a:buClr>
          <a:schemeClr val="tx2"/>
        </a:buClr>
        <a:buSzPct val="70000"/>
        <a:buFont typeface="Wingdings" pitchFamily="2" charset="2"/>
        <a:buChar char="§"/>
        <a:defRPr sz="1600" kern="1200">
          <a:solidFill>
            <a:schemeClr val="tx1"/>
          </a:solidFill>
          <a:latin typeface="Arial" pitchFamily="34" charset="0"/>
          <a:ea typeface="+mn-ea"/>
          <a:cs typeface="Arial" pitchFamily="34" charset="0"/>
        </a:defRPr>
      </a:lvl3pPr>
      <a:lvl4pPr marL="1524000" marR="0" indent="-152400"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sz="1400" kern="1200">
          <a:solidFill>
            <a:schemeClr val="tx1"/>
          </a:solidFill>
          <a:latin typeface="Arial" pitchFamily="34" charset="0"/>
          <a:ea typeface="+mn-ea"/>
          <a:cs typeface="Arial" pitchFamily="34" charset="0"/>
        </a:defRPr>
      </a:lvl4pPr>
      <a:lvl5pPr marL="0" marR="0" indent="0" algn="l" defTabSz="914400" rtl="0" eaLnBrk="1" fontAlgn="auto" latinLnBrk="0" hangingPunct="1">
        <a:lnSpc>
          <a:spcPct val="100000"/>
        </a:lnSpc>
        <a:spcBef>
          <a:spcPts val="1100"/>
        </a:spcBef>
        <a:spcAft>
          <a:spcPts val="0"/>
        </a:spcAft>
        <a:buClr>
          <a:schemeClr val="accent1"/>
        </a:buClr>
        <a:buSzPct val="70000"/>
        <a:buFontTx/>
        <a:buNone/>
        <a:tabLst/>
        <a:defRPr sz="18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ußzeilenplatzhalter 5"/>
          <p:cNvSpPr>
            <a:spLocks noGrp="1"/>
          </p:cNvSpPr>
          <p:nvPr>
            <p:ph type="ftr" sz="quarter" idx="3"/>
          </p:nvPr>
        </p:nvSpPr>
        <p:spPr>
          <a:xfrm>
            <a:off x="215900" y="6200776"/>
            <a:ext cx="1260474" cy="657224"/>
          </a:xfrm>
          <a:prstGeom prst="rect">
            <a:avLst/>
          </a:prstGeom>
        </p:spPr>
        <p:txBody>
          <a:bodyPr vert="horz" lIns="0" tIns="0" rIns="0" bIns="198000" rtlCol="0" anchor="b" anchorCtr="0"/>
          <a:lstStyle>
            <a:lvl1pPr marL="0" algn="l" defTabSz="914400" rtl="0" eaLnBrk="1" latinLnBrk="0" hangingPunct="1">
              <a:defRPr lang="de-DE" sz="600" kern="1200" dirty="0" smtClean="0">
                <a:solidFill>
                  <a:schemeClr val="tx1"/>
                </a:solidFill>
                <a:latin typeface="Arial" pitchFamily="34" charset="0"/>
                <a:ea typeface="+mn-ea"/>
                <a:cs typeface="Arial" pitchFamily="34" charset="0"/>
              </a:defRPr>
            </a:lvl1pPr>
          </a:lstStyle>
          <a:p>
            <a:r>
              <a:rPr lang="en-US" smtClean="0"/>
              <a:t>© ABB Low Voltage Systems</a:t>
            </a:r>
            <a:endParaRPr lang="en-US" dirty="0" smtClean="0"/>
          </a:p>
        </p:txBody>
      </p:sp>
      <p:sp>
        <p:nvSpPr>
          <p:cNvPr id="2" name="Titelplatzhalter 1"/>
          <p:cNvSpPr>
            <a:spLocks noGrp="1"/>
          </p:cNvSpPr>
          <p:nvPr>
            <p:ph type="title"/>
          </p:nvPr>
        </p:nvSpPr>
        <p:spPr>
          <a:xfrm>
            <a:off x="0" y="0"/>
            <a:ext cx="9144000" cy="1127462"/>
          </a:xfrm>
          <a:prstGeom prst="rect">
            <a:avLst/>
          </a:prstGeom>
        </p:spPr>
        <p:txBody>
          <a:bodyPr vert="horz" lIns="187200" tIns="313200" rIns="216000" bIns="0" rtlCol="0" anchor="t" anchorCtr="0">
            <a:noAutofit/>
          </a:bodyPr>
          <a:lstStyle/>
          <a:p>
            <a:endParaRPr lang="de-DE" dirty="0"/>
          </a:p>
        </p:txBody>
      </p:sp>
      <p:sp>
        <p:nvSpPr>
          <p:cNvPr id="3" name="Textplatzhalter 2"/>
          <p:cNvSpPr>
            <a:spLocks noGrp="1"/>
          </p:cNvSpPr>
          <p:nvPr>
            <p:ph type="body" idx="1"/>
          </p:nvPr>
        </p:nvSpPr>
        <p:spPr>
          <a:xfrm>
            <a:off x="1476374" y="1592264"/>
            <a:ext cx="6191251" cy="4608512"/>
          </a:xfrm>
          <a:prstGeom prst="rect">
            <a:avLst/>
          </a:prstGeom>
        </p:spPr>
        <p:txBody>
          <a:bodyPr vert="horz" lIns="0" tIns="0" rIns="0" bIns="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027" name="Picture 3" descr="ABB2logo RGB"/>
          <p:cNvPicPr>
            <a:picLocks noChangeAspect="1" noChangeArrowheads="1"/>
          </p:cNvPicPr>
          <p:nvPr/>
        </p:nvPicPr>
        <p:blipFill>
          <a:blip r:embed="rId20" cstate="email">
            <a:extLst>
              <a:ext uri="{28A0092B-C50C-407E-A947-70E740481C1C}">
                <a14:useLocalDpi xmlns="" xmlns:a14="http://schemas.microsoft.com/office/drawing/2010/main"/>
              </a:ext>
            </a:extLst>
          </a:blip>
          <a:srcRect/>
          <a:stretch>
            <a:fillRect/>
          </a:stretch>
        </p:blipFill>
        <p:spPr bwMode="auto">
          <a:xfrm>
            <a:off x="8243888" y="6392863"/>
            <a:ext cx="673100" cy="252412"/>
          </a:xfrm>
          <a:prstGeom prst="rect">
            <a:avLst/>
          </a:prstGeom>
          <a:noFill/>
          <a:ln w="9525">
            <a:noFill/>
            <a:miter lim="800000"/>
            <a:headEnd/>
            <a:tailEnd/>
          </a:ln>
        </p:spPr>
      </p:pic>
      <p:sp>
        <p:nvSpPr>
          <p:cNvPr id="7" name="Datumsplatzhalter 6"/>
          <p:cNvSpPr>
            <a:spLocks noGrp="1"/>
          </p:cNvSpPr>
          <p:nvPr>
            <p:ph type="dt" sz="half" idx="2"/>
          </p:nvPr>
        </p:nvSpPr>
        <p:spPr>
          <a:xfrm>
            <a:off x="207944" y="6568154"/>
            <a:ext cx="592889" cy="108871"/>
          </a:xfrm>
          <a:prstGeom prst="rect">
            <a:avLst/>
          </a:prstGeom>
        </p:spPr>
        <p:txBody>
          <a:bodyPr vert="horz" lIns="0" tIns="0" rIns="0" bIns="0" rtlCol="0" anchor="t" anchorCtr="0"/>
          <a:lstStyle>
            <a:lvl1pPr marL="0" algn="l" defTabSz="914400" rtl="0" eaLnBrk="1" latinLnBrk="0" hangingPunct="1">
              <a:defRPr lang="de-DE" sz="600" kern="1200" smtClean="0">
                <a:solidFill>
                  <a:schemeClr val="tx1"/>
                </a:solidFill>
                <a:latin typeface="Arial" pitchFamily="34" charset="0"/>
                <a:ea typeface="+mn-ea"/>
                <a:cs typeface="Arial" pitchFamily="34" charset="0"/>
              </a:defRPr>
            </a:lvl1pPr>
          </a:lstStyle>
          <a:p>
            <a:fld id="{DA6697B5-E1E9-4069-AEBA-55B65BE97D2E}" type="datetime4">
              <a:rPr lang="en-US" smtClean="0"/>
              <a:pPr/>
              <a:t>January 17, 2013</a:t>
            </a:fld>
            <a:endParaRPr lang="de-DE" dirty="0"/>
          </a:p>
        </p:txBody>
      </p:sp>
      <p:sp>
        <p:nvSpPr>
          <p:cNvPr id="8" name="Foliennummernplatzhalter 7"/>
          <p:cNvSpPr>
            <a:spLocks noGrp="1"/>
          </p:cNvSpPr>
          <p:nvPr>
            <p:ph type="sldNum" sz="quarter" idx="4"/>
          </p:nvPr>
        </p:nvSpPr>
        <p:spPr>
          <a:xfrm>
            <a:off x="918319" y="6569118"/>
            <a:ext cx="448519" cy="108871"/>
          </a:xfrm>
          <a:prstGeom prst="rect">
            <a:avLst/>
          </a:prstGeom>
        </p:spPr>
        <p:txBody>
          <a:bodyPr vert="horz" lIns="0" tIns="0" rIns="0" bIns="0" rtlCol="0" anchor="t" anchorCtr="0"/>
          <a:lstStyle>
            <a:lvl1pPr marL="0" algn="l" defTabSz="914400" rtl="0" eaLnBrk="1" latinLnBrk="0" hangingPunct="1">
              <a:defRPr lang="de-DE" sz="600" kern="1200" smtClean="0">
                <a:solidFill>
                  <a:schemeClr val="tx1"/>
                </a:solidFill>
                <a:latin typeface="Arial" pitchFamily="34" charset="0"/>
                <a:ea typeface="+mn-ea"/>
                <a:cs typeface="Arial" pitchFamily="34" charset="0"/>
              </a:defRPr>
            </a:lvl1pPr>
          </a:lstStyle>
          <a:p>
            <a:r>
              <a:rPr lang="de-DE" dirty="0" smtClean="0"/>
              <a:t>| Slide </a:t>
            </a:r>
            <a:fld id="{CF363E95-653D-48D7-8EB0-A81FED805B5F}" type="slidenum">
              <a:rPr lang="de-DE" smtClean="0"/>
              <a:pPr/>
              <a:t>‹#›</a:t>
            </a:fld>
            <a:endParaRPr lang="de-DE" dirty="0"/>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p:titleStyle>
    <p:bodyStyle>
      <a:lvl1pPr marL="179388" indent="-179388" algn="l" defTabSz="914400" rtl="0" eaLnBrk="1" latinLnBrk="0" hangingPunct="1">
        <a:spcBef>
          <a:spcPts val="1100"/>
        </a:spcBef>
        <a:buClr>
          <a:schemeClr val="tx2"/>
        </a:buClr>
        <a:buSzPct val="70000"/>
        <a:buFont typeface="Wingdings" pitchFamily="2" charset="2"/>
        <a:buChar char="§"/>
        <a:defRPr sz="1800" kern="1200">
          <a:solidFill>
            <a:schemeClr val="tx1"/>
          </a:solidFill>
          <a:latin typeface="Arial" pitchFamily="34" charset="0"/>
          <a:ea typeface="+mn-ea"/>
          <a:cs typeface="Arial" pitchFamily="34" charset="0"/>
        </a:defRPr>
      </a:lvl1pPr>
      <a:lvl2pPr marL="628650" indent="-171450" algn="l" defTabSz="914400" rtl="0" eaLnBrk="1" latinLnBrk="0" hangingPunct="1">
        <a:spcBef>
          <a:spcPts val="1100"/>
        </a:spcBef>
        <a:buClr>
          <a:schemeClr val="tx2"/>
        </a:buClr>
        <a:buSzPct val="70000"/>
        <a:buFont typeface="Wingdings" pitchFamily="2" charset="2"/>
        <a:buChar char="§"/>
        <a:defRPr sz="1800" kern="1200">
          <a:solidFill>
            <a:schemeClr val="tx1"/>
          </a:solidFill>
          <a:latin typeface="Arial" pitchFamily="34" charset="0"/>
          <a:ea typeface="+mn-ea"/>
          <a:cs typeface="Arial" pitchFamily="34" charset="0"/>
        </a:defRPr>
      </a:lvl2pPr>
      <a:lvl3pPr marL="1074738" indent="-160338" algn="l" defTabSz="914400" rtl="0" eaLnBrk="1" latinLnBrk="0" hangingPunct="1">
        <a:spcBef>
          <a:spcPts val="1100"/>
        </a:spcBef>
        <a:buClr>
          <a:schemeClr val="tx2"/>
        </a:buClr>
        <a:buSzPct val="70000"/>
        <a:buFont typeface="Wingdings" pitchFamily="2" charset="2"/>
        <a:buChar char="§"/>
        <a:defRPr sz="1600" kern="1200">
          <a:solidFill>
            <a:schemeClr val="tx1"/>
          </a:solidFill>
          <a:latin typeface="Arial" pitchFamily="34" charset="0"/>
          <a:ea typeface="+mn-ea"/>
          <a:cs typeface="Arial" pitchFamily="34" charset="0"/>
        </a:defRPr>
      </a:lvl3pPr>
      <a:lvl4pPr marL="1524000" marR="0" indent="-152400" algn="l" defTabSz="914400" rtl="0" eaLnBrk="1" fontAlgn="auto" latinLnBrk="0" hangingPunct="1">
        <a:lnSpc>
          <a:spcPct val="100000"/>
        </a:lnSpc>
        <a:spcBef>
          <a:spcPts val="1100"/>
        </a:spcBef>
        <a:spcAft>
          <a:spcPts val="0"/>
        </a:spcAft>
        <a:buClr>
          <a:schemeClr val="tx2"/>
        </a:buClr>
        <a:buSzPct val="70000"/>
        <a:buFont typeface="Wingdings" pitchFamily="2" charset="2"/>
        <a:buChar char="§"/>
        <a:tabLst/>
        <a:defRPr sz="1400" kern="1200">
          <a:solidFill>
            <a:schemeClr val="tx1"/>
          </a:solidFill>
          <a:latin typeface="Arial" pitchFamily="34" charset="0"/>
          <a:ea typeface="+mn-ea"/>
          <a:cs typeface="Arial" pitchFamily="34" charset="0"/>
        </a:defRPr>
      </a:lvl4pPr>
      <a:lvl5pPr marL="0" marR="0" indent="0" algn="l" defTabSz="914400" rtl="0" eaLnBrk="1" fontAlgn="auto" latinLnBrk="0" hangingPunct="1">
        <a:lnSpc>
          <a:spcPct val="100000"/>
        </a:lnSpc>
        <a:spcBef>
          <a:spcPts val="1100"/>
        </a:spcBef>
        <a:spcAft>
          <a:spcPts val="0"/>
        </a:spcAft>
        <a:buClr>
          <a:schemeClr val="accent1"/>
        </a:buClr>
        <a:buSzPct val="70000"/>
        <a:buFontTx/>
        <a:buNone/>
        <a:tabLst/>
        <a:defRPr sz="18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0" y="-1"/>
            <a:ext cx="9144000" cy="1592263"/>
          </a:xfrm>
          <a:prstGeom prst="rect">
            <a:avLst/>
          </a:prstGeom>
        </p:spPr>
        <p:txBody>
          <a:bodyPr vert="horz" lIns="187200" tIns="313200" rIns="216000" bIns="0" rtlCol="0" anchor="t" anchorCtr="0">
            <a:noAutofit/>
          </a:bodyPr>
          <a:lstStyle/>
          <a:p>
            <a:r>
              <a:rPr lang="en-US" noProof="0" smtClean="0"/>
              <a:t>Click to edit Master title style</a:t>
            </a:r>
            <a:endParaRPr lang="en-US" dirty="0"/>
          </a:p>
        </p:txBody>
      </p:sp>
      <p:sp>
        <p:nvSpPr>
          <p:cNvPr id="3" name="Textplatzhalter 2"/>
          <p:cNvSpPr>
            <a:spLocks noGrp="1"/>
          </p:cNvSpPr>
          <p:nvPr>
            <p:ph type="body" idx="1"/>
          </p:nvPr>
        </p:nvSpPr>
        <p:spPr bwMode="gray">
          <a:xfrm>
            <a:off x="1476373" y="1592262"/>
            <a:ext cx="6192000" cy="4608000"/>
          </a:xfrm>
          <a:prstGeom prst="rect">
            <a:avLst/>
          </a:prstGeom>
        </p:spPr>
        <p:txBody>
          <a:bodyPr vert="horz" lIns="0" tIns="0" rIns="0" bIns="0" spcCol="14400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2050" name="Picture 2" descr="ABB2logo RGB"/>
          <p:cNvPicPr>
            <a:picLocks noChangeAspect="1" noChangeArrowheads="1"/>
          </p:cNvPicPr>
          <p:nvPr/>
        </p:nvPicPr>
        <p:blipFill>
          <a:blip r:embed="rId24" cstate="screen">
            <a:extLst>
              <a:ext uri="{28A0092B-C50C-407E-A947-70E740481C1C}">
                <a14:useLocalDpi xmlns="" xmlns:a14="http://schemas.microsoft.com/office/drawing/2010/main" val="0"/>
              </a:ext>
            </a:extLst>
          </a:blip>
          <a:srcRect/>
          <a:stretch>
            <a:fillRect/>
          </a:stretch>
        </p:blipFill>
        <p:spPr bwMode="gray">
          <a:xfrm>
            <a:off x="8255000" y="6392863"/>
            <a:ext cx="67310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275"/>
          <p:cNvGrpSpPr>
            <a:grpSpLocks/>
          </p:cNvGrpSpPr>
          <p:nvPr/>
        </p:nvGrpSpPr>
        <p:grpSpPr bwMode="gray">
          <a:xfrm>
            <a:off x="-47429" y="225425"/>
            <a:ext cx="25200" cy="5972175"/>
            <a:chOff x="-152" y="142"/>
            <a:chExt cx="113" cy="3762"/>
          </a:xfrm>
        </p:grpSpPr>
        <p:sp>
          <p:nvSpPr>
            <p:cNvPr id="7" name="Line 276"/>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8" name="Line 277"/>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9" name="Line 278"/>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0" name="Line 279"/>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1" name="Line 280"/>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2" name="Line 281"/>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6" name="Group 282"/>
          <p:cNvGrpSpPr>
            <a:grpSpLocks/>
          </p:cNvGrpSpPr>
          <p:nvPr/>
        </p:nvGrpSpPr>
        <p:grpSpPr bwMode="gray">
          <a:xfrm>
            <a:off x="215900" y="6888048"/>
            <a:ext cx="8709025" cy="25200"/>
            <a:chOff x="136" y="4346"/>
            <a:chExt cx="5486" cy="113"/>
          </a:xfrm>
        </p:grpSpPr>
        <p:sp>
          <p:nvSpPr>
            <p:cNvPr id="14" name="Line 283"/>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5" name="Line 284"/>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6" name="Line 285"/>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7" name="Line 286"/>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8" name="Line 287"/>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9" name="Line 288"/>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0" name="Line 289"/>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13" name="Group 290"/>
          <p:cNvGrpSpPr>
            <a:grpSpLocks/>
          </p:cNvGrpSpPr>
          <p:nvPr/>
        </p:nvGrpSpPr>
        <p:grpSpPr bwMode="gray">
          <a:xfrm>
            <a:off x="215900" y="-43061"/>
            <a:ext cx="8709025" cy="25200"/>
            <a:chOff x="136" y="4346"/>
            <a:chExt cx="5486" cy="113"/>
          </a:xfrm>
        </p:grpSpPr>
        <p:sp>
          <p:nvSpPr>
            <p:cNvPr id="22" name="Line 291"/>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3" name="Line 292"/>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4" name="Line 293"/>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5" name="Line 294"/>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6" name="Line 295"/>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7" name="Line 296"/>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8" name="Line 297"/>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21" name="Group 298"/>
          <p:cNvGrpSpPr>
            <a:grpSpLocks/>
          </p:cNvGrpSpPr>
          <p:nvPr/>
        </p:nvGrpSpPr>
        <p:grpSpPr bwMode="gray">
          <a:xfrm>
            <a:off x="9166226" y="225425"/>
            <a:ext cx="25200" cy="5972175"/>
            <a:chOff x="-152" y="142"/>
            <a:chExt cx="113" cy="3762"/>
          </a:xfrm>
        </p:grpSpPr>
        <p:sp>
          <p:nvSpPr>
            <p:cNvPr id="30" name="Line 299"/>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1" name="Line 300"/>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2" name="Line 301"/>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3" name="Line 302"/>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4" name="Line 303"/>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5" name="Line 304"/>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sp>
        <p:nvSpPr>
          <p:cNvPr id="5" name="Datumsplatzhalter 4"/>
          <p:cNvSpPr>
            <a:spLocks noGrp="1"/>
          </p:cNvSpPr>
          <p:nvPr>
            <p:ph type="dt" sz="half" idx="2"/>
          </p:nvPr>
        </p:nvSpPr>
        <p:spPr bwMode="gray">
          <a:xfrm>
            <a:off x="208757" y="6567488"/>
            <a:ext cx="727243" cy="96986"/>
          </a:xfrm>
          <a:prstGeom prst="rect">
            <a:avLst/>
          </a:prstGeom>
        </p:spPr>
        <p:txBody>
          <a:bodyPr vert="horz" wrap="none" lIns="0" tIns="0" rIns="0" bIns="0" rtlCol="0" anchor="t" anchorCtr="0">
            <a:noAutofit/>
          </a:bodyPr>
          <a:lstStyle>
            <a:lvl1pPr algn="l">
              <a:defRPr sz="600">
                <a:solidFill>
                  <a:schemeClr val="bg2"/>
                </a:solidFill>
              </a:defRPr>
            </a:lvl1pPr>
          </a:lstStyle>
          <a:p>
            <a:fld id="{C4A3F729-65C4-4A7A-829E-83FF47808AFE}" type="datetime4">
              <a:rPr lang="en-US" smtClean="0"/>
              <a:pPr/>
              <a:t>January 17, 2013</a:t>
            </a:fld>
            <a:endParaRPr lang="en-US" dirty="0"/>
          </a:p>
        </p:txBody>
      </p:sp>
      <p:sp>
        <p:nvSpPr>
          <p:cNvPr id="2049" name="Foliennummernplatzhalter 2048"/>
          <p:cNvSpPr>
            <a:spLocks noGrp="1"/>
          </p:cNvSpPr>
          <p:nvPr>
            <p:ph type="sldNum" sz="quarter" idx="4"/>
          </p:nvPr>
        </p:nvSpPr>
        <p:spPr bwMode="gray">
          <a:xfrm>
            <a:off x="936000" y="6567488"/>
            <a:ext cx="468771" cy="96987"/>
          </a:xfrm>
          <a:prstGeom prst="rect">
            <a:avLst/>
          </a:prstGeom>
        </p:spPr>
        <p:txBody>
          <a:bodyPr vert="horz" wrap="none" lIns="0" tIns="0" rIns="0" bIns="0" rtlCol="0" anchor="t" anchorCtr="0">
            <a:noAutofit/>
          </a:bodyPr>
          <a:lstStyle>
            <a:lvl1pPr algn="l">
              <a:defRPr sz="600">
                <a:solidFill>
                  <a:schemeClr val="bg2"/>
                </a:solidFill>
              </a:defRPr>
            </a:lvl1pPr>
          </a:lstStyle>
          <a:p>
            <a:r>
              <a:rPr lang="de-DE" smtClean="0"/>
              <a:t>| Slide </a:t>
            </a:r>
            <a:fld id="{CF363E95-653D-48D7-8EB0-A81FED805B5F}" type="slidenum">
              <a:rPr lang="de-DE" smtClean="0"/>
              <a:pPr/>
              <a:t>‹#›</a:t>
            </a:fld>
            <a:endParaRPr lang="de-DE" dirty="0"/>
          </a:p>
        </p:txBody>
      </p:sp>
      <p:sp>
        <p:nvSpPr>
          <p:cNvPr id="42" name="Fußzeilenplatzhalter 5"/>
          <p:cNvSpPr txBox="1">
            <a:spLocks/>
          </p:cNvSpPr>
          <p:nvPr/>
        </p:nvSpPr>
        <p:spPr bwMode="gray">
          <a:xfrm>
            <a:off x="215901" y="6477435"/>
            <a:ext cx="1112838" cy="89394"/>
          </a:xfrm>
          <a:prstGeom prst="rect">
            <a:avLst/>
          </a:prstGeom>
        </p:spPr>
        <p:txBody>
          <a:bodyPr vert="horz" wrap="none" lIns="0" tIns="0" rIns="0" bIns="0" rtlCol="0" anchor="t" anchorCtr="0">
            <a:noAutofit/>
          </a:bodyPr>
          <a:lstStyle>
            <a:lvl1pPr marL="0" algn="l" defTabSz="914400" rtl="0" eaLnBrk="1" fontAlgn="auto" latinLnBrk="0" hangingPunct="1">
              <a:spcBef>
                <a:spcPts val="0"/>
              </a:spcBef>
              <a:spcAft>
                <a:spcPts val="0"/>
              </a:spcAft>
              <a:defRPr lang="en-US" sz="600" kern="1200" dirty="0" smtClean="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666666"/>
                </a:solidFill>
                <a:effectLst/>
                <a:uLnTx/>
                <a:uFillTx/>
                <a:latin typeface="Arial" pitchFamily="34" charset="0"/>
                <a:ea typeface="+mn-ea"/>
                <a:cs typeface="Arial" pitchFamily="34" charset="0"/>
              </a:rPr>
              <a:t>© ABB</a:t>
            </a:r>
            <a:endParaRPr kumimoji="0" lang="en-US" sz="600" b="0" i="0" u="none" strike="noStrike" kern="1200" cap="none" spc="0" normalizeH="0" baseline="0" noProof="0" dirty="0">
              <a:ln>
                <a:noFill/>
              </a:ln>
              <a:solidFill>
                <a:srgbClr val="666666"/>
              </a:solidFill>
              <a:effectLst/>
              <a:uLnTx/>
              <a:uFillTx/>
              <a:latin typeface="Arial" pitchFamily="34" charset="0"/>
              <a:ea typeface="+mn-ea"/>
              <a:cs typeface="Arial" pitchFamily="34" charset="0"/>
            </a:endParaRPr>
          </a:p>
        </p:txBody>
      </p:sp>
    </p:spTree>
    <p:extLst>
      <p:ext uri="{BB962C8B-B14F-4D97-AF65-F5344CB8AC3E}">
        <p14:creationId xmlns="" xmlns:p14="http://schemas.microsoft.com/office/powerpoint/2010/main" val="199380794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Lst>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80975" indent="-180975" algn="l" defTabSz="914400" rtl="0" eaLnBrk="1" latinLnBrk="0" hangingPunct="1">
        <a:spcBef>
          <a:spcPts val="1100"/>
        </a:spcBef>
        <a:spcAft>
          <a:spcPts val="0"/>
        </a:spcAft>
        <a:buClr>
          <a:schemeClr val="tx2"/>
        </a:buClr>
        <a:buSzPct val="70000"/>
        <a:buFont typeface="Wingdings" pitchFamily="2" charset="2"/>
        <a:buChar char="§"/>
        <a:defRPr sz="1800" kern="1200">
          <a:solidFill>
            <a:schemeClr val="tx1"/>
          </a:solidFill>
          <a:latin typeface="+mn-lt"/>
          <a:ea typeface="+mn-ea"/>
          <a:cs typeface="+mn-cs"/>
        </a:defRPr>
      </a:lvl1pPr>
      <a:lvl2pPr marL="540000" indent="-180975" algn="l" defTabSz="914400" rtl="0" eaLnBrk="1" latinLnBrk="0" hangingPunct="1">
        <a:spcBef>
          <a:spcPts val="1100"/>
        </a:spcBef>
        <a:spcAft>
          <a:spcPts val="400"/>
        </a:spcAft>
        <a:buClr>
          <a:schemeClr val="tx2"/>
        </a:buClr>
        <a:buSzPct val="70000"/>
        <a:buFont typeface="Wingdings" pitchFamily="2" charset="2"/>
        <a:buChar char="§"/>
        <a:tabLst/>
        <a:defRPr sz="1800" kern="1200">
          <a:solidFill>
            <a:schemeClr val="tx1"/>
          </a:solidFill>
          <a:latin typeface="+mn-lt"/>
          <a:ea typeface="+mn-ea"/>
          <a:cs typeface="+mn-cs"/>
        </a:defRPr>
      </a:lvl2pPr>
      <a:lvl3pPr marL="900000" indent="-180000" algn="l" defTabSz="914400" rtl="0" eaLnBrk="1" latinLnBrk="0" hangingPunct="1">
        <a:spcBef>
          <a:spcPts val="1100"/>
        </a:spcBef>
        <a:spcAft>
          <a:spcPts val="400"/>
        </a:spcAft>
        <a:buClr>
          <a:schemeClr val="tx2"/>
        </a:buClr>
        <a:buSzPct val="70000"/>
        <a:buFont typeface="Wingdings" pitchFamily="2" charset="2"/>
        <a:buChar char="§"/>
        <a:tabLst/>
        <a:defRPr sz="1600" kern="1200">
          <a:solidFill>
            <a:schemeClr val="tx1"/>
          </a:solidFill>
          <a:latin typeface="+mn-lt"/>
          <a:ea typeface="+mn-ea"/>
          <a:cs typeface="+mn-cs"/>
        </a:defRPr>
      </a:lvl3pPr>
      <a:lvl4pPr marL="0" indent="0" algn="l" defTabSz="914400" rtl="0" eaLnBrk="1" latinLnBrk="0" hangingPunct="1">
        <a:spcBef>
          <a:spcPts val="1100"/>
        </a:spcBef>
        <a:spcAft>
          <a:spcPts val="400"/>
        </a:spcAft>
        <a:buClr>
          <a:schemeClr val="tx2"/>
        </a:buClr>
        <a:buSzPct val="70000"/>
        <a:buFont typeface="Wingdings" pitchFamily="2" charset="2"/>
        <a:buNone/>
        <a:tabLst/>
        <a:defRPr sz="1800" kern="1200">
          <a:solidFill>
            <a:schemeClr val="tx1"/>
          </a:solidFill>
          <a:latin typeface="+mn-lt"/>
          <a:ea typeface="+mn-ea"/>
          <a:cs typeface="+mn-cs"/>
        </a:defRPr>
      </a:lvl4pPr>
      <a:lvl5pPr marL="0" indent="0" algn="l" defTabSz="914400" rtl="0" eaLnBrk="1" latinLnBrk="0" hangingPunct="1">
        <a:spcBef>
          <a:spcPts val="1100"/>
        </a:spcBef>
        <a:spcAft>
          <a:spcPts val="400"/>
        </a:spcAft>
        <a:buClr>
          <a:schemeClr val="tx2"/>
        </a:buClr>
        <a:buSzPct val="70000"/>
        <a:buFont typeface="Wingdings" pitchFamily="2" charset="2"/>
        <a:buNone/>
        <a:defRPr sz="1800" b="1" kern="1200">
          <a:solidFill>
            <a:schemeClr val="tx1"/>
          </a:solidFill>
          <a:latin typeface="+mn-lt"/>
          <a:ea typeface="+mn-ea"/>
          <a:cs typeface="+mn-cs"/>
        </a:defRPr>
      </a:lvl5pPr>
      <a:lvl6pPr marL="0" indent="0" algn="l" defTabSz="914400" rtl="0" eaLnBrk="1" latinLnBrk="0" hangingPunct="1">
        <a:spcBef>
          <a:spcPts val="1100"/>
        </a:spcBef>
        <a:buClr>
          <a:schemeClr val="tx2"/>
        </a:buClr>
        <a:buSzPct val="70000"/>
        <a:buFont typeface="Arial" pitchFamily="34" charset="0"/>
        <a:buNone/>
        <a:defRPr sz="1800" b="1" kern="1200">
          <a:solidFill>
            <a:schemeClr val="accent1"/>
          </a:solidFill>
          <a:latin typeface="+mn-lt"/>
          <a:ea typeface="+mn-ea"/>
          <a:cs typeface="+mn-cs"/>
        </a:defRPr>
      </a:lvl6pPr>
      <a:lvl7pPr marL="0" indent="0" algn="l" defTabSz="914400" rtl="0" eaLnBrk="1" latinLnBrk="0" hangingPunct="1">
        <a:spcBef>
          <a:spcPts val="1100"/>
        </a:spcBef>
        <a:buFont typeface="Arial" pitchFamily="34" charset="0"/>
        <a:buNone/>
        <a:defRPr sz="9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0" y="-1"/>
            <a:ext cx="9144000" cy="1592263"/>
          </a:xfrm>
          <a:prstGeom prst="rect">
            <a:avLst/>
          </a:prstGeom>
        </p:spPr>
        <p:txBody>
          <a:bodyPr vert="horz" lIns="187200" tIns="313200" rIns="216000" bIns="0" rtlCol="0" anchor="t" anchorCtr="0">
            <a:noAutofit/>
          </a:bodyPr>
          <a:lstStyle/>
          <a:p>
            <a:r>
              <a:rPr lang="en-US" noProof="0" smtClean="0"/>
              <a:t>Click to edit Master title style</a:t>
            </a:r>
            <a:endParaRPr lang="en-US" dirty="0"/>
          </a:p>
        </p:txBody>
      </p:sp>
      <p:sp>
        <p:nvSpPr>
          <p:cNvPr id="3" name="Textplatzhalter 2"/>
          <p:cNvSpPr>
            <a:spLocks noGrp="1"/>
          </p:cNvSpPr>
          <p:nvPr>
            <p:ph type="body" idx="1"/>
          </p:nvPr>
        </p:nvSpPr>
        <p:spPr bwMode="gray">
          <a:xfrm>
            <a:off x="1476373" y="1592262"/>
            <a:ext cx="6192000" cy="4608000"/>
          </a:xfrm>
          <a:prstGeom prst="rect">
            <a:avLst/>
          </a:prstGeom>
        </p:spPr>
        <p:txBody>
          <a:bodyPr vert="horz" lIns="0" tIns="0" rIns="0" bIns="0" spcCol="14400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2050" name="Picture 2" descr="ABB2logo RGB"/>
          <p:cNvPicPr>
            <a:picLocks noChangeAspect="1" noChangeArrowheads="1"/>
          </p:cNvPicPr>
          <p:nvPr/>
        </p:nvPicPr>
        <p:blipFill>
          <a:blip r:embed="rId21" cstate="screen">
            <a:extLst>
              <a:ext uri="{28A0092B-C50C-407E-A947-70E740481C1C}">
                <a14:useLocalDpi xmlns="" xmlns:a14="http://schemas.microsoft.com/office/drawing/2010/main" val="0"/>
              </a:ext>
            </a:extLst>
          </a:blip>
          <a:srcRect/>
          <a:stretch>
            <a:fillRect/>
          </a:stretch>
        </p:blipFill>
        <p:spPr bwMode="gray">
          <a:xfrm>
            <a:off x="8255000" y="6392863"/>
            <a:ext cx="67310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275"/>
          <p:cNvGrpSpPr>
            <a:grpSpLocks/>
          </p:cNvGrpSpPr>
          <p:nvPr/>
        </p:nvGrpSpPr>
        <p:grpSpPr bwMode="gray">
          <a:xfrm>
            <a:off x="-47429" y="225425"/>
            <a:ext cx="25200" cy="5972175"/>
            <a:chOff x="-152" y="142"/>
            <a:chExt cx="113" cy="3762"/>
          </a:xfrm>
        </p:grpSpPr>
        <p:sp>
          <p:nvSpPr>
            <p:cNvPr id="7" name="Line 276"/>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8" name="Line 277"/>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9" name="Line 278"/>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0" name="Line 279"/>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1" name="Line 280"/>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2" name="Line 281"/>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6" name="Group 282"/>
          <p:cNvGrpSpPr>
            <a:grpSpLocks/>
          </p:cNvGrpSpPr>
          <p:nvPr/>
        </p:nvGrpSpPr>
        <p:grpSpPr bwMode="gray">
          <a:xfrm>
            <a:off x="215900" y="6888048"/>
            <a:ext cx="8709025" cy="25200"/>
            <a:chOff x="136" y="4346"/>
            <a:chExt cx="5486" cy="113"/>
          </a:xfrm>
        </p:grpSpPr>
        <p:sp>
          <p:nvSpPr>
            <p:cNvPr id="14" name="Line 283"/>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5" name="Line 284"/>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6" name="Line 285"/>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7" name="Line 286"/>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8" name="Line 287"/>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9" name="Line 288"/>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0" name="Line 289"/>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13" name="Group 290"/>
          <p:cNvGrpSpPr>
            <a:grpSpLocks/>
          </p:cNvGrpSpPr>
          <p:nvPr/>
        </p:nvGrpSpPr>
        <p:grpSpPr bwMode="gray">
          <a:xfrm>
            <a:off x="215900" y="-43061"/>
            <a:ext cx="8709025" cy="25200"/>
            <a:chOff x="136" y="4346"/>
            <a:chExt cx="5486" cy="113"/>
          </a:xfrm>
        </p:grpSpPr>
        <p:sp>
          <p:nvSpPr>
            <p:cNvPr id="22" name="Line 291"/>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3" name="Line 292"/>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4" name="Line 293"/>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5" name="Line 294"/>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6" name="Line 295"/>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7" name="Line 296"/>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8" name="Line 297"/>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21" name="Group 298"/>
          <p:cNvGrpSpPr>
            <a:grpSpLocks/>
          </p:cNvGrpSpPr>
          <p:nvPr/>
        </p:nvGrpSpPr>
        <p:grpSpPr bwMode="gray">
          <a:xfrm>
            <a:off x="9166226" y="225425"/>
            <a:ext cx="25200" cy="5972175"/>
            <a:chOff x="-152" y="142"/>
            <a:chExt cx="113" cy="3762"/>
          </a:xfrm>
        </p:grpSpPr>
        <p:sp>
          <p:nvSpPr>
            <p:cNvPr id="30" name="Line 299"/>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1" name="Line 300"/>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2" name="Line 301"/>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3" name="Line 302"/>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4" name="Line 303"/>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5" name="Line 304"/>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sp>
        <p:nvSpPr>
          <p:cNvPr id="5" name="Datumsplatzhalter 4"/>
          <p:cNvSpPr>
            <a:spLocks noGrp="1"/>
          </p:cNvSpPr>
          <p:nvPr>
            <p:ph type="dt" sz="half" idx="2"/>
          </p:nvPr>
        </p:nvSpPr>
        <p:spPr bwMode="gray">
          <a:xfrm>
            <a:off x="208757" y="6567488"/>
            <a:ext cx="727243" cy="96986"/>
          </a:xfrm>
          <a:prstGeom prst="rect">
            <a:avLst/>
          </a:prstGeom>
        </p:spPr>
        <p:txBody>
          <a:bodyPr vert="horz" wrap="none" lIns="0" tIns="0" rIns="0" bIns="0" rtlCol="0" anchor="t" anchorCtr="0">
            <a:noAutofit/>
          </a:bodyPr>
          <a:lstStyle>
            <a:lvl1pPr algn="l">
              <a:defRPr sz="600">
                <a:solidFill>
                  <a:schemeClr val="bg2"/>
                </a:solidFill>
              </a:defRPr>
            </a:lvl1pPr>
          </a:lstStyle>
          <a:p>
            <a:fld id="{CBEC4877-1E14-413C-8288-4270B3D049A3}" type="datetime4">
              <a:rPr lang="en-GB" smtClean="0"/>
              <a:pPr/>
              <a:t>17 January 2013</a:t>
            </a:fld>
            <a:endParaRPr lang="en-US" dirty="0"/>
          </a:p>
        </p:txBody>
      </p:sp>
      <p:sp>
        <p:nvSpPr>
          <p:cNvPr id="2049" name="Foliennummernplatzhalter 2048"/>
          <p:cNvSpPr>
            <a:spLocks noGrp="1"/>
          </p:cNvSpPr>
          <p:nvPr>
            <p:ph type="sldNum" sz="quarter" idx="4"/>
          </p:nvPr>
        </p:nvSpPr>
        <p:spPr bwMode="gray">
          <a:xfrm>
            <a:off x="936000" y="6567488"/>
            <a:ext cx="468771" cy="96987"/>
          </a:xfrm>
          <a:prstGeom prst="rect">
            <a:avLst/>
          </a:prstGeom>
        </p:spPr>
        <p:txBody>
          <a:bodyPr vert="horz" wrap="none" lIns="0" tIns="0" rIns="0" bIns="0" rtlCol="0" anchor="t" anchorCtr="0">
            <a:noAutofit/>
          </a:bodyPr>
          <a:lstStyle>
            <a:lvl1pPr algn="l">
              <a:defRPr sz="600">
                <a:solidFill>
                  <a:schemeClr val="bg2"/>
                </a:solidFill>
              </a:defRPr>
            </a:lvl1pPr>
          </a:lstStyle>
          <a:p>
            <a:r>
              <a:rPr lang="en-US" dirty="0" smtClean="0"/>
              <a:t>| Slide </a:t>
            </a:r>
            <a:fld id="{750C5ABC-B986-44AC-89AE-3BDBB9DC4F4B}" type="slidenum">
              <a:rPr lang="en-US" smtClean="0"/>
              <a:pPr/>
              <a:t>‹#›</a:t>
            </a:fld>
            <a:endParaRPr lang="en-US" dirty="0"/>
          </a:p>
        </p:txBody>
      </p:sp>
      <p:sp>
        <p:nvSpPr>
          <p:cNvPr id="42" name="Fußzeilenplatzhalter 5"/>
          <p:cNvSpPr txBox="1">
            <a:spLocks/>
          </p:cNvSpPr>
          <p:nvPr/>
        </p:nvSpPr>
        <p:spPr bwMode="gray">
          <a:xfrm>
            <a:off x="215901" y="6477435"/>
            <a:ext cx="1112838" cy="89394"/>
          </a:xfrm>
          <a:prstGeom prst="rect">
            <a:avLst/>
          </a:prstGeom>
        </p:spPr>
        <p:txBody>
          <a:bodyPr vert="horz" wrap="none" lIns="0" tIns="0" rIns="0" bIns="0" rtlCol="0" anchor="t" anchorCtr="0">
            <a:noAutofit/>
          </a:bodyPr>
          <a:lstStyle>
            <a:lvl1pPr marL="0" algn="l" defTabSz="914400" rtl="0" eaLnBrk="1" fontAlgn="auto" latinLnBrk="0" hangingPunct="1">
              <a:spcBef>
                <a:spcPts val="0"/>
              </a:spcBef>
              <a:spcAft>
                <a:spcPts val="0"/>
              </a:spcAft>
              <a:defRPr lang="en-US" sz="600" kern="1200" dirty="0" smtClean="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666666"/>
                </a:solidFill>
                <a:effectLst/>
                <a:uLnTx/>
                <a:uFillTx/>
                <a:latin typeface="Arial" pitchFamily="34" charset="0"/>
                <a:ea typeface="+mn-ea"/>
                <a:cs typeface="Arial" pitchFamily="34" charset="0"/>
              </a:rPr>
              <a:t>© ABB</a:t>
            </a:r>
            <a:endParaRPr kumimoji="0" lang="en-US" sz="600" b="0" i="0" u="none" strike="noStrike" kern="1200" cap="none" spc="0" normalizeH="0" baseline="0" noProof="0" dirty="0">
              <a:ln>
                <a:noFill/>
              </a:ln>
              <a:solidFill>
                <a:srgbClr val="666666"/>
              </a:solidFill>
              <a:effectLst/>
              <a:uLnTx/>
              <a:uFillTx/>
              <a:latin typeface="Arial" pitchFamily="34" charset="0"/>
              <a:ea typeface="+mn-ea"/>
              <a:cs typeface="Arial" pitchFamily="34" charset="0"/>
            </a:endParaRPr>
          </a:p>
        </p:txBody>
      </p:sp>
    </p:spTree>
    <p:extLst>
      <p:ext uri="{BB962C8B-B14F-4D97-AF65-F5344CB8AC3E}">
        <p14:creationId xmlns="" xmlns:p14="http://schemas.microsoft.com/office/powerpoint/2010/main" val="358770342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Lst>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ft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80975" indent="-180975" algn="l" defTabSz="914400" rtl="0" eaLnBrk="1" latinLnBrk="0" hangingPunct="1">
        <a:spcBef>
          <a:spcPts val="1100"/>
        </a:spcBef>
        <a:spcAft>
          <a:spcPts val="0"/>
        </a:spcAft>
        <a:buClr>
          <a:schemeClr val="tx2"/>
        </a:buClr>
        <a:buSzPct val="70000"/>
        <a:buFont typeface="Wingdings" pitchFamily="2" charset="2"/>
        <a:buChar char="§"/>
        <a:defRPr sz="1800" kern="1200">
          <a:solidFill>
            <a:schemeClr val="tx1"/>
          </a:solidFill>
          <a:latin typeface="+mn-lt"/>
          <a:ea typeface="+mn-ea"/>
          <a:cs typeface="+mn-cs"/>
        </a:defRPr>
      </a:lvl1pPr>
      <a:lvl2pPr marL="540000" indent="-180975" algn="l" defTabSz="914400" rtl="0" eaLnBrk="1" latinLnBrk="0" hangingPunct="1">
        <a:spcBef>
          <a:spcPts val="1100"/>
        </a:spcBef>
        <a:spcAft>
          <a:spcPts val="400"/>
        </a:spcAft>
        <a:buClr>
          <a:schemeClr val="tx2"/>
        </a:buClr>
        <a:buSzPct val="70000"/>
        <a:buFont typeface="Wingdings" pitchFamily="2" charset="2"/>
        <a:buChar char="§"/>
        <a:tabLst/>
        <a:defRPr sz="1800" kern="1200">
          <a:solidFill>
            <a:schemeClr val="tx1"/>
          </a:solidFill>
          <a:latin typeface="+mn-lt"/>
          <a:ea typeface="+mn-ea"/>
          <a:cs typeface="+mn-cs"/>
        </a:defRPr>
      </a:lvl2pPr>
      <a:lvl3pPr marL="900000" indent="-180000" algn="l" defTabSz="914400" rtl="0" eaLnBrk="1" latinLnBrk="0" hangingPunct="1">
        <a:spcBef>
          <a:spcPts val="1100"/>
        </a:spcBef>
        <a:spcAft>
          <a:spcPts val="400"/>
        </a:spcAft>
        <a:buClr>
          <a:schemeClr val="tx2"/>
        </a:buClr>
        <a:buSzPct val="70000"/>
        <a:buFont typeface="Wingdings" pitchFamily="2" charset="2"/>
        <a:buChar char="§"/>
        <a:tabLst/>
        <a:defRPr sz="1600" kern="1200">
          <a:solidFill>
            <a:schemeClr val="tx1"/>
          </a:solidFill>
          <a:latin typeface="+mn-lt"/>
          <a:ea typeface="+mn-ea"/>
          <a:cs typeface="+mn-cs"/>
        </a:defRPr>
      </a:lvl3pPr>
      <a:lvl4pPr marL="0" indent="0" algn="l" defTabSz="914400" rtl="0" eaLnBrk="1" latinLnBrk="0" hangingPunct="1">
        <a:spcBef>
          <a:spcPts val="1100"/>
        </a:spcBef>
        <a:spcAft>
          <a:spcPts val="400"/>
        </a:spcAft>
        <a:buClr>
          <a:schemeClr val="tx2"/>
        </a:buClr>
        <a:buSzPct val="70000"/>
        <a:buFont typeface="Wingdings" pitchFamily="2" charset="2"/>
        <a:buNone/>
        <a:tabLst/>
        <a:defRPr sz="1800" kern="1200">
          <a:solidFill>
            <a:schemeClr val="tx1"/>
          </a:solidFill>
          <a:latin typeface="+mn-lt"/>
          <a:ea typeface="+mn-ea"/>
          <a:cs typeface="+mn-cs"/>
        </a:defRPr>
      </a:lvl4pPr>
      <a:lvl5pPr marL="0" indent="0" algn="l" defTabSz="914400" rtl="0" eaLnBrk="1" latinLnBrk="0" hangingPunct="1">
        <a:spcBef>
          <a:spcPts val="1100"/>
        </a:spcBef>
        <a:spcAft>
          <a:spcPts val="400"/>
        </a:spcAft>
        <a:buClr>
          <a:schemeClr val="tx2"/>
        </a:buClr>
        <a:buSzPct val="70000"/>
        <a:buFont typeface="Wingdings" pitchFamily="2" charset="2"/>
        <a:buNone/>
        <a:defRPr sz="1800" b="1" kern="1200">
          <a:solidFill>
            <a:schemeClr val="tx1"/>
          </a:solidFill>
          <a:latin typeface="+mn-lt"/>
          <a:ea typeface="+mn-ea"/>
          <a:cs typeface="+mn-cs"/>
        </a:defRPr>
      </a:lvl5pPr>
      <a:lvl6pPr marL="0" indent="0" algn="l" defTabSz="914400" rtl="0" eaLnBrk="1" latinLnBrk="0" hangingPunct="1">
        <a:spcBef>
          <a:spcPts val="1100"/>
        </a:spcBef>
        <a:buClr>
          <a:schemeClr val="tx2"/>
        </a:buClr>
        <a:buSzPct val="70000"/>
        <a:buFont typeface="Arial" pitchFamily="34" charset="0"/>
        <a:buNone/>
        <a:defRPr sz="1800" b="1" kern="1200">
          <a:solidFill>
            <a:schemeClr val="accent1"/>
          </a:solidFill>
          <a:latin typeface="+mn-lt"/>
          <a:ea typeface="+mn-ea"/>
          <a:cs typeface="+mn-cs"/>
        </a:defRPr>
      </a:lvl6pPr>
      <a:lvl7pPr marL="0" indent="0" algn="l" defTabSz="914400" rtl="0" eaLnBrk="1" latinLnBrk="0" hangingPunct="1">
        <a:spcBef>
          <a:spcPts val="1100"/>
        </a:spcBef>
        <a:buFont typeface="Arial" pitchFamily="34" charset="0"/>
        <a:buNone/>
        <a:defRPr sz="9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0" y="-1"/>
            <a:ext cx="9144000" cy="1592263"/>
          </a:xfrm>
          <a:prstGeom prst="rect">
            <a:avLst/>
          </a:prstGeom>
        </p:spPr>
        <p:txBody>
          <a:bodyPr vert="horz" lIns="187200" tIns="313200" rIns="216000" bIns="0" rtlCol="0" anchor="t" anchorCtr="0">
            <a:noAutofit/>
          </a:bodyPr>
          <a:lstStyle/>
          <a:p>
            <a:r>
              <a:rPr lang="en-US" noProof="0" smtClean="0"/>
              <a:t>Click to edit Master title style</a:t>
            </a:r>
            <a:endParaRPr lang="en-US" dirty="0"/>
          </a:p>
        </p:txBody>
      </p:sp>
      <p:sp>
        <p:nvSpPr>
          <p:cNvPr id="3" name="Textplatzhalter 2"/>
          <p:cNvSpPr>
            <a:spLocks noGrp="1"/>
          </p:cNvSpPr>
          <p:nvPr>
            <p:ph type="body" idx="1"/>
          </p:nvPr>
        </p:nvSpPr>
        <p:spPr bwMode="gray">
          <a:xfrm>
            <a:off x="1476373" y="1592262"/>
            <a:ext cx="6192000" cy="4608000"/>
          </a:xfrm>
          <a:prstGeom prst="rect">
            <a:avLst/>
          </a:prstGeom>
        </p:spPr>
        <p:txBody>
          <a:bodyPr vert="horz" lIns="0" tIns="0" rIns="0" bIns="0" spcCol="14400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2050" name="Picture 2" descr="ABB2logo RGB"/>
          <p:cNvPicPr>
            <a:picLocks noChangeAspect="1" noChangeArrowheads="1"/>
          </p:cNvPicPr>
          <p:nvPr/>
        </p:nvPicPr>
        <p:blipFill>
          <a:blip r:embed="rId21" cstate="screen">
            <a:extLst>
              <a:ext uri="{28A0092B-C50C-407E-A947-70E740481C1C}">
                <a14:useLocalDpi xmlns="" xmlns:a14="http://schemas.microsoft.com/office/drawing/2010/main" val="0"/>
              </a:ext>
            </a:extLst>
          </a:blip>
          <a:srcRect/>
          <a:stretch>
            <a:fillRect/>
          </a:stretch>
        </p:blipFill>
        <p:spPr bwMode="gray">
          <a:xfrm>
            <a:off x="8255000" y="6392863"/>
            <a:ext cx="67310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275"/>
          <p:cNvGrpSpPr>
            <a:grpSpLocks/>
          </p:cNvGrpSpPr>
          <p:nvPr/>
        </p:nvGrpSpPr>
        <p:grpSpPr bwMode="gray">
          <a:xfrm>
            <a:off x="-47429" y="225425"/>
            <a:ext cx="25200" cy="5972175"/>
            <a:chOff x="-152" y="142"/>
            <a:chExt cx="113" cy="3762"/>
          </a:xfrm>
        </p:grpSpPr>
        <p:sp>
          <p:nvSpPr>
            <p:cNvPr id="7" name="Line 276"/>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8" name="Line 277"/>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9" name="Line 278"/>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0" name="Line 279"/>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1" name="Line 280"/>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2" name="Line 281"/>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6" name="Group 282"/>
          <p:cNvGrpSpPr>
            <a:grpSpLocks/>
          </p:cNvGrpSpPr>
          <p:nvPr/>
        </p:nvGrpSpPr>
        <p:grpSpPr bwMode="gray">
          <a:xfrm>
            <a:off x="215900" y="6888048"/>
            <a:ext cx="8709025" cy="25200"/>
            <a:chOff x="136" y="4346"/>
            <a:chExt cx="5486" cy="113"/>
          </a:xfrm>
        </p:grpSpPr>
        <p:sp>
          <p:nvSpPr>
            <p:cNvPr id="14" name="Line 283"/>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5" name="Line 284"/>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6" name="Line 285"/>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7" name="Line 286"/>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8" name="Line 287"/>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9" name="Line 288"/>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0" name="Line 289"/>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13" name="Group 290"/>
          <p:cNvGrpSpPr>
            <a:grpSpLocks/>
          </p:cNvGrpSpPr>
          <p:nvPr/>
        </p:nvGrpSpPr>
        <p:grpSpPr bwMode="gray">
          <a:xfrm>
            <a:off x="215900" y="-43061"/>
            <a:ext cx="8709025" cy="25200"/>
            <a:chOff x="136" y="4346"/>
            <a:chExt cx="5486" cy="113"/>
          </a:xfrm>
        </p:grpSpPr>
        <p:sp>
          <p:nvSpPr>
            <p:cNvPr id="22" name="Line 291"/>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3" name="Line 292"/>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4" name="Line 293"/>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5" name="Line 294"/>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6" name="Line 295"/>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7" name="Line 296"/>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8" name="Line 297"/>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21" name="Group 298"/>
          <p:cNvGrpSpPr>
            <a:grpSpLocks/>
          </p:cNvGrpSpPr>
          <p:nvPr/>
        </p:nvGrpSpPr>
        <p:grpSpPr bwMode="gray">
          <a:xfrm>
            <a:off x="9166226" y="225425"/>
            <a:ext cx="25200" cy="5972175"/>
            <a:chOff x="-152" y="142"/>
            <a:chExt cx="113" cy="3762"/>
          </a:xfrm>
        </p:grpSpPr>
        <p:sp>
          <p:nvSpPr>
            <p:cNvPr id="30" name="Line 299"/>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1" name="Line 300"/>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2" name="Line 301"/>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3" name="Line 302"/>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4" name="Line 303"/>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5" name="Line 304"/>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sp>
        <p:nvSpPr>
          <p:cNvPr id="5" name="Datumsplatzhalter 4"/>
          <p:cNvSpPr>
            <a:spLocks noGrp="1"/>
          </p:cNvSpPr>
          <p:nvPr>
            <p:ph type="dt" sz="half" idx="2"/>
          </p:nvPr>
        </p:nvSpPr>
        <p:spPr bwMode="gray">
          <a:xfrm>
            <a:off x="208757" y="6567488"/>
            <a:ext cx="727243" cy="96986"/>
          </a:xfrm>
          <a:prstGeom prst="rect">
            <a:avLst/>
          </a:prstGeom>
        </p:spPr>
        <p:txBody>
          <a:bodyPr vert="horz" wrap="none" lIns="0" tIns="0" rIns="0" bIns="0" rtlCol="0" anchor="t" anchorCtr="0">
            <a:noAutofit/>
          </a:bodyPr>
          <a:lstStyle>
            <a:lvl1pPr algn="l">
              <a:defRPr sz="600">
                <a:solidFill>
                  <a:schemeClr val="bg2"/>
                </a:solidFill>
              </a:defRPr>
            </a:lvl1pPr>
          </a:lstStyle>
          <a:p>
            <a:fld id="{31A39CCA-B136-4E24-BBE6-04F19D9AB284}" type="datetime4">
              <a:rPr lang="en-GB" smtClean="0"/>
              <a:pPr/>
              <a:t>17 January 2013</a:t>
            </a:fld>
            <a:endParaRPr lang="en-US" dirty="0"/>
          </a:p>
        </p:txBody>
      </p:sp>
      <p:sp>
        <p:nvSpPr>
          <p:cNvPr id="2049" name="Foliennummernplatzhalter 2048"/>
          <p:cNvSpPr>
            <a:spLocks noGrp="1"/>
          </p:cNvSpPr>
          <p:nvPr>
            <p:ph type="sldNum" sz="quarter" idx="4"/>
          </p:nvPr>
        </p:nvSpPr>
        <p:spPr bwMode="gray">
          <a:xfrm>
            <a:off x="936000" y="6567488"/>
            <a:ext cx="468771" cy="96987"/>
          </a:xfrm>
          <a:prstGeom prst="rect">
            <a:avLst/>
          </a:prstGeom>
        </p:spPr>
        <p:txBody>
          <a:bodyPr vert="horz" wrap="none" lIns="0" tIns="0" rIns="0" bIns="0" rtlCol="0" anchor="t" anchorCtr="0">
            <a:noAutofit/>
          </a:bodyPr>
          <a:lstStyle>
            <a:lvl1pPr algn="l">
              <a:defRPr sz="600">
                <a:solidFill>
                  <a:schemeClr val="bg2"/>
                </a:solidFill>
              </a:defRPr>
            </a:lvl1pPr>
          </a:lstStyle>
          <a:p>
            <a:r>
              <a:rPr lang="en-US" dirty="0" smtClean="0"/>
              <a:t>| Slide </a:t>
            </a:r>
            <a:fld id="{750C5ABC-B986-44AC-89AE-3BDBB9DC4F4B}" type="slidenum">
              <a:rPr lang="en-US" smtClean="0"/>
              <a:pPr/>
              <a:t>‹#›</a:t>
            </a:fld>
            <a:endParaRPr lang="en-US" dirty="0"/>
          </a:p>
        </p:txBody>
      </p:sp>
      <p:sp>
        <p:nvSpPr>
          <p:cNvPr id="42" name="Fußzeilenplatzhalter 5"/>
          <p:cNvSpPr txBox="1">
            <a:spLocks/>
          </p:cNvSpPr>
          <p:nvPr/>
        </p:nvSpPr>
        <p:spPr bwMode="gray">
          <a:xfrm>
            <a:off x="215901" y="6477435"/>
            <a:ext cx="1112838" cy="89394"/>
          </a:xfrm>
          <a:prstGeom prst="rect">
            <a:avLst/>
          </a:prstGeom>
        </p:spPr>
        <p:txBody>
          <a:bodyPr vert="horz" wrap="none" lIns="0" tIns="0" rIns="0" bIns="0" rtlCol="0" anchor="t" anchorCtr="0">
            <a:noAutofit/>
          </a:bodyPr>
          <a:lstStyle>
            <a:lvl1pPr marL="0" algn="l" defTabSz="914400" rtl="0" eaLnBrk="1" fontAlgn="auto" latinLnBrk="0" hangingPunct="1">
              <a:spcBef>
                <a:spcPts val="0"/>
              </a:spcBef>
              <a:spcAft>
                <a:spcPts val="0"/>
              </a:spcAft>
              <a:defRPr lang="en-US" sz="600" kern="1200" dirty="0" smtClean="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666666"/>
                </a:solidFill>
                <a:effectLst/>
                <a:uLnTx/>
                <a:uFillTx/>
                <a:latin typeface="Arial" pitchFamily="34" charset="0"/>
                <a:ea typeface="+mn-ea"/>
                <a:cs typeface="Arial" pitchFamily="34" charset="0"/>
              </a:rPr>
              <a:t>© ABB</a:t>
            </a:r>
            <a:endParaRPr kumimoji="0" lang="en-US" sz="600" b="0" i="0" u="none" strike="noStrike" kern="1200" cap="none" spc="0" normalizeH="0" baseline="0" noProof="0" dirty="0">
              <a:ln>
                <a:noFill/>
              </a:ln>
              <a:solidFill>
                <a:srgbClr val="666666"/>
              </a:solidFill>
              <a:effectLst/>
              <a:uLnTx/>
              <a:uFillTx/>
              <a:latin typeface="Arial" pitchFamily="34" charset="0"/>
              <a:ea typeface="+mn-ea"/>
              <a:cs typeface="Arial" pitchFamily="34" charset="0"/>
            </a:endParaRPr>
          </a:p>
        </p:txBody>
      </p:sp>
    </p:spTree>
    <p:extLst>
      <p:ext uri="{BB962C8B-B14F-4D97-AF65-F5344CB8AC3E}">
        <p14:creationId xmlns="" xmlns:p14="http://schemas.microsoft.com/office/powerpoint/2010/main" val="276995364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Lst>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ft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80975" indent="-180975" algn="l" defTabSz="914400" rtl="0" eaLnBrk="1" latinLnBrk="0" hangingPunct="1">
        <a:spcBef>
          <a:spcPts val="1100"/>
        </a:spcBef>
        <a:spcAft>
          <a:spcPts val="0"/>
        </a:spcAft>
        <a:buClr>
          <a:schemeClr val="tx2"/>
        </a:buClr>
        <a:buSzPct val="70000"/>
        <a:buFont typeface="Wingdings" pitchFamily="2" charset="2"/>
        <a:buChar char="§"/>
        <a:defRPr sz="1800" kern="1200">
          <a:solidFill>
            <a:schemeClr val="tx1"/>
          </a:solidFill>
          <a:latin typeface="+mn-lt"/>
          <a:ea typeface="+mn-ea"/>
          <a:cs typeface="+mn-cs"/>
        </a:defRPr>
      </a:lvl1pPr>
      <a:lvl2pPr marL="540000" indent="-180975" algn="l" defTabSz="914400" rtl="0" eaLnBrk="1" latinLnBrk="0" hangingPunct="1">
        <a:spcBef>
          <a:spcPts val="1100"/>
        </a:spcBef>
        <a:spcAft>
          <a:spcPts val="400"/>
        </a:spcAft>
        <a:buClr>
          <a:schemeClr val="tx2"/>
        </a:buClr>
        <a:buSzPct val="70000"/>
        <a:buFont typeface="Wingdings" pitchFamily="2" charset="2"/>
        <a:buChar char="§"/>
        <a:tabLst/>
        <a:defRPr sz="1800" kern="1200">
          <a:solidFill>
            <a:schemeClr val="tx1"/>
          </a:solidFill>
          <a:latin typeface="+mn-lt"/>
          <a:ea typeface="+mn-ea"/>
          <a:cs typeface="+mn-cs"/>
        </a:defRPr>
      </a:lvl2pPr>
      <a:lvl3pPr marL="900000" indent="-180000" algn="l" defTabSz="914400" rtl="0" eaLnBrk="1" latinLnBrk="0" hangingPunct="1">
        <a:spcBef>
          <a:spcPts val="1100"/>
        </a:spcBef>
        <a:spcAft>
          <a:spcPts val="400"/>
        </a:spcAft>
        <a:buClr>
          <a:schemeClr val="tx2"/>
        </a:buClr>
        <a:buSzPct val="70000"/>
        <a:buFont typeface="Wingdings" pitchFamily="2" charset="2"/>
        <a:buChar char="§"/>
        <a:tabLst/>
        <a:defRPr sz="1600" kern="1200">
          <a:solidFill>
            <a:schemeClr val="tx1"/>
          </a:solidFill>
          <a:latin typeface="+mn-lt"/>
          <a:ea typeface="+mn-ea"/>
          <a:cs typeface="+mn-cs"/>
        </a:defRPr>
      </a:lvl3pPr>
      <a:lvl4pPr marL="0" indent="0" algn="l" defTabSz="914400" rtl="0" eaLnBrk="1" latinLnBrk="0" hangingPunct="1">
        <a:spcBef>
          <a:spcPts val="1100"/>
        </a:spcBef>
        <a:spcAft>
          <a:spcPts val="400"/>
        </a:spcAft>
        <a:buClr>
          <a:schemeClr val="tx2"/>
        </a:buClr>
        <a:buSzPct val="70000"/>
        <a:buFont typeface="Wingdings" pitchFamily="2" charset="2"/>
        <a:buNone/>
        <a:tabLst/>
        <a:defRPr sz="1800" kern="1200">
          <a:solidFill>
            <a:schemeClr val="tx1"/>
          </a:solidFill>
          <a:latin typeface="+mn-lt"/>
          <a:ea typeface="+mn-ea"/>
          <a:cs typeface="+mn-cs"/>
        </a:defRPr>
      </a:lvl4pPr>
      <a:lvl5pPr marL="0" indent="0" algn="l" defTabSz="914400" rtl="0" eaLnBrk="1" latinLnBrk="0" hangingPunct="1">
        <a:spcBef>
          <a:spcPts val="1100"/>
        </a:spcBef>
        <a:spcAft>
          <a:spcPts val="400"/>
        </a:spcAft>
        <a:buClr>
          <a:schemeClr val="tx2"/>
        </a:buClr>
        <a:buSzPct val="70000"/>
        <a:buFont typeface="Wingdings" pitchFamily="2" charset="2"/>
        <a:buNone/>
        <a:defRPr sz="1800" b="1" kern="1200">
          <a:solidFill>
            <a:schemeClr val="tx1"/>
          </a:solidFill>
          <a:latin typeface="+mn-lt"/>
          <a:ea typeface="+mn-ea"/>
          <a:cs typeface="+mn-cs"/>
        </a:defRPr>
      </a:lvl5pPr>
      <a:lvl6pPr marL="0" indent="0" algn="l" defTabSz="914400" rtl="0" eaLnBrk="1" latinLnBrk="0" hangingPunct="1">
        <a:spcBef>
          <a:spcPts val="1100"/>
        </a:spcBef>
        <a:buClr>
          <a:schemeClr val="tx2"/>
        </a:buClr>
        <a:buSzPct val="70000"/>
        <a:buFont typeface="Arial" pitchFamily="34" charset="0"/>
        <a:buNone/>
        <a:defRPr sz="1800" b="1" kern="1200">
          <a:solidFill>
            <a:schemeClr val="accent1"/>
          </a:solidFill>
          <a:latin typeface="+mn-lt"/>
          <a:ea typeface="+mn-ea"/>
          <a:cs typeface="+mn-cs"/>
        </a:defRPr>
      </a:lvl6pPr>
      <a:lvl7pPr marL="0" indent="0" algn="l" defTabSz="914400" rtl="0" eaLnBrk="1" latinLnBrk="0" hangingPunct="1">
        <a:spcBef>
          <a:spcPts val="1100"/>
        </a:spcBef>
        <a:buFont typeface="Arial" pitchFamily="34" charset="0"/>
        <a:buNone/>
        <a:defRPr sz="9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0" y="-1"/>
            <a:ext cx="9144000" cy="1592263"/>
          </a:xfrm>
          <a:prstGeom prst="rect">
            <a:avLst/>
          </a:prstGeom>
        </p:spPr>
        <p:txBody>
          <a:bodyPr vert="horz" lIns="187200" tIns="313200" rIns="216000" bIns="0" rtlCol="0" anchor="t" anchorCtr="0">
            <a:noAutofit/>
          </a:bodyPr>
          <a:lstStyle/>
          <a:p>
            <a:r>
              <a:rPr lang="en-US" noProof="0" smtClean="0"/>
              <a:t>Click to edit Master title style</a:t>
            </a:r>
            <a:endParaRPr lang="en-US" dirty="0"/>
          </a:p>
        </p:txBody>
      </p:sp>
      <p:sp>
        <p:nvSpPr>
          <p:cNvPr id="3" name="Textplatzhalter 2"/>
          <p:cNvSpPr>
            <a:spLocks noGrp="1"/>
          </p:cNvSpPr>
          <p:nvPr>
            <p:ph type="body" idx="1"/>
          </p:nvPr>
        </p:nvSpPr>
        <p:spPr bwMode="gray">
          <a:xfrm>
            <a:off x="1476373" y="1592262"/>
            <a:ext cx="6192000" cy="4608000"/>
          </a:xfrm>
          <a:prstGeom prst="rect">
            <a:avLst/>
          </a:prstGeom>
        </p:spPr>
        <p:txBody>
          <a:bodyPr vert="horz" lIns="0" tIns="0" rIns="0" bIns="0" spcCol="14400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2050" name="Picture 2" descr="ABB2logo RGB"/>
          <p:cNvPicPr>
            <a:picLocks noChangeAspect="1" noChangeArrowheads="1"/>
          </p:cNvPicPr>
          <p:nvPr/>
        </p:nvPicPr>
        <p:blipFill>
          <a:blip r:embed="rId21" cstate="screen">
            <a:extLst>
              <a:ext uri="{28A0092B-C50C-407E-A947-70E740481C1C}">
                <a14:useLocalDpi xmlns="" xmlns:a14="http://schemas.microsoft.com/office/drawing/2010/main" val="0"/>
              </a:ext>
            </a:extLst>
          </a:blip>
          <a:srcRect/>
          <a:stretch>
            <a:fillRect/>
          </a:stretch>
        </p:blipFill>
        <p:spPr bwMode="gray">
          <a:xfrm>
            <a:off x="8255000" y="6392863"/>
            <a:ext cx="67310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275"/>
          <p:cNvGrpSpPr>
            <a:grpSpLocks/>
          </p:cNvGrpSpPr>
          <p:nvPr/>
        </p:nvGrpSpPr>
        <p:grpSpPr bwMode="gray">
          <a:xfrm>
            <a:off x="-47429" y="225425"/>
            <a:ext cx="25200" cy="5972175"/>
            <a:chOff x="-152" y="142"/>
            <a:chExt cx="113" cy="3762"/>
          </a:xfrm>
        </p:grpSpPr>
        <p:sp>
          <p:nvSpPr>
            <p:cNvPr id="7" name="Line 276"/>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8" name="Line 277"/>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9" name="Line 278"/>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0" name="Line 279"/>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1" name="Line 280"/>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2" name="Line 281"/>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6" name="Group 282"/>
          <p:cNvGrpSpPr>
            <a:grpSpLocks/>
          </p:cNvGrpSpPr>
          <p:nvPr/>
        </p:nvGrpSpPr>
        <p:grpSpPr bwMode="gray">
          <a:xfrm>
            <a:off x="215900" y="6888048"/>
            <a:ext cx="8709025" cy="25200"/>
            <a:chOff x="136" y="4346"/>
            <a:chExt cx="5486" cy="113"/>
          </a:xfrm>
        </p:grpSpPr>
        <p:sp>
          <p:nvSpPr>
            <p:cNvPr id="14" name="Line 283"/>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5" name="Line 284"/>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6" name="Line 285"/>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7" name="Line 286"/>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8" name="Line 287"/>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9" name="Line 288"/>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0" name="Line 289"/>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13" name="Group 290"/>
          <p:cNvGrpSpPr>
            <a:grpSpLocks/>
          </p:cNvGrpSpPr>
          <p:nvPr/>
        </p:nvGrpSpPr>
        <p:grpSpPr bwMode="gray">
          <a:xfrm>
            <a:off x="215900" y="-43061"/>
            <a:ext cx="8709025" cy="25200"/>
            <a:chOff x="136" y="4346"/>
            <a:chExt cx="5486" cy="113"/>
          </a:xfrm>
        </p:grpSpPr>
        <p:sp>
          <p:nvSpPr>
            <p:cNvPr id="22" name="Line 291"/>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3" name="Line 292"/>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4" name="Line 293"/>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5" name="Line 294"/>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6" name="Line 295"/>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7" name="Line 296"/>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8" name="Line 297"/>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21" name="Group 298"/>
          <p:cNvGrpSpPr>
            <a:grpSpLocks/>
          </p:cNvGrpSpPr>
          <p:nvPr/>
        </p:nvGrpSpPr>
        <p:grpSpPr bwMode="gray">
          <a:xfrm>
            <a:off x="9166226" y="225425"/>
            <a:ext cx="25200" cy="5972175"/>
            <a:chOff x="-152" y="142"/>
            <a:chExt cx="113" cy="3762"/>
          </a:xfrm>
        </p:grpSpPr>
        <p:sp>
          <p:nvSpPr>
            <p:cNvPr id="30" name="Line 299"/>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1" name="Line 300"/>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2" name="Line 301"/>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3" name="Line 302"/>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4" name="Line 303"/>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5" name="Line 304"/>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sp>
        <p:nvSpPr>
          <p:cNvPr id="5" name="Datumsplatzhalter 4"/>
          <p:cNvSpPr>
            <a:spLocks noGrp="1"/>
          </p:cNvSpPr>
          <p:nvPr>
            <p:ph type="dt" sz="half" idx="2"/>
          </p:nvPr>
        </p:nvSpPr>
        <p:spPr bwMode="gray">
          <a:xfrm>
            <a:off x="208757" y="6567488"/>
            <a:ext cx="727243" cy="96986"/>
          </a:xfrm>
          <a:prstGeom prst="rect">
            <a:avLst/>
          </a:prstGeom>
        </p:spPr>
        <p:txBody>
          <a:bodyPr vert="horz" wrap="none" lIns="0" tIns="0" rIns="0" bIns="0" rtlCol="0" anchor="t" anchorCtr="0">
            <a:noAutofit/>
          </a:bodyPr>
          <a:lstStyle>
            <a:lvl1pPr algn="l">
              <a:defRPr sz="600">
                <a:solidFill>
                  <a:schemeClr val="bg2"/>
                </a:solidFill>
              </a:defRPr>
            </a:lvl1pPr>
          </a:lstStyle>
          <a:p>
            <a:fld id="{61D612E6-EFF0-4D60-95CD-3A0B6C1BDE4A}" type="datetime4">
              <a:rPr lang="en-GB" smtClean="0"/>
              <a:pPr/>
              <a:t>17 January 2013</a:t>
            </a:fld>
            <a:endParaRPr lang="en-US" dirty="0"/>
          </a:p>
        </p:txBody>
      </p:sp>
      <p:sp>
        <p:nvSpPr>
          <p:cNvPr id="2049" name="Foliennummernplatzhalter 2048"/>
          <p:cNvSpPr>
            <a:spLocks noGrp="1"/>
          </p:cNvSpPr>
          <p:nvPr>
            <p:ph type="sldNum" sz="quarter" idx="4"/>
          </p:nvPr>
        </p:nvSpPr>
        <p:spPr bwMode="gray">
          <a:xfrm>
            <a:off x="936000" y="6567488"/>
            <a:ext cx="468771" cy="96987"/>
          </a:xfrm>
          <a:prstGeom prst="rect">
            <a:avLst/>
          </a:prstGeom>
        </p:spPr>
        <p:txBody>
          <a:bodyPr vert="horz" wrap="none" lIns="0" tIns="0" rIns="0" bIns="0" rtlCol="0" anchor="t" anchorCtr="0">
            <a:noAutofit/>
          </a:bodyPr>
          <a:lstStyle>
            <a:lvl1pPr algn="l">
              <a:defRPr sz="600">
                <a:solidFill>
                  <a:schemeClr val="bg2"/>
                </a:solidFill>
              </a:defRPr>
            </a:lvl1pPr>
          </a:lstStyle>
          <a:p>
            <a:r>
              <a:rPr lang="en-US" dirty="0" smtClean="0"/>
              <a:t>| Slide </a:t>
            </a:r>
            <a:fld id="{750C5ABC-B986-44AC-89AE-3BDBB9DC4F4B}" type="slidenum">
              <a:rPr lang="en-US" smtClean="0"/>
              <a:pPr/>
              <a:t>‹#›</a:t>
            </a:fld>
            <a:endParaRPr lang="en-US" dirty="0"/>
          </a:p>
        </p:txBody>
      </p:sp>
      <p:sp>
        <p:nvSpPr>
          <p:cNvPr id="42" name="Fußzeilenplatzhalter 5"/>
          <p:cNvSpPr txBox="1">
            <a:spLocks/>
          </p:cNvSpPr>
          <p:nvPr/>
        </p:nvSpPr>
        <p:spPr bwMode="gray">
          <a:xfrm>
            <a:off x="215901" y="6477435"/>
            <a:ext cx="1112838" cy="89394"/>
          </a:xfrm>
          <a:prstGeom prst="rect">
            <a:avLst/>
          </a:prstGeom>
        </p:spPr>
        <p:txBody>
          <a:bodyPr vert="horz" wrap="none" lIns="0" tIns="0" rIns="0" bIns="0" rtlCol="0" anchor="t" anchorCtr="0">
            <a:noAutofit/>
          </a:bodyPr>
          <a:lstStyle>
            <a:lvl1pPr marL="0" algn="l" defTabSz="914400" rtl="0" eaLnBrk="1" fontAlgn="auto" latinLnBrk="0" hangingPunct="1">
              <a:spcBef>
                <a:spcPts val="0"/>
              </a:spcBef>
              <a:spcAft>
                <a:spcPts val="0"/>
              </a:spcAft>
              <a:defRPr lang="en-US" sz="600" kern="1200" dirty="0" smtClean="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666666"/>
                </a:solidFill>
                <a:effectLst/>
                <a:uLnTx/>
                <a:uFillTx/>
                <a:latin typeface="Arial" pitchFamily="34" charset="0"/>
                <a:ea typeface="+mn-ea"/>
                <a:cs typeface="Arial" pitchFamily="34" charset="0"/>
              </a:rPr>
              <a:t>© ABB</a:t>
            </a:r>
            <a:endParaRPr kumimoji="0" lang="en-US" sz="600" b="0" i="0" u="none" strike="noStrike" kern="1200" cap="none" spc="0" normalizeH="0" baseline="0" noProof="0" dirty="0">
              <a:ln>
                <a:noFill/>
              </a:ln>
              <a:solidFill>
                <a:srgbClr val="666666"/>
              </a:solidFill>
              <a:effectLst/>
              <a:uLnTx/>
              <a:uFillTx/>
              <a:latin typeface="Arial" pitchFamily="34" charset="0"/>
              <a:ea typeface="+mn-ea"/>
              <a:cs typeface="Arial" pitchFamily="34" charset="0"/>
            </a:endParaRPr>
          </a:p>
        </p:txBody>
      </p:sp>
    </p:spTree>
    <p:extLst>
      <p:ext uri="{BB962C8B-B14F-4D97-AF65-F5344CB8AC3E}">
        <p14:creationId xmlns="" xmlns:p14="http://schemas.microsoft.com/office/powerpoint/2010/main" val="67327127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Lst>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ft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80975" indent="-180975" algn="l" defTabSz="914400" rtl="0" eaLnBrk="1" latinLnBrk="0" hangingPunct="1">
        <a:spcBef>
          <a:spcPts val="1100"/>
        </a:spcBef>
        <a:spcAft>
          <a:spcPts val="0"/>
        </a:spcAft>
        <a:buClr>
          <a:schemeClr val="tx2"/>
        </a:buClr>
        <a:buSzPct val="70000"/>
        <a:buFont typeface="Wingdings" pitchFamily="2" charset="2"/>
        <a:buChar char="§"/>
        <a:defRPr sz="1800" kern="1200">
          <a:solidFill>
            <a:schemeClr val="tx1"/>
          </a:solidFill>
          <a:latin typeface="+mn-lt"/>
          <a:ea typeface="+mn-ea"/>
          <a:cs typeface="+mn-cs"/>
        </a:defRPr>
      </a:lvl1pPr>
      <a:lvl2pPr marL="540000" indent="-180975" algn="l" defTabSz="914400" rtl="0" eaLnBrk="1" latinLnBrk="0" hangingPunct="1">
        <a:spcBef>
          <a:spcPts val="1100"/>
        </a:spcBef>
        <a:spcAft>
          <a:spcPts val="400"/>
        </a:spcAft>
        <a:buClr>
          <a:schemeClr val="tx2"/>
        </a:buClr>
        <a:buSzPct val="70000"/>
        <a:buFont typeface="Wingdings" pitchFamily="2" charset="2"/>
        <a:buChar char="§"/>
        <a:tabLst/>
        <a:defRPr sz="1800" kern="1200">
          <a:solidFill>
            <a:schemeClr val="tx1"/>
          </a:solidFill>
          <a:latin typeface="+mn-lt"/>
          <a:ea typeface="+mn-ea"/>
          <a:cs typeface="+mn-cs"/>
        </a:defRPr>
      </a:lvl2pPr>
      <a:lvl3pPr marL="900000" indent="-180000" algn="l" defTabSz="914400" rtl="0" eaLnBrk="1" latinLnBrk="0" hangingPunct="1">
        <a:spcBef>
          <a:spcPts val="1100"/>
        </a:spcBef>
        <a:spcAft>
          <a:spcPts val="400"/>
        </a:spcAft>
        <a:buClr>
          <a:schemeClr val="tx2"/>
        </a:buClr>
        <a:buSzPct val="70000"/>
        <a:buFont typeface="Wingdings" pitchFamily="2" charset="2"/>
        <a:buChar char="§"/>
        <a:tabLst/>
        <a:defRPr sz="1600" kern="1200">
          <a:solidFill>
            <a:schemeClr val="tx1"/>
          </a:solidFill>
          <a:latin typeface="+mn-lt"/>
          <a:ea typeface="+mn-ea"/>
          <a:cs typeface="+mn-cs"/>
        </a:defRPr>
      </a:lvl3pPr>
      <a:lvl4pPr marL="0" indent="0" algn="l" defTabSz="914400" rtl="0" eaLnBrk="1" latinLnBrk="0" hangingPunct="1">
        <a:spcBef>
          <a:spcPts val="1100"/>
        </a:spcBef>
        <a:spcAft>
          <a:spcPts val="400"/>
        </a:spcAft>
        <a:buClr>
          <a:schemeClr val="tx2"/>
        </a:buClr>
        <a:buSzPct val="70000"/>
        <a:buFont typeface="Wingdings" pitchFamily="2" charset="2"/>
        <a:buNone/>
        <a:tabLst/>
        <a:defRPr sz="1800" kern="1200">
          <a:solidFill>
            <a:schemeClr val="tx1"/>
          </a:solidFill>
          <a:latin typeface="+mn-lt"/>
          <a:ea typeface="+mn-ea"/>
          <a:cs typeface="+mn-cs"/>
        </a:defRPr>
      </a:lvl4pPr>
      <a:lvl5pPr marL="0" indent="0" algn="l" defTabSz="914400" rtl="0" eaLnBrk="1" latinLnBrk="0" hangingPunct="1">
        <a:spcBef>
          <a:spcPts val="1100"/>
        </a:spcBef>
        <a:spcAft>
          <a:spcPts val="400"/>
        </a:spcAft>
        <a:buClr>
          <a:schemeClr val="tx2"/>
        </a:buClr>
        <a:buSzPct val="70000"/>
        <a:buFont typeface="Wingdings" pitchFamily="2" charset="2"/>
        <a:buNone/>
        <a:defRPr sz="1800" b="1" kern="1200">
          <a:solidFill>
            <a:schemeClr val="tx1"/>
          </a:solidFill>
          <a:latin typeface="+mn-lt"/>
          <a:ea typeface="+mn-ea"/>
          <a:cs typeface="+mn-cs"/>
        </a:defRPr>
      </a:lvl5pPr>
      <a:lvl6pPr marL="0" indent="0" algn="l" defTabSz="914400" rtl="0" eaLnBrk="1" latinLnBrk="0" hangingPunct="1">
        <a:spcBef>
          <a:spcPts val="1100"/>
        </a:spcBef>
        <a:buClr>
          <a:schemeClr val="tx2"/>
        </a:buClr>
        <a:buSzPct val="70000"/>
        <a:buFont typeface="Arial" pitchFamily="34" charset="0"/>
        <a:buNone/>
        <a:defRPr sz="1800" b="1" kern="1200">
          <a:solidFill>
            <a:schemeClr val="accent1"/>
          </a:solidFill>
          <a:latin typeface="+mn-lt"/>
          <a:ea typeface="+mn-ea"/>
          <a:cs typeface="+mn-cs"/>
        </a:defRPr>
      </a:lvl6pPr>
      <a:lvl7pPr marL="0" indent="0" algn="l" defTabSz="914400" rtl="0" eaLnBrk="1" latinLnBrk="0" hangingPunct="1">
        <a:spcBef>
          <a:spcPts val="1100"/>
        </a:spcBef>
        <a:buFont typeface="Arial" pitchFamily="34" charset="0"/>
        <a:buNone/>
        <a:defRPr sz="9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0" y="-1"/>
            <a:ext cx="9144000" cy="1592263"/>
          </a:xfrm>
          <a:prstGeom prst="rect">
            <a:avLst/>
          </a:prstGeom>
        </p:spPr>
        <p:txBody>
          <a:bodyPr vert="horz" lIns="187200" tIns="313200" rIns="216000" bIns="0" rtlCol="0" anchor="t" anchorCtr="0">
            <a:noAutofit/>
          </a:bodyPr>
          <a:lstStyle/>
          <a:p>
            <a:r>
              <a:rPr lang="en-US" noProof="0" smtClean="0"/>
              <a:t>Click to edit Master title style</a:t>
            </a:r>
            <a:endParaRPr lang="en-US" dirty="0"/>
          </a:p>
        </p:txBody>
      </p:sp>
      <p:sp>
        <p:nvSpPr>
          <p:cNvPr id="3" name="Textplatzhalter 2"/>
          <p:cNvSpPr>
            <a:spLocks noGrp="1"/>
          </p:cNvSpPr>
          <p:nvPr>
            <p:ph type="body" idx="1"/>
          </p:nvPr>
        </p:nvSpPr>
        <p:spPr bwMode="gray">
          <a:xfrm>
            <a:off x="1476373" y="1592262"/>
            <a:ext cx="6192000" cy="4608000"/>
          </a:xfrm>
          <a:prstGeom prst="rect">
            <a:avLst/>
          </a:prstGeom>
        </p:spPr>
        <p:txBody>
          <a:bodyPr vert="horz" lIns="0" tIns="0" rIns="0" bIns="0" spcCol="14400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2050" name="Picture 2" descr="ABB2logo RGB"/>
          <p:cNvPicPr>
            <a:picLocks noChangeAspect="1" noChangeArrowheads="1"/>
          </p:cNvPicPr>
          <p:nvPr/>
        </p:nvPicPr>
        <p:blipFill>
          <a:blip r:embed="rId25" cstate="screen">
            <a:extLst>
              <a:ext uri="{28A0092B-C50C-407E-A947-70E740481C1C}">
                <a14:useLocalDpi xmlns="" xmlns:a14="http://schemas.microsoft.com/office/drawing/2010/main" val="0"/>
              </a:ext>
            </a:extLst>
          </a:blip>
          <a:srcRect/>
          <a:stretch>
            <a:fillRect/>
          </a:stretch>
        </p:blipFill>
        <p:spPr bwMode="gray">
          <a:xfrm>
            <a:off x="8255000" y="6392863"/>
            <a:ext cx="67310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275"/>
          <p:cNvGrpSpPr>
            <a:grpSpLocks/>
          </p:cNvGrpSpPr>
          <p:nvPr/>
        </p:nvGrpSpPr>
        <p:grpSpPr bwMode="gray">
          <a:xfrm>
            <a:off x="-47429" y="225425"/>
            <a:ext cx="25200" cy="5972175"/>
            <a:chOff x="-152" y="142"/>
            <a:chExt cx="113" cy="3762"/>
          </a:xfrm>
        </p:grpSpPr>
        <p:sp>
          <p:nvSpPr>
            <p:cNvPr id="7" name="Line 276"/>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8" name="Line 277"/>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9" name="Line 278"/>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0" name="Line 279"/>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1" name="Line 280"/>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2" name="Line 281"/>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6" name="Group 282"/>
          <p:cNvGrpSpPr>
            <a:grpSpLocks/>
          </p:cNvGrpSpPr>
          <p:nvPr/>
        </p:nvGrpSpPr>
        <p:grpSpPr bwMode="gray">
          <a:xfrm>
            <a:off x="215900" y="6888048"/>
            <a:ext cx="8709025" cy="25200"/>
            <a:chOff x="136" y="4346"/>
            <a:chExt cx="5486" cy="113"/>
          </a:xfrm>
        </p:grpSpPr>
        <p:sp>
          <p:nvSpPr>
            <p:cNvPr id="14" name="Line 283"/>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5" name="Line 284"/>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6" name="Line 285"/>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7" name="Line 286"/>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8" name="Line 287"/>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19" name="Line 288"/>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0" name="Line 289"/>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13" name="Group 290"/>
          <p:cNvGrpSpPr>
            <a:grpSpLocks/>
          </p:cNvGrpSpPr>
          <p:nvPr/>
        </p:nvGrpSpPr>
        <p:grpSpPr bwMode="gray">
          <a:xfrm>
            <a:off x="215900" y="-43061"/>
            <a:ext cx="8709025" cy="25200"/>
            <a:chOff x="136" y="4346"/>
            <a:chExt cx="5486" cy="113"/>
          </a:xfrm>
        </p:grpSpPr>
        <p:sp>
          <p:nvSpPr>
            <p:cNvPr id="22" name="Line 291"/>
            <p:cNvSpPr>
              <a:spLocks noChangeShapeType="1"/>
            </p:cNvSpPr>
            <p:nvPr/>
          </p:nvSpPr>
          <p:spPr bwMode="gray">
            <a:xfrm>
              <a:off x="136"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3" name="Line 292"/>
            <p:cNvSpPr>
              <a:spLocks noChangeShapeType="1"/>
            </p:cNvSpPr>
            <p:nvPr/>
          </p:nvSpPr>
          <p:spPr bwMode="gray">
            <a:xfrm>
              <a:off x="837"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4" name="Line 293"/>
            <p:cNvSpPr>
              <a:spLocks noChangeShapeType="1"/>
            </p:cNvSpPr>
            <p:nvPr/>
          </p:nvSpPr>
          <p:spPr bwMode="gray">
            <a:xfrm>
              <a:off x="9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5" name="Line 294"/>
            <p:cNvSpPr>
              <a:spLocks noChangeShapeType="1"/>
            </p:cNvSpPr>
            <p:nvPr/>
          </p:nvSpPr>
          <p:spPr bwMode="gray">
            <a:xfrm>
              <a:off x="283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6" name="Line 295"/>
            <p:cNvSpPr>
              <a:spLocks noChangeShapeType="1"/>
            </p:cNvSpPr>
            <p:nvPr/>
          </p:nvSpPr>
          <p:spPr bwMode="gray">
            <a:xfrm>
              <a:off x="2923"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7" name="Line 296"/>
            <p:cNvSpPr>
              <a:spLocks noChangeShapeType="1"/>
            </p:cNvSpPr>
            <p:nvPr/>
          </p:nvSpPr>
          <p:spPr bwMode="gray">
            <a:xfrm>
              <a:off x="4830"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28" name="Line 297"/>
            <p:cNvSpPr>
              <a:spLocks noChangeShapeType="1"/>
            </p:cNvSpPr>
            <p:nvPr/>
          </p:nvSpPr>
          <p:spPr bwMode="gray">
            <a:xfrm>
              <a:off x="5622" y="4346"/>
              <a:ext cx="0" cy="113"/>
            </a:xfrm>
            <a:prstGeom prst="line">
              <a:avLst/>
            </a:prstGeom>
            <a:noFill/>
            <a:ln w="9525">
              <a:solidFill>
                <a:schemeClr val="bg1"/>
              </a:solidFill>
              <a:round/>
              <a:headEnd/>
              <a:tailEnd/>
            </a:ln>
            <a:effectLst/>
          </p:spPr>
          <p:txBody>
            <a:bodyPr lIns="0" tIns="0" rIns="0" bIns="0">
              <a:noAutofit/>
            </a:bodyPr>
            <a:lstStyle/>
            <a:p>
              <a:endParaRPr lang="en-US" noProof="0"/>
            </a:p>
          </p:txBody>
        </p:sp>
      </p:grpSp>
      <p:grpSp>
        <p:nvGrpSpPr>
          <p:cNvPr id="21" name="Group 298"/>
          <p:cNvGrpSpPr>
            <a:grpSpLocks/>
          </p:cNvGrpSpPr>
          <p:nvPr/>
        </p:nvGrpSpPr>
        <p:grpSpPr bwMode="gray">
          <a:xfrm>
            <a:off x="9166226" y="225425"/>
            <a:ext cx="25200" cy="5972175"/>
            <a:chOff x="-152" y="142"/>
            <a:chExt cx="113" cy="3762"/>
          </a:xfrm>
        </p:grpSpPr>
        <p:sp>
          <p:nvSpPr>
            <p:cNvPr id="30" name="Line 299"/>
            <p:cNvSpPr>
              <a:spLocks noChangeShapeType="1"/>
            </p:cNvSpPr>
            <p:nvPr/>
          </p:nvSpPr>
          <p:spPr bwMode="gray">
            <a:xfrm>
              <a:off x="-152" y="14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1" name="Line 300"/>
            <p:cNvSpPr>
              <a:spLocks noChangeShapeType="1"/>
            </p:cNvSpPr>
            <p:nvPr/>
          </p:nvSpPr>
          <p:spPr bwMode="gray">
            <a:xfrm>
              <a:off x="-152" y="232"/>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2" name="Line 301"/>
            <p:cNvSpPr>
              <a:spLocks noChangeShapeType="1"/>
            </p:cNvSpPr>
            <p:nvPr/>
          </p:nvSpPr>
          <p:spPr bwMode="gray">
            <a:xfrm>
              <a:off x="-152" y="1003"/>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3" name="Line 302"/>
            <p:cNvSpPr>
              <a:spLocks noChangeShapeType="1"/>
            </p:cNvSpPr>
            <p:nvPr/>
          </p:nvSpPr>
          <p:spPr bwMode="gray">
            <a:xfrm>
              <a:off x="-152" y="2408"/>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4" name="Line 303"/>
            <p:cNvSpPr>
              <a:spLocks noChangeShapeType="1"/>
            </p:cNvSpPr>
            <p:nvPr/>
          </p:nvSpPr>
          <p:spPr bwMode="gray">
            <a:xfrm>
              <a:off x="-152" y="2500"/>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sp>
          <p:nvSpPr>
            <p:cNvPr id="35" name="Line 304"/>
            <p:cNvSpPr>
              <a:spLocks noChangeShapeType="1"/>
            </p:cNvSpPr>
            <p:nvPr/>
          </p:nvSpPr>
          <p:spPr bwMode="gray">
            <a:xfrm>
              <a:off x="-152" y="3904"/>
              <a:ext cx="113" cy="0"/>
            </a:xfrm>
            <a:prstGeom prst="line">
              <a:avLst/>
            </a:prstGeom>
            <a:noFill/>
            <a:ln w="9525">
              <a:solidFill>
                <a:schemeClr val="bg1"/>
              </a:solidFill>
              <a:round/>
              <a:headEnd/>
              <a:tailEnd/>
            </a:ln>
            <a:effectLst/>
          </p:spPr>
          <p:txBody>
            <a:bodyPr lIns="0" tIns="0" rIns="0" bIns="0">
              <a:noAutofit/>
            </a:bodyPr>
            <a:lstStyle/>
            <a:p>
              <a:endParaRPr lang="en-US" noProof="0"/>
            </a:p>
          </p:txBody>
        </p:sp>
      </p:grpSp>
      <p:sp>
        <p:nvSpPr>
          <p:cNvPr id="5" name="Datumsplatzhalter 4"/>
          <p:cNvSpPr>
            <a:spLocks noGrp="1"/>
          </p:cNvSpPr>
          <p:nvPr>
            <p:ph type="dt" sz="half" idx="2"/>
          </p:nvPr>
        </p:nvSpPr>
        <p:spPr bwMode="gray">
          <a:xfrm>
            <a:off x="208757" y="6567488"/>
            <a:ext cx="727243" cy="96986"/>
          </a:xfrm>
          <a:prstGeom prst="rect">
            <a:avLst/>
          </a:prstGeom>
        </p:spPr>
        <p:txBody>
          <a:bodyPr vert="horz" wrap="none" lIns="0" tIns="0" rIns="0" bIns="0" rtlCol="0" anchor="t" anchorCtr="0">
            <a:noAutofit/>
          </a:bodyPr>
          <a:lstStyle>
            <a:lvl1pPr algn="l">
              <a:defRPr sz="600">
                <a:solidFill>
                  <a:schemeClr val="bg2"/>
                </a:solidFill>
              </a:defRPr>
            </a:lvl1pPr>
          </a:lstStyle>
          <a:p>
            <a:fld id="{C4A3F729-65C4-4A7A-829E-83FF47808AFE}" type="datetime4">
              <a:rPr lang="en-US" smtClean="0"/>
              <a:pPr/>
              <a:t>January 17, 2013</a:t>
            </a:fld>
            <a:endParaRPr lang="en-US" dirty="0"/>
          </a:p>
        </p:txBody>
      </p:sp>
      <p:sp>
        <p:nvSpPr>
          <p:cNvPr id="2049" name="Foliennummernplatzhalter 2048"/>
          <p:cNvSpPr>
            <a:spLocks noGrp="1"/>
          </p:cNvSpPr>
          <p:nvPr>
            <p:ph type="sldNum" sz="quarter" idx="4"/>
          </p:nvPr>
        </p:nvSpPr>
        <p:spPr bwMode="gray">
          <a:xfrm>
            <a:off x="936000" y="6567488"/>
            <a:ext cx="468771" cy="96987"/>
          </a:xfrm>
          <a:prstGeom prst="rect">
            <a:avLst/>
          </a:prstGeom>
        </p:spPr>
        <p:txBody>
          <a:bodyPr vert="horz" wrap="none" lIns="0" tIns="0" rIns="0" bIns="0" rtlCol="0" anchor="t" anchorCtr="0">
            <a:noAutofit/>
          </a:bodyPr>
          <a:lstStyle>
            <a:lvl1pPr algn="l">
              <a:defRPr sz="600">
                <a:solidFill>
                  <a:schemeClr val="bg2"/>
                </a:solidFill>
              </a:defRPr>
            </a:lvl1pPr>
          </a:lstStyle>
          <a:p>
            <a:r>
              <a:rPr lang="de-DE" smtClean="0"/>
              <a:t>| Slide </a:t>
            </a:r>
            <a:fld id="{CF363E95-653D-48D7-8EB0-A81FED805B5F}" type="slidenum">
              <a:rPr lang="de-DE" smtClean="0"/>
              <a:pPr/>
              <a:t>‹#›</a:t>
            </a:fld>
            <a:endParaRPr lang="de-DE" dirty="0"/>
          </a:p>
        </p:txBody>
      </p:sp>
      <p:sp>
        <p:nvSpPr>
          <p:cNvPr id="42" name="Fußzeilenplatzhalter 5"/>
          <p:cNvSpPr txBox="1">
            <a:spLocks/>
          </p:cNvSpPr>
          <p:nvPr/>
        </p:nvSpPr>
        <p:spPr bwMode="gray">
          <a:xfrm>
            <a:off x="215901" y="6477435"/>
            <a:ext cx="1112838" cy="89394"/>
          </a:xfrm>
          <a:prstGeom prst="rect">
            <a:avLst/>
          </a:prstGeom>
        </p:spPr>
        <p:txBody>
          <a:bodyPr vert="horz" wrap="none" lIns="0" tIns="0" rIns="0" bIns="0" rtlCol="0" anchor="t" anchorCtr="0">
            <a:noAutofit/>
          </a:bodyPr>
          <a:lstStyle>
            <a:lvl1pPr marL="0" algn="l" defTabSz="914400" rtl="0" eaLnBrk="1" fontAlgn="auto" latinLnBrk="0" hangingPunct="1">
              <a:spcBef>
                <a:spcPts val="0"/>
              </a:spcBef>
              <a:spcAft>
                <a:spcPts val="0"/>
              </a:spcAft>
              <a:defRPr lang="en-US" sz="600" kern="1200" dirty="0" smtClean="0">
                <a:solidFill>
                  <a:schemeClr val="tx1"/>
                </a:solidFill>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666666"/>
                </a:solidFill>
                <a:effectLst/>
                <a:uLnTx/>
                <a:uFillTx/>
                <a:latin typeface="Arial" pitchFamily="34" charset="0"/>
                <a:ea typeface="+mn-ea"/>
                <a:cs typeface="Arial" pitchFamily="34" charset="0"/>
              </a:rPr>
              <a:t>© ABB</a:t>
            </a:r>
            <a:endParaRPr kumimoji="0" lang="en-US" sz="600" b="0" i="0" u="none" strike="noStrike" kern="1200" cap="none" spc="0" normalizeH="0" baseline="0" noProof="0" dirty="0">
              <a:ln>
                <a:noFill/>
              </a:ln>
              <a:solidFill>
                <a:srgbClr val="666666"/>
              </a:solidFill>
              <a:effectLst/>
              <a:uLnTx/>
              <a:uFillTx/>
              <a:latin typeface="Arial" pitchFamily="34" charset="0"/>
              <a:ea typeface="+mn-ea"/>
              <a:cs typeface="Arial" pitchFamily="34" charset="0"/>
            </a:endParaRPr>
          </a:p>
        </p:txBody>
      </p:sp>
    </p:spTree>
    <p:extLst>
      <p:ext uri="{BB962C8B-B14F-4D97-AF65-F5344CB8AC3E}">
        <p14:creationId xmlns="" xmlns:p14="http://schemas.microsoft.com/office/powerpoint/2010/main" val="199380794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4008" r:id="rId23"/>
  </p:sldLayoutIdLst>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hf hd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80975" indent="-180975" algn="l" defTabSz="914400" rtl="0" eaLnBrk="1" latinLnBrk="0" hangingPunct="1">
        <a:spcBef>
          <a:spcPts val="1100"/>
        </a:spcBef>
        <a:spcAft>
          <a:spcPts val="0"/>
        </a:spcAft>
        <a:buClr>
          <a:schemeClr val="tx2"/>
        </a:buClr>
        <a:buSzPct val="70000"/>
        <a:buFont typeface="Wingdings" pitchFamily="2" charset="2"/>
        <a:buChar char="§"/>
        <a:defRPr sz="1800" kern="1200">
          <a:solidFill>
            <a:schemeClr val="tx1"/>
          </a:solidFill>
          <a:latin typeface="+mn-lt"/>
          <a:ea typeface="+mn-ea"/>
          <a:cs typeface="+mn-cs"/>
        </a:defRPr>
      </a:lvl1pPr>
      <a:lvl2pPr marL="540000" indent="-180975" algn="l" defTabSz="914400" rtl="0" eaLnBrk="1" latinLnBrk="0" hangingPunct="1">
        <a:spcBef>
          <a:spcPts val="1100"/>
        </a:spcBef>
        <a:spcAft>
          <a:spcPts val="400"/>
        </a:spcAft>
        <a:buClr>
          <a:schemeClr val="tx2"/>
        </a:buClr>
        <a:buSzPct val="70000"/>
        <a:buFont typeface="Wingdings" pitchFamily="2" charset="2"/>
        <a:buChar char="§"/>
        <a:tabLst/>
        <a:defRPr sz="1800" kern="1200">
          <a:solidFill>
            <a:schemeClr val="tx1"/>
          </a:solidFill>
          <a:latin typeface="+mn-lt"/>
          <a:ea typeface="+mn-ea"/>
          <a:cs typeface="+mn-cs"/>
        </a:defRPr>
      </a:lvl2pPr>
      <a:lvl3pPr marL="900000" indent="-180000" algn="l" defTabSz="914400" rtl="0" eaLnBrk="1" latinLnBrk="0" hangingPunct="1">
        <a:spcBef>
          <a:spcPts val="1100"/>
        </a:spcBef>
        <a:spcAft>
          <a:spcPts val="400"/>
        </a:spcAft>
        <a:buClr>
          <a:schemeClr val="tx2"/>
        </a:buClr>
        <a:buSzPct val="70000"/>
        <a:buFont typeface="Wingdings" pitchFamily="2" charset="2"/>
        <a:buChar char="§"/>
        <a:tabLst/>
        <a:defRPr sz="1600" kern="1200">
          <a:solidFill>
            <a:schemeClr val="tx1"/>
          </a:solidFill>
          <a:latin typeface="+mn-lt"/>
          <a:ea typeface="+mn-ea"/>
          <a:cs typeface="+mn-cs"/>
        </a:defRPr>
      </a:lvl3pPr>
      <a:lvl4pPr marL="0" indent="0" algn="l" defTabSz="914400" rtl="0" eaLnBrk="1" latinLnBrk="0" hangingPunct="1">
        <a:spcBef>
          <a:spcPts val="1100"/>
        </a:spcBef>
        <a:spcAft>
          <a:spcPts val="400"/>
        </a:spcAft>
        <a:buClr>
          <a:schemeClr val="tx2"/>
        </a:buClr>
        <a:buSzPct val="70000"/>
        <a:buFont typeface="Wingdings" pitchFamily="2" charset="2"/>
        <a:buNone/>
        <a:tabLst/>
        <a:defRPr sz="1800" kern="1200">
          <a:solidFill>
            <a:schemeClr val="tx1"/>
          </a:solidFill>
          <a:latin typeface="+mn-lt"/>
          <a:ea typeface="+mn-ea"/>
          <a:cs typeface="+mn-cs"/>
        </a:defRPr>
      </a:lvl4pPr>
      <a:lvl5pPr marL="0" indent="0" algn="l" defTabSz="914400" rtl="0" eaLnBrk="1" latinLnBrk="0" hangingPunct="1">
        <a:spcBef>
          <a:spcPts val="1100"/>
        </a:spcBef>
        <a:spcAft>
          <a:spcPts val="400"/>
        </a:spcAft>
        <a:buClr>
          <a:schemeClr val="tx2"/>
        </a:buClr>
        <a:buSzPct val="70000"/>
        <a:buFont typeface="Wingdings" pitchFamily="2" charset="2"/>
        <a:buNone/>
        <a:defRPr sz="1800" b="1" kern="1200">
          <a:solidFill>
            <a:schemeClr val="tx1"/>
          </a:solidFill>
          <a:latin typeface="+mn-lt"/>
          <a:ea typeface="+mn-ea"/>
          <a:cs typeface="+mn-cs"/>
        </a:defRPr>
      </a:lvl5pPr>
      <a:lvl6pPr marL="0" indent="0" algn="l" defTabSz="914400" rtl="0" eaLnBrk="1" latinLnBrk="0" hangingPunct="1">
        <a:spcBef>
          <a:spcPts val="1100"/>
        </a:spcBef>
        <a:buClr>
          <a:schemeClr val="tx2"/>
        </a:buClr>
        <a:buSzPct val="70000"/>
        <a:buFont typeface="Arial" pitchFamily="34" charset="0"/>
        <a:buNone/>
        <a:defRPr sz="1800" b="1" kern="1200">
          <a:solidFill>
            <a:schemeClr val="accent1"/>
          </a:solidFill>
          <a:latin typeface="+mn-lt"/>
          <a:ea typeface="+mn-ea"/>
          <a:cs typeface="+mn-cs"/>
        </a:defRPr>
      </a:lvl6pPr>
      <a:lvl7pPr marL="0" indent="0" algn="l" defTabSz="914400" rtl="0" eaLnBrk="1" latinLnBrk="0" hangingPunct="1">
        <a:spcBef>
          <a:spcPts val="1100"/>
        </a:spcBef>
        <a:buFont typeface="Arial" pitchFamily="34" charset="0"/>
        <a:buNone/>
        <a:defRPr sz="9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56.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62.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73.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62.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73.xml"/><Relationship Id="rId5" Type="http://schemas.openxmlformats.org/officeDocument/2006/relationships/image" Target="../media/image47.jpeg"/><Relationship Id="rId4" Type="http://schemas.openxmlformats.org/officeDocument/2006/relationships/hyperlink" Target="http://www.youtube.com/watch?v=9dMIMjrLvZ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7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62.xml"/><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6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62.xml"/><Relationship Id="rId6" Type="http://schemas.openxmlformats.org/officeDocument/2006/relationships/image" Target="../media/image56.jpeg"/><Relationship Id="rId5" Type="http://schemas.openxmlformats.org/officeDocument/2006/relationships/hyperlink" Target="http://www.youtube.com/watch?v=uqOZ6KgoACQ" TargetMode="Externa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56.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6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62.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62.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61.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6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hyperlink" Target="http://www.youtube.com/watch?v=UjpqZ80xeV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56.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62.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62.xml"/><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64.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73.xml"/><Relationship Id="rId4" Type="http://schemas.openxmlformats.org/officeDocument/2006/relationships/hyperlink" Target="http://www.youtube.com/watch?v=gM_PbnthuK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61.xml"/><Relationship Id="rId6" Type="http://schemas.openxmlformats.org/officeDocument/2006/relationships/image" Target="../media/image58.png"/><Relationship Id="rId5" Type="http://schemas.openxmlformats.org/officeDocument/2006/relationships/image" Target="../media/image49.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168.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1.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74.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65.xml"/><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62.xml"/><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74.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62.xml"/><Relationship Id="rId5" Type="http://schemas.openxmlformats.org/officeDocument/2006/relationships/image" Target="../media/image41.jpeg"/><Relationship Id="rId4" Type="http://schemas.openxmlformats.org/officeDocument/2006/relationships/hyperlink" Target="http://www.youtube.com/watch?v=7TNgwlOYtA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png"/>
          <p:cNvPicPr>
            <a:picLocks noChangeAspect="1"/>
          </p:cNvPicPr>
          <p:nvPr/>
        </p:nvPicPr>
        <p:blipFill rotWithShape="1">
          <a:blip r:embed="rId4" cstate="email">
            <a:extLst>
              <a:ext uri="{28A0092B-C50C-407E-A947-70E740481C1C}">
                <a14:useLocalDpi xmlns="" xmlns:a14="http://schemas.microsoft.com/office/drawing/2010/main"/>
              </a:ext>
            </a:extLst>
          </a:blip>
          <a:srcRect/>
          <a:stretch/>
        </p:blipFill>
        <p:spPr>
          <a:xfrm>
            <a:off x="215900" y="228600"/>
            <a:ext cx="8705770" cy="4790410"/>
          </a:xfrm>
          <a:prstGeom prst="rect">
            <a:avLst/>
          </a:prstGeom>
        </p:spPr>
      </p:pic>
      <p:sp>
        <p:nvSpPr>
          <p:cNvPr id="6" name="Rectangle 5"/>
          <p:cNvSpPr/>
          <p:nvPr/>
        </p:nvSpPr>
        <p:spPr>
          <a:xfrm>
            <a:off x="215900" y="3968750"/>
            <a:ext cx="8712200" cy="223202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179388" algn="ctr">
              <a:spcBef>
                <a:spcPts val="1100"/>
              </a:spcBef>
              <a:buClr>
                <a:schemeClr val="tx2"/>
              </a:buClr>
              <a:buSzPct val="70000"/>
              <a:buFont typeface="Wingdings" pitchFamily="2" charset="2"/>
              <a:buChar char="§"/>
            </a:pPr>
            <a:endParaRPr lang="en-US" dirty="0" smtClean="0">
              <a:solidFill>
                <a:schemeClr val="tx1"/>
              </a:solidFill>
              <a:latin typeface="Arial" pitchFamily="34" charset="0"/>
              <a:cs typeface="Arial" pitchFamily="34" charset="0"/>
            </a:endParaRPr>
          </a:p>
        </p:txBody>
      </p:sp>
      <p:sp>
        <p:nvSpPr>
          <p:cNvPr id="2" name="Titel 1"/>
          <p:cNvSpPr>
            <a:spLocks noGrp="1"/>
          </p:cNvSpPr>
          <p:nvPr>
            <p:ph type="ctrTitle"/>
          </p:nvPr>
        </p:nvSpPr>
        <p:spPr>
          <a:noFill/>
        </p:spPr>
        <p:txBody>
          <a:bodyPr/>
          <a:lstStyle/>
          <a:p>
            <a:r>
              <a:rPr lang="en-US" dirty="0" smtClean="0"/>
              <a:t>ABB MNS</a:t>
            </a:r>
            <a:r>
              <a:rPr lang="en-US" baseline="30000" dirty="0" smtClean="0"/>
              <a:t>®</a:t>
            </a:r>
            <a:r>
              <a:rPr lang="en-US" dirty="0" smtClean="0"/>
              <a:t/>
            </a:r>
            <a:br>
              <a:rPr lang="en-US" dirty="0" smtClean="0"/>
            </a:br>
            <a:r>
              <a:rPr lang="en-US" dirty="0" smtClean="0">
                <a:solidFill>
                  <a:schemeClr val="accent3"/>
                </a:solidFill>
              </a:rPr>
              <a:t>5 essentials of low voltage </a:t>
            </a:r>
            <a:br>
              <a:rPr lang="en-US" dirty="0" smtClean="0">
                <a:solidFill>
                  <a:schemeClr val="accent3"/>
                </a:solidFill>
              </a:rPr>
            </a:br>
            <a:r>
              <a:rPr lang="en-US" dirty="0" smtClean="0">
                <a:solidFill>
                  <a:schemeClr val="accent3"/>
                </a:solidFill>
              </a:rPr>
              <a:t>switchgear</a:t>
            </a:r>
            <a:r>
              <a:rPr lang="en-US" dirty="0" smtClean="0">
                <a:solidFill>
                  <a:srgbClr val="FF0000"/>
                </a:solidFill>
              </a:rPr>
              <a:t> </a:t>
            </a:r>
            <a:r>
              <a:rPr lang="en-US" dirty="0" smtClean="0">
                <a:solidFill>
                  <a:schemeClr val="accent3"/>
                </a:solidFill>
              </a:rPr>
              <a:t>solutions</a:t>
            </a:r>
            <a:endParaRPr lang="en-US" dirty="0">
              <a:solidFill>
                <a:schemeClr val="accent3"/>
              </a:solidFill>
            </a:endParaRPr>
          </a:p>
        </p:txBody>
      </p:sp>
      <p:sp>
        <p:nvSpPr>
          <p:cNvPr id="4" name="Textplatzhalter 3"/>
          <p:cNvSpPr>
            <a:spLocks noGrp="1"/>
          </p:cNvSpPr>
          <p:nvPr>
            <p:ph type="body" sz="quarter" idx="10"/>
          </p:nvPr>
        </p:nvSpPr>
        <p:spPr/>
        <p:txBody>
          <a:bodyPr/>
          <a:lstStyle/>
          <a:p>
            <a:r>
              <a:rPr lang="en-US" dirty="0" smtClean="0"/>
              <a:t>ABB Business Unit Low Voltage Systems, 2013</a:t>
            </a:r>
            <a:endParaRPr lang="en-US"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Safety</a:t>
            </a:r>
            <a:endParaRPr lang="en-US" dirty="0"/>
          </a:p>
        </p:txBody>
      </p:sp>
      <p:sp>
        <p:nvSpPr>
          <p:cNvPr id="6" name="Date Placeholder 5"/>
          <p:cNvSpPr>
            <a:spLocks noGrp="1"/>
          </p:cNvSpPr>
          <p:nvPr>
            <p:ph type="dt" sz="half" idx="11"/>
          </p:nvPr>
        </p:nvSpPr>
        <p:spPr/>
        <p:txBody>
          <a:bodyPr/>
          <a:lstStyle/>
          <a:p>
            <a:fld id="{9187D8A9-50A7-4E94-9DED-8DA3A56EFAFE}" type="datetime4">
              <a:rPr lang="en-US" smtClean="0"/>
              <a:pPr/>
              <a:t>January 17, 2013</a:t>
            </a:fld>
            <a:endParaRPr lang="de-DE" dirty="0"/>
          </a:p>
        </p:txBody>
      </p:sp>
      <p:sp>
        <p:nvSpPr>
          <p:cNvPr id="7" name="Slide Number Placeholder 6"/>
          <p:cNvSpPr>
            <a:spLocks noGrp="1"/>
          </p:cNvSpPr>
          <p:nvPr>
            <p:ph type="sldNum" sz="quarter" idx="12"/>
          </p:nvPr>
        </p:nvSpPr>
        <p:spPr/>
        <p:txBody>
          <a:bodyPr/>
          <a:lstStyle/>
          <a:p>
            <a:r>
              <a:rPr lang="de-DE" smtClean="0"/>
              <a:t>| Slide </a:t>
            </a:r>
            <a:fld id="{CF363E95-653D-48D7-8EB0-A81FED805B5F}" type="slidenum">
              <a:rPr lang="de-DE" smtClean="0"/>
              <a:pPr/>
              <a:t>10</a:t>
            </a:fld>
            <a:endParaRPr lang="de-DE" dirty="0"/>
          </a:p>
        </p:txBody>
      </p:sp>
      <p:pic>
        <p:nvPicPr>
          <p:cNvPr id="11" name="Picture Placeholder 10" descr="iStock_000005779885_Medium-web.jpg"/>
          <p:cNvPicPr>
            <a:picLocks noGrp="1" noChangeAspect="1"/>
          </p:cNvPicPr>
          <p:nvPr>
            <p:ph type="pic" sz="quarter" idx="10"/>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0"/>
          </p:nvPr>
        </p:nvSpPr>
        <p:spPr>
          <a:xfrm>
            <a:off x="4644100" y="1600200"/>
            <a:ext cx="4284000" cy="4608000"/>
          </a:xfrm>
        </p:spPr>
        <p:txBody>
          <a:bodyPr>
            <a:normAutofit/>
          </a:bodyPr>
          <a:lstStyle/>
          <a:p>
            <a:pPr marL="0" indent="0">
              <a:buNone/>
            </a:pPr>
            <a:r>
              <a:rPr lang="en-US" b="1" dirty="0" smtClean="0"/>
              <a:t>Protect personnel and property</a:t>
            </a:r>
            <a:endParaRPr lang="en-US" b="1" dirty="0"/>
          </a:p>
          <a:p>
            <a:pPr>
              <a:buFont typeface="Wingdings" charset="2"/>
              <a:buChar char="§"/>
            </a:pPr>
            <a:r>
              <a:rPr lang="en-US" dirty="0"/>
              <a:t>Arc flash incidents kill more than </a:t>
            </a:r>
            <a:r>
              <a:rPr lang="en-US" dirty="0" smtClean="0"/>
              <a:t>1 </a:t>
            </a:r>
            <a:r>
              <a:rPr lang="en-US" dirty="0"/>
              <a:t>person per day in the US</a:t>
            </a:r>
            <a:r>
              <a:rPr lang="en-US" baseline="30000" dirty="0"/>
              <a:t>1</a:t>
            </a:r>
          </a:p>
          <a:p>
            <a:pPr>
              <a:buFont typeface="Wingdings" charset="2"/>
              <a:buChar char="§"/>
            </a:pPr>
            <a:r>
              <a:rPr lang="en-US" dirty="0"/>
              <a:t>Average medical costs are $</a:t>
            </a:r>
            <a:r>
              <a:rPr lang="en-US" dirty="0" smtClean="0"/>
              <a:t>1.5 M</a:t>
            </a:r>
            <a:r>
              <a:rPr lang="en-US" baseline="30000" dirty="0" smtClean="0"/>
              <a:t>2</a:t>
            </a:r>
            <a:endParaRPr lang="en-US" baseline="30000" dirty="0"/>
          </a:p>
          <a:p>
            <a:pPr>
              <a:buFont typeface="Wingdings" charset="2"/>
              <a:buChar char="§"/>
            </a:pPr>
            <a:r>
              <a:rPr lang="en-US" dirty="0"/>
              <a:t>Over $1 </a:t>
            </a:r>
            <a:r>
              <a:rPr lang="en-US" dirty="0" smtClean="0"/>
              <a:t>M </a:t>
            </a:r>
            <a:r>
              <a:rPr lang="en-US" dirty="0"/>
              <a:t>in property damages per incident</a:t>
            </a:r>
          </a:p>
          <a:p>
            <a:pPr>
              <a:buFont typeface="Wingdings" charset="2"/>
              <a:buChar char="§"/>
            </a:pPr>
            <a:endParaRPr lang="en-US" sz="2000" baseline="30000" dirty="0"/>
          </a:p>
          <a:p>
            <a:pPr marL="0" indent="0">
              <a:spcBef>
                <a:spcPts val="1080"/>
              </a:spcBef>
              <a:buNone/>
            </a:pPr>
            <a:endParaRPr lang="en-US" sz="2000" dirty="0"/>
          </a:p>
          <a:p>
            <a:pPr marL="182880" indent="-182880">
              <a:spcBef>
                <a:spcPts val="1080"/>
              </a:spcBef>
              <a:buNone/>
            </a:pPr>
            <a:endParaRPr lang="en-US" b="1" dirty="0" smtClean="0"/>
          </a:p>
        </p:txBody>
      </p:sp>
      <p:sp>
        <p:nvSpPr>
          <p:cNvPr id="5" name="Title 4"/>
          <p:cNvSpPr>
            <a:spLocks noGrp="1"/>
          </p:cNvSpPr>
          <p:nvPr>
            <p:ph type="title"/>
          </p:nvPr>
        </p:nvSpPr>
        <p:spPr/>
        <p:txBody>
          <a:bodyPr/>
          <a:lstStyle/>
          <a:p>
            <a:r>
              <a:rPr lang="en-US" dirty="0" smtClean="0"/>
              <a:t>Safety</a:t>
            </a:r>
            <a:br>
              <a:rPr lang="en-US" dirty="0" smtClean="0"/>
            </a:br>
            <a:r>
              <a:rPr lang="en-US" dirty="0" smtClean="0">
                <a:solidFill>
                  <a:schemeClr val="accent1"/>
                </a:solidFill>
              </a:rPr>
              <a:t>Challenges</a:t>
            </a:r>
            <a:endParaRPr lang="en-US" dirty="0">
              <a:solidFill>
                <a:schemeClr val="accent1"/>
              </a:solidFill>
            </a:endParaRPr>
          </a:p>
        </p:txBody>
      </p:sp>
      <p:sp>
        <p:nvSpPr>
          <p:cNvPr id="7" name="Date Placeholder 6"/>
          <p:cNvSpPr>
            <a:spLocks noGrp="1"/>
          </p:cNvSpPr>
          <p:nvPr>
            <p:ph type="dt" sz="half" idx="11"/>
          </p:nvPr>
        </p:nvSpPr>
        <p:spPr/>
        <p:txBody>
          <a:bodyPr/>
          <a:lstStyle/>
          <a:p>
            <a:fld id="{CD1FDE04-C460-4300-8908-31E095E648AC}" type="datetime4">
              <a:rPr lang="en-US" smtClean="0"/>
              <a:pPr/>
              <a:t>January 17, 2013</a:t>
            </a:fld>
            <a:endParaRPr lang="de-DE" dirty="0"/>
          </a:p>
        </p:txBody>
      </p:sp>
      <p:sp>
        <p:nvSpPr>
          <p:cNvPr id="8" name="Slide Number Placeholder 7"/>
          <p:cNvSpPr>
            <a:spLocks noGrp="1"/>
          </p:cNvSpPr>
          <p:nvPr>
            <p:ph type="sldNum" sz="quarter" idx="12"/>
          </p:nvPr>
        </p:nvSpPr>
        <p:spPr/>
        <p:txBody>
          <a:bodyPr/>
          <a:lstStyle/>
          <a:p>
            <a:r>
              <a:rPr lang="de-DE" smtClean="0"/>
              <a:t>| Slide </a:t>
            </a:r>
            <a:fld id="{CF363E95-653D-48D7-8EB0-A81FED805B5F}" type="slidenum">
              <a:rPr lang="de-DE" smtClean="0"/>
              <a:pPr/>
              <a:t>11</a:t>
            </a:fld>
            <a:endParaRPr lang="de-DE" dirty="0"/>
          </a:p>
        </p:txBody>
      </p:sp>
      <p:pic>
        <p:nvPicPr>
          <p:cNvPr id="9" name="Picture 8" descr="safety.png"/>
          <p:cNvPicPr>
            <a:picLocks noChangeAspect="1"/>
          </p:cNvPicPr>
          <p:nvPr/>
        </p:nvPicPr>
        <p:blipFill>
          <a:blip r:embed="rId3" cstate="screen"/>
          <a:stretch>
            <a:fillRect/>
          </a:stretch>
        </p:blipFill>
        <p:spPr>
          <a:xfrm>
            <a:off x="8255851" y="368300"/>
            <a:ext cx="642105"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TextBox 9"/>
          <p:cNvSpPr txBox="1"/>
          <p:nvPr/>
        </p:nvSpPr>
        <p:spPr>
          <a:xfrm>
            <a:off x="4644100" y="3962400"/>
            <a:ext cx="4284663" cy="457200"/>
          </a:xfrm>
          <a:prstGeom prst="rect">
            <a:avLst/>
          </a:prstGeom>
        </p:spPr>
        <p:txBody>
          <a:bodyPr vert="horz" wrap="none" lIns="0" tIns="0" rIns="0" bIns="0" rtlCol="0">
            <a:noAutofit/>
          </a:bodyPr>
          <a:lstStyle/>
          <a:p>
            <a:pPr marL="179388" indent="-179388">
              <a:spcBef>
                <a:spcPts val="1100"/>
              </a:spcBef>
              <a:buClr>
                <a:schemeClr val="tx2"/>
              </a:buClr>
              <a:buSzPct val="70000"/>
            </a:pPr>
            <a:r>
              <a:rPr lang="en-US" sz="1200" baseline="30000" dirty="0" smtClean="0">
                <a:latin typeface="Arial" pitchFamily="34" charset="0"/>
                <a:cs typeface="Arial" pitchFamily="34" charset="0"/>
              </a:rPr>
              <a:t>1</a:t>
            </a:r>
            <a:r>
              <a:rPr lang="en-US" sz="1200" dirty="0" smtClean="0">
                <a:latin typeface="Arial" pitchFamily="34" charset="0"/>
                <a:cs typeface="Arial" pitchFamily="34" charset="0"/>
              </a:rPr>
              <a:t>Source: IEEE</a:t>
            </a:r>
          </a:p>
          <a:p>
            <a:pPr marL="179388" indent="-179388">
              <a:spcBef>
                <a:spcPts val="1100"/>
              </a:spcBef>
              <a:buClr>
                <a:schemeClr val="tx2"/>
              </a:buClr>
              <a:buSzPct val="70000"/>
            </a:pP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Source: Flacon Engineering Consultants</a:t>
            </a:r>
          </a:p>
          <a:p>
            <a:pPr marL="179388" indent="-179388">
              <a:spcBef>
                <a:spcPts val="1100"/>
              </a:spcBef>
              <a:buClr>
                <a:schemeClr val="tx2"/>
              </a:buClr>
              <a:buSzPct val="70000"/>
            </a:pPr>
            <a:r>
              <a:rPr lang="en-US" sz="1200" dirty="0" smtClean="0">
                <a:latin typeface="Arial" pitchFamily="34" charset="0"/>
                <a:cs typeface="Arial" pitchFamily="34" charset="0"/>
              </a:rPr>
              <a:t>Photo © Coastal Training Technologies Corp</a:t>
            </a:r>
          </a:p>
        </p:txBody>
      </p:sp>
      <p:sp>
        <p:nvSpPr>
          <p:cNvPr id="13" name="TextBox 12"/>
          <p:cNvSpPr txBox="1"/>
          <p:nvPr/>
        </p:nvSpPr>
        <p:spPr bwMode="gray">
          <a:xfrm>
            <a:off x="228600" y="5029200"/>
            <a:ext cx="8686800" cy="8382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72000" tIns="72000" rIns="72000" bIns="72000" numCol="1" rtlCol="0" anchor="ctr" anchorCtr="0" compatLnSpc="1">
            <a:prstTxWarp prst="textNoShape">
              <a:avLst/>
            </a:prstTxWarp>
            <a:noAutofit/>
          </a:bodyPr>
          <a:lstStyle/>
          <a:p>
            <a:pPr algn="ctr" fontAlgn="base">
              <a:spcBef>
                <a:spcPts val="1100"/>
              </a:spcBef>
              <a:spcAft>
                <a:spcPct val="0"/>
              </a:spcAft>
              <a:buClr>
                <a:schemeClr val="tx2"/>
              </a:buClr>
              <a:buSzPct val="70000"/>
            </a:pPr>
            <a:r>
              <a:rPr lang="en-US" sz="2000" b="1" dirty="0" smtClean="0"/>
              <a:t>Average litigation costs are $5-10 M per incident</a:t>
            </a:r>
            <a:r>
              <a:rPr lang="en-US" sz="2000" b="1" baseline="30000" dirty="0" smtClean="0"/>
              <a:t>2</a:t>
            </a:r>
            <a:endParaRPr lang="en-US" sz="1600" b="1" kern="1200" dirty="0" smtClean="0">
              <a:solidFill>
                <a:schemeClr val="bg1"/>
              </a:solidFill>
              <a:latin typeface="Arial" pitchFamily="34" charset="0"/>
              <a:cs typeface="Arial" pitchFamily="34" charset="0"/>
            </a:endParaRPr>
          </a:p>
        </p:txBody>
      </p:sp>
      <p:pic>
        <p:nvPicPr>
          <p:cNvPr id="15" name="Picture Placeholder 14" descr="arc flash duPont.jpg"/>
          <p:cNvPicPr>
            <a:picLocks noGrp="1" noChangeAspect="1"/>
          </p:cNvPicPr>
          <p:nvPr>
            <p:ph type="pic" sz="quarter" idx="13"/>
          </p:nvPr>
        </p:nvPicPr>
        <p:blipFill>
          <a:blip r:embed="rId4" cstate="screen"/>
          <a:srcRect t="85" b="85"/>
          <a:stretch>
            <a:fillRect/>
          </a:stretch>
        </p:blipFill>
        <p:spPr>
          <a:xfrm>
            <a:off x="228600" y="1592261"/>
            <a:ext cx="4271775" cy="3152977"/>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Safety</a:t>
            </a:r>
            <a:br>
              <a:rPr lang="en-US" dirty="0" smtClean="0"/>
            </a:br>
            <a:r>
              <a:rPr lang="en-US" dirty="0" smtClean="0">
                <a:solidFill>
                  <a:schemeClr val="accent1"/>
                </a:solidFill>
              </a:rPr>
              <a:t>Solutions</a:t>
            </a:r>
            <a:r>
              <a:rPr lang="en-US" dirty="0" smtClean="0"/>
              <a:t> </a:t>
            </a:r>
            <a:endParaRPr lang="en-US" dirty="0"/>
          </a:p>
        </p:txBody>
      </p:sp>
      <p:sp>
        <p:nvSpPr>
          <p:cNvPr id="9" name="Date Placeholder 8"/>
          <p:cNvSpPr>
            <a:spLocks noGrp="1"/>
          </p:cNvSpPr>
          <p:nvPr>
            <p:ph type="dt" sz="half" idx="16"/>
          </p:nvPr>
        </p:nvSpPr>
        <p:spPr/>
        <p:txBody>
          <a:bodyPr/>
          <a:lstStyle/>
          <a:p>
            <a:fld id="{3359FCCA-C442-42D1-B94A-A71CB92A5E02}" type="datetime4">
              <a:rPr lang="en-US" smtClean="0"/>
              <a:pPr/>
              <a:t>January 17, 2013</a:t>
            </a:fld>
            <a:endParaRPr lang="de-DE" dirty="0"/>
          </a:p>
        </p:txBody>
      </p:sp>
      <p:sp>
        <p:nvSpPr>
          <p:cNvPr id="10" name="Slide Number Placeholder 9"/>
          <p:cNvSpPr>
            <a:spLocks noGrp="1"/>
          </p:cNvSpPr>
          <p:nvPr>
            <p:ph type="sldNum" sz="quarter" idx="17"/>
          </p:nvPr>
        </p:nvSpPr>
        <p:spPr/>
        <p:txBody>
          <a:bodyPr/>
          <a:lstStyle/>
          <a:p>
            <a:r>
              <a:rPr lang="de-DE" smtClean="0"/>
              <a:t>| Slide </a:t>
            </a:r>
            <a:fld id="{CF363E95-653D-48D7-8EB0-A81FED805B5F}" type="slidenum">
              <a:rPr lang="de-DE" smtClean="0"/>
              <a:pPr/>
              <a:t>12</a:t>
            </a:fld>
            <a:endParaRPr lang="de-DE" dirty="0"/>
          </a:p>
        </p:txBody>
      </p:sp>
      <p:sp>
        <p:nvSpPr>
          <p:cNvPr id="3" name="TextBox 2"/>
          <p:cNvSpPr txBox="1"/>
          <p:nvPr/>
        </p:nvSpPr>
        <p:spPr>
          <a:xfrm>
            <a:off x="208757" y="1600200"/>
            <a:ext cx="1095376" cy="2085974"/>
          </a:xfrm>
          <a:prstGeom prst="rect">
            <a:avLst/>
          </a:prstGeom>
        </p:spPr>
        <p:txBody>
          <a:bodyPr vert="horz" wrap="square" lIns="0" tIns="0" rIns="0" bIns="0" rtlCol="0">
            <a:noAutofit/>
          </a:bodyPr>
          <a:lstStyle/>
          <a:p>
            <a:pPr>
              <a:spcBef>
                <a:spcPts val="1100"/>
              </a:spcBef>
              <a:buClr>
                <a:schemeClr val="tx2"/>
              </a:buClr>
              <a:buSzPct val="70000"/>
            </a:pPr>
            <a:r>
              <a:rPr lang="en-US" sz="1400" dirty="0" smtClean="0">
                <a:latin typeface="Arial" pitchFamily="34" charset="0"/>
                <a:cs typeface="Arial" pitchFamily="34" charset="0"/>
              </a:rPr>
              <a:t>The MNS low voltage </a:t>
            </a:r>
            <a:r>
              <a:rPr lang="en-US" sz="1400" dirty="0">
                <a:latin typeface="Arial" pitchFamily="34" charset="0"/>
                <a:cs typeface="Arial" pitchFamily="34" charset="0"/>
              </a:rPr>
              <a:t>switchgear solutions meet and exceed </a:t>
            </a:r>
            <a:r>
              <a:rPr lang="en-US" sz="1400" dirty="0" smtClean="0">
                <a:latin typeface="Arial" pitchFamily="34" charset="0"/>
                <a:cs typeface="Arial" pitchFamily="34" charset="0"/>
              </a:rPr>
              <a:t>the </a:t>
            </a:r>
            <a:r>
              <a:rPr lang="en-US" sz="1400" dirty="0">
                <a:latin typeface="Arial" pitchFamily="34" charset="0"/>
                <a:cs typeface="Arial" pitchFamily="34" charset="0"/>
              </a:rPr>
              <a:t>IEC 61439-1/-2 and IEC 61641 safety standards for </a:t>
            </a:r>
            <a:r>
              <a:rPr lang="en-US" sz="1400" dirty="0" smtClean="0">
                <a:latin typeface="Arial" pitchFamily="34" charset="0"/>
                <a:cs typeface="Arial" pitchFamily="34" charset="0"/>
              </a:rPr>
              <a:t>arc </a:t>
            </a:r>
            <a:r>
              <a:rPr lang="en-US" sz="1400" dirty="0">
                <a:latin typeface="Arial" pitchFamily="34" charset="0"/>
                <a:cs typeface="Arial" pitchFamily="34" charset="0"/>
              </a:rPr>
              <a:t>flash protection.</a:t>
            </a:r>
            <a:endParaRPr lang="en-US" sz="1400" dirty="0" smtClean="0">
              <a:latin typeface="Arial" pitchFamily="34" charset="0"/>
              <a:cs typeface="Arial" pitchFamily="34" charset="0"/>
            </a:endParaRPr>
          </a:p>
        </p:txBody>
      </p:sp>
      <p:pic>
        <p:nvPicPr>
          <p:cNvPr id="14" name="Picture 13" descr="safety.png"/>
          <p:cNvPicPr>
            <a:picLocks noChangeAspect="1"/>
          </p:cNvPicPr>
          <p:nvPr/>
        </p:nvPicPr>
        <p:blipFill>
          <a:blip r:embed="rId3" cstate="screen"/>
          <a:stretch>
            <a:fillRect/>
          </a:stretch>
        </p:blipFill>
        <p:spPr>
          <a:xfrm>
            <a:off x="8255851" y="368300"/>
            <a:ext cx="642105"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descr="arc_flash_graphic_final_2013.png"/>
          <p:cNvPicPr>
            <a:picLocks noChangeAspect="1"/>
          </p:cNvPicPr>
          <p:nvPr/>
        </p:nvPicPr>
        <p:blipFill>
          <a:blip r:embed="rId4" cstate="print"/>
          <a:stretch>
            <a:fillRect/>
          </a:stretch>
        </p:blipFill>
        <p:spPr>
          <a:xfrm>
            <a:off x="1447799" y="1595295"/>
            <a:ext cx="7446731" cy="400112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type="body" sz="quarter" idx="10"/>
          </p:nvPr>
        </p:nvSpPr>
        <p:spPr/>
        <p:txBody>
          <a:bodyPr/>
          <a:lstStyle/>
          <a:p>
            <a:pPr marL="0" indent="0">
              <a:buNone/>
            </a:pPr>
            <a:r>
              <a:rPr lang="en-US" b="1" dirty="0" smtClean="0"/>
              <a:t>Active protection prevents incidents from occurring</a:t>
            </a:r>
          </a:p>
          <a:p>
            <a:pPr>
              <a:buFont typeface="Wingdings" charset="2"/>
              <a:buChar char="§"/>
            </a:pPr>
            <a:r>
              <a:rPr lang="en-US" dirty="0" smtClean="0"/>
              <a:t>Fault-free zone extends from multi-function wall over power contacts to the short-circuit protection device of the functional unit</a:t>
            </a:r>
          </a:p>
          <a:p>
            <a:pPr>
              <a:buFont typeface="Wingdings" charset="2"/>
              <a:buChar char="§"/>
            </a:pPr>
            <a:r>
              <a:rPr lang="en-US" dirty="0" smtClean="0"/>
              <a:t>Embedded vertical distribution bars for superior phase segregation and maximum </a:t>
            </a:r>
            <a:r>
              <a:rPr lang="en-US" dirty="0" err="1" smtClean="0"/>
              <a:t>creepage</a:t>
            </a:r>
            <a:r>
              <a:rPr lang="en-US" dirty="0" smtClean="0"/>
              <a:t> distance</a:t>
            </a:r>
          </a:p>
          <a:p>
            <a:pPr>
              <a:buFont typeface="Wingdings" charset="2"/>
              <a:buChar char="§"/>
            </a:pPr>
            <a:r>
              <a:rPr lang="en-US" dirty="0" smtClean="0"/>
              <a:t>No exposed live parts (touch-proof design IP2X)</a:t>
            </a:r>
          </a:p>
          <a:p>
            <a:pPr>
              <a:buFont typeface="Wingdings" charset="2"/>
              <a:buChar char="§"/>
            </a:pPr>
            <a:r>
              <a:rPr lang="en-US" dirty="0" smtClean="0"/>
              <a:t>No shutters required</a:t>
            </a:r>
          </a:p>
        </p:txBody>
      </p:sp>
      <p:sp>
        <p:nvSpPr>
          <p:cNvPr id="7" name="Title 6"/>
          <p:cNvSpPr>
            <a:spLocks noGrp="1"/>
          </p:cNvSpPr>
          <p:nvPr>
            <p:ph type="title"/>
          </p:nvPr>
        </p:nvSpPr>
        <p:spPr/>
        <p:txBody>
          <a:bodyPr/>
          <a:lstStyle/>
          <a:p>
            <a:r>
              <a:rPr lang="en-US" dirty="0" smtClean="0"/>
              <a:t>Safety</a:t>
            </a:r>
            <a:br>
              <a:rPr lang="en-US" dirty="0" smtClean="0"/>
            </a:br>
            <a:r>
              <a:rPr lang="en-US" dirty="0" smtClean="0">
                <a:solidFill>
                  <a:schemeClr val="accent1"/>
                </a:solidFill>
              </a:rPr>
              <a:t>Solutions</a:t>
            </a:r>
            <a:endParaRPr lang="en-US" dirty="0">
              <a:solidFill>
                <a:schemeClr val="accent1"/>
              </a:solidFill>
            </a:endParaRPr>
          </a:p>
        </p:txBody>
      </p:sp>
      <p:sp>
        <p:nvSpPr>
          <p:cNvPr id="9" name="Date Placeholder 8"/>
          <p:cNvSpPr>
            <a:spLocks noGrp="1"/>
          </p:cNvSpPr>
          <p:nvPr>
            <p:ph type="dt" sz="half" idx="11"/>
          </p:nvPr>
        </p:nvSpPr>
        <p:spPr/>
        <p:txBody>
          <a:bodyPr/>
          <a:lstStyle/>
          <a:p>
            <a:fld id="{3359FCCA-C442-42D1-B94A-A71CB92A5E02}" type="datetime4">
              <a:rPr lang="en-US" smtClean="0"/>
              <a:pPr/>
              <a:t>January 17, 2013</a:t>
            </a:fld>
            <a:endParaRPr lang="en-US"/>
          </a:p>
        </p:txBody>
      </p:sp>
      <p:sp>
        <p:nvSpPr>
          <p:cNvPr id="10" name="Slide Number Placeholder 9"/>
          <p:cNvSpPr>
            <a:spLocks noGrp="1"/>
          </p:cNvSpPr>
          <p:nvPr>
            <p:ph type="sldNum" sz="quarter" idx="12"/>
          </p:nvPr>
        </p:nvSpPr>
        <p:spPr/>
        <p:txBody>
          <a:bodyPr/>
          <a:lstStyle/>
          <a:p>
            <a:r>
              <a:rPr lang="en-US" smtClean="0"/>
              <a:t>| Slide </a:t>
            </a:r>
            <a:fld id="{CF363E95-653D-48D7-8EB0-A81FED805B5F}" type="slidenum">
              <a:rPr lang="en-US" smtClean="0"/>
              <a:pPr/>
              <a:t>13</a:t>
            </a:fld>
            <a:endParaRPr lang="en-US"/>
          </a:p>
        </p:txBody>
      </p:sp>
      <p:pic>
        <p:nvPicPr>
          <p:cNvPr id="11" name="Picture 10" descr="safety.png"/>
          <p:cNvPicPr>
            <a:picLocks noChangeAspect="1"/>
          </p:cNvPicPr>
          <p:nvPr/>
        </p:nvPicPr>
        <p:blipFill>
          <a:blip r:embed="rId3" cstate="screen"/>
          <a:stretch>
            <a:fillRect/>
          </a:stretch>
        </p:blipFill>
        <p:spPr>
          <a:xfrm>
            <a:off x="8255851" y="368300"/>
            <a:ext cx="642105"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descr="graph2-redraw.jpg"/>
          <p:cNvPicPr>
            <a:picLocks noChangeAspect="1"/>
          </p:cNvPicPr>
          <p:nvPr/>
        </p:nvPicPr>
        <p:blipFill>
          <a:blip r:embed="rId4" cstate="print"/>
          <a:stretch>
            <a:fillRect/>
          </a:stretch>
        </p:blipFill>
        <p:spPr>
          <a:xfrm>
            <a:off x="228600" y="1600200"/>
            <a:ext cx="4267200" cy="241598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sz="half" idx="2"/>
          </p:nvPr>
        </p:nvSpPr>
        <p:spPr>
          <a:xfrm>
            <a:off x="4643438" y="1592263"/>
            <a:ext cx="4284662" cy="4608511"/>
          </a:xfrm>
        </p:spPr>
        <p:txBody>
          <a:bodyPr>
            <a:normAutofit/>
          </a:bodyPr>
          <a:lstStyle/>
          <a:p>
            <a:pPr marL="0" indent="0">
              <a:buNone/>
            </a:pPr>
            <a:r>
              <a:rPr lang="en-US" b="1" dirty="0" smtClean="0"/>
              <a:t>Passive protection safeguards personnel and property</a:t>
            </a:r>
          </a:p>
          <a:p>
            <a:pPr>
              <a:buFont typeface="Wingdings" charset="2"/>
              <a:buChar char="§"/>
            </a:pPr>
            <a:r>
              <a:rPr lang="en-US" dirty="0" smtClean="0"/>
              <a:t>Compartmentalized/ </a:t>
            </a:r>
            <a:r>
              <a:rPr lang="en-US" dirty="0"/>
              <a:t>modular design </a:t>
            </a:r>
            <a:r>
              <a:rPr lang="en-US" dirty="0" smtClean="0"/>
              <a:t>approach limits </a:t>
            </a:r>
            <a:r>
              <a:rPr lang="en-US" dirty="0"/>
              <a:t>arc </a:t>
            </a:r>
            <a:r>
              <a:rPr lang="en-US" dirty="0" smtClean="0"/>
              <a:t>damage</a:t>
            </a:r>
          </a:p>
          <a:p>
            <a:pPr>
              <a:buFont typeface="Wingdings" charset="2"/>
              <a:buChar char="§"/>
            </a:pPr>
            <a:r>
              <a:rPr lang="en-US" dirty="0" smtClean="0"/>
              <a:t>Segregated compartments</a:t>
            </a:r>
          </a:p>
          <a:p>
            <a:pPr>
              <a:buFont typeface="Wingdings" charset="2"/>
              <a:buChar char="§"/>
            </a:pPr>
            <a:r>
              <a:rPr lang="en-US" dirty="0" smtClean="0"/>
              <a:t>Multi-function wall forms a gas-tight seal between main bus bar and equipment compartment</a:t>
            </a:r>
          </a:p>
          <a:p>
            <a:pPr>
              <a:buFont typeface="Wingdings" charset="2"/>
              <a:buChar char="§"/>
            </a:pPr>
            <a:r>
              <a:rPr lang="en-US" dirty="0" smtClean="0"/>
              <a:t>Separation </a:t>
            </a:r>
            <a:r>
              <a:rPr lang="en-US" dirty="0"/>
              <a:t>of the power and control circuitry isolates </a:t>
            </a:r>
            <a:r>
              <a:rPr lang="en-US" dirty="0" smtClean="0"/>
              <a:t>control technicians from </a:t>
            </a:r>
            <a:r>
              <a:rPr lang="en-US" dirty="0"/>
              <a:t>power </a:t>
            </a:r>
            <a:r>
              <a:rPr lang="en-US" dirty="0" smtClean="0"/>
              <a:t>circuits</a:t>
            </a:r>
            <a:endParaRPr lang="en-US" sz="1600" dirty="0" smtClean="0"/>
          </a:p>
          <a:p>
            <a:pPr>
              <a:buNone/>
            </a:pPr>
            <a:endParaRPr lang="en-US" sz="1600" dirty="0"/>
          </a:p>
        </p:txBody>
      </p:sp>
      <p:sp>
        <p:nvSpPr>
          <p:cNvPr id="7" name="Title 6"/>
          <p:cNvSpPr>
            <a:spLocks noGrp="1"/>
          </p:cNvSpPr>
          <p:nvPr>
            <p:ph type="title"/>
          </p:nvPr>
        </p:nvSpPr>
        <p:spPr/>
        <p:txBody>
          <a:bodyPr/>
          <a:lstStyle/>
          <a:p>
            <a:r>
              <a:rPr lang="en-US" dirty="0" smtClean="0"/>
              <a:t>Safety</a:t>
            </a:r>
            <a:br>
              <a:rPr lang="en-US" dirty="0" smtClean="0"/>
            </a:br>
            <a:r>
              <a:rPr lang="en-US" dirty="0" smtClean="0">
                <a:solidFill>
                  <a:schemeClr val="accent1"/>
                </a:solidFill>
              </a:rPr>
              <a:t>Solutions</a:t>
            </a:r>
            <a:endParaRPr lang="en-US" dirty="0">
              <a:solidFill>
                <a:schemeClr val="accent1"/>
              </a:solidFill>
            </a:endParaRPr>
          </a:p>
        </p:txBody>
      </p:sp>
      <p:sp>
        <p:nvSpPr>
          <p:cNvPr id="9" name="Date Placeholder 8"/>
          <p:cNvSpPr>
            <a:spLocks noGrp="1"/>
          </p:cNvSpPr>
          <p:nvPr>
            <p:ph type="dt" sz="half" idx="16"/>
          </p:nvPr>
        </p:nvSpPr>
        <p:spPr/>
        <p:txBody>
          <a:bodyPr/>
          <a:lstStyle/>
          <a:p>
            <a:fld id="{3359FCCA-C442-42D1-B94A-A71CB92A5E02}" type="datetime4">
              <a:rPr lang="en-US" smtClean="0"/>
              <a:pPr/>
              <a:t>January 17, 2013</a:t>
            </a:fld>
            <a:endParaRPr lang="de-DE" dirty="0"/>
          </a:p>
        </p:txBody>
      </p:sp>
      <p:sp>
        <p:nvSpPr>
          <p:cNvPr id="10" name="Slide Number Placeholder 9"/>
          <p:cNvSpPr>
            <a:spLocks noGrp="1"/>
          </p:cNvSpPr>
          <p:nvPr>
            <p:ph type="sldNum" sz="quarter" idx="17"/>
          </p:nvPr>
        </p:nvSpPr>
        <p:spPr/>
        <p:txBody>
          <a:bodyPr/>
          <a:lstStyle/>
          <a:p>
            <a:r>
              <a:rPr lang="de-DE" smtClean="0"/>
              <a:t>| Slide </a:t>
            </a:r>
            <a:fld id="{CF363E95-653D-48D7-8EB0-A81FED805B5F}" type="slidenum">
              <a:rPr lang="de-DE" smtClean="0"/>
              <a:pPr/>
              <a:t>14</a:t>
            </a:fld>
            <a:endParaRPr lang="de-DE" dirty="0"/>
          </a:p>
        </p:txBody>
      </p:sp>
      <p:pic>
        <p:nvPicPr>
          <p:cNvPr id="11" name="Picture 10" descr="safety.png"/>
          <p:cNvPicPr>
            <a:picLocks noChangeAspect="1"/>
          </p:cNvPicPr>
          <p:nvPr/>
        </p:nvPicPr>
        <p:blipFill>
          <a:blip r:embed="rId3" cstate="screen"/>
          <a:stretch>
            <a:fillRect/>
          </a:stretch>
        </p:blipFill>
        <p:spPr>
          <a:xfrm>
            <a:off x="8255851" y="368300"/>
            <a:ext cx="642105"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8" name="Rectangle 37"/>
          <p:cNvSpPr/>
          <p:nvPr/>
        </p:nvSpPr>
        <p:spPr bwMode="gray">
          <a:xfrm>
            <a:off x="3348038" y="6353176"/>
            <a:ext cx="2447925" cy="304800"/>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r>
              <a:rPr lang="en-US" sz="1400" b="1" dirty="0" smtClean="0">
                <a:solidFill>
                  <a:schemeClr val="bg1"/>
                </a:solidFill>
                <a:latin typeface="Arial" pitchFamily="34" charset="0"/>
                <a:cs typeface="Arial" pitchFamily="34" charset="0"/>
                <a:hlinkClick r:id="rId4"/>
              </a:rPr>
              <a:t>Watch the video</a:t>
            </a:r>
            <a:endParaRPr lang="en-US" sz="1400" b="1" dirty="0" smtClean="0">
              <a:solidFill>
                <a:schemeClr val="bg1"/>
              </a:solidFill>
              <a:latin typeface="Arial" pitchFamily="34" charset="0"/>
              <a:cs typeface="Arial" pitchFamily="34" charset="0"/>
            </a:endParaRPr>
          </a:p>
        </p:txBody>
      </p:sp>
      <p:pic>
        <p:nvPicPr>
          <p:cNvPr id="12" name="Picture 11" descr="colored lineup.jpg"/>
          <p:cNvPicPr>
            <a:picLocks noChangeAspect="1"/>
          </p:cNvPicPr>
          <p:nvPr/>
        </p:nvPicPr>
        <p:blipFill>
          <a:blip r:embed="rId5" cstate="print"/>
          <a:stretch>
            <a:fillRect/>
          </a:stretch>
        </p:blipFill>
        <p:spPr>
          <a:xfrm>
            <a:off x="227979" y="1600733"/>
            <a:ext cx="4220030" cy="238846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8"/>
          <p:cNvSpPr>
            <a:spLocks noGrp="1"/>
          </p:cNvSpPr>
          <p:nvPr>
            <p:ph type="ctrTitle"/>
          </p:nvPr>
        </p:nvSpPr>
        <p:spPr>
          <a:xfrm>
            <a:off x="215900" y="4184650"/>
            <a:ext cx="8712200" cy="1998663"/>
          </a:xfrm>
        </p:spPr>
        <p:txBody>
          <a:bodyPr/>
          <a:lstStyle/>
          <a:p>
            <a:r>
              <a:rPr lang="en-US" smtClean="0">
                <a:latin typeface="Arial" charset="0"/>
                <a:cs typeface="Arial" charset="0"/>
              </a:rPr>
              <a:t>Availability and reliability</a:t>
            </a:r>
          </a:p>
        </p:txBody>
      </p:sp>
      <p:sp>
        <p:nvSpPr>
          <p:cNvPr id="38916" name="Date Placeholder 5"/>
          <p:cNvSpPr>
            <a:spLocks noGrp="1"/>
          </p:cNvSpPr>
          <p:nvPr>
            <p:ph type="dt" sz="quarter" idx="11"/>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9BD48BD1-4358-4194-9B66-D23B6F943EE9}" type="datetime4">
              <a:rPr lang="en-US">
                <a:latin typeface="Arial" charset="0"/>
                <a:cs typeface="Arial" charset="0"/>
              </a:rPr>
              <a:pPr fontAlgn="base">
                <a:spcBef>
                  <a:spcPct val="0"/>
                </a:spcBef>
                <a:spcAft>
                  <a:spcPct val="0"/>
                </a:spcAft>
              </a:pPr>
              <a:t>January 17, 2013</a:t>
            </a:fld>
            <a:endParaRPr>
              <a:latin typeface="Arial" charset="0"/>
              <a:cs typeface="Arial" charset="0"/>
            </a:endParaRPr>
          </a:p>
        </p:txBody>
      </p:sp>
      <p:sp>
        <p:nvSpPr>
          <p:cNvPr id="38917" name="Slide Number Placeholder 6"/>
          <p:cNvSpPr>
            <a:spLocks noGrp="1"/>
          </p:cNvSpPr>
          <p:nvPr>
            <p:ph type="sldNum" sz="quarter" idx="12"/>
          </p:nvPr>
        </p:nvSpPr>
        <p:spPr>
          <a:noFill/>
          <a:ln>
            <a:miter lim="800000"/>
            <a:headEnd/>
            <a:tailEnd/>
          </a:ln>
        </p:spPr>
        <p:txBody>
          <a:bodyPr wrap="square" numCol="1" compatLnSpc="1">
            <a:prstTxWarp prst="textNoShape">
              <a:avLst/>
            </a:prstTxWarp>
          </a:bodyPr>
          <a:lstStyle/>
          <a:p>
            <a:pPr fontAlgn="base">
              <a:spcBef>
                <a:spcPct val="0"/>
              </a:spcBef>
              <a:spcAft>
                <a:spcPct val="0"/>
              </a:spcAft>
            </a:pPr>
            <a:r>
              <a:rPr>
                <a:latin typeface="Arial" charset="0"/>
                <a:cs typeface="Arial" charset="0"/>
              </a:rPr>
              <a:t>| Slide </a:t>
            </a:r>
            <a:fld id="{515CB779-2EEF-4249-A5D6-9600B63BEDA2}" type="slidenum">
              <a:rPr>
                <a:latin typeface="Arial" charset="0"/>
                <a:cs typeface="Arial" charset="0"/>
              </a:rPr>
              <a:pPr fontAlgn="base">
                <a:spcBef>
                  <a:spcPct val="0"/>
                </a:spcBef>
                <a:spcAft>
                  <a:spcPct val="0"/>
                </a:spcAft>
              </a:pPr>
              <a:t>15</a:t>
            </a:fld>
            <a:endParaRPr>
              <a:latin typeface="Arial" charset="0"/>
              <a:cs typeface="Arial" charset="0"/>
            </a:endParaRPr>
          </a:p>
        </p:txBody>
      </p:sp>
      <p:pic>
        <p:nvPicPr>
          <p:cNvPr id="7" name="Picture Placeholder 6" descr="iStock_000012176575_Large-web.jpg"/>
          <p:cNvPicPr>
            <a:picLocks noGrp="1" noChangeAspect="1"/>
          </p:cNvPicPr>
          <p:nvPr>
            <p:ph type="pic" sz="quarter" idx="10"/>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0"/>
          </p:nvPr>
        </p:nvSpPr>
        <p:spPr/>
        <p:txBody>
          <a:bodyPr>
            <a:normAutofit/>
          </a:bodyPr>
          <a:lstStyle/>
          <a:p>
            <a:pPr marL="0" indent="0">
              <a:spcBef>
                <a:spcPts val="0"/>
              </a:spcBef>
              <a:buNone/>
            </a:pPr>
            <a:r>
              <a:rPr lang="en-US" b="1" dirty="0" smtClean="0"/>
              <a:t>Low voltage switchgear environments can be tough </a:t>
            </a:r>
          </a:p>
          <a:p>
            <a:pPr marL="0" indent="0">
              <a:spcBef>
                <a:spcPts val="0"/>
              </a:spcBef>
              <a:buNone/>
            </a:pPr>
            <a:r>
              <a:rPr lang="en-US" b="1" dirty="0" smtClean="0"/>
              <a:t>e.g. corrosive, dusty, high vibration</a:t>
            </a:r>
          </a:p>
          <a:p>
            <a:pPr>
              <a:buFont typeface="Wingdings" charset="2"/>
              <a:buChar char="§"/>
            </a:pPr>
            <a:r>
              <a:rPr lang="en-US" dirty="0" smtClean="0"/>
              <a:t>Hot spots</a:t>
            </a:r>
          </a:p>
          <a:p>
            <a:pPr>
              <a:buFont typeface="Wingdings" charset="2"/>
              <a:buChar char="§"/>
            </a:pPr>
            <a:r>
              <a:rPr lang="en-US" dirty="0" smtClean="0"/>
              <a:t>Heat dissipation</a:t>
            </a:r>
          </a:p>
          <a:p>
            <a:pPr>
              <a:buFont typeface="Wingdings" charset="2"/>
              <a:buChar char="§"/>
            </a:pPr>
            <a:r>
              <a:rPr lang="en-US" dirty="0" smtClean="0"/>
              <a:t>Regular maintenance requirements, upgrades, retrofit</a:t>
            </a:r>
          </a:p>
          <a:p>
            <a:pPr>
              <a:buFont typeface="Wingdings" charset="2"/>
              <a:buChar char="§"/>
            </a:pPr>
            <a:r>
              <a:rPr lang="en-US" dirty="0" smtClean="0"/>
              <a:t>Unplanned downtime</a:t>
            </a:r>
          </a:p>
          <a:p>
            <a:pPr>
              <a:buFont typeface="Wingdings" charset="2"/>
              <a:buChar char="§"/>
            </a:pPr>
            <a:endParaRPr lang="en-US" sz="2000" dirty="0" smtClean="0">
              <a:solidFill>
                <a:srgbClr val="FF0000"/>
              </a:solidFill>
            </a:endParaRPr>
          </a:p>
        </p:txBody>
      </p:sp>
      <p:sp>
        <p:nvSpPr>
          <p:cNvPr id="5" name="Title 4"/>
          <p:cNvSpPr>
            <a:spLocks noGrp="1"/>
          </p:cNvSpPr>
          <p:nvPr>
            <p:ph type="title"/>
          </p:nvPr>
        </p:nvSpPr>
        <p:spPr/>
        <p:txBody>
          <a:bodyPr/>
          <a:lstStyle/>
          <a:p>
            <a:r>
              <a:rPr lang="en-US" dirty="0" smtClean="0"/>
              <a:t>Availability and reliability</a:t>
            </a:r>
            <a:br>
              <a:rPr lang="en-US" dirty="0" smtClean="0"/>
            </a:br>
            <a:r>
              <a:rPr lang="en-US" dirty="0" smtClean="0">
                <a:solidFill>
                  <a:schemeClr val="accent1"/>
                </a:solidFill>
              </a:rPr>
              <a:t>Challenges</a:t>
            </a:r>
            <a:endParaRPr lang="en-US" dirty="0">
              <a:solidFill>
                <a:schemeClr val="accent1"/>
              </a:solidFill>
            </a:endParaRPr>
          </a:p>
        </p:txBody>
      </p:sp>
      <p:sp>
        <p:nvSpPr>
          <p:cNvPr id="7" name="Date Placeholder 6"/>
          <p:cNvSpPr>
            <a:spLocks noGrp="1"/>
          </p:cNvSpPr>
          <p:nvPr>
            <p:ph type="dt" sz="half" idx="11"/>
          </p:nvPr>
        </p:nvSpPr>
        <p:spPr/>
        <p:txBody>
          <a:bodyPr/>
          <a:lstStyle/>
          <a:p>
            <a:fld id="{CD1FDE04-C460-4300-8908-31E095E648AC}" type="datetime4">
              <a:rPr lang="en-US" smtClean="0"/>
              <a:pPr/>
              <a:t>January 17, 2013</a:t>
            </a:fld>
            <a:endParaRPr lang="en-US"/>
          </a:p>
        </p:txBody>
      </p:sp>
      <p:sp>
        <p:nvSpPr>
          <p:cNvPr id="8" name="Slide Number Placeholder 7"/>
          <p:cNvSpPr>
            <a:spLocks noGrp="1"/>
          </p:cNvSpPr>
          <p:nvPr>
            <p:ph type="sldNum" sz="quarter" idx="12"/>
          </p:nvPr>
        </p:nvSpPr>
        <p:spPr/>
        <p:txBody>
          <a:bodyPr/>
          <a:lstStyle/>
          <a:p>
            <a:r>
              <a:rPr lang="en-US" smtClean="0"/>
              <a:t>| Slide </a:t>
            </a:r>
            <a:fld id="{CF363E95-653D-48D7-8EB0-A81FED805B5F}" type="slidenum">
              <a:rPr lang="en-US" smtClean="0"/>
              <a:pPr/>
              <a:t>16</a:t>
            </a:fld>
            <a:endParaRPr lang="en-US"/>
          </a:p>
        </p:txBody>
      </p:sp>
      <p:pic>
        <p:nvPicPr>
          <p:cNvPr id="9" name="Picture 8" descr="reliability and availability.png"/>
          <p:cNvPicPr>
            <a:picLocks noChangeAspect="1"/>
          </p:cNvPicPr>
          <p:nvPr/>
        </p:nvPicPr>
        <p:blipFill>
          <a:blip r:embed="rId3" cstate="screen"/>
          <a:stretch>
            <a:fillRect/>
          </a:stretch>
        </p:blipFill>
        <p:spPr>
          <a:xfrm>
            <a:off x="8259914" y="368300"/>
            <a:ext cx="638042"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Picture Placeholder 13" descr="Screen-Shot-2013-01-02-at-10.37-web2.jpg"/>
          <p:cNvPicPr>
            <a:picLocks noGrp="1" noChangeAspect="1"/>
          </p:cNvPicPr>
          <p:nvPr>
            <p:ph type="pic" sz="quarter" idx="13"/>
          </p:nvPr>
        </p:nvPicPr>
        <p:blipFill>
          <a:blip r:embed="rId4" cstate="print"/>
          <a:srcRect/>
          <a:stretch>
            <a:fillRect/>
          </a:stretch>
        </p:blipFill>
        <p:spPr>
          <a:xfrm>
            <a:off x="1436183" y="1592262"/>
            <a:ext cx="3024000" cy="2232000"/>
          </a:xfrm>
        </p:spPr>
      </p:pic>
      <p:pic>
        <p:nvPicPr>
          <p:cNvPr id="16" name="Picture Placeholder 15" descr="Screen-Shot-2013-01-02-at-10.37-web.jpg"/>
          <p:cNvPicPr>
            <a:picLocks noGrp="1" noChangeAspect="1"/>
          </p:cNvPicPr>
          <p:nvPr>
            <p:ph type="pic" sz="quarter" idx="15"/>
          </p:nvPr>
        </p:nvPicPr>
        <p:blipFill>
          <a:blip r:embed="rId5" cstate="print"/>
          <a:srcRect/>
          <a:stretch>
            <a:fillRect/>
          </a:stretch>
        </p:blipFill>
        <p:spPr>
          <a:xfrm>
            <a:off x="1436183" y="3968774"/>
            <a:ext cx="3024000" cy="2232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type="body" sz="quarter" idx="10"/>
          </p:nvPr>
        </p:nvSpPr>
        <p:spPr/>
        <p:txBody>
          <a:bodyPr/>
          <a:lstStyle/>
          <a:p>
            <a:pPr>
              <a:buNone/>
            </a:pPr>
            <a:endParaRPr lang="en-US" dirty="0" smtClean="0"/>
          </a:p>
          <a:p>
            <a:pPr>
              <a:buNone/>
            </a:pPr>
            <a:endParaRPr lang="en-US" dirty="0"/>
          </a:p>
        </p:txBody>
      </p:sp>
      <p:sp>
        <p:nvSpPr>
          <p:cNvPr id="7" name="Title 6"/>
          <p:cNvSpPr>
            <a:spLocks noGrp="1"/>
          </p:cNvSpPr>
          <p:nvPr>
            <p:ph type="title"/>
          </p:nvPr>
        </p:nvSpPr>
        <p:spPr/>
        <p:txBody>
          <a:bodyPr/>
          <a:lstStyle/>
          <a:p>
            <a:r>
              <a:rPr lang="en-US" dirty="0" smtClean="0"/>
              <a:t>Availability and reliability</a:t>
            </a:r>
            <a:br>
              <a:rPr lang="en-US" dirty="0" smtClean="0"/>
            </a:br>
            <a:r>
              <a:rPr lang="en-US" dirty="0" smtClean="0">
                <a:solidFill>
                  <a:schemeClr val="accent1"/>
                </a:solidFill>
              </a:rPr>
              <a:t>Solutions</a:t>
            </a:r>
            <a:endParaRPr lang="en-US" dirty="0">
              <a:solidFill>
                <a:schemeClr val="accent1"/>
              </a:solidFill>
            </a:endParaRPr>
          </a:p>
        </p:txBody>
      </p:sp>
      <p:sp>
        <p:nvSpPr>
          <p:cNvPr id="9" name="Date Placeholder 8"/>
          <p:cNvSpPr>
            <a:spLocks noGrp="1"/>
          </p:cNvSpPr>
          <p:nvPr>
            <p:ph type="dt" sz="half" idx="11"/>
          </p:nvPr>
        </p:nvSpPr>
        <p:spPr/>
        <p:txBody>
          <a:bodyPr/>
          <a:lstStyle/>
          <a:p>
            <a:fld id="{3359FCCA-C442-42D1-B94A-A71CB92A5E02}" type="datetime4">
              <a:rPr lang="en-US" smtClean="0"/>
              <a:pPr/>
              <a:t>January 17, 2013</a:t>
            </a:fld>
            <a:endParaRPr lang="de-DE" dirty="0"/>
          </a:p>
        </p:txBody>
      </p:sp>
      <p:sp>
        <p:nvSpPr>
          <p:cNvPr id="10" name="Slide Number Placeholder 9"/>
          <p:cNvSpPr>
            <a:spLocks noGrp="1"/>
          </p:cNvSpPr>
          <p:nvPr>
            <p:ph type="sldNum" sz="quarter" idx="12"/>
          </p:nvPr>
        </p:nvSpPr>
        <p:spPr/>
        <p:txBody>
          <a:bodyPr/>
          <a:lstStyle/>
          <a:p>
            <a:r>
              <a:rPr lang="de-DE" smtClean="0"/>
              <a:t>| Slide </a:t>
            </a:r>
            <a:fld id="{CF363E95-653D-48D7-8EB0-A81FED805B5F}" type="slidenum">
              <a:rPr lang="de-DE" smtClean="0"/>
              <a:pPr/>
              <a:t>17</a:t>
            </a:fld>
            <a:endParaRPr lang="de-DE" dirty="0"/>
          </a:p>
        </p:txBody>
      </p:sp>
      <p:sp>
        <p:nvSpPr>
          <p:cNvPr id="15" name="Content Placeholder 14"/>
          <p:cNvSpPr>
            <a:spLocks noGrp="1"/>
          </p:cNvSpPr>
          <p:nvPr>
            <p:ph sz="half" idx="4294967295"/>
          </p:nvPr>
        </p:nvSpPr>
        <p:spPr>
          <a:xfrm>
            <a:off x="4643438" y="1610803"/>
            <a:ext cx="4271962" cy="4561397"/>
          </a:xfrm>
        </p:spPr>
        <p:txBody>
          <a:bodyPr>
            <a:noAutofit/>
          </a:bodyPr>
          <a:lstStyle/>
          <a:p>
            <a:pPr>
              <a:buNone/>
            </a:pPr>
            <a:r>
              <a:rPr lang="en-US" b="1" dirty="0" smtClean="0"/>
              <a:t>Designed for reliability</a:t>
            </a:r>
          </a:p>
          <a:p>
            <a:r>
              <a:rPr lang="en-US" dirty="0" smtClean="0"/>
              <a:t>Power contacts are independently </a:t>
            </a:r>
            <a:r>
              <a:rPr lang="en-US" dirty="0"/>
              <a:t>certified for </a:t>
            </a:r>
            <a:r>
              <a:rPr lang="en-US" dirty="0" smtClean="0"/>
              <a:t>1000+ </a:t>
            </a:r>
            <a:r>
              <a:rPr lang="en-US" dirty="0"/>
              <a:t>operations, more </a:t>
            </a:r>
            <a:r>
              <a:rPr lang="en-US" dirty="0" smtClean="0"/>
              <a:t>than 5X industry standard</a:t>
            </a:r>
            <a:endParaRPr lang="en-US" dirty="0"/>
          </a:p>
          <a:p>
            <a:r>
              <a:rPr lang="en-US" dirty="0" smtClean="0"/>
              <a:t>Cable </a:t>
            </a:r>
            <a:r>
              <a:rPr lang="en-US" dirty="0"/>
              <a:t>forces </a:t>
            </a:r>
            <a:r>
              <a:rPr lang="en-US" dirty="0" smtClean="0"/>
              <a:t>are decoupled </a:t>
            </a:r>
            <a:r>
              <a:rPr lang="en-US" dirty="0"/>
              <a:t>from the power </a:t>
            </a:r>
            <a:r>
              <a:rPr lang="en-US" dirty="0" smtClean="0"/>
              <a:t> contacts to eliminate hot spots</a:t>
            </a:r>
          </a:p>
          <a:p>
            <a:r>
              <a:rPr lang="en-US" dirty="0"/>
              <a:t>Cables are </a:t>
            </a:r>
            <a:r>
              <a:rPr lang="en-US" dirty="0" smtClean="0"/>
              <a:t>double-insulated</a:t>
            </a:r>
          </a:p>
          <a:p>
            <a:r>
              <a:rPr lang="en-US" dirty="0" smtClean="0"/>
              <a:t>Better cooling through individual </a:t>
            </a:r>
            <a:r>
              <a:rPr lang="en-US" dirty="0"/>
              <a:t>venting of </a:t>
            </a:r>
            <a:r>
              <a:rPr lang="en-US" dirty="0" smtClean="0"/>
              <a:t>compartments to avoid thermal interference</a:t>
            </a:r>
            <a:endParaRPr lang="en-US" dirty="0"/>
          </a:p>
        </p:txBody>
      </p:sp>
      <p:pic>
        <p:nvPicPr>
          <p:cNvPr id="11" name="Picture 10" descr="reliability and availability.png"/>
          <p:cNvPicPr>
            <a:picLocks noChangeAspect="1"/>
          </p:cNvPicPr>
          <p:nvPr/>
        </p:nvPicPr>
        <p:blipFill>
          <a:blip r:embed="rId3" cstate="screen"/>
          <a:stretch>
            <a:fillRect/>
          </a:stretch>
        </p:blipFill>
        <p:spPr>
          <a:xfrm>
            <a:off x="8259914" y="368300"/>
            <a:ext cx="638042"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1" descr="ABB-35-web.jpg"/>
          <p:cNvPicPr>
            <a:picLocks noChangeAspect="1"/>
          </p:cNvPicPr>
          <p:nvPr/>
        </p:nvPicPr>
        <p:blipFill>
          <a:blip r:embed="rId4" cstate="print"/>
          <a:srcRect/>
          <a:stretch>
            <a:fillRect/>
          </a:stretch>
        </p:blipFill>
        <p:spPr>
          <a:xfrm>
            <a:off x="228600" y="1600200"/>
            <a:ext cx="4270248" cy="1356528"/>
          </a:xfrm>
          <a:prstGeom prst="rect">
            <a:avLst/>
          </a:prstGeom>
        </p:spPr>
      </p:pic>
      <p:pic>
        <p:nvPicPr>
          <p:cNvPr id="13" name="Picture 12" descr="ABB-30-web.jpg"/>
          <p:cNvPicPr>
            <a:picLocks noChangeAspect="1"/>
          </p:cNvPicPr>
          <p:nvPr/>
        </p:nvPicPr>
        <p:blipFill>
          <a:blip r:embed="rId5" cstate="print"/>
          <a:srcRect/>
          <a:stretch>
            <a:fillRect/>
          </a:stretch>
        </p:blipFill>
        <p:spPr>
          <a:xfrm>
            <a:off x="228600" y="3211268"/>
            <a:ext cx="4270248" cy="1353178"/>
          </a:xfrm>
          <a:prstGeom prst="rect">
            <a:avLst/>
          </a:prstGeom>
        </p:spPr>
      </p:pic>
      <p:pic>
        <p:nvPicPr>
          <p:cNvPr id="17" name="Picture Placeholder 16" descr="Screen-Shot-2013-01-02-at-10.35-web.jpg"/>
          <p:cNvPicPr>
            <a:picLocks noGrp="1" noChangeAspect="1"/>
          </p:cNvPicPr>
          <p:nvPr>
            <p:ph type="pic" sz="quarter" idx="13"/>
          </p:nvPr>
        </p:nvPicPr>
        <p:blipFill>
          <a:blip r:embed="rId6" cstate="print"/>
          <a:srcRect/>
          <a:stretch>
            <a:fillRect/>
          </a:stretch>
        </p:blipFill>
        <p:spPr>
          <a:xfrm>
            <a:off x="225552" y="4818985"/>
            <a:ext cx="4270248" cy="1353215"/>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type="body" sz="quarter" idx="10"/>
          </p:nvPr>
        </p:nvSpPr>
        <p:spPr/>
        <p:txBody>
          <a:bodyPr/>
          <a:lstStyle/>
          <a:p>
            <a:pPr>
              <a:buNone/>
            </a:pPr>
            <a:endParaRPr lang="en-US" smtClean="0"/>
          </a:p>
          <a:p>
            <a:pPr>
              <a:buNone/>
            </a:pPr>
            <a:endParaRPr lang="en-US"/>
          </a:p>
        </p:txBody>
      </p:sp>
      <p:sp>
        <p:nvSpPr>
          <p:cNvPr id="7" name="Title 6"/>
          <p:cNvSpPr>
            <a:spLocks noGrp="1"/>
          </p:cNvSpPr>
          <p:nvPr>
            <p:ph type="title"/>
          </p:nvPr>
        </p:nvSpPr>
        <p:spPr/>
        <p:txBody>
          <a:bodyPr/>
          <a:lstStyle/>
          <a:p>
            <a:r>
              <a:rPr lang="en-US" dirty="0" smtClean="0"/>
              <a:t>Availability and reliability</a:t>
            </a:r>
            <a:br>
              <a:rPr lang="en-US" dirty="0" smtClean="0"/>
            </a:br>
            <a:r>
              <a:rPr lang="en-US" dirty="0" smtClean="0">
                <a:solidFill>
                  <a:schemeClr val="accent1"/>
                </a:solidFill>
              </a:rPr>
              <a:t>Solutions</a:t>
            </a:r>
            <a:endParaRPr lang="en-US" dirty="0">
              <a:solidFill>
                <a:schemeClr val="accent1"/>
              </a:solidFill>
            </a:endParaRPr>
          </a:p>
        </p:txBody>
      </p:sp>
      <p:sp>
        <p:nvSpPr>
          <p:cNvPr id="9" name="Date Placeholder 8"/>
          <p:cNvSpPr>
            <a:spLocks noGrp="1"/>
          </p:cNvSpPr>
          <p:nvPr>
            <p:ph type="dt" sz="half" idx="11"/>
          </p:nvPr>
        </p:nvSpPr>
        <p:spPr/>
        <p:txBody>
          <a:bodyPr/>
          <a:lstStyle/>
          <a:p>
            <a:fld id="{3359FCCA-C442-42D1-B94A-A71CB92A5E02}" type="datetime4">
              <a:rPr lang="en-US" smtClean="0"/>
              <a:pPr/>
              <a:t>January 17, 2013</a:t>
            </a:fld>
            <a:endParaRPr lang="en-US"/>
          </a:p>
        </p:txBody>
      </p:sp>
      <p:sp>
        <p:nvSpPr>
          <p:cNvPr id="10" name="Slide Number Placeholder 9"/>
          <p:cNvSpPr>
            <a:spLocks noGrp="1"/>
          </p:cNvSpPr>
          <p:nvPr>
            <p:ph type="sldNum" sz="quarter" idx="12"/>
          </p:nvPr>
        </p:nvSpPr>
        <p:spPr/>
        <p:txBody>
          <a:bodyPr/>
          <a:lstStyle/>
          <a:p>
            <a:r>
              <a:rPr lang="en-US" smtClean="0"/>
              <a:t>| Slide </a:t>
            </a:r>
            <a:fld id="{CF363E95-653D-48D7-8EB0-A81FED805B5F}" type="slidenum">
              <a:rPr lang="en-US" smtClean="0"/>
              <a:pPr/>
              <a:t>18</a:t>
            </a:fld>
            <a:endParaRPr lang="en-US"/>
          </a:p>
        </p:txBody>
      </p:sp>
      <p:sp>
        <p:nvSpPr>
          <p:cNvPr id="13" name="Content Placeholder 12"/>
          <p:cNvSpPr>
            <a:spLocks noGrp="1"/>
          </p:cNvSpPr>
          <p:nvPr>
            <p:ph sz="half" idx="4294967295"/>
          </p:nvPr>
        </p:nvSpPr>
        <p:spPr>
          <a:xfrm>
            <a:off x="4634750" y="1592263"/>
            <a:ext cx="4284662" cy="2835358"/>
          </a:xfrm>
        </p:spPr>
        <p:txBody>
          <a:bodyPr/>
          <a:lstStyle/>
          <a:p>
            <a:pPr marL="0" indent="0">
              <a:buNone/>
            </a:pPr>
            <a:r>
              <a:rPr lang="en-US" b="1" dirty="0" smtClean="0"/>
              <a:t>Address problems before they occur</a:t>
            </a:r>
          </a:p>
          <a:p>
            <a:pPr>
              <a:buFont typeface="Wingdings" charset="2"/>
              <a:buChar char="§"/>
            </a:pPr>
            <a:r>
              <a:rPr lang="en-US" dirty="0" smtClean="0"/>
              <a:t>Real-time condition monitoring to monitor the health of the asset and address problems before they occur</a:t>
            </a:r>
          </a:p>
          <a:p>
            <a:pPr>
              <a:buFont typeface="Wingdings" charset="2"/>
              <a:buChar char="§"/>
            </a:pPr>
            <a:r>
              <a:rPr lang="en-US" dirty="0"/>
              <a:t>Redundant communications interfaces ensure 100% process control back up</a:t>
            </a:r>
          </a:p>
          <a:p>
            <a:pPr>
              <a:buFont typeface="Wingdings" charset="2"/>
              <a:buChar char="§"/>
            </a:pPr>
            <a:r>
              <a:rPr lang="en-US" dirty="0" smtClean="0"/>
              <a:t>Reduces downtime by as much </a:t>
            </a:r>
            <a:br>
              <a:rPr lang="en-US" dirty="0" smtClean="0"/>
            </a:br>
            <a:r>
              <a:rPr lang="en-US" dirty="0" smtClean="0"/>
              <a:t>as 50%</a:t>
            </a:r>
          </a:p>
          <a:p>
            <a:pPr>
              <a:buFont typeface="Wingdings" charset="2"/>
              <a:buChar char="§"/>
            </a:pPr>
            <a:endParaRPr lang="en-US" dirty="0" smtClean="0"/>
          </a:p>
          <a:p>
            <a:pPr>
              <a:buNone/>
            </a:pPr>
            <a:endParaRPr lang="en-US" dirty="0" smtClean="0"/>
          </a:p>
          <a:p>
            <a:pPr>
              <a:buNone/>
            </a:pPr>
            <a:endParaRPr lang="en-US" dirty="0" smtClean="0"/>
          </a:p>
          <a:p>
            <a:pPr>
              <a:buNone/>
            </a:pPr>
            <a:endParaRPr lang="en-US" dirty="0"/>
          </a:p>
        </p:txBody>
      </p:sp>
      <p:pic>
        <p:nvPicPr>
          <p:cNvPr id="11" name="Picture 10" descr="reliability and availability.png"/>
          <p:cNvPicPr>
            <a:picLocks noChangeAspect="1"/>
          </p:cNvPicPr>
          <p:nvPr/>
        </p:nvPicPr>
        <p:blipFill>
          <a:blip r:embed="rId3" cstate="screen"/>
          <a:stretch>
            <a:fillRect/>
          </a:stretch>
        </p:blipFill>
        <p:spPr>
          <a:xfrm>
            <a:off x="8259914" y="368300"/>
            <a:ext cx="638042"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1" name="Picture Placeholder 20" descr="graphic.png"/>
          <p:cNvPicPr>
            <a:picLocks noGrp="1" noChangeAspect="1"/>
          </p:cNvPicPr>
          <p:nvPr>
            <p:ph type="pic" sz="quarter" idx="15"/>
          </p:nvPr>
        </p:nvPicPr>
        <p:blipFill>
          <a:blip r:embed="rId4" cstate="screen"/>
          <a:srcRect l="712" r="712"/>
          <a:stretch>
            <a:fillRect/>
          </a:stretch>
        </p:blipFill>
        <p:spPr>
          <a:xfrm>
            <a:off x="1436183" y="3948678"/>
            <a:ext cx="3024000" cy="2232000"/>
          </a:xfrm>
        </p:spPr>
      </p:pic>
      <p:sp>
        <p:nvSpPr>
          <p:cNvPr id="14" name="Rectangle 13"/>
          <p:cNvSpPr/>
          <p:nvPr/>
        </p:nvSpPr>
        <p:spPr bwMode="gray">
          <a:xfrm>
            <a:off x="3348038" y="6353176"/>
            <a:ext cx="2447925" cy="304800"/>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r>
              <a:rPr lang="en-US" sz="1400" b="1" dirty="0" smtClean="0">
                <a:solidFill>
                  <a:schemeClr val="bg1"/>
                </a:solidFill>
                <a:latin typeface="Arial" pitchFamily="34" charset="0"/>
                <a:cs typeface="Arial" pitchFamily="34" charset="0"/>
                <a:hlinkClick r:id="rId5"/>
              </a:rPr>
              <a:t>Watch the video</a:t>
            </a:r>
            <a:endParaRPr lang="en-US" sz="1400" b="1" dirty="0" smtClean="0">
              <a:solidFill>
                <a:schemeClr val="bg1"/>
              </a:solidFill>
              <a:latin typeface="Arial" pitchFamily="34" charset="0"/>
              <a:cs typeface="Arial" pitchFamily="34" charset="0"/>
            </a:endParaRPr>
          </a:p>
        </p:txBody>
      </p:sp>
      <p:pic>
        <p:nvPicPr>
          <p:cNvPr id="15" name="Picture Placeholder 14" descr="Slide-18-alternative2-web.jpg"/>
          <p:cNvPicPr>
            <a:picLocks noGrp="1" noChangeAspect="1"/>
          </p:cNvPicPr>
          <p:nvPr>
            <p:ph type="pic" sz="quarter" idx="13"/>
          </p:nvPr>
        </p:nvPicPr>
        <p:blipFill>
          <a:blip r:embed="rId6" cstate="print"/>
          <a:srcRect/>
          <a:stretch>
            <a:fillRect/>
          </a:stretch>
        </p:blipFill>
        <p:spPr>
          <a:xfrm>
            <a:off x="1436183" y="1592262"/>
            <a:ext cx="3024000" cy="2232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Flexibility</a:t>
            </a:r>
            <a:endParaRPr lang="en-US" dirty="0"/>
          </a:p>
        </p:txBody>
      </p:sp>
      <p:sp>
        <p:nvSpPr>
          <p:cNvPr id="6" name="Date Placeholder 5"/>
          <p:cNvSpPr>
            <a:spLocks noGrp="1"/>
          </p:cNvSpPr>
          <p:nvPr>
            <p:ph type="dt" sz="half" idx="11"/>
          </p:nvPr>
        </p:nvSpPr>
        <p:spPr/>
        <p:txBody>
          <a:bodyPr/>
          <a:lstStyle/>
          <a:p>
            <a:fld id="{9187D8A9-50A7-4E94-9DED-8DA3A56EFAFE}" type="datetime4">
              <a:rPr lang="en-US" smtClean="0"/>
              <a:pPr/>
              <a:t>January 17, 2013</a:t>
            </a:fld>
            <a:endParaRPr lang="de-DE" dirty="0"/>
          </a:p>
        </p:txBody>
      </p:sp>
      <p:sp>
        <p:nvSpPr>
          <p:cNvPr id="7" name="Slide Number Placeholder 6"/>
          <p:cNvSpPr>
            <a:spLocks noGrp="1"/>
          </p:cNvSpPr>
          <p:nvPr>
            <p:ph type="sldNum" sz="quarter" idx="12"/>
          </p:nvPr>
        </p:nvSpPr>
        <p:spPr/>
        <p:txBody>
          <a:bodyPr/>
          <a:lstStyle/>
          <a:p>
            <a:r>
              <a:rPr lang="de-DE" smtClean="0"/>
              <a:t>| Slide </a:t>
            </a:r>
            <a:fld id="{CF363E95-653D-48D7-8EB0-A81FED805B5F}" type="slidenum">
              <a:rPr lang="de-DE" smtClean="0"/>
              <a:pPr/>
              <a:t>19</a:t>
            </a:fld>
            <a:endParaRPr lang="de-DE" dirty="0"/>
          </a:p>
        </p:txBody>
      </p:sp>
      <p:pic>
        <p:nvPicPr>
          <p:cNvPr id="10" name="Picture Placeholder 9" descr="iStock_000004194502_Large-web.jpg"/>
          <p:cNvPicPr>
            <a:picLocks noGrp="1" noChangeAspect="1"/>
          </p:cNvPicPr>
          <p:nvPr>
            <p:ph type="pic" sz="quarter" idx="10"/>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0"/>
          </p:nvPr>
        </p:nvSpPr>
        <p:spPr/>
        <p:txBody>
          <a:bodyPr>
            <a:normAutofit/>
          </a:bodyPr>
          <a:lstStyle/>
          <a:p>
            <a:pPr marL="0" indent="0">
              <a:spcBef>
                <a:spcPts val="1080"/>
              </a:spcBef>
              <a:buNone/>
            </a:pPr>
            <a:r>
              <a:rPr lang="en-US" b="1" dirty="0" smtClean="0"/>
              <a:t>Industrial challenges </a:t>
            </a:r>
          </a:p>
          <a:p>
            <a:pPr marL="182880" indent="-182880"/>
            <a:r>
              <a:rPr lang="en-US" dirty="0" smtClean="0"/>
              <a:t>Tight budgets</a:t>
            </a:r>
          </a:p>
          <a:p>
            <a:pPr marL="182880" indent="-182880"/>
            <a:r>
              <a:rPr lang="en-US" dirty="0" smtClean="0"/>
              <a:t>Project deadlines</a:t>
            </a:r>
          </a:p>
          <a:p>
            <a:pPr marL="182880" indent="-182880"/>
            <a:r>
              <a:rPr lang="en-US" dirty="0" smtClean="0"/>
              <a:t>Limited resources</a:t>
            </a:r>
          </a:p>
          <a:p>
            <a:pPr marL="182880" indent="-182880"/>
            <a:r>
              <a:rPr lang="en-US" dirty="0" smtClean="0"/>
              <a:t>Ensuring safety of personnel and property</a:t>
            </a:r>
          </a:p>
          <a:p>
            <a:pPr marL="182880" indent="-182880"/>
            <a:r>
              <a:rPr lang="en-US" dirty="0" smtClean="0"/>
              <a:t>Minimizing downtime</a:t>
            </a:r>
          </a:p>
          <a:p>
            <a:pPr marL="182880" indent="-182880"/>
            <a:r>
              <a:rPr lang="en-US" dirty="0" smtClean="0"/>
              <a:t>Increasing reliability</a:t>
            </a:r>
          </a:p>
          <a:p>
            <a:pPr marL="182880" indent="-182880"/>
            <a:r>
              <a:rPr lang="en-US" dirty="0" smtClean="0"/>
              <a:t>Adapting to changing business needs</a:t>
            </a:r>
          </a:p>
        </p:txBody>
      </p:sp>
      <p:sp>
        <p:nvSpPr>
          <p:cNvPr id="5" name="Title 4"/>
          <p:cNvSpPr>
            <a:spLocks noGrp="1"/>
          </p:cNvSpPr>
          <p:nvPr>
            <p:ph type="title"/>
          </p:nvPr>
        </p:nvSpPr>
        <p:spPr/>
        <p:txBody>
          <a:bodyPr/>
          <a:lstStyle/>
          <a:p>
            <a:r>
              <a:rPr lang="en-US" dirty="0" smtClean="0"/>
              <a:t>Low voltage switchgear</a:t>
            </a:r>
            <a:r>
              <a:rPr lang="en-US" dirty="0" smtClean="0">
                <a:solidFill>
                  <a:srgbClr val="FF0000"/>
                </a:solidFill>
              </a:rPr>
              <a:t> </a:t>
            </a:r>
            <a:r>
              <a:rPr lang="en-US" dirty="0" smtClean="0"/>
              <a:t>solutions</a:t>
            </a:r>
            <a:br>
              <a:rPr lang="en-US" dirty="0" smtClean="0"/>
            </a:br>
            <a:r>
              <a:rPr lang="en-US" dirty="0" smtClean="0">
                <a:solidFill>
                  <a:schemeClr val="accent1"/>
                </a:solidFill>
              </a:rPr>
              <a:t>Essential solutions to everyday challenges</a:t>
            </a:r>
            <a:endParaRPr lang="en-US" dirty="0">
              <a:solidFill>
                <a:schemeClr val="accent1"/>
              </a:solidFill>
            </a:endParaRPr>
          </a:p>
        </p:txBody>
      </p:sp>
      <p:sp>
        <p:nvSpPr>
          <p:cNvPr id="7" name="Date Placeholder 6"/>
          <p:cNvSpPr>
            <a:spLocks noGrp="1"/>
          </p:cNvSpPr>
          <p:nvPr>
            <p:ph type="dt" sz="half" idx="11"/>
          </p:nvPr>
        </p:nvSpPr>
        <p:spPr/>
        <p:txBody>
          <a:bodyPr/>
          <a:lstStyle/>
          <a:p>
            <a:fld id="{CD1FDE04-C460-4300-8908-31E095E648AC}" type="datetime4">
              <a:rPr lang="en-US" smtClean="0"/>
              <a:pPr/>
              <a:t>January 17, 2013</a:t>
            </a:fld>
            <a:endParaRPr lang="en-US" dirty="0"/>
          </a:p>
        </p:txBody>
      </p:sp>
      <p:sp>
        <p:nvSpPr>
          <p:cNvPr id="8" name="Slide Number Placeholder 7"/>
          <p:cNvSpPr>
            <a:spLocks noGrp="1"/>
          </p:cNvSpPr>
          <p:nvPr>
            <p:ph type="sldNum" sz="quarter" idx="12"/>
          </p:nvPr>
        </p:nvSpPr>
        <p:spPr/>
        <p:txBody>
          <a:bodyPr/>
          <a:lstStyle/>
          <a:p>
            <a:r>
              <a:rPr lang="en-US" dirty="0" smtClean="0"/>
              <a:t>| Slide </a:t>
            </a:r>
            <a:fld id="{CF363E95-653D-48D7-8EB0-A81FED805B5F}" type="slidenum">
              <a:rPr lang="en-US" smtClean="0"/>
              <a:pPr/>
              <a:t>2</a:t>
            </a:fld>
            <a:endParaRPr lang="en-US" dirty="0"/>
          </a:p>
        </p:txBody>
      </p:sp>
      <p:pic>
        <p:nvPicPr>
          <p:cNvPr id="12" name="Picture Placeholder 11" descr="Classroom2-web.jpg"/>
          <p:cNvPicPr>
            <a:picLocks noGrp="1" noChangeAspect="1"/>
          </p:cNvPicPr>
          <p:nvPr>
            <p:ph type="pic" sz="quarter" idx="13"/>
          </p:nvPr>
        </p:nvPicPr>
        <p:blipFill>
          <a:blip r:embed="rId3" cstate="print"/>
          <a:srcRect/>
          <a:stretch>
            <a:fillRect/>
          </a:stretch>
        </p:blipFill>
        <p:spPr>
          <a:xfrm>
            <a:off x="218261" y="1592262"/>
            <a:ext cx="4282114" cy="3160608"/>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0"/>
          </p:nvPr>
        </p:nvSpPr>
        <p:spPr/>
        <p:txBody>
          <a:bodyPr>
            <a:normAutofit/>
          </a:bodyPr>
          <a:lstStyle/>
          <a:p>
            <a:pPr marL="0" indent="0">
              <a:buNone/>
            </a:pPr>
            <a:r>
              <a:rPr lang="en-US" b="1" dirty="0" smtClean="0"/>
              <a:t>Control costs; prepare for the future</a:t>
            </a:r>
          </a:p>
          <a:p>
            <a:pPr>
              <a:buFont typeface="Wingdings" charset="2"/>
              <a:buChar char="§"/>
            </a:pPr>
            <a:r>
              <a:rPr lang="en-US" dirty="0" smtClean="0"/>
              <a:t>Changing business and market requirements</a:t>
            </a:r>
          </a:p>
          <a:p>
            <a:pPr>
              <a:buFont typeface="Wingdings" charset="2"/>
              <a:buChar char="§"/>
            </a:pPr>
            <a:r>
              <a:rPr lang="en-US" dirty="0" smtClean="0"/>
              <a:t>Constrained budgets</a:t>
            </a:r>
          </a:p>
          <a:p>
            <a:pPr>
              <a:buFont typeface="Wingdings" charset="2"/>
              <a:buChar char="§"/>
            </a:pPr>
            <a:r>
              <a:rPr lang="en-US" dirty="0"/>
              <a:t>R</a:t>
            </a:r>
            <a:r>
              <a:rPr lang="en-US" dirty="0" smtClean="0"/>
              <a:t>egulations</a:t>
            </a:r>
          </a:p>
          <a:p>
            <a:pPr marL="0" indent="0">
              <a:buNone/>
            </a:pPr>
            <a:endParaRPr lang="en-US" sz="2000" b="1" dirty="0" smtClean="0"/>
          </a:p>
          <a:p>
            <a:pPr marL="0" indent="0">
              <a:buNone/>
            </a:pPr>
            <a:endParaRPr lang="en-US" sz="2000" b="1" dirty="0"/>
          </a:p>
          <a:p>
            <a:pPr marL="0" indent="0">
              <a:buNone/>
            </a:pPr>
            <a:endParaRPr lang="en-US" sz="2000" b="1" dirty="0"/>
          </a:p>
          <a:p>
            <a:pPr marL="0" indent="0">
              <a:spcBef>
                <a:spcPts val="1080"/>
              </a:spcBef>
              <a:buNone/>
            </a:pPr>
            <a:endParaRPr lang="en-US" sz="2000" dirty="0"/>
          </a:p>
          <a:p>
            <a:pPr marL="182880" indent="-182880">
              <a:spcBef>
                <a:spcPts val="1080"/>
              </a:spcBef>
              <a:buNone/>
            </a:pPr>
            <a:endParaRPr lang="en-US" b="1" dirty="0" smtClean="0"/>
          </a:p>
        </p:txBody>
      </p:sp>
      <p:sp>
        <p:nvSpPr>
          <p:cNvPr id="5" name="Title 4"/>
          <p:cNvSpPr>
            <a:spLocks noGrp="1"/>
          </p:cNvSpPr>
          <p:nvPr>
            <p:ph type="title"/>
          </p:nvPr>
        </p:nvSpPr>
        <p:spPr/>
        <p:txBody>
          <a:bodyPr/>
          <a:lstStyle/>
          <a:p>
            <a:r>
              <a:rPr lang="en-US" dirty="0" smtClean="0"/>
              <a:t>Flexibility</a:t>
            </a:r>
            <a:br>
              <a:rPr lang="en-US" dirty="0" smtClean="0"/>
            </a:br>
            <a:r>
              <a:rPr lang="en-US" dirty="0" smtClean="0">
                <a:solidFill>
                  <a:schemeClr val="accent1"/>
                </a:solidFill>
              </a:rPr>
              <a:t>Challenges</a:t>
            </a:r>
            <a:endParaRPr lang="en-US" dirty="0">
              <a:solidFill>
                <a:schemeClr val="accent1"/>
              </a:solidFill>
            </a:endParaRPr>
          </a:p>
        </p:txBody>
      </p:sp>
      <p:sp>
        <p:nvSpPr>
          <p:cNvPr id="7" name="Date Placeholder 6"/>
          <p:cNvSpPr>
            <a:spLocks noGrp="1"/>
          </p:cNvSpPr>
          <p:nvPr>
            <p:ph type="dt" sz="half" idx="11"/>
          </p:nvPr>
        </p:nvSpPr>
        <p:spPr/>
        <p:txBody>
          <a:bodyPr/>
          <a:lstStyle/>
          <a:p>
            <a:fld id="{CD1FDE04-C460-4300-8908-31E095E648AC}" type="datetime4">
              <a:rPr lang="en-US" smtClean="0"/>
              <a:pPr/>
              <a:t>January 17, 2013</a:t>
            </a:fld>
            <a:endParaRPr lang="de-DE" dirty="0"/>
          </a:p>
        </p:txBody>
      </p:sp>
      <p:sp>
        <p:nvSpPr>
          <p:cNvPr id="8" name="Slide Number Placeholder 7"/>
          <p:cNvSpPr>
            <a:spLocks noGrp="1"/>
          </p:cNvSpPr>
          <p:nvPr>
            <p:ph type="sldNum" sz="quarter" idx="12"/>
          </p:nvPr>
        </p:nvSpPr>
        <p:spPr/>
        <p:txBody>
          <a:bodyPr/>
          <a:lstStyle/>
          <a:p>
            <a:r>
              <a:rPr lang="de-DE" smtClean="0"/>
              <a:t>| Slide </a:t>
            </a:r>
            <a:fld id="{CF363E95-653D-48D7-8EB0-A81FED805B5F}" type="slidenum">
              <a:rPr lang="de-DE" smtClean="0"/>
              <a:pPr/>
              <a:t>20</a:t>
            </a:fld>
            <a:endParaRPr lang="de-DE" dirty="0"/>
          </a:p>
        </p:txBody>
      </p:sp>
      <p:pic>
        <p:nvPicPr>
          <p:cNvPr id="9" name="Picture 8" descr="flexibility.png"/>
          <p:cNvPicPr>
            <a:picLocks noChangeAspect="1"/>
          </p:cNvPicPr>
          <p:nvPr/>
        </p:nvPicPr>
        <p:blipFill>
          <a:blip r:embed="rId3" cstate="screen"/>
          <a:stretch>
            <a:fillRect/>
          </a:stretch>
        </p:blipFill>
        <p:spPr>
          <a:xfrm>
            <a:off x="8253760" y="371744"/>
            <a:ext cx="644196"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Placeholder 12" descr="iStock_000015679191_Large-web.jpg"/>
          <p:cNvPicPr>
            <a:picLocks noGrp="1" noChangeAspect="1"/>
          </p:cNvPicPr>
          <p:nvPr>
            <p:ph type="pic" sz="quarter" idx="13"/>
          </p:nvPr>
        </p:nvPicPr>
        <p:blipFill>
          <a:blip r:embed="rId4" cstate="print"/>
          <a:srcRect/>
          <a:stretch>
            <a:fillRect/>
          </a:stretch>
        </p:blipFill>
        <p:spPr>
          <a:xfrm>
            <a:off x="228600" y="1592261"/>
            <a:ext cx="4271775" cy="3152977"/>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type="body" sz="quarter" idx="10"/>
          </p:nvPr>
        </p:nvSpPr>
        <p:spPr/>
        <p:txBody>
          <a:bodyPr>
            <a:normAutofit/>
          </a:bodyPr>
          <a:lstStyle/>
          <a:p>
            <a:pPr marL="0" indent="0">
              <a:buNone/>
            </a:pPr>
            <a:r>
              <a:rPr lang="en-US" b="1" dirty="0" smtClean="0"/>
              <a:t>Adapt to changing business needs</a:t>
            </a:r>
          </a:p>
          <a:p>
            <a:pPr>
              <a:buFont typeface="Wingdings" charset="2"/>
              <a:buChar char="§"/>
            </a:pPr>
            <a:r>
              <a:rPr lang="en-US" dirty="0" smtClean="0"/>
              <a:t>Mix and match </a:t>
            </a:r>
            <a:r>
              <a:rPr lang="en-US" dirty="0"/>
              <a:t>feeders, motor starters, variable speed drives, soft starters, and reactive power </a:t>
            </a:r>
            <a:r>
              <a:rPr lang="en-US" dirty="0" smtClean="0"/>
              <a:t>compensation, all in a single line-up</a:t>
            </a:r>
          </a:p>
        </p:txBody>
      </p:sp>
      <p:sp>
        <p:nvSpPr>
          <p:cNvPr id="7" name="Title 6"/>
          <p:cNvSpPr>
            <a:spLocks noGrp="1"/>
          </p:cNvSpPr>
          <p:nvPr>
            <p:ph type="title"/>
          </p:nvPr>
        </p:nvSpPr>
        <p:spPr/>
        <p:txBody>
          <a:bodyPr/>
          <a:lstStyle/>
          <a:p>
            <a:r>
              <a:rPr lang="en-US" dirty="0" smtClean="0"/>
              <a:t>Flexibility</a:t>
            </a:r>
            <a:br>
              <a:rPr lang="en-US" dirty="0" smtClean="0"/>
            </a:br>
            <a:r>
              <a:rPr lang="en-US" dirty="0" smtClean="0">
                <a:solidFill>
                  <a:schemeClr val="accent1"/>
                </a:solidFill>
              </a:rPr>
              <a:t>Solutions</a:t>
            </a:r>
            <a:endParaRPr lang="en-US" dirty="0">
              <a:solidFill>
                <a:schemeClr val="accent1"/>
              </a:solidFill>
            </a:endParaRPr>
          </a:p>
        </p:txBody>
      </p:sp>
      <p:sp>
        <p:nvSpPr>
          <p:cNvPr id="9" name="Date Placeholder 8"/>
          <p:cNvSpPr>
            <a:spLocks noGrp="1"/>
          </p:cNvSpPr>
          <p:nvPr>
            <p:ph type="dt" sz="half" idx="11"/>
          </p:nvPr>
        </p:nvSpPr>
        <p:spPr/>
        <p:txBody>
          <a:bodyPr/>
          <a:lstStyle/>
          <a:p>
            <a:fld id="{3359FCCA-C442-42D1-B94A-A71CB92A5E02}" type="datetime4">
              <a:rPr lang="en-US" smtClean="0"/>
              <a:pPr/>
              <a:t>January 17, 2013</a:t>
            </a:fld>
            <a:endParaRPr lang="de-DE" dirty="0"/>
          </a:p>
        </p:txBody>
      </p:sp>
      <p:sp>
        <p:nvSpPr>
          <p:cNvPr id="10" name="Slide Number Placeholder 9"/>
          <p:cNvSpPr>
            <a:spLocks noGrp="1"/>
          </p:cNvSpPr>
          <p:nvPr>
            <p:ph type="sldNum" sz="quarter" idx="12"/>
          </p:nvPr>
        </p:nvSpPr>
        <p:spPr/>
        <p:txBody>
          <a:bodyPr/>
          <a:lstStyle/>
          <a:p>
            <a:r>
              <a:rPr lang="de-DE" smtClean="0"/>
              <a:t>| Slide </a:t>
            </a:r>
            <a:fld id="{CF363E95-653D-48D7-8EB0-A81FED805B5F}" type="slidenum">
              <a:rPr lang="de-DE" smtClean="0"/>
              <a:pPr/>
              <a:t>21</a:t>
            </a:fld>
            <a:endParaRPr lang="de-DE" dirty="0"/>
          </a:p>
        </p:txBody>
      </p:sp>
      <p:pic>
        <p:nvPicPr>
          <p:cNvPr id="11" name="Picture 10" descr="flexibility.png"/>
          <p:cNvPicPr>
            <a:picLocks noChangeAspect="1"/>
          </p:cNvPicPr>
          <p:nvPr/>
        </p:nvPicPr>
        <p:blipFill>
          <a:blip r:embed="rId3" cstate="screen"/>
          <a:stretch>
            <a:fillRect/>
          </a:stretch>
        </p:blipFill>
        <p:spPr>
          <a:xfrm>
            <a:off x="8253760" y="371744"/>
            <a:ext cx="644196"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TextBox 13"/>
          <p:cNvSpPr txBox="1"/>
          <p:nvPr/>
        </p:nvSpPr>
        <p:spPr bwMode="gray">
          <a:xfrm>
            <a:off x="4643438" y="3810000"/>
            <a:ext cx="4271962" cy="23622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72000" tIns="72000" rIns="72000" bIns="72000" numCol="1" rtlCol="0" anchor="ctr" anchorCtr="0" compatLnSpc="1">
            <a:prstTxWarp prst="textNoShape">
              <a:avLst/>
            </a:prstTxWarp>
            <a:noAutofit/>
          </a:bodyPr>
          <a:lstStyle/>
          <a:p>
            <a:pPr algn="ctr" fontAlgn="base">
              <a:spcBef>
                <a:spcPts val="1100"/>
              </a:spcBef>
              <a:spcAft>
                <a:spcPct val="0"/>
              </a:spcAft>
              <a:buClr>
                <a:schemeClr val="tx2"/>
              </a:buClr>
              <a:buSzPct val="70000"/>
            </a:pPr>
            <a:r>
              <a:rPr lang="en-US" sz="2000" b="1" dirty="0" smtClean="0"/>
              <a:t>99% of ABB’s customers use standardized components </a:t>
            </a:r>
            <a:r>
              <a:rPr lang="en-US" sz="2000" b="1" dirty="0" smtClean="0">
                <a:solidFill>
                  <a:schemeClr val="bg1"/>
                </a:solidFill>
              </a:rPr>
              <a:t>for a customized line-up</a:t>
            </a:r>
            <a:endParaRPr lang="en-US" sz="1600" b="1" kern="1200" dirty="0" smtClean="0">
              <a:solidFill>
                <a:schemeClr val="bg1"/>
              </a:solidFill>
              <a:latin typeface="Arial" pitchFamily="34" charset="0"/>
              <a:cs typeface="Arial" pitchFamily="34" charset="0"/>
            </a:endParaRPr>
          </a:p>
        </p:txBody>
      </p:sp>
      <p:grpSp>
        <p:nvGrpSpPr>
          <p:cNvPr id="18" name="Group 17"/>
          <p:cNvGrpSpPr/>
          <p:nvPr/>
        </p:nvGrpSpPr>
        <p:grpSpPr>
          <a:xfrm>
            <a:off x="356041" y="1404272"/>
            <a:ext cx="3876675" cy="3491955"/>
            <a:chOff x="356041" y="1414211"/>
            <a:chExt cx="3876675" cy="3491955"/>
          </a:xfrm>
        </p:grpSpPr>
        <p:sp>
          <p:nvSpPr>
            <p:cNvPr id="15" name="Rectangle 14"/>
            <p:cNvSpPr/>
            <p:nvPr/>
          </p:nvSpPr>
          <p:spPr bwMode="gray">
            <a:xfrm rot="21413210">
              <a:off x="529389" y="1414211"/>
              <a:ext cx="918411" cy="3168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endParaRPr lang="en-US" sz="1600" dirty="0" err="1" smtClean="0">
                <a:solidFill>
                  <a:schemeClr val="bg1"/>
                </a:solidFill>
                <a:latin typeface="Arial" pitchFamily="34" charset="0"/>
                <a:cs typeface="Arial" pitchFamily="34" charset="0"/>
              </a:endParaRPr>
            </a:p>
          </p:txBody>
        </p:sp>
        <p:sp>
          <p:nvSpPr>
            <p:cNvPr id="16" name="Rectangle 15"/>
            <p:cNvSpPr/>
            <p:nvPr/>
          </p:nvSpPr>
          <p:spPr bwMode="gray">
            <a:xfrm rot="380320">
              <a:off x="356041" y="4172678"/>
              <a:ext cx="3876675" cy="73348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endParaRPr lang="en-US" sz="1600" dirty="0" err="1" smtClean="0">
                <a:solidFill>
                  <a:schemeClr val="bg1"/>
                </a:solidFill>
                <a:latin typeface="Arial" pitchFamily="34" charset="0"/>
                <a:cs typeface="Arial" pitchFamily="34" charset="0"/>
              </a:endParaRPr>
            </a:p>
          </p:txBody>
        </p:sp>
      </p:grpSp>
      <p:pic>
        <p:nvPicPr>
          <p:cNvPr id="19" name="Picture Placeholder 18" descr="MNS-switchgear-lineup--NEWVERSION.jpg"/>
          <p:cNvPicPr>
            <a:picLocks noGrp="1" noChangeAspect="1"/>
          </p:cNvPicPr>
          <p:nvPr>
            <p:ph type="pic" sz="quarter" idx="13"/>
          </p:nvPr>
        </p:nvPicPr>
        <p:blipFill>
          <a:blip r:embed="rId4" cstate="print"/>
          <a:srcRect t="2272" b="4788"/>
          <a:stretch>
            <a:fillRect/>
          </a:stretch>
        </p:blipFill>
        <p:spPr>
          <a:xfrm>
            <a:off x="226826" y="1587644"/>
            <a:ext cx="4251752" cy="322552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type="body" sz="quarter" idx="10"/>
          </p:nvPr>
        </p:nvSpPr>
        <p:spPr/>
        <p:txBody>
          <a:bodyPr/>
          <a:lstStyle/>
          <a:p>
            <a:pPr>
              <a:buNone/>
            </a:pPr>
            <a:endParaRPr lang="en-US" smtClean="0"/>
          </a:p>
          <a:p>
            <a:pPr>
              <a:buNone/>
            </a:pPr>
            <a:endParaRPr lang="en-US"/>
          </a:p>
        </p:txBody>
      </p:sp>
      <p:sp>
        <p:nvSpPr>
          <p:cNvPr id="7" name="Title 6"/>
          <p:cNvSpPr>
            <a:spLocks noGrp="1"/>
          </p:cNvSpPr>
          <p:nvPr>
            <p:ph type="title"/>
          </p:nvPr>
        </p:nvSpPr>
        <p:spPr/>
        <p:txBody>
          <a:bodyPr/>
          <a:lstStyle/>
          <a:p>
            <a:r>
              <a:rPr lang="en-US" dirty="0" smtClean="0"/>
              <a:t>Flexibility</a:t>
            </a:r>
            <a:br>
              <a:rPr lang="en-US" dirty="0" smtClean="0"/>
            </a:br>
            <a:r>
              <a:rPr lang="en-US" dirty="0" smtClean="0">
                <a:solidFill>
                  <a:schemeClr val="accent1"/>
                </a:solidFill>
              </a:rPr>
              <a:t>Solutions</a:t>
            </a:r>
            <a:endParaRPr lang="en-US" dirty="0">
              <a:solidFill>
                <a:schemeClr val="accent1"/>
              </a:solidFill>
            </a:endParaRPr>
          </a:p>
        </p:txBody>
      </p:sp>
      <p:sp>
        <p:nvSpPr>
          <p:cNvPr id="9" name="Date Placeholder 8"/>
          <p:cNvSpPr>
            <a:spLocks noGrp="1"/>
          </p:cNvSpPr>
          <p:nvPr>
            <p:ph type="dt" sz="half" idx="11"/>
          </p:nvPr>
        </p:nvSpPr>
        <p:spPr/>
        <p:txBody>
          <a:bodyPr/>
          <a:lstStyle/>
          <a:p>
            <a:fld id="{3359FCCA-C442-42D1-B94A-A71CB92A5E02}" type="datetime4">
              <a:rPr lang="en-US" smtClean="0"/>
              <a:pPr/>
              <a:t>January 17, 2013</a:t>
            </a:fld>
            <a:endParaRPr lang="en-US"/>
          </a:p>
        </p:txBody>
      </p:sp>
      <p:sp>
        <p:nvSpPr>
          <p:cNvPr id="10" name="Slide Number Placeholder 9"/>
          <p:cNvSpPr>
            <a:spLocks noGrp="1"/>
          </p:cNvSpPr>
          <p:nvPr>
            <p:ph type="sldNum" sz="quarter" idx="12"/>
          </p:nvPr>
        </p:nvSpPr>
        <p:spPr/>
        <p:txBody>
          <a:bodyPr/>
          <a:lstStyle/>
          <a:p>
            <a:r>
              <a:rPr lang="en-US" smtClean="0"/>
              <a:t>| Slide </a:t>
            </a:r>
            <a:fld id="{CF363E95-653D-48D7-8EB0-A81FED805B5F}" type="slidenum">
              <a:rPr lang="en-US" smtClean="0"/>
              <a:pPr/>
              <a:t>22</a:t>
            </a:fld>
            <a:endParaRPr lang="en-US"/>
          </a:p>
        </p:txBody>
      </p:sp>
      <p:sp>
        <p:nvSpPr>
          <p:cNvPr id="13" name="Content Placeholder 12"/>
          <p:cNvSpPr>
            <a:spLocks noGrp="1"/>
          </p:cNvSpPr>
          <p:nvPr>
            <p:ph sz="half" idx="4294967295"/>
          </p:nvPr>
        </p:nvSpPr>
        <p:spPr>
          <a:xfrm>
            <a:off x="4643438" y="1570037"/>
            <a:ext cx="4271962" cy="4630225"/>
          </a:xfrm>
        </p:spPr>
        <p:txBody>
          <a:bodyPr>
            <a:normAutofit/>
          </a:bodyPr>
          <a:lstStyle/>
          <a:p>
            <a:pPr marL="0" indent="0">
              <a:buNone/>
            </a:pPr>
            <a:r>
              <a:rPr lang="en-US" b="1" dirty="0" smtClean="0"/>
              <a:t>Adapt to changing business needs</a:t>
            </a:r>
          </a:p>
          <a:p>
            <a:pPr>
              <a:buFont typeface="Wingdings" charset="2"/>
              <a:buChar char="§"/>
            </a:pPr>
            <a:r>
              <a:rPr lang="en-US" dirty="0" smtClean="0"/>
              <a:t>Front accessible – install virtually anywhere, without the need to access the back of the structure</a:t>
            </a:r>
          </a:p>
          <a:p>
            <a:pPr>
              <a:buFont typeface="Wingdings" charset="2"/>
              <a:buChar char="§"/>
            </a:pPr>
            <a:r>
              <a:rPr lang="en-US" dirty="0" smtClean="0"/>
              <a:t>Flexible arrangements to meet the customer’s footprint requirements</a:t>
            </a:r>
            <a:endParaRPr lang="en-US" dirty="0"/>
          </a:p>
        </p:txBody>
      </p:sp>
      <p:pic>
        <p:nvPicPr>
          <p:cNvPr id="11" name="Picture 10" descr="flexibility.png"/>
          <p:cNvPicPr>
            <a:picLocks noChangeAspect="1"/>
          </p:cNvPicPr>
          <p:nvPr/>
        </p:nvPicPr>
        <p:blipFill>
          <a:blip r:embed="rId3" cstate="screen"/>
          <a:stretch>
            <a:fillRect/>
          </a:stretch>
        </p:blipFill>
        <p:spPr>
          <a:xfrm>
            <a:off x="8253760" y="371744"/>
            <a:ext cx="644196"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Picture Placeholder 14" descr="Screen-Shot-2013-01-02-at-10.32-web.jpg"/>
          <p:cNvPicPr>
            <a:picLocks noGrp="1" noChangeAspect="1"/>
          </p:cNvPicPr>
          <p:nvPr>
            <p:ph type="pic" sz="quarter" idx="13"/>
          </p:nvPr>
        </p:nvPicPr>
        <p:blipFill>
          <a:blip r:embed="rId4" cstate="print"/>
          <a:srcRect/>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type="body" sz="quarter" idx="10"/>
          </p:nvPr>
        </p:nvSpPr>
        <p:spPr/>
        <p:txBody>
          <a:bodyPr/>
          <a:lstStyle/>
          <a:p>
            <a:pPr>
              <a:buNone/>
            </a:pPr>
            <a:endParaRPr lang="en-US" dirty="0" smtClean="0"/>
          </a:p>
          <a:p>
            <a:pPr>
              <a:buNone/>
            </a:pPr>
            <a:endParaRPr lang="en-US" dirty="0"/>
          </a:p>
        </p:txBody>
      </p:sp>
      <p:sp>
        <p:nvSpPr>
          <p:cNvPr id="7" name="Title 6"/>
          <p:cNvSpPr>
            <a:spLocks noGrp="1"/>
          </p:cNvSpPr>
          <p:nvPr>
            <p:ph type="title"/>
          </p:nvPr>
        </p:nvSpPr>
        <p:spPr/>
        <p:txBody>
          <a:bodyPr/>
          <a:lstStyle/>
          <a:p>
            <a:r>
              <a:rPr lang="en-US" dirty="0" smtClean="0"/>
              <a:t>Flexibility</a:t>
            </a:r>
            <a:br>
              <a:rPr lang="en-US" dirty="0" smtClean="0"/>
            </a:br>
            <a:r>
              <a:rPr lang="en-US" dirty="0" smtClean="0">
                <a:solidFill>
                  <a:schemeClr val="accent1"/>
                </a:solidFill>
              </a:rPr>
              <a:t>Solutions</a:t>
            </a:r>
            <a:br>
              <a:rPr lang="en-US" dirty="0" smtClean="0">
                <a:solidFill>
                  <a:schemeClr val="accent1"/>
                </a:solidFill>
              </a:rPr>
            </a:br>
            <a:r>
              <a:rPr lang="en-US" dirty="0" smtClean="0"/>
              <a:t> </a:t>
            </a:r>
            <a:endParaRPr lang="en-US" dirty="0"/>
          </a:p>
        </p:txBody>
      </p:sp>
      <p:sp>
        <p:nvSpPr>
          <p:cNvPr id="9" name="Date Placeholder 8"/>
          <p:cNvSpPr>
            <a:spLocks noGrp="1"/>
          </p:cNvSpPr>
          <p:nvPr>
            <p:ph type="dt" sz="half" idx="11"/>
          </p:nvPr>
        </p:nvSpPr>
        <p:spPr/>
        <p:txBody>
          <a:bodyPr/>
          <a:lstStyle/>
          <a:p>
            <a:fld id="{3359FCCA-C442-42D1-B94A-A71CB92A5E02}" type="datetime4">
              <a:rPr lang="en-US" smtClean="0"/>
              <a:pPr/>
              <a:t>January 17, 2013</a:t>
            </a:fld>
            <a:endParaRPr lang="de-DE" dirty="0"/>
          </a:p>
        </p:txBody>
      </p:sp>
      <p:sp>
        <p:nvSpPr>
          <p:cNvPr id="10" name="Slide Number Placeholder 9"/>
          <p:cNvSpPr>
            <a:spLocks noGrp="1"/>
          </p:cNvSpPr>
          <p:nvPr>
            <p:ph type="sldNum" sz="quarter" idx="12"/>
          </p:nvPr>
        </p:nvSpPr>
        <p:spPr/>
        <p:txBody>
          <a:bodyPr/>
          <a:lstStyle/>
          <a:p>
            <a:r>
              <a:rPr lang="de-DE" smtClean="0"/>
              <a:t>| Slide </a:t>
            </a:r>
            <a:fld id="{CF363E95-653D-48D7-8EB0-A81FED805B5F}" type="slidenum">
              <a:rPr lang="de-DE" smtClean="0"/>
              <a:pPr/>
              <a:t>23</a:t>
            </a:fld>
            <a:endParaRPr lang="de-DE" dirty="0"/>
          </a:p>
        </p:txBody>
      </p:sp>
      <p:sp>
        <p:nvSpPr>
          <p:cNvPr id="13" name="Content Placeholder 12"/>
          <p:cNvSpPr>
            <a:spLocks noGrp="1"/>
          </p:cNvSpPr>
          <p:nvPr>
            <p:ph sz="half" idx="4294967295"/>
          </p:nvPr>
        </p:nvSpPr>
        <p:spPr>
          <a:xfrm>
            <a:off x="4631408" y="1592263"/>
            <a:ext cx="4271962" cy="4608512"/>
          </a:xfrm>
        </p:spPr>
        <p:txBody>
          <a:bodyPr>
            <a:normAutofit/>
          </a:bodyPr>
          <a:lstStyle/>
          <a:p>
            <a:pPr marL="0" indent="0">
              <a:buNone/>
            </a:pPr>
            <a:r>
              <a:rPr lang="en-US" b="1" dirty="0" smtClean="0"/>
              <a:t>Lower costs through industry standardization</a:t>
            </a:r>
            <a:endParaRPr lang="en-US" b="1" dirty="0"/>
          </a:p>
          <a:p>
            <a:pPr>
              <a:buFont typeface="Wingdings" charset="2"/>
              <a:buChar char="§"/>
            </a:pPr>
            <a:r>
              <a:rPr lang="en-US" dirty="0" smtClean="0"/>
              <a:t>Non-proprietary</a:t>
            </a:r>
            <a:r>
              <a:rPr lang="en-US" dirty="0"/>
              <a:t>, human-machine interface </a:t>
            </a:r>
            <a:endParaRPr lang="en-US" dirty="0" smtClean="0"/>
          </a:p>
          <a:p>
            <a:pPr>
              <a:buFont typeface="Wingdings" charset="2"/>
              <a:buChar char="§"/>
            </a:pPr>
            <a:r>
              <a:rPr lang="en-US" dirty="0" smtClean="0"/>
              <a:t>Support</a:t>
            </a:r>
            <a:r>
              <a:rPr lang="en-US" dirty="0" smtClean="0">
                <a:solidFill>
                  <a:srgbClr val="FF0000"/>
                </a:solidFill>
              </a:rPr>
              <a:t> </a:t>
            </a:r>
            <a:r>
              <a:rPr lang="en-US" dirty="0" smtClean="0"/>
              <a:t>for industry </a:t>
            </a:r>
            <a:r>
              <a:rPr lang="en-US" dirty="0"/>
              <a:t>standard communications protocols </a:t>
            </a:r>
            <a:r>
              <a:rPr lang="en-US" dirty="0" smtClean="0"/>
              <a:t>including Modbus </a:t>
            </a:r>
            <a:r>
              <a:rPr lang="en-US" dirty="0"/>
              <a:t>RTU, Modbus TCP, </a:t>
            </a:r>
            <a:r>
              <a:rPr lang="en-US" dirty="0" err="1"/>
              <a:t>Profibus</a:t>
            </a:r>
            <a:r>
              <a:rPr lang="en-US" dirty="0"/>
              <a:t>, and </a:t>
            </a:r>
            <a:r>
              <a:rPr lang="en-US" dirty="0" err="1"/>
              <a:t>Profinet</a:t>
            </a:r>
            <a:endParaRPr lang="en-US" dirty="0"/>
          </a:p>
          <a:p>
            <a:pPr>
              <a:buNone/>
            </a:pPr>
            <a:endParaRPr lang="en-US" dirty="0" smtClean="0"/>
          </a:p>
          <a:p>
            <a:pPr>
              <a:buNone/>
            </a:pPr>
            <a:endParaRPr lang="en-US" dirty="0"/>
          </a:p>
        </p:txBody>
      </p:sp>
      <p:pic>
        <p:nvPicPr>
          <p:cNvPr id="11" name="Picture 10" descr="flexibility.png"/>
          <p:cNvPicPr>
            <a:picLocks noChangeAspect="1"/>
          </p:cNvPicPr>
          <p:nvPr/>
        </p:nvPicPr>
        <p:blipFill>
          <a:blip r:embed="rId3" cstate="screen"/>
          <a:stretch>
            <a:fillRect/>
          </a:stretch>
        </p:blipFill>
        <p:spPr>
          <a:xfrm>
            <a:off x="8253760" y="371744"/>
            <a:ext cx="644196"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Rectangle 13"/>
          <p:cNvSpPr/>
          <p:nvPr/>
        </p:nvSpPr>
        <p:spPr bwMode="gray">
          <a:xfrm>
            <a:off x="3348038" y="6353176"/>
            <a:ext cx="2447925" cy="304800"/>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r>
              <a:rPr lang="en-US" sz="1400" b="1" dirty="0" smtClean="0">
                <a:solidFill>
                  <a:schemeClr val="bg1"/>
                </a:solidFill>
                <a:latin typeface="Arial" pitchFamily="34" charset="0"/>
                <a:cs typeface="Arial" pitchFamily="34" charset="0"/>
                <a:hlinkClick r:id="rId4"/>
              </a:rPr>
              <a:t>Watch the video</a:t>
            </a:r>
            <a:endParaRPr lang="en-US" sz="1400" b="1" dirty="0" smtClean="0">
              <a:solidFill>
                <a:schemeClr val="bg1"/>
              </a:solidFill>
              <a:latin typeface="Arial" pitchFamily="34" charset="0"/>
              <a:cs typeface="Arial" pitchFamily="34" charset="0"/>
            </a:endParaRPr>
          </a:p>
        </p:txBody>
      </p:sp>
      <p:pic>
        <p:nvPicPr>
          <p:cNvPr id="15" name="Picture Placeholder 14" descr="Slide-23-MView-alternative-web.jpg"/>
          <p:cNvPicPr>
            <a:picLocks noGrp="1" noChangeAspect="1"/>
          </p:cNvPicPr>
          <p:nvPr>
            <p:ph type="pic" sz="quarter" idx="13"/>
          </p:nvPr>
        </p:nvPicPr>
        <p:blipFill>
          <a:blip r:embed="rId5" cstate="print"/>
          <a:srcRect t="238" b="238"/>
          <a:stretch>
            <a:fillRect/>
          </a:stretch>
        </p:blipFill>
        <p:spPr>
          <a:xfrm>
            <a:off x="1456279" y="1582214"/>
            <a:ext cx="3024000" cy="2232000"/>
          </a:xfrm>
        </p:spPr>
      </p:pic>
      <p:pic>
        <p:nvPicPr>
          <p:cNvPr id="19" name="Picture Placeholder 18" descr="Slide-23-control-room-alternative-web.jpg"/>
          <p:cNvPicPr>
            <a:picLocks noGrp="1" noChangeAspect="1"/>
          </p:cNvPicPr>
          <p:nvPr>
            <p:ph type="pic" sz="quarter" idx="15"/>
          </p:nvPr>
        </p:nvPicPr>
        <p:blipFill>
          <a:blip r:embed="rId6" cstate="print"/>
          <a:srcRect/>
          <a:stretch>
            <a:fillRect/>
          </a:stretch>
        </p:blipFill>
        <p:spPr>
          <a:xfrm>
            <a:off x="1447800" y="3810000"/>
            <a:ext cx="3048000" cy="23622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Ease of maintenance</a:t>
            </a:r>
            <a:endParaRPr lang="en-US" dirty="0"/>
          </a:p>
        </p:txBody>
      </p:sp>
      <p:sp>
        <p:nvSpPr>
          <p:cNvPr id="6" name="Date Placeholder 5"/>
          <p:cNvSpPr>
            <a:spLocks noGrp="1"/>
          </p:cNvSpPr>
          <p:nvPr>
            <p:ph type="dt" sz="half" idx="11"/>
          </p:nvPr>
        </p:nvSpPr>
        <p:spPr/>
        <p:txBody>
          <a:bodyPr/>
          <a:lstStyle/>
          <a:p>
            <a:fld id="{9187D8A9-50A7-4E94-9DED-8DA3A56EFAFE}" type="datetime4">
              <a:rPr lang="en-US" smtClean="0"/>
              <a:pPr/>
              <a:t>January 17, 2013</a:t>
            </a:fld>
            <a:endParaRPr lang="de-DE" dirty="0"/>
          </a:p>
        </p:txBody>
      </p:sp>
      <p:sp>
        <p:nvSpPr>
          <p:cNvPr id="7" name="Slide Number Placeholder 6"/>
          <p:cNvSpPr>
            <a:spLocks noGrp="1"/>
          </p:cNvSpPr>
          <p:nvPr>
            <p:ph type="sldNum" sz="quarter" idx="12"/>
          </p:nvPr>
        </p:nvSpPr>
        <p:spPr/>
        <p:txBody>
          <a:bodyPr/>
          <a:lstStyle/>
          <a:p>
            <a:r>
              <a:rPr lang="de-DE" smtClean="0"/>
              <a:t>| Slide </a:t>
            </a:r>
            <a:fld id="{CF363E95-653D-48D7-8EB0-A81FED805B5F}" type="slidenum">
              <a:rPr lang="de-DE" smtClean="0"/>
              <a:pPr/>
              <a:t>24</a:t>
            </a:fld>
            <a:endParaRPr lang="de-DE" dirty="0"/>
          </a:p>
        </p:txBody>
      </p:sp>
      <p:pic>
        <p:nvPicPr>
          <p:cNvPr id="11" name="Picture Placeholder 10" descr="iStock_000009579699_Large-web.jpg"/>
          <p:cNvPicPr>
            <a:picLocks noGrp="1" noChangeAspect="1"/>
          </p:cNvPicPr>
          <p:nvPr>
            <p:ph type="pic" sz="quarter" idx="10"/>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0"/>
          </p:nvPr>
        </p:nvSpPr>
        <p:spPr/>
        <p:txBody>
          <a:bodyPr>
            <a:normAutofit/>
          </a:bodyPr>
          <a:lstStyle/>
          <a:p>
            <a:pPr marL="0" indent="0">
              <a:buNone/>
            </a:pPr>
            <a:r>
              <a:rPr lang="en-US" b="1" dirty="0" smtClean="0"/>
              <a:t>Do more with less</a:t>
            </a:r>
          </a:p>
          <a:p>
            <a:pPr>
              <a:buFont typeface="Wingdings" charset="2"/>
              <a:buChar char="§"/>
            </a:pPr>
            <a:r>
              <a:rPr lang="en-US" dirty="0" smtClean="0"/>
              <a:t>Maintenance = downtime</a:t>
            </a:r>
          </a:p>
          <a:p>
            <a:pPr>
              <a:buFont typeface="Wingdings" charset="2"/>
              <a:buChar char="§"/>
            </a:pPr>
            <a:r>
              <a:rPr lang="en-US" dirty="0" smtClean="0"/>
              <a:t>Constrained operations budgets</a:t>
            </a:r>
          </a:p>
          <a:p>
            <a:pPr>
              <a:buFont typeface="Wingdings" charset="2"/>
              <a:buChar char="§"/>
            </a:pPr>
            <a:r>
              <a:rPr lang="en-US" dirty="0" smtClean="0"/>
              <a:t>Fewer resources</a:t>
            </a:r>
          </a:p>
          <a:p>
            <a:pPr>
              <a:buFont typeface="Wingdings" charset="2"/>
              <a:buChar char="§"/>
            </a:pPr>
            <a:r>
              <a:rPr lang="en-US" dirty="0" smtClean="0"/>
              <a:t>Less experienced workforce</a:t>
            </a:r>
          </a:p>
          <a:p>
            <a:pPr>
              <a:buFont typeface="Wingdings" charset="2"/>
              <a:buChar char="§"/>
            </a:pPr>
            <a:r>
              <a:rPr lang="en-US" dirty="0" smtClean="0"/>
              <a:t>Unmanageable spare parts inventories</a:t>
            </a:r>
          </a:p>
        </p:txBody>
      </p:sp>
      <p:sp>
        <p:nvSpPr>
          <p:cNvPr id="5" name="Title 4"/>
          <p:cNvSpPr>
            <a:spLocks noGrp="1"/>
          </p:cNvSpPr>
          <p:nvPr>
            <p:ph type="title"/>
          </p:nvPr>
        </p:nvSpPr>
        <p:spPr/>
        <p:txBody>
          <a:bodyPr/>
          <a:lstStyle/>
          <a:p>
            <a:r>
              <a:rPr lang="en-US" dirty="0" smtClean="0"/>
              <a:t>Ease of maintenance</a:t>
            </a:r>
            <a:br>
              <a:rPr lang="en-US" dirty="0" smtClean="0"/>
            </a:br>
            <a:r>
              <a:rPr lang="en-US" dirty="0" smtClean="0">
                <a:solidFill>
                  <a:schemeClr val="accent1"/>
                </a:solidFill>
              </a:rPr>
              <a:t>Challenges </a:t>
            </a:r>
            <a:endParaRPr lang="en-US" dirty="0">
              <a:solidFill>
                <a:schemeClr val="accent1"/>
              </a:solidFill>
            </a:endParaRPr>
          </a:p>
        </p:txBody>
      </p:sp>
      <p:sp>
        <p:nvSpPr>
          <p:cNvPr id="7" name="Date Placeholder 6"/>
          <p:cNvSpPr>
            <a:spLocks noGrp="1"/>
          </p:cNvSpPr>
          <p:nvPr>
            <p:ph type="dt" sz="half" idx="11"/>
          </p:nvPr>
        </p:nvSpPr>
        <p:spPr/>
        <p:txBody>
          <a:bodyPr/>
          <a:lstStyle/>
          <a:p>
            <a:fld id="{CD1FDE04-C460-4300-8908-31E095E648AC}" type="datetime4">
              <a:rPr lang="en-US" smtClean="0"/>
              <a:pPr/>
              <a:t>January 17, 2013</a:t>
            </a:fld>
            <a:endParaRPr lang="de-DE" dirty="0"/>
          </a:p>
        </p:txBody>
      </p:sp>
      <p:sp>
        <p:nvSpPr>
          <p:cNvPr id="8" name="Slide Number Placeholder 7"/>
          <p:cNvSpPr>
            <a:spLocks noGrp="1"/>
          </p:cNvSpPr>
          <p:nvPr>
            <p:ph type="sldNum" sz="quarter" idx="12"/>
          </p:nvPr>
        </p:nvSpPr>
        <p:spPr/>
        <p:txBody>
          <a:bodyPr/>
          <a:lstStyle/>
          <a:p>
            <a:r>
              <a:rPr lang="de-DE" smtClean="0"/>
              <a:t>| Slide </a:t>
            </a:r>
            <a:fld id="{CF363E95-653D-48D7-8EB0-A81FED805B5F}" type="slidenum">
              <a:rPr lang="de-DE" smtClean="0"/>
              <a:pPr/>
              <a:t>25</a:t>
            </a:fld>
            <a:endParaRPr lang="de-DE" dirty="0"/>
          </a:p>
        </p:txBody>
      </p:sp>
      <p:pic>
        <p:nvPicPr>
          <p:cNvPr id="9" name="Picture 8" descr="ease_maint.png"/>
          <p:cNvPicPr>
            <a:picLocks noChangeAspect="1"/>
          </p:cNvPicPr>
          <p:nvPr/>
        </p:nvPicPr>
        <p:blipFill>
          <a:blip r:embed="rId3" cstate="screen"/>
          <a:stretch>
            <a:fillRect/>
          </a:stretch>
        </p:blipFill>
        <p:spPr>
          <a:xfrm>
            <a:off x="8259941" y="365285"/>
            <a:ext cx="638015"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Picture Placeholder 14" descr="MNS-iS-10_Master-web.jpg"/>
          <p:cNvPicPr>
            <a:picLocks noGrp="1" noChangeAspect="1"/>
          </p:cNvPicPr>
          <p:nvPr>
            <p:ph type="pic" sz="quarter" idx="13"/>
          </p:nvPr>
        </p:nvPicPr>
        <p:blipFill>
          <a:blip r:embed="rId4" cstate="print"/>
          <a:srcRect/>
          <a:stretch>
            <a:fillRect/>
          </a:stretch>
        </p:blipFill>
        <p:spPr>
          <a:xfrm>
            <a:off x="228600" y="1592261"/>
            <a:ext cx="4271775" cy="3152977"/>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type="body" sz="quarter" idx="10"/>
          </p:nvPr>
        </p:nvSpPr>
        <p:spPr/>
        <p:txBody>
          <a:bodyPr/>
          <a:lstStyle/>
          <a:p>
            <a:pPr>
              <a:buNone/>
            </a:pPr>
            <a:endParaRPr lang="en-US" smtClean="0"/>
          </a:p>
          <a:p>
            <a:pPr>
              <a:buNone/>
            </a:pPr>
            <a:endParaRPr lang="en-US"/>
          </a:p>
        </p:txBody>
      </p:sp>
      <p:sp>
        <p:nvSpPr>
          <p:cNvPr id="7" name="Title 6"/>
          <p:cNvSpPr>
            <a:spLocks noGrp="1"/>
          </p:cNvSpPr>
          <p:nvPr>
            <p:ph type="title"/>
          </p:nvPr>
        </p:nvSpPr>
        <p:spPr/>
        <p:txBody>
          <a:bodyPr/>
          <a:lstStyle/>
          <a:p>
            <a:r>
              <a:rPr lang="en-US" smtClean="0"/>
              <a:t>Ease of maintenance</a:t>
            </a:r>
            <a:br>
              <a:rPr lang="en-US" smtClean="0"/>
            </a:br>
            <a:r>
              <a:rPr lang="en-US" smtClean="0">
                <a:solidFill>
                  <a:schemeClr val="accent1"/>
                </a:solidFill>
              </a:rPr>
              <a:t>Solutions</a:t>
            </a:r>
            <a:r>
              <a:rPr lang="en-US" smtClean="0"/>
              <a:t/>
            </a:r>
            <a:br>
              <a:rPr lang="en-US" smtClean="0"/>
            </a:br>
            <a:endParaRPr lang="en-US"/>
          </a:p>
        </p:txBody>
      </p:sp>
      <p:sp>
        <p:nvSpPr>
          <p:cNvPr id="9" name="Date Placeholder 8"/>
          <p:cNvSpPr>
            <a:spLocks noGrp="1"/>
          </p:cNvSpPr>
          <p:nvPr>
            <p:ph type="dt" sz="half" idx="11"/>
          </p:nvPr>
        </p:nvSpPr>
        <p:spPr/>
        <p:txBody>
          <a:bodyPr/>
          <a:lstStyle/>
          <a:p>
            <a:fld id="{3359FCCA-C442-42D1-B94A-A71CB92A5E02}" type="datetime4">
              <a:rPr lang="en-US" smtClean="0"/>
              <a:pPr/>
              <a:t>January 17, 2013</a:t>
            </a:fld>
            <a:endParaRPr lang="en-US"/>
          </a:p>
        </p:txBody>
      </p:sp>
      <p:sp>
        <p:nvSpPr>
          <p:cNvPr id="10" name="Slide Number Placeholder 9"/>
          <p:cNvSpPr>
            <a:spLocks noGrp="1"/>
          </p:cNvSpPr>
          <p:nvPr>
            <p:ph type="sldNum" sz="quarter" idx="12"/>
          </p:nvPr>
        </p:nvSpPr>
        <p:spPr/>
        <p:txBody>
          <a:bodyPr/>
          <a:lstStyle/>
          <a:p>
            <a:r>
              <a:rPr lang="en-US" smtClean="0"/>
              <a:t>| Slide </a:t>
            </a:r>
            <a:fld id="{CF363E95-653D-48D7-8EB0-A81FED805B5F}" type="slidenum">
              <a:rPr lang="en-US" smtClean="0"/>
              <a:pPr/>
              <a:t>26</a:t>
            </a:fld>
            <a:endParaRPr lang="en-US"/>
          </a:p>
        </p:txBody>
      </p:sp>
      <p:sp>
        <p:nvSpPr>
          <p:cNvPr id="13" name="Content Placeholder 12"/>
          <p:cNvSpPr>
            <a:spLocks noGrp="1"/>
          </p:cNvSpPr>
          <p:nvPr>
            <p:ph sz="half" idx="4294967295"/>
          </p:nvPr>
        </p:nvSpPr>
        <p:spPr>
          <a:xfrm>
            <a:off x="4639512" y="1592263"/>
            <a:ext cx="4051300" cy="4608512"/>
          </a:xfrm>
        </p:spPr>
        <p:txBody>
          <a:bodyPr/>
          <a:lstStyle/>
          <a:p>
            <a:pPr marL="0" indent="0">
              <a:buNone/>
            </a:pPr>
            <a:r>
              <a:rPr lang="en-US" b="1" dirty="0" smtClean="0"/>
              <a:t>Lower maintenance requirements</a:t>
            </a:r>
          </a:p>
          <a:p>
            <a:pPr>
              <a:buFont typeface="Wingdings" charset="2"/>
              <a:buChar char="§"/>
            </a:pPr>
            <a:r>
              <a:rPr lang="en-US" dirty="0" smtClean="0"/>
              <a:t>Maintenance-free mechanical structure and main bus bar system</a:t>
            </a:r>
          </a:p>
          <a:p>
            <a:pPr>
              <a:buFont typeface="Wingdings" charset="2"/>
              <a:buChar char="§"/>
            </a:pPr>
            <a:r>
              <a:rPr lang="en-US" dirty="0" err="1" smtClean="0"/>
              <a:t>Withdrawable</a:t>
            </a:r>
            <a:r>
              <a:rPr lang="en-US" dirty="0" smtClean="0"/>
              <a:t> units – get back online </a:t>
            </a:r>
            <a:br>
              <a:rPr lang="en-US" dirty="0" smtClean="0"/>
            </a:br>
            <a:r>
              <a:rPr lang="en-US" dirty="0" smtClean="0"/>
              <a:t>20-30X faster</a:t>
            </a:r>
          </a:p>
          <a:p>
            <a:r>
              <a:rPr lang="en-US" dirty="0" smtClean="0"/>
              <a:t>No exposed live parts (touch-proof design IP2X) even inside compartments</a:t>
            </a:r>
          </a:p>
          <a:p>
            <a:r>
              <a:rPr lang="en-US" dirty="0" smtClean="0"/>
              <a:t>No need to power down the unit for software application changes</a:t>
            </a:r>
            <a:endParaRPr lang="en-US" dirty="0"/>
          </a:p>
        </p:txBody>
      </p:sp>
      <p:pic>
        <p:nvPicPr>
          <p:cNvPr id="12" name="Picture 11" descr="ease_maint.png"/>
          <p:cNvPicPr>
            <a:picLocks noChangeAspect="1"/>
          </p:cNvPicPr>
          <p:nvPr/>
        </p:nvPicPr>
        <p:blipFill>
          <a:blip r:embed="rId3" cstate="screen"/>
          <a:stretch>
            <a:fillRect/>
          </a:stretch>
        </p:blipFill>
        <p:spPr>
          <a:xfrm>
            <a:off x="8259941" y="365285"/>
            <a:ext cx="638015"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Picture Placeholder 14" descr="Slide-26-top-image-web.jpg"/>
          <p:cNvPicPr>
            <a:picLocks noGrp="1" noChangeAspect="1"/>
          </p:cNvPicPr>
          <p:nvPr>
            <p:ph type="pic" sz="quarter" idx="13"/>
          </p:nvPr>
        </p:nvPicPr>
        <p:blipFill>
          <a:blip r:embed="rId4" cstate="print"/>
          <a:srcRect t="13879" b="13879"/>
          <a:stretch>
            <a:fillRect/>
          </a:stretch>
        </p:blipFill>
        <p:spPr>
          <a:xfrm>
            <a:off x="1456279" y="1592262"/>
            <a:ext cx="3024000" cy="2232000"/>
          </a:xfrm>
        </p:spPr>
      </p:pic>
      <p:pic>
        <p:nvPicPr>
          <p:cNvPr id="18" name="Picture Placeholder 17" descr="Slide-26-bottom-image-alternative-1-web.jpg"/>
          <p:cNvPicPr>
            <a:picLocks noGrp="1" noChangeAspect="1"/>
          </p:cNvPicPr>
          <p:nvPr>
            <p:ph type="pic" sz="quarter" idx="15"/>
          </p:nvPr>
        </p:nvPicPr>
        <p:blipFill>
          <a:blip r:embed="rId5" cstate="print"/>
          <a:srcRect/>
          <a:stretch>
            <a:fillRect/>
          </a:stretch>
        </p:blipFill>
        <p:spPr>
          <a:xfrm>
            <a:off x="1456279" y="3968774"/>
            <a:ext cx="3024000" cy="22320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type="body" sz="quarter" idx="10"/>
          </p:nvPr>
        </p:nvSpPr>
        <p:spPr/>
        <p:txBody>
          <a:bodyPr/>
          <a:lstStyle/>
          <a:p>
            <a:pPr>
              <a:buNone/>
            </a:pPr>
            <a:endParaRPr lang="en-US" dirty="0" smtClean="0"/>
          </a:p>
          <a:p>
            <a:pPr>
              <a:buNone/>
            </a:pPr>
            <a:endParaRPr lang="en-US" dirty="0"/>
          </a:p>
        </p:txBody>
      </p:sp>
      <p:sp>
        <p:nvSpPr>
          <p:cNvPr id="7" name="Title 6"/>
          <p:cNvSpPr>
            <a:spLocks noGrp="1"/>
          </p:cNvSpPr>
          <p:nvPr>
            <p:ph type="title"/>
          </p:nvPr>
        </p:nvSpPr>
        <p:spPr/>
        <p:txBody>
          <a:bodyPr/>
          <a:lstStyle/>
          <a:p>
            <a:r>
              <a:rPr lang="en-US" dirty="0" smtClean="0"/>
              <a:t>Ease of maintenance</a:t>
            </a:r>
            <a:br>
              <a:rPr lang="en-US" dirty="0" smtClean="0"/>
            </a:br>
            <a:r>
              <a:rPr lang="en-US" dirty="0" smtClean="0">
                <a:solidFill>
                  <a:schemeClr val="accent1"/>
                </a:solidFill>
              </a:rPr>
              <a:t>Solutions</a:t>
            </a:r>
            <a:r>
              <a:rPr lang="en-US" dirty="0" smtClean="0"/>
              <a:t/>
            </a:r>
            <a:br>
              <a:rPr lang="en-US" dirty="0" smtClean="0"/>
            </a:br>
            <a:endParaRPr lang="en-US" dirty="0"/>
          </a:p>
        </p:txBody>
      </p:sp>
      <p:sp>
        <p:nvSpPr>
          <p:cNvPr id="9" name="Date Placeholder 8"/>
          <p:cNvSpPr>
            <a:spLocks noGrp="1"/>
          </p:cNvSpPr>
          <p:nvPr>
            <p:ph type="dt" sz="half" idx="11"/>
          </p:nvPr>
        </p:nvSpPr>
        <p:spPr/>
        <p:txBody>
          <a:bodyPr/>
          <a:lstStyle/>
          <a:p>
            <a:fld id="{3359FCCA-C442-42D1-B94A-A71CB92A5E02}" type="datetime4">
              <a:rPr lang="en-US" smtClean="0"/>
              <a:pPr/>
              <a:t>January 17, 2013</a:t>
            </a:fld>
            <a:endParaRPr lang="de-DE" dirty="0"/>
          </a:p>
        </p:txBody>
      </p:sp>
      <p:sp>
        <p:nvSpPr>
          <p:cNvPr id="10" name="Slide Number Placeholder 9"/>
          <p:cNvSpPr>
            <a:spLocks noGrp="1"/>
          </p:cNvSpPr>
          <p:nvPr>
            <p:ph type="sldNum" sz="quarter" idx="12"/>
          </p:nvPr>
        </p:nvSpPr>
        <p:spPr/>
        <p:txBody>
          <a:bodyPr/>
          <a:lstStyle/>
          <a:p>
            <a:r>
              <a:rPr lang="de-DE" smtClean="0"/>
              <a:t>| Slide </a:t>
            </a:r>
            <a:fld id="{CF363E95-653D-48D7-8EB0-A81FED805B5F}" type="slidenum">
              <a:rPr lang="de-DE" smtClean="0"/>
              <a:pPr/>
              <a:t>27</a:t>
            </a:fld>
            <a:endParaRPr lang="de-DE" dirty="0"/>
          </a:p>
        </p:txBody>
      </p:sp>
      <p:sp>
        <p:nvSpPr>
          <p:cNvPr id="13" name="Content Placeholder 12"/>
          <p:cNvSpPr>
            <a:spLocks noGrp="1"/>
          </p:cNvSpPr>
          <p:nvPr>
            <p:ph sz="half" idx="4294967295"/>
          </p:nvPr>
        </p:nvSpPr>
        <p:spPr>
          <a:xfrm>
            <a:off x="1476375" y="3968750"/>
            <a:ext cx="6154738" cy="2232025"/>
          </a:xfrm>
        </p:spPr>
        <p:txBody>
          <a:bodyPr/>
          <a:lstStyle/>
          <a:p>
            <a:pPr>
              <a:buNone/>
            </a:pPr>
            <a:r>
              <a:rPr lang="en-US" b="1" dirty="0" smtClean="0"/>
              <a:t>Reduce inventory with standardized parts</a:t>
            </a:r>
          </a:p>
          <a:p>
            <a:pPr>
              <a:buFont typeface="Wingdings" charset="2"/>
              <a:buChar char="§"/>
            </a:pPr>
            <a:r>
              <a:rPr lang="en-US" dirty="0" smtClean="0"/>
              <a:t>Reduce spare parts inventory by as much as 75%</a:t>
            </a:r>
          </a:p>
          <a:p>
            <a:pPr>
              <a:buFont typeface="Wingdings" charset="2"/>
              <a:buChar char="§"/>
            </a:pPr>
            <a:r>
              <a:rPr lang="en-US" dirty="0" smtClean="0"/>
              <a:t>Manageable with less capital lockup</a:t>
            </a:r>
            <a:endParaRPr lang="en-US" strike="sngStrike" dirty="0" smtClean="0"/>
          </a:p>
          <a:p>
            <a:pPr>
              <a:buFont typeface="Wingdings" charset="2"/>
              <a:buChar char="§"/>
            </a:pPr>
            <a:r>
              <a:rPr lang="en-US" dirty="0" smtClean="0"/>
              <a:t>Increased availability</a:t>
            </a:r>
          </a:p>
          <a:p>
            <a:pPr>
              <a:buFont typeface="Wingdings" charset="2"/>
              <a:buChar char="§"/>
            </a:pPr>
            <a:r>
              <a:rPr lang="en-US" dirty="0" smtClean="0"/>
              <a:t>Less downtime</a:t>
            </a:r>
          </a:p>
          <a:p>
            <a:pPr marL="0" indent="0"/>
            <a:endParaRPr lang="en-US" dirty="0"/>
          </a:p>
          <a:p>
            <a:pPr>
              <a:buNone/>
            </a:pPr>
            <a:endParaRPr lang="en-US" dirty="0" smtClean="0"/>
          </a:p>
          <a:p>
            <a:pPr>
              <a:buNone/>
            </a:pPr>
            <a:endParaRPr lang="en-US" dirty="0"/>
          </a:p>
        </p:txBody>
      </p:sp>
      <p:pic>
        <p:nvPicPr>
          <p:cNvPr id="12" name="Picture 11" descr="ease_maint.png"/>
          <p:cNvPicPr>
            <a:picLocks noChangeAspect="1"/>
          </p:cNvPicPr>
          <p:nvPr/>
        </p:nvPicPr>
        <p:blipFill>
          <a:blip r:embed="rId3" cstate="screen"/>
          <a:stretch>
            <a:fillRect/>
          </a:stretch>
        </p:blipFill>
        <p:spPr>
          <a:xfrm>
            <a:off x="8259941" y="365285"/>
            <a:ext cx="638015"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Picture Placeholder 14" descr="spare parts.png"/>
          <p:cNvPicPr>
            <a:picLocks noGrp="1" noChangeAspect="1"/>
          </p:cNvPicPr>
          <p:nvPr>
            <p:ph type="pic" sz="quarter" idx="13"/>
          </p:nvPr>
        </p:nvPicPr>
        <p:blipFill>
          <a:blip r:embed="rId4" cstate="screen"/>
          <a:srcRect t="136" b="136"/>
          <a:stretch>
            <a:fillRect/>
          </a:stretch>
        </p:blipFill>
        <p:spPr>
          <a:xfrm>
            <a:off x="1456279" y="1592263"/>
            <a:ext cx="6191062" cy="22320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Ease of maintenance</a:t>
            </a:r>
            <a:br>
              <a:rPr lang="en-US" dirty="0" smtClean="0"/>
            </a:br>
            <a:r>
              <a:rPr lang="en-US" dirty="0" smtClean="0">
                <a:solidFill>
                  <a:schemeClr val="accent1"/>
                </a:solidFill>
              </a:rPr>
              <a:t>Solutions</a:t>
            </a:r>
            <a:endParaRPr lang="en-US" dirty="0">
              <a:solidFill>
                <a:schemeClr val="accent1"/>
              </a:solidFill>
            </a:endParaRPr>
          </a:p>
        </p:txBody>
      </p:sp>
      <p:sp>
        <p:nvSpPr>
          <p:cNvPr id="9" name="Date Placeholder 8"/>
          <p:cNvSpPr>
            <a:spLocks noGrp="1"/>
          </p:cNvSpPr>
          <p:nvPr>
            <p:ph type="dt" sz="half" idx="16"/>
          </p:nvPr>
        </p:nvSpPr>
        <p:spPr/>
        <p:txBody>
          <a:bodyPr/>
          <a:lstStyle/>
          <a:p>
            <a:fld id="{3359FCCA-C442-42D1-B94A-A71CB92A5E02}" type="datetime4">
              <a:rPr lang="en-US" smtClean="0"/>
              <a:pPr/>
              <a:t>January 17, 2013</a:t>
            </a:fld>
            <a:endParaRPr lang="de-DE" dirty="0"/>
          </a:p>
        </p:txBody>
      </p:sp>
      <p:sp>
        <p:nvSpPr>
          <p:cNvPr id="10" name="Slide Number Placeholder 9"/>
          <p:cNvSpPr>
            <a:spLocks noGrp="1"/>
          </p:cNvSpPr>
          <p:nvPr>
            <p:ph type="sldNum" sz="quarter" idx="17"/>
          </p:nvPr>
        </p:nvSpPr>
        <p:spPr/>
        <p:txBody>
          <a:bodyPr/>
          <a:lstStyle/>
          <a:p>
            <a:r>
              <a:rPr lang="de-DE" smtClean="0"/>
              <a:t>| Slide </a:t>
            </a:r>
            <a:fld id="{CF363E95-653D-48D7-8EB0-A81FED805B5F}" type="slidenum">
              <a:rPr lang="de-DE" smtClean="0"/>
              <a:pPr/>
              <a:t>28</a:t>
            </a:fld>
            <a:endParaRPr lang="de-DE" dirty="0"/>
          </a:p>
        </p:txBody>
      </p:sp>
      <p:graphicFrame>
        <p:nvGraphicFramePr>
          <p:cNvPr id="12" name="Table 11"/>
          <p:cNvGraphicFramePr>
            <a:graphicFrameLocks noGrp="1"/>
          </p:cNvGraphicFramePr>
          <p:nvPr/>
        </p:nvGraphicFramePr>
        <p:xfrm>
          <a:off x="304800" y="1661160"/>
          <a:ext cx="8623300" cy="4480560"/>
        </p:xfrm>
        <a:graphic>
          <a:graphicData uri="http://schemas.openxmlformats.org/drawingml/2006/table">
            <a:tbl>
              <a:tblPr firstRow="1" bandRow="1">
                <a:tableStyleId>{5C22544A-7EE6-4342-B048-85BDC9FD1C3A}</a:tableStyleId>
              </a:tblPr>
              <a:tblGrid>
                <a:gridCol w="2155825"/>
                <a:gridCol w="2155825"/>
                <a:gridCol w="2155825"/>
                <a:gridCol w="2155825"/>
              </a:tblGrid>
              <a:tr h="370840">
                <a:tc gridSpan="4">
                  <a:txBody>
                    <a:bodyPr/>
                    <a:lstStyle/>
                    <a:p>
                      <a:r>
                        <a:rPr lang="en-US" sz="2400" dirty="0" smtClean="0"/>
                        <a:t>Service after the sale</a:t>
                      </a:r>
                      <a:endParaRPr lang="en-US" sz="2400" dirty="0"/>
                    </a:p>
                  </a:txBody>
                  <a:tcPr>
                    <a:solidFill>
                      <a:schemeClr val="tx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solidFill>
                            <a:schemeClr val="bg1"/>
                          </a:solidFill>
                        </a:rPr>
                        <a:t>Level 1 </a:t>
                      </a:r>
                    </a:p>
                    <a:p>
                      <a:r>
                        <a:rPr lang="en-US" dirty="0" smtClean="0">
                          <a:solidFill>
                            <a:schemeClr val="bg1"/>
                          </a:solidFill>
                        </a:rPr>
                        <a:t>Priority care</a:t>
                      </a:r>
                      <a:endParaRPr lang="en-US" dirty="0">
                        <a:solidFill>
                          <a:schemeClr val="bg1"/>
                        </a:solidFill>
                      </a:endParaRPr>
                    </a:p>
                  </a:txBody>
                  <a:tcPr>
                    <a:solidFill>
                      <a:schemeClr val="accent1"/>
                    </a:solidFill>
                  </a:tcPr>
                </a:tc>
                <a:tc>
                  <a:txBody>
                    <a:bodyPr/>
                    <a:lstStyle/>
                    <a:p>
                      <a:r>
                        <a:rPr lang="en-US" dirty="0" smtClean="0">
                          <a:solidFill>
                            <a:schemeClr val="bg1"/>
                          </a:solidFill>
                        </a:rPr>
                        <a:t>Level 2</a:t>
                      </a:r>
                    </a:p>
                    <a:p>
                      <a:r>
                        <a:rPr lang="en-US" dirty="0" smtClean="0">
                          <a:solidFill>
                            <a:schemeClr val="bg1"/>
                          </a:solidFill>
                        </a:rPr>
                        <a:t>Preventive care</a:t>
                      </a:r>
                      <a:endParaRPr lang="en-US" dirty="0">
                        <a:solidFill>
                          <a:schemeClr val="bg1"/>
                        </a:solidFill>
                      </a:endParaRPr>
                    </a:p>
                  </a:txBody>
                  <a:tcPr>
                    <a:solidFill>
                      <a:schemeClr val="accent1"/>
                    </a:solidFill>
                  </a:tcPr>
                </a:tc>
                <a:tc>
                  <a:txBody>
                    <a:bodyPr/>
                    <a:lstStyle/>
                    <a:p>
                      <a:r>
                        <a:rPr lang="en-US" dirty="0" smtClean="0">
                          <a:solidFill>
                            <a:schemeClr val="bg1"/>
                          </a:solidFill>
                        </a:rPr>
                        <a:t>Level</a:t>
                      </a:r>
                      <a:r>
                        <a:rPr lang="en-US" baseline="0" dirty="0" smtClean="0">
                          <a:solidFill>
                            <a:schemeClr val="bg1"/>
                          </a:solidFill>
                        </a:rPr>
                        <a:t> 3</a:t>
                      </a:r>
                    </a:p>
                    <a:p>
                      <a:r>
                        <a:rPr lang="en-US" baseline="0" dirty="0" smtClean="0">
                          <a:solidFill>
                            <a:schemeClr val="bg1"/>
                          </a:solidFill>
                        </a:rPr>
                        <a:t>Performance care</a:t>
                      </a:r>
                      <a:endParaRPr lang="en-US" dirty="0">
                        <a:solidFill>
                          <a:schemeClr val="bg1"/>
                        </a:solidFill>
                      </a:endParaRPr>
                    </a:p>
                  </a:txBody>
                  <a:tcPr>
                    <a:solidFill>
                      <a:schemeClr val="accent1"/>
                    </a:solidFill>
                  </a:tcPr>
                </a:tc>
                <a:tc>
                  <a:txBody>
                    <a:bodyPr/>
                    <a:lstStyle/>
                    <a:p>
                      <a:r>
                        <a:rPr lang="en-US" dirty="0" smtClean="0">
                          <a:solidFill>
                            <a:schemeClr val="bg1"/>
                          </a:solidFill>
                        </a:rPr>
                        <a:t>Level 4</a:t>
                      </a:r>
                    </a:p>
                    <a:p>
                      <a:r>
                        <a:rPr lang="en-US" dirty="0" smtClean="0">
                          <a:solidFill>
                            <a:schemeClr val="bg1"/>
                          </a:solidFill>
                        </a:rPr>
                        <a:t>Advanced care</a:t>
                      </a:r>
                      <a:endParaRPr lang="en-US" dirty="0">
                        <a:solidFill>
                          <a:schemeClr val="bg1"/>
                        </a:solidFill>
                      </a:endParaRPr>
                    </a:p>
                  </a:txBody>
                  <a:tcPr>
                    <a:solidFill>
                      <a:schemeClr val="accent1"/>
                    </a:solidFill>
                  </a:tcPr>
                </a:tc>
              </a:tr>
              <a:tr h="370840">
                <a:tc>
                  <a:txBody>
                    <a:bodyPr/>
                    <a:lstStyle/>
                    <a:p>
                      <a:r>
                        <a:rPr lang="en-US" sz="1600" dirty="0" smtClean="0"/>
                        <a:t>Technical support</a:t>
                      </a:r>
                      <a:endParaRPr lang="en-US" sz="1600" dirty="0"/>
                    </a:p>
                  </a:txBody>
                  <a:tcPr/>
                </a:tc>
                <a:tc>
                  <a:txBody>
                    <a:bodyPr/>
                    <a:lstStyle/>
                    <a:p>
                      <a:r>
                        <a:rPr lang="en-US" sz="1600" dirty="0" smtClean="0"/>
                        <a:t>Visual inspection</a:t>
                      </a:r>
                      <a:endParaRPr lang="en-US" sz="1600" dirty="0"/>
                    </a:p>
                  </a:txBody>
                  <a:tcPr/>
                </a:tc>
                <a:tc>
                  <a:txBody>
                    <a:bodyPr/>
                    <a:lstStyle/>
                    <a:p>
                      <a:r>
                        <a:rPr lang="en-US" sz="1600" dirty="0" smtClean="0"/>
                        <a:t>Visual inspection</a:t>
                      </a:r>
                      <a:endParaRPr lang="en-US" sz="1600" dirty="0"/>
                    </a:p>
                  </a:txBody>
                  <a:tcPr/>
                </a:tc>
                <a:tc>
                  <a:txBody>
                    <a:bodyPr/>
                    <a:lstStyle/>
                    <a:p>
                      <a:r>
                        <a:rPr lang="en-US" sz="1600" dirty="0" smtClean="0"/>
                        <a:t>Installation of</a:t>
                      </a:r>
                      <a:r>
                        <a:rPr lang="en-US" sz="1600" baseline="0" dirty="0" smtClean="0"/>
                        <a:t> condition monitoring software</a:t>
                      </a:r>
                      <a:endParaRPr lang="en-US" sz="1600" dirty="0"/>
                    </a:p>
                  </a:txBody>
                  <a:tcPr/>
                </a:tc>
              </a:tr>
              <a:tr h="370840">
                <a:tc>
                  <a:txBody>
                    <a:bodyPr/>
                    <a:lstStyle/>
                    <a:p>
                      <a:r>
                        <a:rPr lang="en-US" sz="1600" dirty="0" smtClean="0"/>
                        <a:t>Practical</a:t>
                      </a:r>
                      <a:r>
                        <a:rPr lang="en-US" sz="1600" baseline="0" dirty="0" smtClean="0"/>
                        <a:t> user guidance</a:t>
                      </a:r>
                      <a:endParaRPr lang="en-US" sz="1600" dirty="0"/>
                    </a:p>
                  </a:txBody>
                  <a:tcPr/>
                </a:tc>
                <a:tc>
                  <a:txBody>
                    <a:bodyPr/>
                    <a:lstStyle/>
                    <a:p>
                      <a:r>
                        <a:rPr lang="en-US" sz="1600" dirty="0" smtClean="0"/>
                        <a:t>Functional</a:t>
                      </a:r>
                      <a:r>
                        <a:rPr lang="en-US" sz="1600" baseline="0" dirty="0" smtClean="0"/>
                        <a:t> testing</a:t>
                      </a:r>
                      <a:endParaRPr lang="en-US" sz="1600" dirty="0"/>
                    </a:p>
                  </a:txBody>
                  <a:tcPr/>
                </a:tc>
                <a:tc>
                  <a:txBody>
                    <a:bodyPr/>
                    <a:lstStyle/>
                    <a:p>
                      <a:r>
                        <a:rPr lang="en-US" sz="1600" dirty="0" smtClean="0"/>
                        <a:t>Functional</a:t>
                      </a:r>
                      <a:r>
                        <a:rPr lang="en-US" sz="1600" baseline="0" dirty="0" smtClean="0"/>
                        <a:t> testing and verification</a:t>
                      </a:r>
                      <a:endParaRPr lang="en-US" sz="1600" dirty="0"/>
                    </a:p>
                  </a:txBody>
                  <a:tcPr/>
                </a:tc>
                <a:tc>
                  <a:txBody>
                    <a:bodyPr/>
                    <a:lstStyle/>
                    <a:p>
                      <a:r>
                        <a:rPr lang="en-US" sz="1600" dirty="0" smtClean="0"/>
                        <a:t>Remote access connection setup</a:t>
                      </a:r>
                      <a:endParaRPr lang="en-US" sz="1600" dirty="0"/>
                    </a:p>
                  </a:txBody>
                  <a:tcPr/>
                </a:tc>
              </a:tr>
              <a:tr h="370840">
                <a:tc>
                  <a:txBody>
                    <a:bodyPr/>
                    <a:lstStyle/>
                    <a:p>
                      <a:r>
                        <a:rPr lang="en-US" sz="1600" dirty="0" smtClean="0"/>
                        <a:t>Operational care training</a:t>
                      </a:r>
                      <a:endParaRPr lang="en-US" sz="1600" dirty="0"/>
                    </a:p>
                  </a:txBody>
                  <a:tcPr/>
                </a:tc>
                <a:tc>
                  <a:txBody>
                    <a:bodyPr/>
                    <a:lstStyle/>
                    <a:p>
                      <a:r>
                        <a:rPr lang="en-US" sz="1600" dirty="0" smtClean="0"/>
                        <a:t>Service report</a:t>
                      </a:r>
                      <a:endParaRPr lang="en-US" sz="1600" dirty="0"/>
                    </a:p>
                  </a:txBody>
                  <a:tcPr/>
                </a:tc>
                <a:tc>
                  <a:txBody>
                    <a:bodyPr/>
                    <a:lstStyle/>
                    <a:p>
                      <a:r>
                        <a:rPr lang="en-US" sz="1600" dirty="0" err="1" smtClean="0"/>
                        <a:t>Thermographic</a:t>
                      </a:r>
                      <a:r>
                        <a:rPr lang="en-US" sz="1600" dirty="0" smtClean="0"/>
                        <a:t> scan</a:t>
                      </a:r>
                      <a:endParaRPr lang="en-US" sz="1600" dirty="0"/>
                    </a:p>
                  </a:txBody>
                  <a:tcPr/>
                </a:tc>
                <a:tc>
                  <a:txBody>
                    <a:bodyPr/>
                    <a:lstStyle/>
                    <a:p>
                      <a:r>
                        <a:rPr lang="en-US" sz="1600" dirty="0" smtClean="0"/>
                        <a:t>24/7 remote diagnostics and support</a:t>
                      </a:r>
                      <a:endParaRPr lang="en-US" sz="1600" dirty="0"/>
                    </a:p>
                  </a:txBody>
                  <a:tcPr/>
                </a:tc>
              </a:tr>
              <a:tr h="370840">
                <a:tc>
                  <a:txBody>
                    <a:bodyPr/>
                    <a:lstStyle/>
                    <a:p>
                      <a:r>
                        <a:rPr lang="en-US" sz="1600" dirty="0" smtClean="0"/>
                        <a:t>Priority emergency</a:t>
                      </a:r>
                      <a:r>
                        <a:rPr lang="en-US" sz="1600" baseline="0" dirty="0" smtClean="0"/>
                        <a:t> service</a:t>
                      </a:r>
                      <a:endParaRPr lang="en-US" sz="1600" dirty="0"/>
                    </a:p>
                  </a:txBody>
                  <a:tcPr/>
                </a:tc>
                <a:tc>
                  <a:txBody>
                    <a:bodyPr/>
                    <a:lstStyle/>
                    <a:p>
                      <a:r>
                        <a:rPr lang="en-US" sz="1600" dirty="0" smtClean="0"/>
                        <a:t>Component</a:t>
                      </a:r>
                      <a:r>
                        <a:rPr lang="en-US" sz="1600" baseline="0" dirty="0" smtClean="0"/>
                        <a:t> replacement</a:t>
                      </a:r>
                      <a:endParaRPr lang="en-US" sz="1600" dirty="0"/>
                    </a:p>
                  </a:txBody>
                  <a:tcPr/>
                </a:tc>
                <a:tc>
                  <a:txBody>
                    <a:bodyPr/>
                    <a:lstStyle/>
                    <a:p>
                      <a:r>
                        <a:rPr lang="en-US" sz="1600" dirty="0" smtClean="0"/>
                        <a:t>Performance report</a:t>
                      </a:r>
                      <a:endParaRPr lang="en-US" sz="1600" dirty="0"/>
                    </a:p>
                  </a:txBody>
                  <a:tcPr/>
                </a:tc>
                <a:tc>
                  <a:txBody>
                    <a:bodyPr/>
                    <a:lstStyle/>
                    <a:p>
                      <a:r>
                        <a:rPr lang="en-US" sz="1600" dirty="0" smtClean="0"/>
                        <a:t>Condition-based maintenance</a:t>
                      </a:r>
                      <a:endParaRPr lang="en-US" sz="1600" dirty="0"/>
                    </a:p>
                  </a:txBody>
                  <a:tcPr/>
                </a:tc>
              </a:tr>
              <a:tr h="370840">
                <a:tc>
                  <a:txBody>
                    <a:bodyPr/>
                    <a:lstStyle/>
                    <a:p>
                      <a:endParaRPr lang="en-US" sz="1600" dirty="0"/>
                    </a:p>
                  </a:txBody>
                  <a:tcPr/>
                </a:tc>
                <a:tc>
                  <a:txBody>
                    <a:bodyPr/>
                    <a:lstStyle/>
                    <a:p>
                      <a:endParaRPr lang="en-US" sz="1600"/>
                    </a:p>
                  </a:txBody>
                  <a:tcPr/>
                </a:tc>
                <a:tc>
                  <a:txBody>
                    <a:bodyPr/>
                    <a:lstStyle/>
                    <a:p>
                      <a:r>
                        <a:rPr lang="en-US" sz="1600" dirty="0" smtClean="0"/>
                        <a:t>Complete spare parts handling</a:t>
                      </a:r>
                      <a:endParaRPr lang="en-US" sz="1600" dirty="0"/>
                    </a:p>
                  </a:txBody>
                  <a:tcPr/>
                </a:tc>
                <a:tc>
                  <a:txBody>
                    <a:bodyPr/>
                    <a:lstStyle/>
                    <a:p>
                      <a:endParaRPr lang="en-US" sz="1600" dirty="0"/>
                    </a:p>
                  </a:txBody>
                  <a:tcPr/>
                </a:tc>
              </a:tr>
            </a:tbl>
          </a:graphicData>
        </a:graphic>
      </p:graphicFrame>
      <p:pic>
        <p:nvPicPr>
          <p:cNvPr id="11" name="Picture 10" descr="ease_maint.png"/>
          <p:cNvPicPr>
            <a:picLocks noChangeAspect="1"/>
          </p:cNvPicPr>
          <p:nvPr/>
        </p:nvPicPr>
        <p:blipFill>
          <a:blip r:embed="rId3" cstate="screen"/>
          <a:stretch>
            <a:fillRect/>
          </a:stretch>
        </p:blipFill>
        <p:spPr>
          <a:xfrm>
            <a:off x="8259941" y="365285"/>
            <a:ext cx="638015"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Rectangle 12"/>
          <p:cNvSpPr/>
          <p:nvPr/>
        </p:nvSpPr>
        <p:spPr bwMode="gray">
          <a:xfrm>
            <a:off x="3348038" y="6353176"/>
            <a:ext cx="2447925" cy="304800"/>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r>
              <a:rPr lang="en-US" sz="1400" b="1" dirty="0" smtClean="0">
                <a:solidFill>
                  <a:schemeClr val="bg1"/>
                </a:solidFill>
                <a:latin typeface="Arial" pitchFamily="34" charset="0"/>
                <a:cs typeface="Arial" pitchFamily="34" charset="0"/>
                <a:hlinkClick r:id="rId4"/>
              </a:rPr>
              <a:t>Watch the video</a:t>
            </a:r>
            <a:endParaRPr lang="en-US" sz="1400" b="1"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
            <a:ext cx="9144000" cy="1572137"/>
          </a:xfrm>
        </p:spPr>
        <p:txBody>
          <a:bodyPr/>
          <a:lstStyle/>
          <a:p>
            <a:r>
              <a:rPr lang="en-US" dirty="0" smtClean="0"/>
              <a:t>MNS platform</a:t>
            </a:r>
            <a:br>
              <a:rPr lang="en-US" dirty="0" smtClean="0"/>
            </a:br>
            <a:r>
              <a:rPr lang="en-US" dirty="0" smtClean="0">
                <a:solidFill>
                  <a:schemeClr val="accent1"/>
                </a:solidFill>
              </a:rPr>
              <a:t>At-a-glance</a:t>
            </a:r>
            <a:endParaRPr lang="en-US" dirty="0">
              <a:solidFill>
                <a:schemeClr val="accent1"/>
              </a:solidFill>
            </a:endParaRPr>
          </a:p>
        </p:txBody>
      </p:sp>
      <p:sp>
        <p:nvSpPr>
          <p:cNvPr id="3" name="Date Placeholder 2"/>
          <p:cNvSpPr>
            <a:spLocks noGrp="1"/>
          </p:cNvSpPr>
          <p:nvPr>
            <p:ph type="dt" sz="half" idx="11"/>
          </p:nvPr>
        </p:nvSpPr>
        <p:spPr/>
        <p:txBody>
          <a:bodyPr/>
          <a:lstStyle/>
          <a:p>
            <a:fld id="{C4A3F729-65C4-4A7A-829E-83FF47808AFE}" type="datetime4">
              <a:rPr lang="en-US" smtClean="0"/>
              <a:pPr/>
              <a:t>January 17, 2013</a:t>
            </a:fld>
            <a:endParaRPr lang="en-US" dirty="0"/>
          </a:p>
        </p:txBody>
      </p:sp>
      <p:sp>
        <p:nvSpPr>
          <p:cNvPr id="4" name="Slide Number Placeholder 3"/>
          <p:cNvSpPr>
            <a:spLocks noGrp="1"/>
          </p:cNvSpPr>
          <p:nvPr>
            <p:ph type="sldNum" sz="quarter" idx="12"/>
          </p:nvPr>
        </p:nvSpPr>
        <p:spPr/>
        <p:txBody>
          <a:bodyPr/>
          <a:lstStyle/>
          <a:p>
            <a:r>
              <a:rPr lang="de-DE" smtClean="0"/>
              <a:t>| Slide </a:t>
            </a:r>
            <a:fld id="{CF363E95-653D-48D7-8EB0-A81FED805B5F}" type="slidenum">
              <a:rPr lang="de-DE" smtClean="0"/>
              <a:pPr/>
              <a:t>29</a:t>
            </a:fld>
            <a:endParaRPr lang="de-DE" dirty="0"/>
          </a:p>
        </p:txBody>
      </p:sp>
      <p:sp>
        <p:nvSpPr>
          <p:cNvPr id="14" name="Rectangle 13"/>
          <p:cNvSpPr/>
          <p:nvPr/>
        </p:nvSpPr>
        <p:spPr bwMode="gray">
          <a:xfrm>
            <a:off x="1476375" y="1586168"/>
            <a:ext cx="3019425" cy="822960"/>
          </a:xfrm>
          <a:prstGeom prst="rect">
            <a:avLst/>
          </a:prstGeom>
          <a:solidFill>
            <a:schemeClr val="tx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fontAlgn="base">
              <a:spcAft>
                <a:spcPct val="0"/>
              </a:spcAft>
              <a:buClr>
                <a:schemeClr val="tx2"/>
              </a:buClr>
              <a:buSzPct val="70000"/>
            </a:pPr>
            <a:endParaRPr lang="en-US" sz="1600" b="1" dirty="0" smtClean="0">
              <a:solidFill>
                <a:schemeClr val="bg1">
                  <a:lumMod val="85000"/>
                </a:schemeClr>
              </a:solidFill>
              <a:latin typeface="Arial" pitchFamily="34" charset="0"/>
              <a:cs typeface="Arial" pitchFamily="34" charset="0"/>
            </a:endParaRPr>
          </a:p>
        </p:txBody>
      </p:sp>
      <p:sp>
        <p:nvSpPr>
          <p:cNvPr id="30" name="TextBox 29"/>
          <p:cNvSpPr txBox="1"/>
          <p:nvPr/>
        </p:nvSpPr>
        <p:spPr bwMode="gray">
          <a:xfrm>
            <a:off x="4643438" y="1572136"/>
            <a:ext cx="3200400" cy="744344"/>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endParaRPr lang="en-US" sz="1600" kern="1200" dirty="0" err="1" smtClean="0">
              <a:solidFill>
                <a:schemeClr val="tx1"/>
              </a:solidFill>
              <a:latin typeface="Arial" pitchFamily="34" charset="0"/>
              <a:ea typeface="+mn-ea"/>
              <a:cs typeface="Arial" pitchFamily="34" charset="0"/>
            </a:endParaRPr>
          </a:p>
        </p:txBody>
      </p:sp>
      <p:grpSp>
        <p:nvGrpSpPr>
          <p:cNvPr id="44" name="Group 43"/>
          <p:cNvGrpSpPr/>
          <p:nvPr/>
        </p:nvGrpSpPr>
        <p:grpSpPr>
          <a:xfrm>
            <a:off x="1507196" y="1586168"/>
            <a:ext cx="7408204" cy="822960"/>
            <a:chOff x="1507196" y="1586168"/>
            <a:chExt cx="7408204" cy="822960"/>
          </a:xfrm>
        </p:grpSpPr>
        <p:pic>
          <p:nvPicPr>
            <p:cNvPr id="25" name="Picture 24" descr="ease_bus.png"/>
            <p:cNvPicPr>
              <a:picLocks noChangeAspect="1"/>
            </p:cNvPicPr>
            <p:nvPr/>
          </p:nvPicPr>
          <p:blipFill>
            <a:blip r:embed="rId3" cstate="screen"/>
            <a:stretch>
              <a:fillRect/>
            </a:stretch>
          </p:blipFill>
          <p:spPr>
            <a:xfrm>
              <a:off x="3810000" y="1677608"/>
              <a:ext cx="638022"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38" name="Group 37"/>
            <p:cNvGrpSpPr/>
            <p:nvPr/>
          </p:nvGrpSpPr>
          <p:grpSpPr>
            <a:xfrm>
              <a:off x="1507196" y="1586168"/>
              <a:ext cx="7408204" cy="822960"/>
              <a:chOff x="1507196" y="1586168"/>
              <a:chExt cx="7408204" cy="822960"/>
            </a:xfrm>
          </p:grpSpPr>
          <p:sp>
            <p:nvSpPr>
              <p:cNvPr id="24" name="TextBox 23"/>
              <p:cNvSpPr txBox="1"/>
              <p:nvPr/>
            </p:nvSpPr>
            <p:spPr bwMode="gray">
              <a:xfrm>
                <a:off x="1507196" y="1600201"/>
                <a:ext cx="2988604" cy="806116"/>
              </a:xfrm>
              <a:prstGeom prst="rect">
                <a:avLst/>
              </a:prstGeom>
              <a:noFill/>
              <a:ln w="9525">
                <a:noFill/>
                <a:miter lim="800000"/>
                <a:headEnd/>
                <a:tailEnd/>
              </a:ln>
            </p:spPr>
            <p:txBody>
              <a:bodyPr vert="horz" wrap="square" lIns="72000" tIns="72000" rIns="72000" bIns="72000" numCol="1" rtlCol="0" anchor="ctr" anchorCtr="0" compatLnSpc="1">
                <a:prstTxWarp prst="textNoShape">
                  <a:avLst/>
                </a:prstTxWarp>
                <a:noAutofit/>
              </a:bodyPr>
              <a:lstStyle/>
              <a:p>
                <a:pPr marL="0" indent="0" algn="l" rtl="0" fontAlgn="base">
                  <a:spcAft>
                    <a:spcPct val="0"/>
                  </a:spcAft>
                  <a:buClr>
                    <a:schemeClr val="tx2"/>
                  </a:buClr>
                  <a:buSzPct val="70000"/>
                  <a:buFont typeface="Arial" pitchFamily="34" charset="0"/>
                  <a:buNone/>
                </a:pPr>
                <a:r>
                  <a:rPr lang="en-US" sz="2000" b="1" kern="1200" dirty="0" smtClean="0">
                    <a:solidFill>
                      <a:schemeClr val="bg1"/>
                    </a:solidFill>
                    <a:latin typeface="Arial" pitchFamily="34" charset="0"/>
                    <a:ea typeface="+mn-ea"/>
                    <a:cs typeface="Arial" pitchFamily="34" charset="0"/>
                  </a:rPr>
                  <a:t>Ease of </a:t>
                </a:r>
              </a:p>
              <a:p>
                <a:pPr marL="0" indent="0" algn="l" rtl="0" fontAlgn="base">
                  <a:spcAft>
                    <a:spcPct val="0"/>
                  </a:spcAft>
                  <a:buClr>
                    <a:schemeClr val="tx2"/>
                  </a:buClr>
                  <a:buSzPct val="70000"/>
                  <a:buFont typeface="Arial" pitchFamily="34" charset="0"/>
                  <a:buNone/>
                </a:pPr>
                <a:r>
                  <a:rPr lang="en-US" sz="2000" b="1" kern="1200" dirty="0" smtClean="0">
                    <a:solidFill>
                      <a:schemeClr val="bg1"/>
                    </a:solidFill>
                    <a:latin typeface="Arial" pitchFamily="34" charset="0"/>
                    <a:ea typeface="+mn-ea"/>
                    <a:cs typeface="Arial" pitchFamily="34" charset="0"/>
                  </a:rPr>
                  <a:t>doing business</a:t>
                </a:r>
              </a:p>
            </p:txBody>
          </p:sp>
          <p:sp>
            <p:nvSpPr>
              <p:cNvPr id="31" name="TextBox 30"/>
              <p:cNvSpPr txBox="1"/>
              <p:nvPr/>
            </p:nvSpPr>
            <p:spPr bwMode="gray">
              <a:xfrm>
                <a:off x="4643438" y="1586168"/>
                <a:ext cx="4271962" cy="822960"/>
              </a:xfrm>
              <a:prstGeom prst="rect">
                <a:avLst/>
              </a:prstGeom>
              <a:noFill/>
              <a:ln w="3175">
                <a:noFill/>
                <a:miter lim="800000"/>
                <a:headEnd/>
                <a:tailEnd/>
              </a:ln>
            </p:spPr>
            <p:txBody>
              <a:bodyPr vert="horz" wrap="square" lIns="72000" tIns="72000" rIns="72000" bIns="72000" numCol="1" rtlCol="0" anchor="ctr" anchorCtr="0" compatLnSpc="1">
                <a:prstTxWarp prst="textNoShape">
                  <a:avLst/>
                </a:prstTxWarp>
                <a:noAutofit/>
              </a:bodyPr>
              <a:lstStyle/>
              <a:p>
                <a:pPr marL="0" indent="0" algn="l" rtl="0" fontAlgn="base">
                  <a:spcAft>
                    <a:spcPct val="0"/>
                  </a:spcAft>
                  <a:buClr>
                    <a:schemeClr val="tx2"/>
                  </a:buClr>
                  <a:buSzPct val="70000"/>
                  <a:buFont typeface="Arial" pitchFamily="34" charset="0"/>
                  <a:buNone/>
                </a:pPr>
                <a:r>
                  <a:rPr lang="en-US" kern="1200" dirty="0" smtClean="0">
                    <a:solidFill>
                      <a:schemeClr val="accent1"/>
                    </a:solidFill>
                    <a:latin typeface="Arial" pitchFamily="34" charset="0"/>
                    <a:ea typeface="+mn-ea"/>
                    <a:cs typeface="Arial" pitchFamily="34" charset="0"/>
                  </a:rPr>
                  <a:t>3000+ professionals in more than </a:t>
                </a:r>
              </a:p>
              <a:p>
                <a:pPr marL="0" indent="0" algn="l" rtl="0" fontAlgn="base">
                  <a:spcAft>
                    <a:spcPct val="0"/>
                  </a:spcAft>
                  <a:buClr>
                    <a:schemeClr val="tx2"/>
                  </a:buClr>
                  <a:buSzPct val="70000"/>
                  <a:buFont typeface="Arial" pitchFamily="34" charset="0"/>
                  <a:buNone/>
                </a:pPr>
                <a:r>
                  <a:rPr lang="en-US" kern="1200" dirty="0" smtClean="0">
                    <a:solidFill>
                      <a:schemeClr val="accent1"/>
                    </a:solidFill>
                    <a:latin typeface="Arial" pitchFamily="34" charset="0"/>
                    <a:ea typeface="+mn-ea"/>
                    <a:cs typeface="Arial" pitchFamily="34" charset="0"/>
                  </a:rPr>
                  <a:t>30 countries</a:t>
                </a:r>
              </a:p>
            </p:txBody>
          </p:sp>
        </p:grpSp>
      </p:grpSp>
      <p:grpSp>
        <p:nvGrpSpPr>
          <p:cNvPr id="40" name="Group 39"/>
          <p:cNvGrpSpPr/>
          <p:nvPr/>
        </p:nvGrpSpPr>
        <p:grpSpPr>
          <a:xfrm>
            <a:off x="1486989" y="2526936"/>
            <a:ext cx="7428411" cy="822960"/>
            <a:chOff x="1486989" y="2526936"/>
            <a:chExt cx="7428411" cy="822960"/>
          </a:xfrm>
        </p:grpSpPr>
        <p:sp>
          <p:nvSpPr>
            <p:cNvPr id="15" name="Rectangle 14"/>
            <p:cNvSpPr/>
            <p:nvPr/>
          </p:nvSpPr>
          <p:spPr bwMode="gray">
            <a:xfrm>
              <a:off x="1486989" y="2526936"/>
              <a:ext cx="3019425" cy="822960"/>
            </a:xfrm>
            <a:prstGeom prst="rect">
              <a:avLst/>
            </a:prstGeom>
            <a:solidFill>
              <a:schemeClr val="tx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1100"/>
                </a:spcBef>
                <a:buClr>
                  <a:schemeClr val="tx2"/>
                </a:buClr>
                <a:buSzPct val="70000"/>
              </a:pPr>
              <a:endParaRPr lang="en-US" sz="2800" b="1" dirty="0" smtClean="0">
                <a:solidFill>
                  <a:schemeClr val="bg1"/>
                </a:solidFill>
                <a:latin typeface="Arial" pitchFamily="34" charset="0"/>
                <a:cs typeface="Arial" pitchFamily="34" charset="0"/>
              </a:endParaRPr>
            </a:p>
          </p:txBody>
        </p:sp>
        <p:sp>
          <p:nvSpPr>
            <p:cNvPr id="20" name="TextBox 19"/>
            <p:cNvSpPr txBox="1"/>
            <p:nvPr/>
          </p:nvSpPr>
          <p:spPr bwMode="gray">
            <a:xfrm>
              <a:off x="1486989" y="2534661"/>
              <a:ext cx="1980000" cy="779052"/>
            </a:xfrm>
            <a:prstGeom prst="rect">
              <a:avLst/>
            </a:prstGeom>
            <a:noFill/>
            <a:ln>
              <a:headEnd/>
              <a:tailEnd/>
            </a:ln>
          </p:spPr>
          <p:style>
            <a:lnRef idx="0">
              <a:schemeClr val="accent1"/>
            </a:lnRef>
            <a:fillRef idx="3">
              <a:schemeClr val="accent1"/>
            </a:fillRef>
            <a:effectRef idx="3">
              <a:schemeClr val="accent1"/>
            </a:effectRef>
            <a:fontRef idx="minor">
              <a:schemeClr val="lt1"/>
            </a:fontRef>
          </p:style>
          <p:txBody>
            <a:bodyPr vert="horz" wrap="square" lIns="72000" tIns="72000" rIns="72000" bIns="72000" numCol="1" rtlCol="0" anchor="ctr"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b="1" dirty="0" smtClean="0">
                  <a:solidFill>
                    <a:schemeClr val="bg1"/>
                  </a:solidFill>
                  <a:latin typeface="Arial" pitchFamily="34" charset="0"/>
                  <a:cs typeface="Arial" pitchFamily="34" charset="0"/>
                </a:rPr>
                <a:t>Safety</a:t>
              </a:r>
              <a:endParaRPr lang="en-US" sz="2000" b="1" kern="1200" dirty="0" smtClean="0">
                <a:solidFill>
                  <a:schemeClr val="bg1"/>
                </a:solidFill>
                <a:latin typeface="Arial" pitchFamily="34" charset="0"/>
                <a:cs typeface="Arial" pitchFamily="34" charset="0"/>
              </a:endParaRPr>
            </a:p>
          </p:txBody>
        </p:sp>
        <p:pic>
          <p:nvPicPr>
            <p:cNvPr id="26" name="Picture 25" descr="safety.png"/>
            <p:cNvPicPr>
              <a:picLocks noChangeAspect="1"/>
            </p:cNvPicPr>
            <p:nvPr/>
          </p:nvPicPr>
          <p:blipFill>
            <a:blip r:embed="rId4" cstate="screen"/>
            <a:stretch>
              <a:fillRect/>
            </a:stretch>
          </p:blipFill>
          <p:spPr>
            <a:xfrm>
              <a:off x="3805917" y="2607852"/>
              <a:ext cx="642105"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2" name="TextBox 31"/>
            <p:cNvSpPr txBox="1"/>
            <p:nvPr/>
          </p:nvSpPr>
          <p:spPr bwMode="gray">
            <a:xfrm>
              <a:off x="4643438" y="2526936"/>
              <a:ext cx="4271962" cy="822960"/>
            </a:xfrm>
            <a:prstGeom prst="rect">
              <a:avLst/>
            </a:prstGeom>
            <a:noFill/>
            <a:ln w="3175">
              <a:noFill/>
              <a:miter lim="800000"/>
              <a:headEnd/>
              <a:tailEnd/>
            </a:ln>
          </p:spPr>
          <p:txBody>
            <a:bodyPr vert="horz" wrap="square" lIns="72000" tIns="72000" rIns="72000" bIns="72000" numCol="1" rtlCol="0" anchor="ctr"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kern="1200" dirty="0" smtClean="0">
                  <a:solidFill>
                    <a:schemeClr val="accent1"/>
                  </a:solidFill>
                  <a:latin typeface="Arial" pitchFamily="34" charset="0"/>
                  <a:ea typeface="+mn-ea"/>
                  <a:cs typeface="Arial" pitchFamily="34" charset="0"/>
                </a:rPr>
                <a:t>Exceeds the IEC standards for arc flash prevention and protection</a:t>
              </a:r>
            </a:p>
          </p:txBody>
        </p:sp>
      </p:grpSp>
      <p:grpSp>
        <p:nvGrpSpPr>
          <p:cNvPr id="41" name="Group 40"/>
          <p:cNvGrpSpPr/>
          <p:nvPr/>
        </p:nvGrpSpPr>
        <p:grpSpPr>
          <a:xfrm>
            <a:off x="1476375" y="3467704"/>
            <a:ext cx="7439025" cy="822960"/>
            <a:chOff x="1476375" y="3467704"/>
            <a:chExt cx="7439025" cy="822960"/>
          </a:xfrm>
        </p:grpSpPr>
        <p:sp>
          <p:nvSpPr>
            <p:cNvPr id="16" name="Rectangle 15"/>
            <p:cNvSpPr/>
            <p:nvPr/>
          </p:nvSpPr>
          <p:spPr bwMode="gray">
            <a:xfrm>
              <a:off x="1476375" y="3467704"/>
              <a:ext cx="3019425" cy="822960"/>
            </a:xfrm>
            <a:prstGeom prst="rect">
              <a:avLst/>
            </a:prstGeom>
            <a:solidFill>
              <a:schemeClr val="tx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endParaRPr lang="en-US" sz="1600" dirty="0" err="1" smtClean="0">
                <a:solidFill>
                  <a:schemeClr val="bg1"/>
                </a:solidFill>
                <a:latin typeface="Arial" pitchFamily="34" charset="0"/>
                <a:cs typeface="Arial" pitchFamily="34" charset="0"/>
              </a:endParaRPr>
            </a:p>
          </p:txBody>
        </p:sp>
        <p:sp>
          <p:nvSpPr>
            <p:cNvPr id="21" name="TextBox 20"/>
            <p:cNvSpPr txBox="1"/>
            <p:nvPr/>
          </p:nvSpPr>
          <p:spPr bwMode="gray">
            <a:xfrm>
              <a:off x="1486989" y="3491053"/>
              <a:ext cx="1980000" cy="776262"/>
            </a:xfrm>
            <a:prstGeom prst="rect">
              <a:avLst/>
            </a:prstGeom>
            <a:noFill/>
            <a:ln w="9525">
              <a:noFill/>
              <a:miter lim="800000"/>
              <a:headEnd/>
              <a:tailEnd/>
            </a:ln>
          </p:spPr>
          <p:txBody>
            <a:bodyPr vert="horz" wrap="square" lIns="72000" tIns="72000" rIns="72000" bIns="72000" numCol="1" rtlCol="0" anchor="ctr"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b="1" kern="1200" dirty="0" smtClean="0">
                  <a:solidFill>
                    <a:schemeClr val="bg1"/>
                  </a:solidFill>
                  <a:latin typeface="Arial" pitchFamily="34" charset="0"/>
                  <a:ea typeface="+mn-ea"/>
                  <a:cs typeface="Arial" pitchFamily="34" charset="0"/>
                </a:rPr>
                <a:t>Availability     and reliability</a:t>
              </a:r>
            </a:p>
          </p:txBody>
        </p:sp>
        <p:pic>
          <p:nvPicPr>
            <p:cNvPr id="27" name="Picture 26" descr="reliability and availability.png"/>
            <p:cNvPicPr>
              <a:picLocks noChangeAspect="1"/>
            </p:cNvPicPr>
            <p:nvPr/>
          </p:nvPicPr>
          <p:blipFill>
            <a:blip r:embed="rId5" cstate="screen"/>
            <a:stretch>
              <a:fillRect/>
            </a:stretch>
          </p:blipFill>
          <p:spPr>
            <a:xfrm>
              <a:off x="3805917" y="3559144"/>
              <a:ext cx="638042"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3" name="TextBox 32"/>
            <p:cNvSpPr txBox="1"/>
            <p:nvPr/>
          </p:nvSpPr>
          <p:spPr bwMode="gray">
            <a:xfrm>
              <a:off x="4643438" y="3467704"/>
              <a:ext cx="4271962" cy="822960"/>
            </a:xfrm>
            <a:prstGeom prst="rect">
              <a:avLst/>
            </a:prstGeom>
            <a:noFill/>
            <a:ln w="3175">
              <a:noFill/>
              <a:miter lim="800000"/>
              <a:headEnd/>
              <a:tailEnd/>
            </a:ln>
          </p:spPr>
          <p:txBody>
            <a:bodyPr vert="horz" wrap="square" lIns="72000" tIns="72000" rIns="72000" bIns="72000" numCol="1" rtlCol="0" anchor="ctr"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dirty="0" smtClean="0">
                  <a:solidFill>
                    <a:schemeClr val="accent1"/>
                  </a:solidFill>
                  <a:latin typeface="Arial" pitchFamily="34" charset="0"/>
                  <a:cs typeface="Arial" pitchFamily="34" charset="0"/>
                </a:rPr>
                <a:t>Reduce downtime by as much as 50%</a:t>
              </a:r>
              <a:endParaRPr lang="en-US" kern="1200" dirty="0" smtClean="0">
                <a:solidFill>
                  <a:schemeClr val="accent1"/>
                </a:solidFill>
                <a:latin typeface="Arial" pitchFamily="34" charset="0"/>
                <a:ea typeface="+mn-ea"/>
                <a:cs typeface="Arial" pitchFamily="34" charset="0"/>
              </a:endParaRPr>
            </a:p>
          </p:txBody>
        </p:sp>
      </p:grpSp>
      <p:grpSp>
        <p:nvGrpSpPr>
          <p:cNvPr id="42" name="Group 41"/>
          <p:cNvGrpSpPr/>
          <p:nvPr/>
        </p:nvGrpSpPr>
        <p:grpSpPr>
          <a:xfrm>
            <a:off x="1476375" y="4408472"/>
            <a:ext cx="7439025" cy="822960"/>
            <a:chOff x="1476375" y="4387245"/>
            <a:chExt cx="7439025" cy="822960"/>
          </a:xfrm>
        </p:grpSpPr>
        <p:sp>
          <p:nvSpPr>
            <p:cNvPr id="17" name="Rectangle 16"/>
            <p:cNvSpPr/>
            <p:nvPr/>
          </p:nvSpPr>
          <p:spPr bwMode="gray">
            <a:xfrm>
              <a:off x="1476375" y="4387245"/>
              <a:ext cx="3019425" cy="822960"/>
            </a:xfrm>
            <a:prstGeom prst="rect">
              <a:avLst/>
            </a:prstGeom>
            <a:solidFill>
              <a:schemeClr val="tx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endParaRPr lang="en-US" sz="1600" dirty="0" err="1" smtClean="0">
                <a:solidFill>
                  <a:schemeClr val="bg1"/>
                </a:solidFill>
                <a:latin typeface="Arial" pitchFamily="34" charset="0"/>
                <a:cs typeface="Arial" pitchFamily="34" charset="0"/>
              </a:endParaRPr>
            </a:p>
          </p:txBody>
        </p:sp>
        <p:sp>
          <p:nvSpPr>
            <p:cNvPr id="22" name="TextBox 21"/>
            <p:cNvSpPr txBox="1"/>
            <p:nvPr/>
          </p:nvSpPr>
          <p:spPr bwMode="gray">
            <a:xfrm>
              <a:off x="1507196" y="4410594"/>
              <a:ext cx="1980000" cy="776262"/>
            </a:xfrm>
            <a:prstGeom prst="rect">
              <a:avLst/>
            </a:prstGeom>
            <a:noFill/>
            <a:ln w="9525">
              <a:noFill/>
              <a:miter lim="800000"/>
              <a:headEnd/>
              <a:tailEnd/>
            </a:ln>
          </p:spPr>
          <p:txBody>
            <a:bodyPr vert="horz" wrap="square" lIns="72000" tIns="72000" rIns="72000" bIns="72000" numCol="1" rtlCol="0" anchor="ctr"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b="1" kern="1200" dirty="0" smtClean="0">
                  <a:solidFill>
                    <a:schemeClr val="bg1"/>
                  </a:solidFill>
                  <a:latin typeface="Arial" pitchFamily="34" charset="0"/>
                  <a:ea typeface="+mn-ea"/>
                  <a:cs typeface="Arial" pitchFamily="34" charset="0"/>
                </a:rPr>
                <a:t>Flexibility</a:t>
              </a:r>
            </a:p>
          </p:txBody>
        </p:sp>
        <p:pic>
          <p:nvPicPr>
            <p:cNvPr id="28" name="Picture 27" descr="flexibility.png"/>
            <p:cNvPicPr>
              <a:picLocks noChangeAspect="1"/>
            </p:cNvPicPr>
            <p:nvPr/>
          </p:nvPicPr>
          <p:blipFill>
            <a:blip r:embed="rId6" cstate="screen"/>
            <a:stretch>
              <a:fillRect/>
            </a:stretch>
          </p:blipFill>
          <p:spPr>
            <a:xfrm>
              <a:off x="3799763" y="4478685"/>
              <a:ext cx="644196"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4" name="TextBox 33"/>
            <p:cNvSpPr txBox="1"/>
            <p:nvPr/>
          </p:nvSpPr>
          <p:spPr bwMode="gray">
            <a:xfrm>
              <a:off x="4643438" y="4387245"/>
              <a:ext cx="4271962" cy="822960"/>
            </a:xfrm>
            <a:prstGeom prst="rect">
              <a:avLst/>
            </a:prstGeom>
            <a:noFill/>
            <a:ln w="3175">
              <a:noFill/>
              <a:miter lim="800000"/>
              <a:headEnd/>
              <a:tailEnd/>
            </a:ln>
          </p:spPr>
          <p:txBody>
            <a:bodyPr vert="horz" wrap="square" lIns="72000" tIns="72000" rIns="72000" bIns="72000" numCol="1" rtlCol="0" anchor="ctr"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kern="1200" dirty="0" smtClean="0">
                  <a:solidFill>
                    <a:schemeClr val="accent1"/>
                  </a:solidFill>
                  <a:latin typeface="Arial" pitchFamily="34" charset="0"/>
                  <a:ea typeface="+mn-ea"/>
                  <a:cs typeface="Arial" pitchFamily="34" charset="0"/>
                </a:rPr>
                <a:t>Standardized components and support for industry standard communication protocols</a:t>
              </a:r>
            </a:p>
          </p:txBody>
        </p:sp>
      </p:grpSp>
      <p:grpSp>
        <p:nvGrpSpPr>
          <p:cNvPr id="43" name="Group 42"/>
          <p:cNvGrpSpPr/>
          <p:nvPr/>
        </p:nvGrpSpPr>
        <p:grpSpPr>
          <a:xfrm>
            <a:off x="1476375" y="5349240"/>
            <a:ext cx="7439025" cy="822960"/>
            <a:chOff x="1476375" y="5349240"/>
            <a:chExt cx="7439025" cy="822960"/>
          </a:xfrm>
        </p:grpSpPr>
        <p:sp>
          <p:nvSpPr>
            <p:cNvPr id="18" name="Rectangle 17"/>
            <p:cNvSpPr/>
            <p:nvPr/>
          </p:nvSpPr>
          <p:spPr bwMode="gray">
            <a:xfrm>
              <a:off x="1476375" y="5349240"/>
              <a:ext cx="3019425" cy="822960"/>
            </a:xfrm>
            <a:prstGeom prst="rect">
              <a:avLst/>
            </a:prstGeom>
            <a:solidFill>
              <a:schemeClr val="tx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endParaRPr lang="en-US" sz="1600" dirty="0" err="1" smtClean="0">
                <a:solidFill>
                  <a:schemeClr val="bg1"/>
                </a:solidFill>
                <a:latin typeface="Arial" pitchFamily="34" charset="0"/>
                <a:cs typeface="Arial" pitchFamily="34" charset="0"/>
              </a:endParaRPr>
            </a:p>
          </p:txBody>
        </p:sp>
        <p:sp>
          <p:nvSpPr>
            <p:cNvPr id="23" name="TextBox 22"/>
            <p:cNvSpPr txBox="1"/>
            <p:nvPr/>
          </p:nvSpPr>
          <p:spPr bwMode="gray">
            <a:xfrm>
              <a:off x="1507196" y="5372589"/>
              <a:ext cx="1980000" cy="776262"/>
            </a:xfrm>
            <a:prstGeom prst="rect">
              <a:avLst/>
            </a:prstGeom>
            <a:noFill/>
            <a:ln w="9525">
              <a:noFill/>
              <a:miter lim="800000"/>
              <a:headEnd/>
              <a:tailEnd/>
            </a:ln>
          </p:spPr>
          <p:txBody>
            <a:bodyPr vert="horz" wrap="square" lIns="72000" tIns="72000" rIns="72000" bIns="72000" numCol="1" rtlCol="0" anchor="ctr"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b="1" kern="1200" dirty="0" smtClean="0">
                  <a:solidFill>
                    <a:schemeClr val="bg1"/>
                  </a:solidFill>
                  <a:latin typeface="Arial" pitchFamily="34" charset="0"/>
                  <a:ea typeface="+mn-ea"/>
                  <a:cs typeface="Arial" pitchFamily="34" charset="0"/>
                </a:rPr>
                <a:t>Ease of maintenance</a:t>
              </a:r>
            </a:p>
          </p:txBody>
        </p:sp>
        <p:pic>
          <p:nvPicPr>
            <p:cNvPr id="29" name="Picture 28" descr="ease_maint.png"/>
            <p:cNvPicPr>
              <a:picLocks noChangeAspect="1"/>
            </p:cNvPicPr>
            <p:nvPr/>
          </p:nvPicPr>
          <p:blipFill>
            <a:blip r:embed="rId7" cstate="screen"/>
            <a:stretch>
              <a:fillRect/>
            </a:stretch>
          </p:blipFill>
          <p:spPr>
            <a:xfrm>
              <a:off x="3799763" y="5440680"/>
              <a:ext cx="638015"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5" name="TextBox 34"/>
            <p:cNvSpPr txBox="1"/>
            <p:nvPr/>
          </p:nvSpPr>
          <p:spPr bwMode="gray">
            <a:xfrm>
              <a:off x="4643438" y="5349240"/>
              <a:ext cx="4271962" cy="822960"/>
            </a:xfrm>
            <a:prstGeom prst="rect">
              <a:avLst/>
            </a:prstGeom>
            <a:noFill/>
            <a:ln w="3175">
              <a:noFill/>
              <a:miter lim="800000"/>
              <a:headEnd/>
              <a:tailEnd/>
            </a:ln>
          </p:spPr>
          <p:txBody>
            <a:bodyPr vert="horz" wrap="square" lIns="72000" tIns="72000" rIns="72000" bIns="72000" numCol="1" rtlCol="0" anchor="ctr"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kern="1200" dirty="0" smtClean="0">
                  <a:solidFill>
                    <a:schemeClr val="accent1"/>
                  </a:solidFill>
                  <a:latin typeface="Arial" pitchFamily="34" charset="0"/>
                  <a:ea typeface="+mn-ea"/>
                  <a:cs typeface="Arial" pitchFamily="34" charset="0"/>
                </a:rPr>
                <a:t>Decrease spare parts inventory by as much as 75%</a:t>
              </a:r>
            </a:p>
          </p:txBody>
        </p:sp>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Five essentials of low voltage switchgear</a:t>
            </a:r>
            <a:r>
              <a:rPr lang="en-US" dirty="0" smtClean="0">
                <a:solidFill>
                  <a:srgbClr val="FF0000"/>
                </a:solidFill>
              </a:rPr>
              <a:t> </a:t>
            </a:r>
            <a:r>
              <a:rPr lang="en-US" dirty="0" smtClean="0"/>
              <a:t>solutions</a:t>
            </a:r>
            <a:endParaRPr lang="en-US" dirty="0"/>
          </a:p>
        </p:txBody>
      </p:sp>
      <p:sp>
        <p:nvSpPr>
          <p:cNvPr id="6" name="Datumsplatzhalter 5"/>
          <p:cNvSpPr>
            <a:spLocks noGrp="1"/>
          </p:cNvSpPr>
          <p:nvPr>
            <p:ph type="dt" sz="half" idx="11"/>
          </p:nvPr>
        </p:nvSpPr>
        <p:spPr/>
        <p:txBody>
          <a:bodyPr/>
          <a:lstStyle/>
          <a:p>
            <a:fld id="{7465974A-D85F-420D-9150-AC90B8446494}" type="datetime4">
              <a:rPr lang="en-US" smtClean="0"/>
              <a:pPr/>
              <a:t>January 17, 2013</a:t>
            </a:fld>
            <a:endParaRPr lang="en-US" dirty="0"/>
          </a:p>
        </p:txBody>
      </p:sp>
      <p:sp>
        <p:nvSpPr>
          <p:cNvPr id="7" name="Foliennummernplatzhalter 6"/>
          <p:cNvSpPr>
            <a:spLocks noGrp="1"/>
          </p:cNvSpPr>
          <p:nvPr>
            <p:ph type="sldNum" sz="quarter" idx="12"/>
          </p:nvPr>
        </p:nvSpPr>
        <p:spPr/>
        <p:txBody>
          <a:bodyPr/>
          <a:lstStyle/>
          <a:p>
            <a:r>
              <a:rPr lang="en-US" dirty="0" smtClean="0"/>
              <a:t>| Slide </a:t>
            </a:r>
            <a:fld id="{CF363E95-653D-48D7-8EB0-A81FED805B5F}" type="slidenum">
              <a:rPr lang="en-US" smtClean="0"/>
              <a:pPr/>
              <a:t>3</a:t>
            </a:fld>
            <a:endParaRPr lang="en-US" dirty="0"/>
          </a:p>
        </p:txBody>
      </p:sp>
      <p:pic>
        <p:nvPicPr>
          <p:cNvPr id="22" name="Picture Placeholder 21" descr="ABB-63.jpg"/>
          <p:cNvPicPr>
            <a:picLocks noGrp="1" noChangeAspect="1"/>
          </p:cNvPicPr>
          <p:nvPr>
            <p:ph type="pic" sz="quarter" idx="13"/>
          </p:nvPr>
        </p:nvPicPr>
        <p:blipFill>
          <a:blip r:embed="rId4" cstate="screen">
            <a:duotone>
              <a:schemeClr val="accent1">
                <a:shade val="45000"/>
                <a:satMod val="135000"/>
              </a:schemeClr>
              <a:prstClr val="white"/>
            </a:duotone>
          </a:blip>
          <a:srcRect/>
          <a:stretch>
            <a:fillRect/>
          </a:stretch>
        </p:blipFill>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8" name="Rectangle 27"/>
          <p:cNvSpPr/>
          <p:nvPr/>
        </p:nvSpPr>
        <p:spPr bwMode="gray">
          <a:xfrm>
            <a:off x="5687625" y="1600052"/>
            <a:ext cx="1973070" cy="2203704"/>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endParaRPr lang="en-US" sz="1600" dirty="0" smtClean="0">
              <a:solidFill>
                <a:schemeClr val="bg1"/>
              </a:solidFill>
              <a:latin typeface="Arial" pitchFamily="34" charset="0"/>
              <a:cs typeface="Arial" pitchFamily="34" charset="0"/>
            </a:endParaRPr>
          </a:p>
        </p:txBody>
      </p:sp>
      <p:sp>
        <p:nvSpPr>
          <p:cNvPr id="24" name="TextBox 23"/>
          <p:cNvSpPr txBox="1"/>
          <p:nvPr/>
        </p:nvSpPr>
        <p:spPr bwMode="gray">
          <a:xfrm>
            <a:off x="5689659" y="1618855"/>
            <a:ext cx="1973070" cy="776262"/>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b="1" kern="1200" dirty="0" smtClean="0">
                <a:solidFill>
                  <a:schemeClr val="bg1"/>
                </a:solidFill>
                <a:latin typeface="Arial" pitchFamily="34" charset="0"/>
                <a:ea typeface="+mn-ea"/>
                <a:cs typeface="Arial" pitchFamily="34" charset="0"/>
              </a:rPr>
              <a:t>Availability     and reliability</a:t>
            </a:r>
          </a:p>
        </p:txBody>
      </p:sp>
      <p:pic>
        <p:nvPicPr>
          <p:cNvPr id="35" name="Picture 34" descr="reliability and availability.png"/>
          <p:cNvPicPr>
            <a:picLocks noChangeAspect="1"/>
          </p:cNvPicPr>
          <p:nvPr/>
        </p:nvPicPr>
        <p:blipFill>
          <a:blip r:embed="rId5" cstate="screen"/>
          <a:stretch>
            <a:fillRect/>
          </a:stretch>
        </p:blipFill>
        <p:spPr>
          <a:xfrm>
            <a:off x="6649134" y="2797875"/>
            <a:ext cx="950687" cy="9570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Rectangle 14"/>
          <p:cNvSpPr/>
          <p:nvPr/>
        </p:nvSpPr>
        <p:spPr bwMode="gray">
          <a:xfrm>
            <a:off x="1466893" y="1605797"/>
            <a:ext cx="1971142" cy="2201400"/>
          </a:xfrm>
          <a:prstGeom prst="rect">
            <a:avLst/>
          </a:prstGeom>
          <a:solidFill>
            <a:schemeClr val="tx2"/>
          </a:solidFill>
          <a:ln>
            <a:solidFill>
              <a:schemeClr val="tx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endParaRPr lang="en-US" sz="1600" dirty="0" smtClean="0">
              <a:solidFill>
                <a:schemeClr val="bg1"/>
              </a:solidFill>
              <a:latin typeface="Arial" pitchFamily="34" charset="0"/>
              <a:cs typeface="Arial" pitchFamily="34" charset="0"/>
            </a:endParaRPr>
          </a:p>
        </p:txBody>
      </p:sp>
      <p:sp>
        <p:nvSpPr>
          <p:cNvPr id="14" name="TextBox 13"/>
          <p:cNvSpPr txBox="1"/>
          <p:nvPr/>
        </p:nvSpPr>
        <p:spPr bwMode="gray">
          <a:xfrm>
            <a:off x="1448802" y="1578663"/>
            <a:ext cx="1990492" cy="1056157"/>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l" rtl="0" fontAlgn="base">
              <a:spcAft>
                <a:spcPct val="0"/>
              </a:spcAft>
              <a:buClr>
                <a:schemeClr val="tx2"/>
              </a:buClr>
              <a:buSzPct val="70000"/>
              <a:buFont typeface="Arial" pitchFamily="34" charset="0"/>
              <a:buNone/>
            </a:pPr>
            <a:r>
              <a:rPr lang="en-US" sz="2000" b="1" kern="1200" dirty="0" smtClean="0">
                <a:solidFill>
                  <a:schemeClr val="bg1"/>
                </a:solidFill>
                <a:latin typeface="Arial" pitchFamily="34" charset="0"/>
                <a:ea typeface="+mn-ea"/>
                <a:cs typeface="Arial" pitchFamily="34" charset="0"/>
              </a:rPr>
              <a:t>Ease </a:t>
            </a:r>
          </a:p>
          <a:p>
            <a:pPr marL="0" indent="0" algn="l" rtl="0" fontAlgn="base">
              <a:spcAft>
                <a:spcPct val="0"/>
              </a:spcAft>
              <a:buClr>
                <a:schemeClr val="tx2"/>
              </a:buClr>
              <a:buSzPct val="70000"/>
              <a:buFont typeface="Arial" pitchFamily="34" charset="0"/>
              <a:buNone/>
            </a:pPr>
            <a:r>
              <a:rPr lang="en-US" sz="2000" b="1" kern="1200" dirty="0" smtClean="0">
                <a:solidFill>
                  <a:schemeClr val="bg1"/>
                </a:solidFill>
                <a:latin typeface="Arial" pitchFamily="34" charset="0"/>
                <a:ea typeface="+mn-ea"/>
                <a:cs typeface="Arial" pitchFamily="34" charset="0"/>
              </a:rPr>
              <a:t>of doing business</a:t>
            </a:r>
          </a:p>
        </p:txBody>
      </p:sp>
      <p:pic>
        <p:nvPicPr>
          <p:cNvPr id="41" name="Picture 40" descr="ease_bus.png"/>
          <p:cNvPicPr>
            <a:picLocks noChangeAspect="1"/>
          </p:cNvPicPr>
          <p:nvPr/>
        </p:nvPicPr>
        <p:blipFill>
          <a:blip r:embed="rId6" cstate="screen"/>
          <a:stretch>
            <a:fillRect/>
          </a:stretch>
        </p:blipFill>
        <p:spPr>
          <a:xfrm>
            <a:off x="2425172" y="2797875"/>
            <a:ext cx="957033" cy="9601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1" name="Rectangle 30"/>
          <p:cNvSpPr/>
          <p:nvPr/>
        </p:nvSpPr>
        <p:spPr bwMode="gray">
          <a:xfrm>
            <a:off x="3568746" y="3972367"/>
            <a:ext cx="1965840" cy="2199182"/>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endParaRPr lang="en-US" sz="1600" dirty="0" smtClean="0">
              <a:solidFill>
                <a:schemeClr val="bg1"/>
              </a:solidFill>
              <a:latin typeface="Arial" pitchFamily="34" charset="0"/>
              <a:cs typeface="Arial" pitchFamily="34" charset="0"/>
            </a:endParaRPr>
          </a:p>
        </p:txBody>
      </p:sp>
      <p:sp>
        <p:nvSpPr>
          <p:cNvPr id="26" name="TextBox 25"/>
          <p:cNvSpPr txBox="1"/>
          <p:nvPr/>
        </p:nvSpPr>
        <p:spPr bwMode="gray">
          <a:xfrm>
            <a:off x="3569176" y="3967845"/>
            <a:ext cx="1974674" cy="762678"/>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b="1" kern="1200" dirty="0" smtClean="0">
                <a:solidFill>
                  <a:schemeClr val="bg1"/>
                </a:solidFill>
                <a:latin typeface="Arial" pitchFamily="34" charset="0"/>
                <a:ea typeface="+mn-ea"/>
                <a:cs typeface="Arial" pitchFamily="34" charset="0"/>
              </a:rPr>
              <a:t>Ease of maintenance</a:t>
            </a:r>
          </a:p>
        </p:txBody>
      </p:sp>
      <p:pic>
        <p:nvPicPr>
          <p:cNvPr id="42" name="Picture 41" descr="ease_maint.png"/>
          <p:cNvPicPr>
            <a:picLocks noChangeAspect="1"/>
          </p:cNvPicPr>
          <p:nvPr/>
        </p:nvPicPr>
        <p:blipFill>
          <a:blip r:embed="rId7" cstate="screen"/>
          <a:stretch>
            <a:fillRect/>
          </a:stretch>
        </p:blipFill>
        <p:spPr>
          <a:xfrm>
            <a:off x="4512431" y="5168116"/>
            <a:ext cx="954449" cy="94331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7" name="Rectangle 26"/>
          <p:cNvSpPr/>
          <p:nvPr/>
        </p:nvSpPr>
        <p:spPr bwMode="gray">
          <a:xfrm>
            <a:off x="3575278" y="1598759"/>
            <a:ext cx="1958954" cy="2203704"/>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endParaRPr lang="en-US" sz="1600" dirty="0" smtClean="0">
              <a:solidFill>
                <a:schemeClr val="tx2"/>
              </a:solidFill>
              <a:latin typeface="Arial" pitchFamily="34" charset="0"/>
              <a:cs typeface="Arial" pitchFamily="34" charset="0"/>
            </a:endParaRPr>
          </a:p>
        </p:txBody>
      </p:sp>
      <p:sp>
        <p:nvSpPr>
          <p:cNvPr id="23" name="TextBox 22"/>
          <p:cNvSpPr txBox="1"/>
          <p:nvPr/>
        </p:nvSpPr>
        <p:spPr bwMode="gray">
          <a:xfrm>
            <a:off x="3582624" y="1598759"/>
            <a:ext cx="1967758" cy="762975"/>
          </a:xfrm>
          <a:prstGeom prst="rect">
            <a:avLst/>
          </a:prstGeom>
          <a:noFill/>
          <a:ln>
            <a:headEnd/>
            <a:tailEnd/>
          </a:ln>
        </p:spPr>
        <p:style>
          <a:lnRef idx="0">
            <a:schemeClr val="accent1"/>
          </a:lnRef>
          <a:fillRef idx="3">
            <a:schemeClr val="accent1"/>
          </a:fillRef>
          <a:effectRef idx="3">
            <a:schemeClr val="accent1"/>
          </a:effectRef>
          <a:fontRef idx="minor">
            <a:schemeClr val="lt1"/>
          </a:fontRef>
        </p:style>
        <p:txBody>
          <a:bodyPr vert="horz" wrap="squar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b="1" dirty="0" smtClean="0">
                <a:solidFill>
                  <a:schemeClr val="bg1"/>
                </a:solidFill>
                <a:latin typeface="Arial" pitchFamily="34" charset="0"/>
                <a:cs typeface="Arial" pitchFamily="34" charset="0"/>
              </a:rPr>
              <a:t>Safety</a:t>
            </a:r>
            <a:endParaRPr lang="en-US" sz="2000" b="1" kern="1200" dirty="0" smtClean="0">
              <a:solidFill>
                <a:schemeClr val="bg1"/>
              </a:solidFill>
              <a:latin typeface="Arial" pitchFamily="34" charset="0"/>
              <a:cs typeface="Arial" pitchFamily="34" charset="0"/>
            </a:endParaRPr>
          </a:p>
        </p:txBody>
      </p:sp>
      <p:pic>
        <p:nvPicPr>
          <p:cNvPr id="44" name="Picture 43" descr="safety.png"/>
          <p:cNvPicPr>
            <a:picLocks noChangeAspect="1"/>
          </p:cNvPicPr>
          <p:nvPr/>
        </p:nvPicPr>
        <p:blipFill>
          <a:blip r:embed="rId8" cstate="screen"/>
          <a:stretch>
            <a:fillRect/>
          </a:stretch>
        </p:blipFill>
        <p:spPr>
          <a:xfrm>
            <a:off x="4514935" y="2828019"/>
            <a:ext cx="957203" cy="94030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0" name="Rectangle 29"/>
          <p:cNvSpPr/>
          <p:nvPr/>
        </p:nvSpPr>
        <p:spPr bwMode="gray">
          <a:xfrm>
            <a:off x="1453830" y="3962399"/>
            <a:ext cx="1971142" cy="2203704"/>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endParaRPr lang="en-US" sz="1600" dirty="0" smtClean="0">
              <a:solidFill>
                <a:schemeClr val="bg1"/>
              </a:solidFill>
              <a:latin typeface="Arial" pitchFamily="34" charset="0"/>
              <a:cs typeface="Arial" pitchFamily="34" charset="0"/>
            </a:endParaRPr>
          </a:p>
        </p:txBody>
      </p:sp>
      <p:sp>
        <p:nvSpPr>
          <p:cNvPr id="25" name="TextBox 24"/>
          <p:cNvSpPr txBox="1"/>
          <p:nvPr/>
        </p:nvSpPr>
        <p:spPr bwMode="gray">
          <a:xfrm>
            <a:off x="1456956" y="3973352"/>
            <a:ext cx="1980000" cy="776262"/>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b="1" kern="1200" dirty="0" smtClean="0">
                <a:solidFill>
                  <a:schemeClr val="bg1"/>
                </a:solidFill>
                <a:latin typeface="Arial" pitchFamily="34" charset="0"/>
                <a:ea typeface="+mn-ea"/>
                <a:cs typeface="Arial" pitchFamily="34" charset="0"/>
              </a:rPr>
              <a:t>Flexibility</a:t>
            </a:r>
          </a:p>
        </p:txBody>
      </p:sp>
      <p:pic>
        <p:nvPicPr>
          <p:cNvPr id="46" name="Picture 45" descr="flexibility.png"/>
          <p:cNvPicPr>
            <a:picLocks noChangeAspect="1"/>
          </p:cNvPicPr>
          <p:nvPr/>
        </p:nvPicPr>
        <p:blipFill>
          <a:blip r:embed="rId9" cstate="screen"/>
          <a:stretch>
            <a:fillRect/>
          </a:stretch>
        </p:blipFill>
        <p:spPr>
          <a:xfrm>
            <a:off x="2384980" y="5148020"/>
            <a:ext cx="966294" cy="9601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Placeholder 9"/>
          <p:cNvPicPr>
            <a:picLocks noGrp="1" noChangeAspect="1"/>
          </p:cNvPicPr>
          <p:nvPr>
            <p:ph type="pic" sz="quarter" idx="18"/>
          </p:nvPr>
        </p:nvPicPr>
        <p:blipFill>
          <a:blip r:embed="rId10" cstate="screen">
            <a:duotone>
              <a:schemeClr val="accent1">
                <a:shade val="45000"/>
                <a:satMod val="135000"/>
              </a:schemeClr>
              <a:prstClr val="white"/>
            </a:duotone>
            <a:extLst>
              <a:ext uri="{28A0092B-C50C-407E-A947-70E740481C1C}">
                <a14:useLocalDpi xmlns="" xmlns:a14="http://schemas.microsoft.com/office/drawing/2010/main" val="0"/>
              </a:ext>
            </a:extLst>
          </a:blip>
          <a:srcRect/>
          <a:stretch>
            <a:fillRect/>
          </a:stretch>
        </p:blipFill>
        <p:spPr>
          <a:xfrm>
            <a:off x="5687625" y="3938606"/>
            <a:ext cx="1975104" cy="222648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 y="0"/>
            <a:ext cx="9144000" cy="1161899"/>
          </a:xfrm>
        </p:spPr>
        <p:txBody>
          <a:bodyPr/>
          <a:lstStyle/>
          <a:p>
            <a:r>
              <a:rPr lang="en-US" dirty="0" smtClean="0"/>
              <a:t>ABB low voltage switchgear systems</a:t>
            </a:r>
            <a:r>
              <a:rPr lang="en-US" dirty="0"/>
              <a:t/>
            </a:r>
            <a:br>
              <a:rPr lang="en-US" dirty="0"/>
            </a:br>
            <a:r>
              <a:rPr lang="en-US" dirty="0" smtClean="0">
                <a:solidFill>
                  <a:schemeClr val="accent1"/>
                </a:solidFill>
              </a:rPr>
              <a:t>Solutions </a:t>
            </a:r>
            <a:r>
              <a:rPr lang="en-US" dirty="0">
                <a:solidFill>
                  <a:schemeClr val="accent1"/>
                </a:solidFill>
              </a:rPr>
              <a:t>for power distribution and motor control</a:t>
            </a:r>
            <a:br>
              <a:rPr lang="en-US" dirty="0">
                <a:solidFill>
                  <a:schemeClr val="accent1"/>
                </a:solidFill>
              </a:rPr>
            </a:br>
            <a:endParaRPr lang="en-US" dirty="0">
              <a:solidFill>
                <a:schemeClr val="accent1"/>
              </a:solidFill>
            </a:endParaRPr>
          </a:p>
        </p:txBody>
      </p:sp>
      <p:sp>
        <p:nvSpPr>
          <p:cNvPr id="7" name="Date Placeholder 6"/>
          <p:cNvSpPr>
            <a:spLocks noGrp="1"/>
          </p:cNvSpPr>
          <p:nvPr>
            <p:ph type="dt" sz="half" idx="12"/>
          </p:nvPr>
        </p:nvSpPr>
        <p:spPr/>
        <p:txBody>
          <a:bodyPr/>
          <a:lstStyle/>
          <a:p>
            <a:fld id="{01D5C591-88EB-46BD-A2BA-0199B6503263}" type="datetime4">
              <a:rPr lang="en-US" smtClean="0"/>
              <a:pPr/>
              <a:t>January 17, 2013</a:t>
            </a:fld>
            <a:endParaRPr lang="de-DE" dirty="0"/>
          </a:p>
        </p:txBody>
      </p:sp>
      <p:sp>
        <p:nvSpPr>
          <p:cNvPr id="8" name="Slide Number Placeholder 7"/>
          <p:cNvSpPr>
            <a:spLocks noGrp="1"/>
          </p:cNvSpPr>
          <p:nvPr>
            <p:ph type="sldNum" sz="quarter" idx="13"/>
          </p:nvPr>
        </p:nvSpPr>
        <p:spPr/>
        <p:txBody>
          <a:bodyPr/>
          <a:lstStyle/>
          <a:p>
            <a:r>
              <a:rPr lang="de-DE" smtClean="0"/>
              <a:t>| Slide </a:t>
            </a:r>
            <a:fld id="{CF363E95-653D-48D7-8EB0-A81FED805B5F}" type="slidenum">
              <a:rPr lang="de-DE" smtClean="0"/>
              <a:pPr/>
              <a:t>4</a:t>
            </a:fld>
            <a:endParaRPr lang="de-DE" dirty="0"/>
          </a:p>
        </p:txBody>
      </p:sp>
      <p:pic>
        <p:nvPicPr>
          <p:cNvPr id="4" name="Picture 3" descr="Marine.jpg"/>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3579131" y="3191609"/>
            <a:ext cx="1941868" cy="1408176"/>
          </a:xfrm>
          <a:prstGeom prst="rect">
            <a:avLst/>
          </a:prstGeom>
        </p:spPr>
      </p:pic>
      <p:sp>
        <p:nvSpPr>
          <p:cNvPr id="15" name="Rectangle 14"/>
          <p:cNvSpPr/>
          <p:nvPr/>
        </p:nvSpPr>
        <p:spPr>
          <a:xfrm>
            <a:off x="207944" y="1600200"/>
            <a:ext cx="1158894" cy="2369880"/>
          </a:xfrm>
          <a:prstGeom prst="rect">
            <a:avLst/>
          </a:prstGeom>
        </p:spPr>
        <p:txBody>
          <a:bodyPr wrap="square">
            <a:spAutoFit/>
          </a:bodyPr>
          <a:lstStyle/>
          <a:p>
            <a:pPr>
              <a:spcBef>
                <a:spcPts val="600"/>
              </a:spcBef>
            </a:pPr>
            <a:r>
              <a:rPr lang="en-US" sz="900" b="1" dirty="0" smtClean="0"/>
              <a:t>Chemicals, oil and gas </a:t>
            </a:r>
          </a:p>
          <a:p>
            <a:pPr>
              <a:spcBef>
                <a:spcPts val="600"/>
              </a:spcBef>
            </a:pPr>
            <a:r>
              <a:rPr lang="en-US" sz="900" b="1" dirty="0" smtClean="0"/>
              <a:t>Data centers </a:t>
            </a:r>
          </a:p>
          <a:p>
            <a:pPr>
              <a:spcBef>
                <a:spcPts val="600"/>
              </a:spcBef>
            </a:pPr>
            <a:r>
              <a:rPr lang="en-US" sz="900" b="1" dirty="0" smtClean="0"/>
              <a:t>Infrastructure </a:t>
            </a:r>
          </a:p>
          <a:p>
            <a:pPr>
              <a:spcBef>
                <a:spcPts val="600"/>
              </a:spcBef>
            </a:pPr>
            <a:r>
              <a:rPr lang="en-US" sz="900" b="1" dirty="0" smtClean="0"/>
              <a:t>Marine </a:t>
            </a:r>
          </a:p>
          <a:p>
            <a:pPr>
              <a:spcBef>
                <a:spcPts val="600"/>
              </a:spcBef>
            </a:pPr>
            <a:r>
              <a:rPr lang="en-US" sz="900" b="1" dirty="0" smtClean="0"/>
              <a:t>Metals and mining</a:t>
            </a:r>
          </a:p>
          <a:p>
            <a:pPr>
              <a:spcBef>
                <a:spcPts val="600"/>
              </a:spcBef>
            </a:pPr>
            <a:r>
              <a:rPr lang="en-US" sz="900" b="1" dirty="0" smtClean="0"/>
              <a:t>Nuclear power </a:t>
            </a:r>
          </a:p>
          <a:p>
            <a:pPr>
              <a:spcBef>
                <a:spcPts val="600"/>
              </a:spcBef>
            </a:pPr>
            <a:r>
              <a:rPr lang="en-US" sz="900" b="1" dirty="0" smtClean="0"/>
              <a:t>Power, utilities, and </a:t>
            </a:r>
            <a:r>
              <a:rPr lang="en-US" sz="900" b="1" dirty="0" err="1" smtClean="0"/>
              <a:t>renewables</a:t>
            </a:r>
            <a:endParaRPr lang="en-US" sz="900" b="1" dirty="0" smtClean="0"/>
          </a:p>
          <a:p>
            <a:pPr>
              <a:spcBef>
                <a:spcPts val="600"/>
              </a:spcBef>
            </a:pPr>
            <a:r>
              <a:rPr lang="en-US" sz="900" b="1" dirty="0" smtClean="0"/>
              <a:t>Pulp and paper </a:t>
            </a:r>
          </a:p>
          <a:p>
            <a:pPr>
              <a:spcBef>
                <a:spcPts val="600"/>
              </a:spcBef>
            </a:pPr>
            <a:r>
              <a:rPr lang="en-US" sz="900" b="1" dirty="0" smtClean="0"/>
              <a:t>Water </a:t>
            </a:r>
            <a:endParaRPr lang="en-US" sz="900" b="1" dirty="0"/>
          </a:p>
        </p:txBody>
      </p:sp>
      <p:pic>
        <p:nvPicPr>
          <p:cNvPr id="24" name="Picture 23" descr="MV_Motors,_Tugun_RO_Water_desali-web.jpg"/>
          <p:cNvPicPr>
            <a:picLocks noChangeAspect="1"/>
          </p:cNvPicPr>
          <p:nvPr/>
        </p:nvPicPr>
        <p:blipFill>
          <a:blip r:embed="rId4" cstate="print"/>
          <a:srcRect/>
          <a:stretch>
            <a:fillRect/>
          </a:stretch>
        </p:blipFill>
        <p:spPr>
          <a:xfrm>
            <a:off x="1433944" y="1600200"/>
            <a:ext cx="1939082" cy="1408176"/>
          </a:xfrm>
          <a:prstGeom prst="rect">
            <a:avLst/>
          </a:prstGeom>
        </p:spPr>
      </p:pic>
      <p:pic>
        <p:nvPicPr>
          <p:cNvPr id="25" name="Picture 24" descr="Infrastructure---Copy-web.jpg"/>
          <p:cNvPicPr>
            <a:picLocks noChangeAspect="1"/>
          </p:cNvPicPr>
          <p:nvPr/>
        </p:nvPicPr>
        <p:blipFill>
          <a:blip r:embed="rId5" cstate="print"/>
          <a:srcRect/>
          <a:stretch>
            <a:fillRect/>
          </a:stretch>
        </p:blipFill>
        <p:spPr>
          <a:xfrm>
            <a:off x="1433944" y="3191609"/>
            <a:ext cx="1939636" cy="1408176"/>
          </a:xfrm>
          <a:prstGeom prst="rect">
            <a:avLst/>
          </a:prstGeom>
        </p:spPr>
      </p:pic>
      <p:pic>
        <p:nvPicPr>
          <p:cNvPr id="26" name="Picture 25" descr="Oil-and-gas-11_2-option-1-web.jpg"/>
          <p:cNvPicPr>
            <a:picLocks noChangeAspect="1"/>
          </p:cNvPicPr>
          <p:nvPr/>
        </p:nvPicPr>
        <p:blipFill>
          <a:blip r:embed="rId6" cstate="print"/>
          <a:srcRect/>
          <a:stretch>
            <a:fillRect/>
          </a:stretch>
        </p:blipFill>
        <p:spPr>
          <a:xfrm>
            <a:off x="1433944" y="4764024"/>
            <a:ext cx="1935701" cy="1408176"/>
          </a:xfrm>
          <a:prstGeom prst="rect">
            <a:avLst/>
          </a:prstGeom>
        </p:spPr>
      </p:pic>
      <p:pic>
        <p:nvPicPr>
          <p:cNvPr id="27" name="Picture 26" descr="pulp-and-paper-11_2-web.jpg"/>
          <p:cNvPicPr>
            <a:picLocks noChangeAspect="1"/>
          </p:cNvPicPr>
          <p:nvPr/>
        </p:nvPicPr>
        <p:blipFill>
          <a:blip r:embed="rId7" cstate="print"/>
          <a:srcRect/>
          <a:stretch>
            <a:fillRect/>
          </a:stretch>
        </p:blipFill>
        <p:spPr>
          <a:xfrm>
            <a:off x="3579131" y="4764024"/>
            <a:ext cx="1938442" cy="1408176"/>
          </a:xfrm>
          <a:prstGeom prst="rect">
            <a:avLst/>
          </a:prstGeom>
        </p:spPr>
      </p:pic>
      <p:pic>
        <p:nvPicPr>
          <p:cNvPr id="28" name="Picture 27" descr="_MG_1830-395_LG-web.jpg"/>
          <p:cNvPicPr>
            <a:picLocks noChangeAspect="1"/>
          </p:cNvPicPr>
          <p:nvPr/>
        </p:nvPicPr>
        <p:blipFill>
          <a:blip r:embed="rId8" cstate="print"/>
          <a:srcRect/>
          <a:stretch>
            <a:fillRect/>
          </a:stretch>
        </p:blipFill>
        <p:spPr>
          <a:xfrm>
            <a:off x="3579131" y="1600200"/>
            <a:ext cx="1940155" cy="1408176"/>
          </a:xfrm>
          <a:prstGeom prst="rect">
            <a:avLst/>
          </a:prstGeom>
        </p:spPr>
      </p:pic>
      <p:pic>
        <p:nvPicPr>
          <p:cNvPr id="29" name="Picture 28" descr="shutterstock_1441097_small-web.jpg"/>
          <p:cNvPicPr>
            <a:picLocks noChangeAspect="1"/>
          </p:cNvPicPr>
          <p:nvPr/>
        </p:nvPicPr>
        <p:blipFill>
          <a:blip r:embed="rId9" cstate="print"/>
          <a:srcRect/>
          <a:stretch>
            <a:fillRect/>
          </a:stretch>
        </p:blipFill>
        <p:spPr>
          <a:xfrm>
            <a:off x="5725391" y="1600200"/>
            <a:ext cx="1942234" cy="1408176"/>
          </a:xfrm>
          <a:prstGeom prst="rect">
            <a:avLst/>
          </a:prstGeom>
        </p:spPr>
      </p:pic>
      <p:pic>
        <p:nvPicPr>
          <p:cNvPr id="30" name="Picture 29" descr="shutterstock_103943810-web.jpg"/>
          <p:cNvPicPr>
            <a:picLocks noChangeAspect="1"/>
          </p:cNvPicPr>
          <p:nvPr/>
        </p:nvPicPr>
        <p:blipFill>
          <a:blip r:embed="rId10" cstate="print"/>
          <a:srcRect/>
          <a:stretch>
            <a:fillRect/>
          </a:stretch>
        </p:blipFill>
        <p:spPr>
          <a:xfrm>
            <a:off x="5731453" y="3191609"/>
            <a:ext cx="1936172" cy="1408176"/>
          </a:xfrm>
          <a:prstGeom prst="rect">
            <a:avLst/>
          </a:prstGeom>
        </p:spPr>
      </p:pic>
      <p:pic>
        <p:nvPicPr>
          <p:cNvPr id="16" name="Picture 15" descr="stacks-web.jpg"/>
          <p:cNvPicPr>
            <a:picLocks noChangeAspect="1"/>
          </p:cNvPicPr>
          <p:nvPr/>
        </p:nvPicPr>
        <p:blipFill>
          <a:blip r:embed="rId11" cstate="print"/>
          <a:srcRect/>
          <a:stretch>
            <a:fillRect/>
          </a:stretch>
        </p:blipFill>
        <p:spPr>
          <a:xfrm>
            <a:off x="5727561" y="4772966"/>
            <a:ext cx="1942406" cy="140817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mtClean="0"/>
              <a:t>Ease of doing business</a:t>
            </a:r>
            <a:endParaRPr lang="en-US"/>
          </a:p>
        </p:txBody>
      </p:sp>
      <p:sp>
        <p:nvSpPr>
          <p:cNvPr id="6" name="Date Placeholder 5"/>
          <p:cNvSpPr>
            <a:spLocks noGrp="1"/>
          </p:cNvSpPr>
          <p:nvPr>
            <p:ph type="dt" sz="half" idx="11"/>
          </p:nvPr>
        </p:nvSpPr>
        <p:spPr/>
        <p:txBody>
          <a:bodyPr/>
          <a:lstStyle/>
          <a:p>
            <a:fld id="{9187D8A9-50A7-4E94-9DED-8DA3A56EFAFE}" type="datetime4">
              <a:rPr lang="en-US" smtClean="0"/>
              <a:pPr/>
              <a:t>January 17, 2013</a:t>
            </a:fld>
            <a:endParaRPr lang="en-US"/>
          </a:p>
        </p:txBody>
      </p:sp>
      <p:sp>
        <p:nvSpPr>
          <p:cNvPr id="7" name="Slide Number Placeholder 6"/>
          <p:cNvSpPr>
            <a:spLocks noGrp="1"/>
          </p:cNvSpPr>
          <p:nvPr>
            <p:ph type="sldNum" sz="quarter" idx="12"/>
          </p:nvPr>
        </p:nvSpPr>
        <p:spPr/>
        <p:txBody>
          <a:bodyPr/>
          <a:lstStyle/>
          <a:p>
            <a:r>
              <a:rPr lang="en-US" smtClean="0"/>
              <a:t>| Slide </a:t>
            </a:r>
            <a:fld id="{CF363E95-653D-48D7-8EB0-A81FED805B5F}" type="slidenum">
              <a:rPr lang="en-US" smtClean="0"/>
              <a:pPr/>
              <a:t>5</a:t>
            </a:fld>
            <a:endParaRPr lang="en-US"/>
          </a:p>
        </p:txBody>
      </p:sp>
      <p:pic>
        <p:nvPicPr>
          <p:cNvPr id="11" name="Picture Placeholder 10" descr="iStock_000009352228_Large-web.jpg"/>
          <p:cNvPicPr>
            <a:picLocks noGrp="1" noChangeAspect="1"/>
          </p:cNvPicPr>
          <p:nvPr>
            <p:ph type="pic" sz="quarter" idx="10"/>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0"/>
          </p:nvPr>
        </p:nvSpPr>
        <p:spPr/>
        <p:txBody>
          <a:bodyPr>
            <a:normAutofit/>
          </a:bodyPr>
          <a:lstStyle/>
          <a:p>
            <a:pPr marL="0" indent="0">
              <a:spcBef>
                <a:spcPts val="1080"/>
              </a:spcBef>
              <a:buNone/>
            </a:pPr>
            <a:r>
              <a:rPr lang="en-US" b="1" dirty="0" smtClean="0"/>
              <a:t>Businesses need vendors they can count on</a:t>
            </a:r>
          </a:p>
          <a:p>
            <a:pPr>
              <a:buFont typeface="Wingdings" charset="2"/>
              <a:buChar char="§"/>
            </a:pPr>
            <a:r>
              <a:rPr lang="en-US" dirty="0" smtClean="0"/>
              <a:t>Need to know who they can call and where</a:t>
            </a:r>
          </a:p>
          <a:p>
            <a:pPr>
              <a:buFont typeface="Wingdings" charset="2"/>
              <a:buChar char="§"/>
            </a:pPr>
            <a:r>
              <a:rPr lang="en-US" dirty="0"/>
              <a:t>Direct access to experts (no middlemen</a:t>
            </a:r>
            <a:r>
              <a:rPr lang="en-US" dirty="0" smtClean="0"/>
              <a:t>)</a:t>
            </a:r>
          </a:p>
          <a:p>
            <a:pPr>
              <a:buFont typeface="Wingdings" charset="2"/>
              <a:buChar char="§"/>
            </a:pPr>
            <a:r>
              <a:rPr lang="en-US" dirty="0" smtClean="0"/>
              <a:t>Consistency in design</a:t>
            </a:r>
          </a:p>
          <a:p>
            <a:pPr>
              <a:buFont typeface="Wingdings" charset="2"/>
              <a:buChar char="§"/>
            </a:pPr>
            <a:r>
              <a:rPr lang="en-US" dirty="0" smtClean="0"/>
              <a:t>Availability and easy access to services during start-up and product life-cycle</a:t>
            </a:r>
            <a:endParaRPr lang="en-US" dirty="0"/>
          </a:p>
        </p:txBody>
      </p:sp>
      <p:sp>
        <p:nvSpPr>
          <p:cNvPr id="5" name="Title 4"/>
          <p:cNvSpPr>
            <a:spLocks noGrp="1"/>
          </p:cNvSpPr>
          <p:nvPr>
            <p:ph type="title"/>
          </p:nvPr>
        </p:nvSpPr>
        <p:spPr/>
        <p:txBody>
          <a:bodyPr/>
          <a:lstStyle/>
          <a:p>
            <a:r>
              <a:rPr lang="en-US" dirty="0" smtClean="0"/>
              <a:t>Ease of doing business</a:t>
            </a:r>
            <a:br>
              <a:rPr lang="en-US" dirty="0" smtClean="0"/>
            </a:br>
            <a:r>
              <a:rPr lang="en-US" dirty="0" smtClean="0">
                <a:solidFill>
                  <a:schemeClr val="accent1"/>
                </a:solidFill>
              </a:rPr>
              <a:t>Challenges</a:t>
            </a:r>
            <a:endParaRPr lang="en-US" dirty="0">
              <a:solidFill>
                <a:schemeClr val="accent1"/>
              </a:solidFill>
            </a:endParaRPr>
          </a:p>
        </p:txBody>
      </p:sp>
      <p:sp>
        <p:nvSpPr>
          <p:cNvPr id="7" name="Date Placeholder 6"/>
          <p:cNvSpPr>
            <a:spLocks noGrp="1"/>
          </p:cNvSpPr>
          <p:nvPr>
            <p:ph type="dt" sz="half" idx="11"/>
          </p:nvPr>
        </p:nvSpPr>
        <p:spPr/>
        <p:txBody>
          <a:bodyPr/>
          <a:lstStyle/>
          <a:p>
            <a:fld id="{CD1FDE04-C460-4300-8908-31E095E648AC}" type="datetime4">
              <a:rPr lang="en-US" smtClean="0"/>
              <a:pPr/>
              <a:t>January 17, 2013</a:t>
            </a:fld>
            <a:endParaRPr lang="en-US"/>
          </a:p>
        </p:txBody>
      </p:sp>
      <p:sp>
        <p:nvSpPr>
          <p:cNvPr id="8" name="Slide Number Placeholder 7"/>
          <p:cNvSpPr>
            <a:spLocks noGrp="1"/>
          </p:cNvSpPr>
          <p:nvPr>
            <p:ph type="sldNum" sz="quarter" idx="12"/>
          </p:nvPr>
        </p:nvSpPr>
        <p:spPr/>
        <p:txBody>
          <a:bodyPr/>
          <a:lstStyle/>
          <a:p>
            <a:r>
              <a:rPr lang="en-US" smtClean="0"/>
              <a:t>| Slide </a:t>
            </a:r>
            <a:fld id="{CF363E95-653D-48D7-8EB0-A81FED805B5F}" type="slidenum">
              <a:rPr lang="en-US" smtClean="0"/>
              <a:pPr/>
              <a:t>6</a:t>
            </a:fld>
            <a:endParaRPr lang="en-US"/>
          </a:p>
        </p:txBody>
      </p:sp>
      <p:pic>
        <p:nvPicPr>
          <p:cNvPr id="10" name="Picture 9" descr="ease_bus.png"/>
          <p:cNvPicPr>
            <a:picLocks noChangeAspect="1"/>
          </p:cNvPicPr>
          <p:nvPr/>
        </p:nvPicPr>
        <p:blipFill>
          <a:blip r:embed="rId3" cstate="screen"/>
          <a:stretch>
            <a:fillRect/>
          </a:stretch>
        </p:blipFill>
        <p:spPr>
          <a:xfrm>
            <a:off x="8257282" y="367568"/>
            <a:ext cx="638022"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Placeholder 12" descr="ABB-HQ-Zurich-web.jpg"/>
          <p:cNvPicPr>
            <a:picLocks noGrp="1" noChangeAspect="1"/>
          </p:cNvPicPr>
          <p:nvPr>
            <p:ph type="pic" sz="quarter" idx="13"/>
          </p:nvPr>
        </p:nvPicPr>
        <p:blipFill>
          <a:blip r:embed="rId4" cstate="print"/>
          <a:srcRect/>
          <a:stretch>
            <a:fillRect/>
          </a:stretch>
        </p:blipFill>
        <p:spPr>
          <a:xfrm>
            <a:off x="1476375" y="1592262"/>
            <a:ext cx="3024000" cy="2232000"/>
          </a:xfrm>
        </p:spPr>
      </p:pic>
      <p:pic>
        <p:nvPicPr>
          <p:cNvPr id="15" name="Picture Placeholder 14" descr="_MG_1830-395_LG-web.jpg"/>
          <p:cNvPicPr>
            <a:picLocks noGrp="1" noChangeAspect="1"/>
          </p:cNvPicPr>
          <p:nvPr>
            <p:ph type="pic" sz="quarter" idx="15"/>
          </p:nvPr>
        </p:nvPicPr>
        <p:blipFill>
          <a:blip r:embed="rId5" cstate="print"/>
          <a:srcRect/>
          <a:stretch>
            <a:fillRect/>
          </a:stretch>
        </p:blipFill>
        <p:spPr>
          <a:xfrm>
            <a:off x="4643438" y="1592262"/>
            <a:ext cx="3024187" cy="2232025"/>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type="body" sz="quarter" idx="10"/>
          </p:nvPr>
        </p:nvSpPr>
        <p:spPr/>
        <p:txBody>
          <a:bodyPr/>
          <a:lstStyle/>
          <a:p>
            <a:pPr>
              <a:buNone/>
            </a:pPr>
            <a:r>
              <a:rPr lang="en-US" b="1" dirty="0" smtClean="0"/>
              <a:t>A single point of contact </a:t>
            </a:r>
          </a:p>
          <a:p>
            <a:pPr>
              <a:buFont typeface="Wingdings" charset="2"/>
              <a:buChar char="§"/>
            </a:pPr>
            <a:r>
              <a:rPr lang="en-US" dirty="0" smtClean="0"/>
              <a:t>Single </a:t>
            </a:r>
            <a:r>
              <a:rPr lang="en-US" dirty="0"/>
              <a:t>point of contact from purchase order to delivery </a:t>
            </a:r>
            <a:endParaRPr lang="en-US" dirty="0" smtClean="0"/>
          </a:p>
          <a:p>
            <a:pPr>
              <a:buFont typeface="Wingdings" charset="2"/>
              <a:buChar char="§"/>
            </a:pPr>
            <a:r>
              <a:rPr lang="en-US" dirty="0" smtClean="0"/>
              <a:t>No middlemen</a:t>
            </a:r>
          </a:p>
          <a:p>
            <a:pPr>
              <a:buFont typeface="Wingdings" charset="2"/>
              <a:buChar char="§"/>
            </a:pPr>
            <a:r>
              <a:rPr lang="en-US" dirty="0"/>
              <a:t>On-site supervision </a:t>
            </a:r>
            <a:r>
              <a:rPr lang="en-US" dirty="0" smtClean="0"/>
              <a:t>and services during start-up</a:t>
            </a:r>
          </a:p>
          <a:p>
            <a:pPr>
              <a:buFont typeface="Wingdings" charset="2"/>
              <a:buChar char="§"/>
            </a:pPr>
            <a:r>
              <a:rPr lang="de-CH" dirty="0" smtClean="0"/>
              <a:t>Training</a:t>
            </a:r>
            <a:endParaRPr lang="en-US" dirty="0" smtClean="0"/>
          </a:p>
          <a:p>
            <a:pPr>
              <a:buFont typeface="Wingdings" charset="2"/>
              <a:buChar char="§"/>
            </a:pPr>
            <a:r>
              <a:rPr lang="en-US" dirty="0"/>
              <a:t>C</a:t>
            </a:r>
            <a:r>
              <a:rPr lang="en-US" dirty="0" smtClean="0"/>
              <a:t>omprehensive after-sale support</a:t>
            </a:r>
          </a:p>
          <a:p>
            <a:pPr>
              <a:buNone/>
            </a:pPr>
            <a:endParaRPr lang="en-US" dirty="0" smtClean="0"/>
          </a:p>
          <a:p>
            <a:pPr>
              <a:buNone/>
            </a:pPr>
            <a:endParaRPr lang="en-US" dirty="0"/>
          </a:p>
        </p:txBody>
      </p:sp>
      <p:sp>
        <p:nvSpPr>
          <p:cNvPr id="7" name="Title 6"/>
          <p:cNvSpPr>
            <a:spLocks noGrp="1"/>
          </p:cNvSpPr>
          <p:nvPr>
            <p:ph type="title"/>
          </p:nvPr>
        </p:nvSpPr>
        <p:spPr/>
        <p:txBody>
          <a:bodyPr/>
          <a:lstStyle/>
          <a:p>
            <a:r>
              <a:rPr lang="en-US" dirty="0" smtClean="0"/>
              <a:t>Ease of doing business</a:t>
            </a:r>
            <a:br>
              <a:rPr lang="en-US" dirty="0" smtClean="0"/>
            </a:br>
            <a:r>
              <a:rPr lang="en-US" dirty="0" smtClean="0">
                <a:solidFill>
                  <a:srgbClr val="005ADE"/>
                </a:solidFill>
              </a:rPr>
              <a:t>Solutions</a:t>
            </a:r>
            <a:r>
              <a:rPr lang="en-US" dirty="0"/>
              <a:t/>
            </a:r>
            <a:br>
              <a:rPr lang="en-US" dirty="0"/>
            </a:br>
            <a:r>
              <a:rPr lang="en-US" dirty="0" smtClean="0"/>
              <a:t>  </a:t>
            </a:r>
            <a:endParaRPr lang="en-US" dirty="0"/>
          </a:p>
        </p:txBody>
      </p:sp>
      <p:sp>
        <p:nvSpPr>
          <p:cNvPr id="9" name="Date Placeholder 8"/>
          <p:cNvSpPr>
            <a:spLocks noGrp="1"/>
          </p:cNvSpPr>
          <p:nvPr>
            <p:ph type="dt" sz="half" idx="11"/>
          </p:nvPr>
        </p:nvSpPr>
        <p:spPr/>
        <p:txBody>
          <a:bodyPr/>
          <a:lstStyle/>
          <a:p>
            <a:fld id="{3359FCCA-C442-42D1-B94A-A71CB92A5E02}" type="datetime4">
              <a:rPr lang="en-US" smtClean="0"/>
              <a:pPr/>
              <a:t>January 17, 2013</a:t>
            </a:fld>
            <a:endParaRPr lang="de-DE" dirty="0"/>
          </a:p>
        </p:txBody>
      </p:sp>
      <p:sp>
        <p:nvSpPr>
          <p:cNvPr id="10" name="Slide Number Placeholder 9"/>
          <p:cNvSpPr>
            <a:spLocks noGrp="1"/>
          </p:cNvSpPr>
          <p:nvPr>
            <p:ph type="sldNum" sz="quarter" idx="12"/>
          </p:nvPr>
        </p:nvSpPr>
        <p:spPr/>
        <p:txBody>
          <a:bodyPr/>
          <a:lstStyle/>
          <a:p>
            <a:r>
              <a:rPr lang="de-DE" smtClean="0"/>
              <a:t>| Slide </a:t>
            </a:r>
            <a:fld id="{CF363E95-653D-48D7-8EB0-A81FED805B5F}" type="slidenum">
              <a:rPr lang="de-DE" smtClean="0"/>
              <a:pPr/>
              <a:t>7</a:t>
            </a:fld>
            <a:endParaRPr lang="de-DE" dirty="0"/>
          </a:p>
        </p:txBody>
      </p:sp>
      <p:pic>
        <p:nvPicPr>
          <p:cNvPr id="15" name="Picture 14" descr="ease_bus.png"/>
          <p:cNvPicPr>
            <a:picLocks noChangeAspect="1"/>
          </p:cNvPicPr>
          <p:nvPr/>
        </p:nvPicPr>
        <p:blipFill>
          <a:blip r:embed="rId3" cstate="screen"/>
          <a:stretch>
            <a:fillRect/>
          </a:stretch>
        </p:blipFill>
        <p:spPr>
          <a:xfrm>
            <a:off x="8257282" y="367568"/>
            <a:ext cx="638022"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Placeholder 12" descr="cost_management2.jpg"/>
          <p:cNvPicPr>
            <a:picLocks noGrp="1" noChangeAspect="1"/>
          </p:cNvPicPr>
          <p:nvPr>
            <p:ph type="pic" sz="quarter" idx="13"/>
          </p:nvPr>
        </p:nvPicPr>
        <p:blipFill>
          <a:blip r:embed="rId4" cstate="print"/>
          <a:srcRect/>
          <a:stretch>
            <a:fillRect/>
          </a:stretch>
        </p:blipFill>
        <p:spPr>
          <a:xfrm>
            <a:off x="1446231" y="1572166"/>
            <a:ext cx="3024000" cy="2232000"/>
          </a:xfrm>
        </p:spPr>
      </p:pic>
      <p:pic>
        <p:nvPicPr>
          <p:cNvPr id="17" name="Picture Placeholder 16" descr="Slide-7-training-alternative-web.jpg"/>
          <p:cNvPicPr>
            <a:picLocks noGrp="1" noChangeAspect="1"/>
          </p:cNvPicPr>
          <p:nvPr>
            <p:ph type="pic" sz="quarter" idx="15"/>
          </p:nvPr>
        </p:nvPicPr>
        <p:blipFill>
          <a:blip r:embed="rId5" cstate="print"/>
          <a:srcRect/>
          <a:stretch>
            <a:fillRect/>
          </a:stretch>
        </p:blipFill>
        <p:spPr>
          <a:xfrm>
            <a:off x="1446231" y="3948678"/>
            <a:ext cx="3024000" cy="2232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Ease of doing business</a:t>
            </a:r>
            <a:br>
              <a:rPr lang="en-US" dirty="0" smtClean="0"/>
            </a:br>
            <a:r>
              <a:rPr lang="en-US" dirty="0" smtClean="0">
                <a:solidFill>
                  <a:schemeClr val="accent1"/>
                </a:solidFill>
              </a:rPr>
              <a:t>Solutions</a:t>
            </a:r>
            <a:endParaRPr lang="en-US" dirty="0">
              <a:solidFill>
                <a:schemeClr val="accent1"/>
              </a:solidFill>
            </a:endParaRPr>
          </a:p>
        </p:txBody>
      </p:sp>
      <p:sp>
        <p:nvSpPr>
          <p:cNvPr id="6" name="Date Placeholder 5"/>
          <p:cNvSpPr>
            <a:spLocks noGrp="1"/>
          </p:cNvSpPr>
          <p:nvPr>
            <p:ph type="dt" sz="half" idx="12"/>
          </p:nvPr>
        </p:nvSpPr>
        <p:spPr/>
        <p:txBody>
          <a:bodyPr/>
          <a:lstStyle/>
          <a:p>
            <a:fld id="{9187D8A9-50A7-4E94-9DED-8DA3A56EFAFE}" type="datetime4">
              <a:rPr lang="en-US" smtClean="0"/>
              <a:pPr/>
              <a:t>January 17, 2013</a:t>
            </a:fld>
            <a:endParaRPr lang="de-DE" dirty="0"/>
          </a:p>
        </p:txBody>
      </p:sp>
      <p:sp>
        <p:nvSpPr>
          <p:cNvPr id="7" name="Slide Number Placeholder 6"/>
          <p:cNvSpPr>
            <a:spLocks noGrp="1"/>
          </p:cNvSpPr>
          <p:nvPr>
            <p:ph type="sldNum" sz="quarter" idx="13"/>
          </p:nvPr>
        </p:nvSpPr>
        <p:spPr/>
        <p:txBody>
          <a:bodyPr/>
          <a:lstStyle/>
          <a:p>
            <a:r>
              <a:rPr lang="de-DE" smtClean="0"/>
              <a:t>| Slide </a:t>
            </a:r>
            <a:fld id="{CF363E95-653D-48D7-8EB0-A81FED805B5F}" type="slidenum">
              <a:rPr lang="de-DE" smtClean="0"/>
              <a:pPr/>
              <a:t>8</a:t>
            </a:fld>
            <a:endParaRPr lang="de-DE" dirty="0"/>
          </a:p>
        </p:txBody>
      </p:sp>
      <p:sp>
        <p:nvSpPr>
          <p:cNvPr id="13" name="TextBox 12"/>
          <p:cNvSpPr txBox="1"/>
          <p:nvPr/>
        </p:nvSpPr>
        <p:spPr bwMode="gray">
          <a:xfrm>
            <a:off x="1473926" y="1619792"/>
            <a:ext cx="3200400" cy="914400"/>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b="1" kern="1200" dirty="0" smtClean="0">
                <a:solidFill>
                  <a:schemeClr val="accent1"/>
                </a:solidFill>
                <a:latin typeface="Arial" pitchFamily="34" charset="0"/>
                <a:ea typeface="+mn-ea"/>
                <a:cs typeface="Arial" pitchFamily="34" charset="0"/>
              </a:rPr>
              <a:t>Global expertise; local service</a:t>
            </a:r>
          </a:p>
        </p:txBody>
      </p:sp>
      <p:sp>
        <p:nvSpPr>
          <p:cNvPr id="15" name="TextBox 14"/>
          <p:cNvSpPr txBox="1"/>
          <p:nvPr/>
        </p:nvSpPr>
        <p:spPr bwMode="gray">
          <a:xfrm>
            <a:off x="3886201" y="5714999"/>
            <a:ext cx="5029200" cy="485775"/>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dirty="0" smtClean="0">
                <a:latin typeface="Arial" pitchFamily="34" charset="0"/>
                <a:cs typeface="Arial" pitchFamily="34" charset="0"/>
              </a:rPr>
              <a:t>3000+ ABB professionals in </a:t>
            </a:r>
            <a:r>
              <a:rPr lang="en-US" sz="2000" dirty="0" smtClean="0">
                <a:solidFill>
                  <a:srgbClr val="FF0000"/>
                </a:solidFill>
                <a:latin typeface="Arial" pitchFamily="34" charset="0"/>
                <a:cs typeface="Arial" pitchFamily="34" charset="0"/>
              </a:rPr>
              <a:t>&gt; </a:t>
            </a:r>
            <a:r>
              <a:rPr lang="en-US" sz="2000" dirty="0" smtClean="0">
                <a:latin typeface="Arial" pitchFamily="34" charset="0"/>
                <a:cs typeface="Arial" pitchFamily="34" charset="0"/>
              </a:rPr>
              <a:t>30 countries</a:t>
            </a:r>
            <a:endParaRPr lang="en-US" sz="2000" kern="1200" dirty="0" smtClean="0">
              <a:solidFill>
                <a:schemeClr val="tx1"/>
              </a:solidFill>
              <a:latin typeface="Arial" pitchFamily="34" charset="0"/>
              <a:ea typeface="+mn-ea"/>
              <a:cs typeface="Arial" pitchFamily="34" charset="0"/>
            </a:endParaRPr>
          </a:p>
        </p:txBody>
      </p:sp>
      <p:pic>
        <p:nvPicPr>
          <p:cNvPr id="12" name="Picture 11" descr="ease_bus.png"/>
          <p:cNvPicPr>
            <a:picLocks noChangeAspect="1"/>
          </p:cNvPicPr>
          <p:nvPr/>
        </p:nvPicPr>
        <p:blipFill>
          <a:blip r:embed="rId3" cstate="screen"/>
          <a:stretch>
            <a:fillRect/>
          </a:stretch>
        </p:blipFill>
        <p:spPr>
          <a:xfrm>
            <a:off x="8257282" y="367568"/>
            <a:ext cx="638022"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16" name="Group 15"/>
          <p:cNvGrpSpPr/>
          <p:nvPr/>
        </p:nvGrpSpPr>
        <p:grpSpPr>
          <a:xfrm>
            <a:off x="1404771" y="1600199"/>
            <a:ext cx="7523328" cy="4600575"/>
            <a:chOff x="1404771" y="1600199"/>
            <a:chExt cx="7523328" cy="4600575"/>
          </a:xfrm>
        </p:grpSpPr>
        <p:pic>
          <p:nvPicPr>
            <p:cNvPr id="11" name="Picture 10" descr="MNS_map_12-11_PPT.png"/>
            <p:cNvPicPr>
              <a:picLocks noChangeAspect="1"/>
            </p:cNvPicPr>
            <p:nvPr/>
          </p:nvPicPr>
          <p:blipFill rotWithShape="1">
            <a:blip r:embed="rId4" cstate="email">
              <a:extLst>
                <a:ext uri="{28A0092B-C50C-407E-A947-70E740481C1C}">
                  <a14:useLocalDpi xmlns="" xmlns:a14="http://schemas.microsoft.com/office/drawing/2010/main"/>
                </a:ext>
              </a:extLst>
            </a:blip>
            <a:srcRect/>
            <a:stretch/>
          </p:blipFill>
          <p:spPr>
            <a:xfrm>
              <a:off x="1476374" y="1600199"/>
              <a:ext cx="7451725" cy="4600575"/>
            </a:xfrm>
            <a:prstGeom prst="rect">
              <a:avLst/>
            </a:prstGeom>
          </p:spPr>
        </p:pic>
        <p:pic>
          <p:nvPicPr>
            <p:cNvPr id="2050" name="Picture 2"/>
            <p:cNvPicPr>
              <a:picLocks noChangeAspect="1" noChangeArrowheads="1"/>
            </p:cNvPicPr>
            <p:nvPr/>
          </p:nvPicPr>
          <p:blipFill>
            <a:blip r:embed="rId5" cstate="screen"/>
            <a:srcRect/>
            <a:stretch>
              <a:fillRect/>
            </a:stretch>
          </p:blipFill>
          <p:spPr bwMode="auto">
            <a:xfrm>
              <a:off x="1404771" y="4781549"/>
              <a:ext cx="1952625" cy="933450"/>
            </a:xfrm>
            <a:prstGeom prst="rect">
              <a:avLst/>
            </a:prstGeom>
            <a:noFill/>
            <a:ln w="9525">
              <a:noFill/>
              <a:miter lim="800000"/>
              <a:headEnd/>
              <a:tailEnd/>
            </a:ln>
          </p:spPr>
        </p:pic>
      </p:grpSp>
      <p:sp>
        <p:nvSpPr>
          <p:cNvPr id="14" name="TextBox 13"/>
          <p:cNvSpPr txBox="1"/>
          <p:nvPr/>
        </p:nvSpPr>
        <p:spPr bwMode="gray">
          <a:xfrm>
            <a:off x="4038601" y="5686425"/>
            <a:ext cx="5029200" cy="485775"/>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dirty="0" smtClean="0">
                <a:latin typeface="Arial" pitchFamily="34" charset="0"/>
                <a:cs typeface="Arial" pitchFamily="34" charset="0"/>
              </a:rPr>
              <a:t>3000+ ABB professionals in &gt;</a:t>
            </a:r>
            <a:r>
              <a:rPr lang="en-US" sz="2000" dirty="0" smtClean="0">
                <a:solidFill>
                  <a:srgbClr val="FF0000"/>
                </a:solidFill>
                <a:latin typeface="Arial" pitchFamily="34" charset="0"/>
                <a:cs typeface="Arial" pitchFamily="34" charset="0"/>
              </a:rPr>
              <a:t> </a:t>
            </a:r>
            <a:r>
              <a:rPr lang="en-US" sz="2000" dirty="0" smtClean="0">
                <a:latin typeface="Arial" pitchFamily="34" charset="0"/>
                <a:cs typeface="Arial" pitchFamily="34" charset="0"/>
              </a:rPr>
              <a:t>30 countries</a:t>
            </a:r>
            <a:endParaRPr lang="en-US" sz="2000" kern="1200" dirty="0" smtClean="0">
              <a:solidFill>
                <a:schemeClr val="tx1"/>
              </a:solidFill>
              <a:latin typeface="Arial" pitchFamily="34" charset="0"/>
              <a:ea typeface="+mn-ea"/>
              <a:cs typeface="Arial" pitchFamily="34" charset="0"/>
            </a:endParaRPr>
          </a:p>
        </p:txBody>
      </p:sp>
      <p:sp>
        <p:nvSpPr>
          <p:cNvPr id="17" name="TextBox 16"/>
          <p:cNvSpPr txBox="1"/>
          <p:nvPr/>
        </p:nvSpPr>
        <p:spPr bwMode="gray">
          <a:xfrm>
            <a:off x="1485900" y="1600200"/>
            <a:ext cx="3200400" cy="914400"/>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Arial" pitchFamily="34" charset="0"/>
              <a:buNone/>
            </a:pPr>
            <a:r>
              <a:rPr lang="en-US" sz="2000" b="1" kern="1200" dirty="0" smtClean="0">
                <a:solidFill>
                  <a:schemeClr val="accent1"/>
                </a:solidFill>
                <a:latin typeface="Arial" pitchFamily="34" charset="0"/>
                <a:ea typeface="+mn-ea"/>
                <a:cs typeface="Arial" pitchFamily="34" charset="0"/>
              </a:rPr>
              <a:t>Global expertise; local service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type="body" sz="quarter" idx="10"/>
          </p:nvPr>
        </p:nvSpPr>
        <p:spPr/>
        <p:txBody>
          <a:bodyPr>
            <a:normAutofit/>
          </a:bodyPr>
          <a:lstStyle/>
          <a:p>
            <a:pPr>
              <a:buNone/>
            </a:pPr>
            <a:r>
              <a:rPr lang="en-US" b="1" dirty="0" smtClean="0"/>
              <a:t>Global design; local expertise</a:t>
            </a:r>
          </a:p>
          <a:p>
            <a:r>
              <a:rPr lang="en-US" sz="2000" dirty="0" smtClean="0"/>
              <a:t>Global design platform</a:t>
            </a:r>
          </a:p>
          <a:p>
            <a:r>
              <a:rPr lang="en-US" sz="2000" dirty="0" smtClean="0"/>
              <a:t>Unified best practices</a:t>
            </a:r>
          </a:p>
          <a:p>
            <a:r>
              <a:rPr lang="en-US" sz="2000" dirty="0" smtClean="0"/>
              <a:t>40+ years of experience</a:t>
            </a:r>
          </a:p>
        </p:txBody>
      </p:sp>
      <p:sp>
        <p:nvSpPr>
          <p:cNvPr id="7" name="Title 6"/>
          <p:cNvSpPr>
            <a:spLocks noGrp="1"/>
          </p:cNvSpPr>
          <p:nvPr>
            <p:ph type="title"/>
          </p:nvPr>
        </p:nvSpPr>
        <p:spPr/>
        <p:txBody>
          <a:bodyPr/>
          <a:lstStyle/>
          <a:p>
            <a:r>
              <a:rPr lang="en-US" smtClean="0">
                <a:ea typeface="MS PGothic" charset="0"/>
              </a:rPr>
              <a:t>Ease of doing business</a:t>
            </a:r>
            <a:br>
              <a:rPr lang="en-US" smtClean="0">
                <a:ea typeface="MS PGothic" charset="0"/>
              </a:rPr>
            </a:br>
            <a:r>
              <a:rPr lang="en-US" smtClean="0">
                <a:solidFill>
                  <a:schemeClr val="accent1"/>
                </a:solidFill>
                <a:ea typeface="MS PGothic" charset="0"/>
              </a:rPr>
              <a:t>Solutions</a:t>
            </a:r>
            <a:endParaRPr lang="en-US">
              <a:solidFill>
                <a:schemeClr val="accent1"/>
              </a:solidFill>
            </a:endParaRPr>
          </a:p>
        </p:txBody>
      </p:sp>
      <p:sp>
        <p:nvSpPr>
          <p:cNvPr id="9" name="Date Placeholder 8"/>
          <p:cNvSpPr>
            <a:spLocks noGrp="1"/>
          </p:cNvSpPr>
          <p:nvPr>
            <p:ph type="dt" sz="half" idx="11"/>
          </p:nvPr>
        </p:nvSpPr>
        <p:spPr/>
        <p:txBody>
          <a:bodyPr/>
          <a:lstStyle/>
          <a:p>
            <a:fld id="{CEDB98D5-9DEF-49C0-B49D-520EDE93C788}" type="datetime4">
              <a:rPr lang="en-US" smtClean="0"/>
              <a:pPr/>
              <a:t>January 17, 2013</a:t>
            </a:fld>
            <a:endParaRPr lang="en-US"/>
          </a:p>
        </p:txBody>
      </p:sp>
      <p:sp>
        <p:nvSpPr>
          <p:cNvPr id="10" name="Slide Number Placeholder 9"/>
          <p:cNvSpPr>
            <a:spLocks noGrp="1"/>
          </p:cNvSpPr>
          <p:nvPr>
            <p:ph type="sldNum" sz="quarter" idx="12"/>
          </p:nvPr>
        </p:nvSpPr>
        <p:spPr/>
        <p:txBody>
          <a:bodyPr/>
          <a:lstStyle/>
          <a:p>
            <a:r>
              <a:rPr lang="en-US" smtClean="0"/>
              <a:t>| Slide </a:t>
            </a:r>
            <a:fld id="{CF363E95-653D-48D7-8EB0-A81FED805B5F}" type="slidenum">
              <a:rPr lang="en-US" smtClean="0"/>
              <a:pPr/>
              <a:t>9</a:t>
            </a:fld>
            <a:endParaRPr lang="en-US"/>
          </a:p>
        </p:txBody>
      </p:sp>
      <p:sp>
        <p:nvSpPr>
          <p:cNvPr id="13" name="TextBox 12"/>
          <p:cNvSpPr txBox="1"/>
          <p:nvPr/>
        </p:nvSpPr>
        <p:spPr bwMode="gray">
          <a:xfrm>
            <a:off x="228600" y="5029200"/>
            <a:ext cx="8686800" cy="8382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72000" tIns="72000" rIns="72000" bIns="72000" numCol="1" rtlCol="0" anchor="t" anchorCtr="0" compatLnSpc="1">
            <a:prstTxWarp prst="textNoShape">
              <a:avLst/>
            </a:prstTxWarp>
            <a:noAutofit/>
          </a:bodyPr>
          <a:lstStyle/>
          <a:p>
            <a:pPr algn="ctr" fontAlgn="base">
              <a:spcBef>
                <a:spcPts val="1100"/>
              </a:spcBef>
              <a:spcAft>
                <a:spcPct val="0"/>
              </a:spcAft>
              <a:buClr>
                <a:schemeClr val="tx2"/>
              </a:buClr>
              <a:buSzPct val="70000"/>
            </a:pPr>
            <a:r>
              <a:rPr lang="en-US" sz="2000" b="1" dirty="0" smtClean="0">
                <a:solidFill>
                  <a:schemeClr val="bg1"/>
                </a:solidFill>
              </a:rPr>
              <a:t>Millions of MNS vertical sections and tens of millions of functional units installed and in operation</a:t>
            </a:r>
          </a:p>
          <a:p>
            <a:pPr marL="0" indent="0" algn="l" rtl="0" fontAlgn="base">
              <a:spcBef>
                <a:spcPts val="1100"/>
              </a:spcBef>
              <a:spcAft>
                <a:spcPct val="0"/>
              </a:spcAft>
              <a:buClr>
                <a:schemeClr val="tx2"/>
              </a:buClr>
              <a:buSzPct val="70000"/>
              <a:buFont typeface="Arial" pitchFamily="34" charset="0"/>
              <a:buNone/>
            </a:pPr>
            <a:endParaRPr lang="en-US" sz="1600" b="1" kern="1200" dirty="0" smtClean="0">
              <a:solidFill>
                <a:schemeClr val="bg1"/>
              </a:solidFill>
              <a:latin typeface="Arial" pitchFamily="34" charset="0"/>
              <a:cs typeface="Arial" pitchFamily="34" charset="0"/>
            </a:endParaRPr>
          </a:p>
        </p:txBody>
      </p:sp>
      <p:pic>
        <p:nvPicPr>
          <p:cNvPr id="11" name="Picture 10" descr="ease_bus.png"/>
          <p:cNvPicPr>
            <a:picLocks noChangeAspect="1"/>
          </p:cNvPicPr>
          <p:nvPr/>
        </p:nvPicPr>
        <p:blipFill>
          <a:blip r:embed="rId3" cstate="screen"/>
          <a:stretch>
            <a:fillRect/>
          </a:stretch>
        </p:blipFill>
        <p:spPr>
          <a:xfrm>
            <a:off x="8257282" y="367568"/>
            <a:ext cx="638022" cy="64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Rectangle 13"/>
          <p:cNvSpPr/>
          <p:nvPr/>
        </p:nvSpPr>
        <p:spPr bwMode="gray">
          <a:xfrm>
            <a:off x="3348038" y="6353176"/>
            <a:ext cx="2447925" cy="304800"/>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spcBef>
                <a:spcPts val="1100"/>
              </a:spcBef>
              <a:buClr>
                <a:schemeClr val="tx2"/>
              </a:buClr>
              <a:buSzPct val="70000"/>
              <a:buFont typeface="Wingdings" pitchFamily="2" charset="2"/>
              <a:buNone/>
            </a:pPr>
            <a:r>
              <a:rPr lang="en-US" sz="1400" b="1" dirty="0" smtClean="0">
                <a:solidFill>
                  <a:schemeClr val="bg1"/>
                </a:solidFill>
                <a:latin typeface="Arial" pitchFamily="34" charset="0"/>
                <a:cs typeface="Arial" pitchFamily="34" charset="0"/>
                <a:hlinkClick r:id="rId4"/>
              </a:rPr>
              <a:t>Watch the video</a:t>
            </a:r>
            <a:endParaRPr lang="en-US" sz="1400" b="1" dirty="0" smtClean="0">
              <a:solidFill>
                <a:schemeClr val="bg1"/>
              </a:solidFill>
              <a:latin typeface="Arial" pitchFamily="34" charset="0"/>
              <a:cs typeface="Arial" pitchFamily="34" charset="0"/>
            </a:endParaRPr>
          </a:p>
        </p:txBody>
      </p:sp>
      <p:pic>
        <p:nvPicPr>
          <p:cNvPr id="15" name="Picture Placeholder 14" descr="Slide-9-high-res-web.jpg"/>
          <p:cNvPicPr>
            <a:picLocks noGrp="1" noChangeAspect="1"/>
          </p:cNvPicPr>
          <p:nvPr>
            <p:ph type="pic" sz="quarter" idx="13"/>
          </p:nvPr>
        </p:nvPicPr>
        <p:blipFill>
          <a:blip r:embed="rId5" cstate="print"/>
          <a:srcRect/>
          <a:stretch>
            <a:fillRect/>
          </a:stretch>
        </p:blipFill>
        <p:spPr>
          <a:xfrm>
            <a:off x="228600" y="1592261"/>
            <a:ext cx="4271775" cy="3152977"/>
          </a:xfr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Five key solutions to improve business results&amp;quot;&quot;/&gt;&lt;property id=&quot;20307&quot; value=&quot;256&quot;/&gt;&lt;/object&gt;&lt;object type=&quot;3&quot; unique_id=&quot;10005&quot;&gt;&lt;property id=&quot;20148&quot; value=&quot;5&quot;/&gt;&lt;property id=&quot;20300&quot; value=&quot;Slide 2 - &amp;quot;Five key solutions to improve business results&amp;quot;&quot;/&gt;&lt;property id=&quot;20307&quot; value=&quot;259&quot;/&gt;&lt;/object&gt;&lt;object type=&quot;3&quot; unique_id=&quot;10006&quot;&gt;&lt;property id=&quot;20148&quot; value=&quot;5&quot;/&gt;&lt;property id=&quot;20300&quot; value=&quot;Slide 3 - &amp;quot;MNS® platform&amp;quot;&quot;/&gt;&lt;property id=&quot;20307&quot; value=&quot;260&quot;/&gt;&lt;/object&gt;&lt;object type=&quot;3&quot; unique_id=&quot;10007&quot;&gt;&lt;property id=&quot;20148&quot; value=&quot;5&quot;/&gt;&lt;property id=&quot;20300&quot; value=&quot;Slide 4 - &amp;quot;ABB Low Voltage Systems business&amp;quot;&quot;/&gt;&lt;property id=&quot;20307&quot; value=&quot;261&quot;/&gt;&lt;/object&gt;&lt;object type=&quot;3&quot; unique_id=&quot;10008&quot;&gt;&lt;property id=&quot;20148&quot; value=&quot;5&quot;/&gt;&lt;property id=&quot;20300&quot; value=&quot;Slide 5 - &amp;quot;Low voltage MNS® platform success&amp;quot;&quot;/&gt;&lt;property id=&quot;20307&quot; value=&quot;262&quot;/&gt;&lt;/object&gt;&lt;object type=&quot;3&quot; unique_id=&quot;10009&quot;&gt;&lt;property id=&quot;20148&quot; value=&quot;5&quot;/&gt;&lt;property id=&quot;20300&quot; value=&quot;Slide 6 - &amp;quot;Ease of doing business&amp;quot;&quot;/&gt;&lt;property id=&quot;20307&quot; value=&quot;263&quot;/&gt;&lt;/object&gt;&lt;object type=&quot;3&quot; unique_id=&quot;10010&quot;&gt;&lt;property id=&quot;20148&quot; value=&quot;5&quot;/&gt;&lt;property id=&quot;20300&quot; value=&quot;Slide 7 - &amp;quot;Ease of doing business&amp;quot;&quot;/&gt;&lt;property id=&quot;20307&quot; value=&quot;264&quot;/&gt;&lt;/object&gt;&lt;object type=&quot;3&quot; unique_id=&quot;10011&quot;&gt;&lt;property id=&quot;20148&quot; value=&quot;5&quot;/&gt;&lt;property id=&quot;20300&quot; value=&quot;Slide 8 - &amp;quot;Ease of doing business&amp;quot;&quot;/&gt;&lt;property id=&quot;20307&quot; value=&quot;265&quot;/&gt;&lt;/object&gt;&lt;object type=&quot;3&quot; unique_id=&quot;10012&quot;&gt;&lt;property id=&quot;20148&quot; value=&quot;5&quot;/&gt;&lt;property id=&quot;20300&quot; value=&quot;Slide 35&quot;/&gt;&lt;property id=&quot;20307&quot; value=&quot;258&quot;/&gt;&lt;/object&gt;&lt;object type=&quot;3&quot; unique_id=&quot;10101&quot;&gt;&lt;property id=&quot;20148&quot; value=&quot;5&quot;/&gt;&lt;property id=&quot;20300&quot; value=&quot;Slide 9 - &amp;quot;Ease of doing business&amp;quot;&quot;/&gt;&lt;property id=&quot;20307&quot; value=&quot;266&quot;/&gt;&lt;/object&gt;&lt;object type=&quot;3&quot; unique_id=&quot;10150&quot;&gt;&lt;property id=&quot;20148&quot; value=&quot;5&quot;/&gt;&lt;property id=&quot;20300&quot; value=&quot;Slide 10 - &amp;quot;Summary: Ease of doing business&amp;quot;&quot;/&gt;&lt;property id=&quot;20307&quot; value=&quot;267&quot;/&gt;&lt;/object&gt;&lt;object type=&quot;3&quot; unique_id=&quot;10229&quot;&gt;&lt;property id=&quot;20148&quot; value=&quot;5&quot;/&gt;&lt;property id=&quot;20300&quot; value=&quot;Slide 11 - &amp;quot;Low voltage MNS® platform success&amp;quot;&quot;/&gt;&lt;property id=&quot;20307&quot; value=&quot;268&quot;/&gt;&lt;/object&gt;&lt;object type=&quot;3&quot; unique_id=&quot;10230&quot;&gt;&lt;property id=&quot;20148&quot; value=&quot;5&quot;/&gt;&lt;property id=&quot;20300&quot; value=&quot;Slide 12 - &amp;quot;Safety built into the design&amp;quot;&quot;/&gt;&lt;property id=&quot;20307&quot; value=&quot;269&quot;/&gt;&lt;/object&gt;&lt;object type=&quot;3&quot; unique_id=&quot;10231&quot;&gt;&lt;property id=&quot;20148&quot; value=&quot;5&quot;/&gt;&lt;property id=&quot;20300&quot; value=&quot;Slide 13 - &amp;quot;Safety built into the design&amp;quot;&quot;/&gt;&lt;property id=&quot;20307&quot; value=&quot;270&quot;/&gt;&lt;/object&gt;&lt;object type=&quot;3&quot; unique_id=&quot;10232&quot;&gt;&lt;property id=&quot;20148&quot; value=&quot;5&quot;/&gt;&lt;property id=&quot;20300&quot; value=&quot;Slide 14 - &amp;quot;Safety built into the design&amp;quot;&quot;/&gt;&lt;property id=&quot;20307&quot; value=&quot;271&quot;/&gt;&lt;/object&gt;&lt;object type=&quot;3&quot; unique_id=&quot;10284&quot;&gt;&lt;property id=&quot;20148&quot; value=&quot;5&quot;/&gt;&lt;property id=&quot;20300&quot; value=&quot;Slide 15 - &amp;quot;Safety built into the design&amp;quot;&quot;/&gt;&lt;property id=&quot;20307&quot; value=&quot;272&quot;/&gt;&lt;/object&gt;&lt;object type=&quot;3&quot; unique_id=&quot;10555&quot;&gt;&lt;property id=&quot;20148&quot; value=&quot;5&quot;/&gt;&lt;property id=&quot;20300&quot; value=&quot;Slide 16 - &amp;quot;Summary: Safety&amp;quot;&quot;/&gt;&lt;property id=&quot;20307&quot; value=&quot;273&quot;/&gt;&lt;/object&gt;&lt;object type=&quot;3&quot; unique_id=&quot;10556&quot;&gt;&lt;property id=&quot;20148&quot; value=&quot;5&quot;/&gt;&lt;property id=&quot;20300&quot; value=&quot;Slide 17 - &amp;quot;Low voltage MNS® platform success&amp;quot;&quot;/&gt;&lt;property id=&quot;20307&quot; value=&quot;274&quot;/&gt;&lt;/object&gt;&lt;object type=&quot;3&quot; unique_id=&quot;10557&quot;&gt;&lt;property id=&quot;20148&quot; value=&quot;5&quot;/&gt;&lt;property id=&quot;20300&quot; value=&quot;Slide 18 - &amp;quot;Availability and reliability&amp;quot;&quot;/&gt;&lt;property id=&quot;20307&quot; value=&quot;275&quot;/&gt;&lt;/object&gt;&lt;object type=&quot;3&quot; unique_id=&quot;10558&quot;&gt;&lt;property id=&quot;20148&quot; value=&quot;5&quot;/&gt;&lt;property id=&quot;20300&quot; value=&quot;Slide 19 - &amp;quot;Availability and reliability&amp;quot;&quot;/&gt;&lt;property id=&quot;20307&quot; value=&quot;276&quot;/&gt;&lt;/object&gt;&lt;object type=&quot;3&quot; unique_id=&quot;10559&quot;&gt;&lt;property id=&quot;20148&quot; value=&quot;5&quot;/&gt;&lt;property id=&quot;20300&quot; value=&quot;Slide 20 - &amp;quot;Availability and reliability&amp;quot;&quot;/&gt;&lt;property id=&quot;20307&quot; value=&quot;277&quot;/&gt;&lt;/object&gt;&lt;object type=&quot;3&quot; unique_id=&quot;10560&quot;&gt;&lt;property id=&quot;20148&quot; value=&quot;5&quot;/&gt;&lt;property id=&quot;20300&quot; value=&quot;Slide 21 - &amp;quot;Availability and reliability&amp;quot;&quot;/&gt;&lt;property id=&quot;20307&quot; value=&quot;278&quot;/&gt;&lt;/object&gt;&lt;object type=&quot;3&quot; unique_id=&quot;10561&quot;&gt;&lt;property id=&quot;20148&quot; value=&quot;5&quot;/&gt;&lt;property id=&quot;20300&quot; value=&quot;Slide 22 - &amp;quot;Summary: Availability and reliability&amp;quot;&quot;/&gt;&lt;property id=&quot;20307&quot; value=&quot;279&quot;/&gt;&lt;/object&gt;&lt;object type=&quot;3&quot; unique_id=&quot;10562&quot;&gt;&lt;property id=&quot;20148&quot; value=&quot;5&quot;/&gt;&lt;property id=&quot;20300&quot; value=&quot;Slide 23 - &amp;quot;Low voltage MNS® platform success&amp;quot;&quot;/&gt;&lt;property id=&quot;20307&quot; value=&quot;280&quot;/&gt;&lt;/object&gt;&lt;object type=&quot;3&quot; unique_id=&quot;10563&quot;&gt;&lt;property id=&quot;20148&quot; value=&quot;5&quot;/&gt;&lt;property id=&quot;20300&quot; value=&quot;Slide 24 - &amp;quot;Flexibility&amp;quot;&quot;/&gt;&lt;property id=&quot;20307&quot; value=&quot;281&quot;/&gt;&lt;/object&gt;&lt;object type=&quot;3&quot; unique_id=&quot;10834&quot;&gt;&lt;property id=&quot;20148&quot; value=&quot;5&quot;/&gt;&lt;property id=&quot;20300&quot; value=&quot;Slide 25 - &amp;quot;Flexibility&amp;quot;&quot;/&gt;&lt;property id=&quot;20307&quot; value=&quot;282&quot;/&gt;&lt;/object&gt;&lt;object type=&quot;3&quot; unique_id=&quot;10835&quot;&gt;&lt;property id=&quot;20148&quot; value=&quot;5&quot;/&gt;&lt;property id=&quot;20300&quot; value=&quot;Slide 26 - &amp;quot;Flexibility&amp;quot;&quot;/&gt;&lt;property id=&quot;20307&quot; value=&quot;283&quot;/&gt;&lt;/object&gt;&lt;object type=&quot;3&quot; unique_id=&quot;10836&quot;&gt;&lt;property id=&quot;20148&quot; value=&quot;5&quot;/&gt;&lt;property id=&quot;20300&quot; value=&quot;Slide 27 - &amp;quot;Summary: Flexibility&amp;quot;&quot;/&gt;&lt;property id=&quot;20307&quot; value=&quot;284&quot;/&gt;&lt;/object&gt;&lt;object type=&quot;3&quot; unique_id=&quot;10837&quot;&gt;&lt;property id=&quot;20148&quot; value=&quot;5&quot;/&gt;&lt;property id=&quot;20300&quot; value=&quot;Slide 28 - &amp;quot;Low voltage MNS® platform success&amp;quot;&quot;/&gt;&lt;property id=&quot;20307&quot; value=&quot;285&quot;/&gt;&lt;/object&gt;&lt;object type=&quot;3&quot; unique_id=&quot;10838&quot;&gt;&lt;property id=&quot;20148&quot; value=&quot;5&quot;/&gt;&lt;property id=&quot;20300&quot; value=&quot;Slide 29 - &amp;quot;Ease of maintenance&amp;quot;&quot;/&gt;&lt;property id=&quot;20307&quot; value=&quot;286&quot;/&gt;&lt;/object&gt;&lt;object type=&quot;3&quot; unique_id=&quot;10839&quot;&gt;&lt;property id=&quot;20148&quot; value=&quot;5&quot;/&gt;&lt;property id=&quot;20300&quot; value=&quot;Slide 30 - &amp;quot;Ease of maintenance&amp;quot;&quot;/&gt;&lt;property id=&quot;20307&quot; value=&quot;287&quot;/&gt;&lt;/object&gt;&lt;object type=&quot;3&quot; unique_id=&quot;10840&quot;&gt;&lt;property id=&quot;20148&quot; value=&quot;5&quot;/&gt;&lt;property id=&quot;20300&quot; value=&quot;Slide 31 - &amp;quot;Ease of maintenance&amp;quot;&quot;/&gt;&lt;property id=&quot;20307&quot; value=&quot;288&quot;/&gt;&lt;/object&gt;&lt;object type=&quot;3&quot; unique_id=&quot;11011&quot;&gt;&lt;property id=&quot;20148&quot; value=&quot;5&quot;/&gt;&lt;property id=&quot;20300&quot; value=&quot;Slide 32 - &amp;quot;Ease of maintenance&amp;quot;&quot;/&gt;&lt;property id=&quot;20307&quot; value=&quot;289&quot;/&gt;&lt;/object&gt;&lt;object type=&quot;3&quot; unique_id=&quot;11012&quot;&gt;&lt;property id=&quot;20148&quot; value=&quot;5&quot;/&gt;&lt;property id=&quot;20300&quot; value=&quot;Slide 33 - &amp;quot;Summary: Ease of maintenance&amp;quot;&quot;/&gt;&lt;property id=&quot;20307&quot; value=&quot;290&quot;/&gt;&lt;/object&gt;&lt;object type=&quot;3&quot; unique_id=&quot;11013&quot;&gt;&lt;property id=&quot;20148&quot; value=&quot;5&quot;/&gt;&lt;property id=&quot;20300&quot; value=&quot;Slide 34 - &amp;quot;Summary&amp;quot;&quot;/&gt;&lt;property id=&quot;20307&quot; value=&quot;29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b4b09ffb-cec3-4bd1-bf19-ba7fc2ed7b52"/>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e23ab725-3214-4e44-a3e8-23366adbdff9"/>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b79d97dc-a850-472f-9400-9feee2b4c3c7"/>
</p:tagLst>
</file>

<file path=ppt/theme/theme1.xml><?xml version="1.0" encoding="utf-8"?>
<a:theme xmlns:a="http://schemas.openxmlformats.org/drawingml/2006/main" name="default">
  <a:themeElements>
    <a:clrScheme name="ABB Blau 2">
      <a:dk1>
        <a:srgbClr val="000000"/>
      </a:dk1>
      <a:lt1>
        <a:srgbClr val="FFFFFF"/>
      </a:lt1>
      <a:dk2>
        <a:srgbClr val="002897"/>
      </a:dk2>
      <a:lt2>
        <a:srgbClr val="666666"/>
      </a:lt2>
      <a:accent1>
        <a:srgbClr val="005ADE"/>
      </a:accent1>
      <a:accent2>
        <a:srgbClr val="0096EA"/>
      </a:accent2>
      <a:accent3>
        <a:srgbClr val="5BD8FF"/>
      </a:accent3>
      <a:accent4>
        <a:srgbClr val="999999"/>
      </a:accent4>
      <a:accent5>
        <a:srgbClr val="666666"/>
      </a:accent5>
      <a:accent6>
        <a:srgbClr val="666666"/>
      </a:accent6>
      <a:hlink>
        <a:srgbClr val="5BD8FF"/>
      </a:hlink>
      <a:folHlink>
        <a:srgbClr val="999999"/>
      </a:folHlink>
    </a:clrScheme>
    <a:fontScheme name="ABB">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noFill/>
        </a:ln>
      </a:spPr>
      <a:bodyPr rtlCol="0" anchor="ctr"/>
      <a:lstStyle>
        <a:defPPr marL="179388" indent="-179388">
          <a:spcBef>
            <a:spcPts val="1100"/>
          </a:spcBef>
          <a:buClr>
            <a:schemeClr val="tx2"/>
          </a:buClr>
          <a:buSzPct val="70000"/>
          <a:buFont typeface="Wingdings" pitchFamily="2" charset="2"/>
          <a:buChar cha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rmAutofit/>
      </a:bodyPr>
      <a:lstStyle>
        <a:defPPr marL="179388" indent="-179388">
          <a:spcBef>
            <a:spcPts val="1100"/>
          </a:spcBef>
          <a:buClr>
            <a:schemeClr val="tx2"/>
          </a:buClr>
          <a:buSzPct val="70000"/>
          <a:buFont typeface="Wingdings" pitchFamily="2" charset="2"/>
          <a:buChar char="§"/>
          <a:defRPr dirty="0" smtClean="0">
            <a:latin typeface="Arial" pitchFamily="34" charset="0"/>
            <a:cs typeface="Arial" pitchFamily="34" charset="0"/>
          </a:defRPr>
        </a:defPPr>
      </a:lstStyle>
    </a:txDef>
  </a:objectDefaults>
  <a:extraClrSchemeLst/>
</a:theme>
</file>

<file path=ppt/theme/theme10.xml><?xml version="1.0" encoding="utf-8"?>
<a:theme xmlns:a="http://schemas.openxmlformats.org/drawingml/2006/main" name="1_02 ABB Template Green">
  <a:themeElements>
    <a:clrScheme name="ABB Design Green">
      <a:dk1>
        <a:srgbClr val="000000"/>
      </a:dk1>
      <a:lt1>
        <a:srgbClr val="FFFFFF"/>
      </a:lt1>
      <a:dk2>
        <a:srgbClr val="084C07"/>
      </a:dk2>
      <a:lt2>
        <a:srgbClr val="666666"/>
      </a:lt2>
      <a:accent1>
        <a:srgbClr val="028208"/>
      </a:accent1>
      <a:accent2>
        <a:srgbClr val="3AB200"/>
      </a:accent2>
      <a:accent3>
        <a:srgbClr val="98DB38"/>
      </a:accent3>
      <a:accent4>
        <a:srgbClr val="999999"/>
      </a:accent4>
      <a:accent5>
        <a:srgbClr val="666666"/>
      </a:accent5>
      <a:accent6>
        <a:srgbClr val="666666"/>
      </a:accent6>
      <a:hlink>
        <a:srgbClr val="98DB38"/>
      </a:hlink>
      <a:folHlink>
        <a:srgbClr val="999999"/>
      </a:folHlink>
    </a:clrScheme>
    <a:fontScheme name="ABB Vorlage 2010">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marL="0" indent="0" algn="ctr">
          <a:spcBef>
            <a:spcPts val="1100"/>
          </a:spcBef>
          <a:buClr>
            <a:schemeClr val="tx2"/>
          </a:buClr>
          <a:buSzPct val="70000"/>
          <a:buFont typeface="Wingdings" pitchFamily="2" charset="2"/>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9525">
          <a:noFill/>
          <a:miter lim="800000"/>
          <a:headEnd/>
          <a:tailEnd/>
        </a:ln>
      </a:spPr>
      <a:bodyPr vert="horz" wrap="square" lIns="72000" tIns="72000" rIns="72000" bIns="72000" numCol="1" rtlCol="0" anchor="t" anchorCtr="0" compatLnSpc="1">
        <a:prstTxWarp prst="textNoShape">
          <a:avLst/>
        </a:prstTxWarp>
        <a:noAutofit/>
      </a:bodyPr>
      <a:lstStyle>
        <a:defPPr marL="0" indent="0" algn="l" rtl="0" fontAlgn="base">
          <a:spcBef>
            <a:spcPts val="1100"/>
          </a:spcBef>
          <a:spcAft>
            <a:spcPct val="0"/>
          </a:spcAft>
          <a:buClr>
            <a:schemeClr val="tx2"/>
          </a:buClr>
          <a:buSzPct val="70000"/>
          <a:buFont typeface="Arial" pitchFamily="34" charset="0"/>
          <a:buNone/>
          <a:defRPr sz="1600" kern="1200" dirty="0" err="1" smtClean="0">
            <a:solidFill>
              <a:schemeClr val="tx1"/>
            </a:solidFill>
            <a:latin typeface="Arial" pitchFamily="34" charset="0"/>
            <a:ea typeface="+mn-ea"/>
            <a:cs typeface="Arial" pitchFamily="34" charset="0"/>
          </a:defRPr>
        </a:defPPr>
      </a:lstStyle>
    </a:txDef>
  </a:objectDefaults>
  <a:extraClrSchemeLst/>
</a:theme>
</file>

<file path=ppt/theme/theme11.xml><?xml version="1.0" encoding="utf-8"?>
<a:theme xmlns:a="http://schemas.openxmlformats.org/drawingml/2006/main" name="1_03 ABB Template Orange">
  <a:themeElements>
    <a:clrScheme name="ABB Design Orange">
      <a:dk1>
        <a:srgbClr val="000000"/>
      </a:dk1>
      <a:lt1>
        <a:srgbClr val="FFFFFF"/>
      </a:lt1>
      <a:dk2>
        <a:srgbClr val="9A2801"/>
      </a:dk2>
      <a:lt2>
        <a:srgbClr val="666666"/>
      </a:lt2>
      <a:accent1>
        <a:srgbClr val="BF4500"/>
      </a:accent1>
      <a:accent2>
        <a:srgbClr val="FF6C00"/>
      </a:accent2>
      <a:accent3>
        <a:srgbClr val="FDAC25"/>
      </a:accent3>
      <a:accent4>
        <a:srgbClr val="999999"/>
      </a:accent4>
      <a:accent5>
        <a:srgbClr val="666666"/>
      </a:accent5>
      <a:accent6>
        <a:srgbClr val="666666"/>
      </a:accent6>
      <a:hlink>
        <a:srgbClr val="FDAC25"/>
      </a:hlink>
      <a:folHlink>
        <a:srgbClr val="999999"/>
      </a:folHlink>
    </a:clrScheme>
    <a:fontScheme name="ABB Vorlage 2010">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marL="0" indent="0" algn="ctr">
          <a:spcBef>
            <a:spcPts val="1100"/>
          </a:spcBef>
          <a:buClr>
            <a:schemeClr val="tx2"/>
          </a:buClr>
          <a:buSzPct val="70000"/>
          <a:buFont typeface="Wingdings" pitchFamily="2" charset="2"/>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9525">
          <a:noFill/>
          <a:miter lim="800000"/>
          <a:headEnd/>
          <a:tailEnd/>
        </a:ln>
      </a:spPr>
      <a:bodyPr vert="horz" wrap="square" lIns="72000" tIns="72000" rIns="72000" bIns="72000" numCol="1" rtlCol="0" anchor="t" anchorCtr="0" compatLnSpc="1">
        <a:prstTxWarp prst="textNoShape">
          <a:avLst/>
        </a:prstTxWarp>
        <a:noAutofit/>
      </a:bodyPr>
      <a:lstStyle>
        <a:defPPr marL="0" indent="0" algn="l" rtl="0" fontAlgn="base">
          <a:spcBef>
            <a:spcPts val="1100"/>
          </a:spcBef>
          <a:spcAft>
            <a:spcPct val="0"/>
          </a:spcAft>
          <a:buClr>
            <a:schemeClr val="tx2"/>
          </a:buClr>
          <a:buSzPct val="70000"/>
          <a:buFont typeface="Arial" pitchFamily="34" charset="0"/>
          <a:buNone/>
          <a:defRPr sz="1600" kern="1200" dirty="0" err="1" smtClean="0">
            <a:solidFill>
              <a:schemeClr val="tx1"/>
            </a:solidFill>
            <a:latin typeface="Arial" pitchFamily="34" charset="0"/>
            <a:ea typeface="+mn-ea"/>
            <a:cs typeface="Arial" pitchFamily="34" charset="0"/>
          </a:defRPr>
        </a:defPPr>
      </a:lstStyle>
    </a:txDef>
  </a:objectDefaults>
  <a:extraClrSchemeLst/>
</a:theme>
</file>

<file path=ppt/theme/theme12.xml><?xml version="1.0" encoding="utf-8"?>
<a:theme xmlns:a="http://schemas.openxmlformats.org/drawingml/2006/main" name="1_04 ABB Template Violet">
  <a:themeElements>
    <a:clrScheme name="ABB Design Violet">
      <a:dk1>
        <a:srgbClr val="000000"/>
      </a:dk1>
      <a:lt1>
        <a:srgbClr val="FFFFFF"/>
      </a:lt1>
      <a:dk2>
        <a:srgbClr val="601F69"/>
      </a:dk2>
      <a:lt2>
        <a:srgbClr val="666666"/>
      </a:lt2>
      <a:accent1>
        <a:srgbClr val="904AB0"/>
      </a:accent1>
      <a:accent2>
        <a:srgbClr val="9868EF"/>
      </a:accent2>
      <a:accent3>
        <a:srgbClr val="B4A0E8"/>
      </a:accent3>
      <a:accent4>
        <a:srgbClr val="999999"/>
      </a:accent4>
      <a:accent5>
        <a:srgbClr val="666666"/>
      </a:accent5>
      <a:accent6>
        <a:srgbClr val="666666"/>
      </a:accent6>
      <a:hlink>
        <a:srgbClr val="B4A0E8"/>
      </a:hlink>
      <a:folHlink>
        <a:srgbClr val="999999"/>
      </a:folHlink>
    </a:clrScheme>
    <a:fontScheme name="ABB Vorlage 2010">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marL="0" indent="0" algn="ctr">
          <a:spcBef>
            <a:spcPts val="1100"/>
          </a:spcBef>
          <a:buClr>
            <a:schemeClr val="tx2"/>
          </a:buClr>
          <a:buSzPct val="70000"/>
          <a:buFont typeface="Wingdings" pitchFamily="2" charset="2"/>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9525">
          <a:noFill/>
          <a:miter lim="800000"/>
          <a:headEnd/>
          <a:tailEnd/>
        </a:ln>
      </a:spPr>
      <a:bodyPr vert="horz" wrap="square" lIns="72000" tIns="72000" rIns="72000" bIns="72000" numCol="1" rtlCol="0" anchor="t" anchorCtr="0" compatLnSpc="1">
        <a:prstTxWarp prst="textNoShape">
          <a:avLst/>
        </a:prstTxWarp>
        <a:noAutofit/>
      </a:bodyPr>
      <a:lstStyle>
        <a:defPPr marL="0" indent="0" algn="l" rtl="0" fontAlgn="base">
          <a:spcBef>
            <a:spcPts val="1100"/>
          </a:spcBef>
          <a:spcAft>
            <a:spcPct val="0"/>
          </a:spcAft>
          <a:buClr>
            <a:schemeClr val="tx2"/>
          </a:buClr>
          <a:buSzPct val="70000"/>
          <a:buFont typeface="Arial" pitchFamily="34" charset="0"/>
          <a:buNone/>
          <a:defRPr sz="1600" kern="1200" dirty="0" err="1" smtClean="0">
            <a:solidFill>
              <a:schemeClr val="tx1"/>
            </a:solidFill>
            <a:latin typeface="Arial" pitchFamily="34" charset="0"/>
            <a:ea typeface="+mn-ea"/>
            <a:cs typeface="Arial" pitchFamily="34" charset="0"/>
          </a:defRPr>
        </a:defPPr>
      </a:lstStyle>
    </a:txDef>
  </a:objectDefaults>
  <a:extraClrSchemeLst/>
</a:theme>
</file>

<file path=ppt/theme/theme1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BB Design 2 Green">
  <a:themeElements>
    <a:clrScheme name="ABB Green 2">
      <a:dk1>
        <a:srgbClr val="000000"/>
      </a:dk1>
      <a:lt1>
        <a:srgbClr val="FFFFFF"/>
      </a:lt1>
      <a:dk2>
        <a:srgbClr val="084C07"/>
      </a:dk2>
      <a:lt2>
        <a:srgbClr val="666666"/>
      </a:lt2>
      <a:accent1>
        <a:srgbClr val="028208"/>
      </a:accent1>
      <a:accent2>
        <a:srgbClr val="3AB200"/>
      </a:accent2>
      <a:accent3>
        <a:srgbClr val="98DB38"/>
      </a:accent3>
      <a:accent4>
        <a:srgbClr val="999999"/>
      </a:accent4>
      <a:accent5>
        <a:srgbClr val="666666"/>
      </a:accent5>
      <a:accent6>
        <a:srgbClr val="666666"/>
      </a:accent6>
      <a:hlink>
        <a:srgbClr val="98DB38"/>
      </a:hlink>
      <a:folHlink>
        <a:srgbClr val="999999"/>
      </a:folHlink>
    </a:clrScheme>
    <a:fontScheme name="ABB">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noFill/>
        </a:ln>
      </a:spPr>
      <a:bodyPr rtlCol="0" anchor="ctr"/>
      <a:lstStyle>
        <a:defPPr marL="179388" indent="-179388">
          <a:spcBef>
            <a:spcPts val="1100"/>
          </a:spcBef>
          <a:buClr>
            <a:schemeClr val="tx2"/>
          </a:buClr>
          <a:buSzPct val="70000"/>
          <a:buFont typeface="Wingdings" pitchFamily="2" charset="2"/>
          <a:buChar cha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rmAutofit/>
      </a:bodyPr>
      <a:lstStyle>
        <a:defPPr marL="179388" indent="-179388">
          <a:spcBef>
            <a:spcPts val="1100"/>
          </a:spcBef>
          <a:buClr>
            <a:schemeClr val="tx2"/>
          </a:buClr>
          <a:buSzPct val="70000"/>
          <a:buFont typeface="Wingdings" pitchFamily="2" charset="2"/>
          <a:buChar char="§"/>
          <a:defRPr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ABB Design 3 Violet">
  <a:themeElements>
    <a:clrScheme name="ABB Violet 2">
      <a:dk1>
        <a:srgbClr val="000000"/>
      </a:dk1>
      <a:lt1>
        <a:srgbClr val="FFFFFF"/>
      </a:lt1>
      <a:dk2>
        <a:srgbClr val="601F69"/>
      </a:dk2>
      <a:lt2>
        <a:srgbClr val="666666"/>
      </a:lt2>
      <a:accent1>
        <a:srgbClr val="904AB0"/>
      </a:accent1>
      <a:accent2>
        <a:srgbClr val="9868EF"/>
      </a:accent2>
      <a:accent3>
        <a:srgbClr val="B4A0E8"/>
      </a:accent3>
      <a:accent4>
        <a:srgbClr val="999999"/>
      </a:accent4>
      <a:accent5>
        <a:srgbClr val="666666"/>
      </a:accent5>
      <a:accent6>
        <a:srgbClr val="666666"/>
      </a:accent6>
      <a:hlink>
        <a:srgbClr val="B4A0E8"/>
      </a:hlink>
      <a:folHlink>
        <a:srgbClr val="999999"/>
      </a:folHlink>
    </a:clrScheme>
    <a:fontScheme name="ABB">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noFill/>
        </a:ln>
      </a:spPr>
      <a:bodyPr rtlCol="0" anchor="ctr"/>
      <a:lstStyle>
        <a:defPPr marL="179388" indent="-179388">
          <a:spcBef>
            <a:spcPts val="1100"/>
          </a:spcBef>
          <a:buClr>
            <a:schemeClr val="tx2"/>
          </a:buClr>
          <a:buSzPct val="70000"/>
          <a:buFont typeface="Wingdings" pitchFamily="2" charset="2"/>
          <a:buChar cha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rmAutofit/>
      </a:bodyPr>
      <a:lstStyle>
        <a:defPPr marL="179388" indent="-179388">
          <a:spcBef>
            <a:spcPts val="1100"/>
          </a:spcBef>
          <a:buClr>
            <a:schemeClr val="tx2"/>
          </a:buClr>
          <a:buSzPct val="70000"/>
          <a:buFont typeface="Wingdings" pitchFamily="2" charset="2"/>
          <a:buChar char="§"/>
          <a:defRPr dirty="0"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ABB Design 4 Orange">
  <a:themeElements>
    <a:clrScheme name="ABB Orange 2">
      <a:dk1>
        <a:srgbClr val="000000"/>
      </a:dk1>
      <a:lt1>
        <a:srgbClr val="FFFFFF"/>
      </a:lt1>
      <a:dk2>
        <a:srgbClr val="9A2801"/>
      </a:dk2>
      <a:lt2>
        <a:srgbClr val="666666"/>
      </a:lt2>
      <a:accent1>
        <a:srgbClr val="BF4500"/>
      </a:accent1>
      <a:accent2>
        <a:srgbClr val="FF6C00"/>
      </a:accent2>
      <a:accent3>
        <a:srgbClr val="FDAC25"/>
      </a:accent3>
      <a:accent4>
        <a:srgbClr val="999999"/>
      </a:accent4>
      <a:accent5>
        <a:srgbClr val="666666"/>
      </a:accent5>
      <a:accent6>
        <a:srgbClr val="666666"/>
      </a:accent6>
      <a:hlink>
        <a:srgbClr val="FDAC25"/>
      </a:hlink>
      <a:folHlink>
        <a:srgbClr val="999999"/>
      </a:folHlink>
    </a:clrScheme>
    <a:fontScheme name="ABB">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noFill/>
        </a:ln>
      </a:spPr>
      <a:bodyPr rtlCol="0" anchor="ctr"/>
      <a:lstStyle>
        <a:defPPr marL="179388" indent="-179388">
          <a:spcBef>
            <a:spcPts val="1100"/>
          </a:spcBef>
          <a:buClr>
            <a:schemeClr val="tx2"/>
          </a:buClr>
          <a:buSzPct val="70000"/>
          <a:buFont typeface="Wingdings" pitchFamily="2" charset="2"/>
          <a:buChar cha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rmAutofit/>
      </a:bodyPr>
      <a:lstStyle>
        <a:defPPr marL="179388" indent="-179388">
          <a:spcBef>
            <a:spcPts val="1100"/>
          </a:spcBef>
          <a:buClr>
            <a:schemeClr val="tx2"/>
          </a:buClr>
          <a:buSzPct val="70000"/>
          <a:buFont typeface="Wingdings" pitchFamily="2" charset="2"/>
          <a:buChar char="§"/>
          <a:defRPr dirty="0" smtClean="0">
            <a:latin typeface="Arial" pitchFamily="34" charset="0"/>
            <a:cs typeface="Arial" pitchFamily="34" charset="0"/>
          </a:defRPr>
        </a:defPPr>
      </a:lstStyle>
    </a:txDef>
  </a:objectDefaults>
  <a:extraClrSchemeLst/>
</a:theme>
</file>

<file path=ppt/theme/theme5.xml><?xml version="1.0" encoding="utf-8"?>
<a:theme xmlns:a="http://schemas.openxmlformats.org/drawingml/2006/main" name="01 ABB Template Blue">
  <a:themeElements>
    <a:clrScheme name="ABB Vorlage 2010">
      <a:dk1>
        <a:srgbClr val="000000"/>
      </a:dk1>
      <a:lt1>
        <a:srgbClr val="FFFFFF"/>
      </a:lt1>
      <a:dk2>
        <a:srgbClr val="002897"/>
      </a:dk2>
      <a:lt2>
        <a:srgbClr val="666666"/>
      </a:lt2>
      <a:accent1>
        <a:srgbClr val="005ADE"/>
      </a:accent1>
      <a:accent2>
        <a:srgbClr val="0096EA"/>
      </a:accent2>
      <a:accent3>
        <a:srgbClr val="5BD8FF"/>
      </a:accent3>
      <a:accent4>
        <a:srgbClr val="999999"/>
      </a:accent4>
      <a:accent5>
        <a:srgbClr val="666666"/>
      </a:accent5>
      <a:accent6>
        <a:srgbClr val="666666"/>
      </a:accent6>
      <a:hlink>
        <a:srgbClr val="5BD8FF"/>
      </a:hlink>
      <a:folHlink>
        <a:srgbClr val="999999"/>
      </a:folHlink>
    </a:clrScheme>
    <a:fontScheme name="ABB Vorlage 2010">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marL="0" indent="0" algn="ctr">
          <a:spcBef>
            <a:spcPts val="1100"/>
          </a:spcBef>
          <a:buClr>
            <a:schemeClr val="tx2"/>
          </a:buClr>
          <a:buSzPct val="70000"/>
          <a:buFont typeface="Wingdings" pitchFamily="2" charset="2"/>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9525">
          <a:noFill/>
          <a:miter lim="800000"/>
          <a:headEnd/>
          <a:tailEnd/>
        </a:ln>
      </a:spPr>
      <a:bodyPr vert="horz" wrap="square" lIns="72000" tIns="72000" rIns="72000" bIns="72000" numCol="1" rtlCol="0" anchor="t" anchorCtr="0" compatLnSpc="1">
        <a:prstTxWarp prst="textNoShape">
          <a:avLst/>
        </a:prstTxWarp>
        <a:noAutofit/>
      </a:bodyPr>
      <a:lstStyle>
        <a:defPPr marL="0" indent="0" algn="l" rtl="0" fontAlgn="base">
          <a:spcBef>
            <a:spcPts val="1100"/>
          </a:spcBef>
          <a:spcAft>
            <a:spcPct val="0"/>
          </a:spcAft>
          <a:buClr>
            <a:schemeClr val="tx2"/>
          </a:buClr>
          <a:buSzPct val="70000"/>
          <a:buFont typeface="Arial" pitchFamily="34" charset="0"/>
          <a:buNone/>
          <a:defRPr sz="1600" kern="1200" dirty="0" err="1" smtClean="0">
            <a:solidFill>
              <a:schemeClr val="tx1"/>
            </a:solidFill>
            <a:latin typeface="Arial" pitchFamily="34" charset="0"/>
            <a:ea typeface="+mn-ea"/>
            <a:cs typeface="Arial" pitchFamily="34" charset="0"/>
          </a:defRPr>
        </a:defPPr>
      </a:lstStyle>
    </a:txDef>
  </a:objectDefaults>
  <a:extraClrSchemeLst/>
</a:theme>
</file>

<file path=ppt/theme/theme6.xml><?xml version="1.0" encoding="utf-8"?>
<a:theme xmlns:a="http://schemas.openxmlformats.org/drawingml/2006/main" name="02 ABB Template Green">
  <a:themeElements>
    <a:clrScheme name="ABB Design Green">
      <a:dk1>
        <a:srgbClr val="000000"/>
      </a:dk1>
      <a:lt1>
        <a:srgbClr val="FFFFFF"/>
      </a:lt1>
      <a:dk2>
        <a:srgbClr val="084C07"/>
      </a:dk2>
      <a:lt2>
        <a:srgbClr val="666666"/>
      </a:lt2>
      <a:accent1>
        <a:srgbClr val="028208"/>
      </a:accent1>
      <a:accent2>
        <a:srgbClr val="3AB200"/>
      </a:accent2>
      <a:accent3>
        <a:srgbClr val="98DB38"/>
      </a:accent3>
      <a:accent4>
        <a:srgbClr val="999999"/>
      </a:accent4>
      <a:accent5>
        <a:srgbClr val="666666"/>
      </a:accent5>
      <a:accent6>
        <a:srgbClr val="666666"/>
      </a:accent6>
      <a:hlink>
        <a:srgbClr val="98DB38"/>
      </a:hlink>
      <a:folHlink>
        <a:srgbClr val="999999"/>
      </a:folHlink>
    </a:clrScheme>
    <a:fontScheme name="ABB Vorlage 2010">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marL="0" indent="0" algn="ctr">
          <a:spcBef>
            <a:spcPts val="1100"/>
          </a:spcBef>
          <a:buClr>
            <a:schemeClr val="tx2"/>
          </a:buClr>
          <a:buSzPct val="70000"/>
          <a:buFont typeface="Wingdings" pitchFamily="2" charset="2"/>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9525">
          <a:noFill/>
          <a:miter lim="800000"/>
          <a:headEnd/>
          <a:tailEnd/>
        </a:ln>
      </a:spPr>
      <a:bodyPr vert="horz" wrap="square" lIns="72000" tIns="72000" rIns="72000" bIns="72000" numCol="1" rtlCol="0" anchor="t" anchorCtr="0" compatLnSpc="1">
        <a:prstTxWarp prst="textNoShape">
          <a:avLst/>
        </a:prstTxWarp>
        <a:noAutofit/>
      </a:bodyPr>
      <a:lstStyle>
        <a:defPPr marL="0" indent="0" algn="l" rtl="0" fontAlgn="base">
          <a:spcBef>
            <a:spcPts val="1100"/>
          </a:spcBef>
          <a:spcAft>
            <a:spcPct val="0"/>
          </a:spcAft>
          <a:buClr>
            <a:schemeClr val="tx2"/>
          </a:buClr>
          <a:buSzPct val="70000"/>
          <a:buFont typeface="Arial" pitchFamily="34" charset="0"/>
          <a:buNone/>
          <a:defRPr sz="1600" kern="1200" dirty="0" err="1" smtClean="0">
            <a:solidFill>
              <a:schemeClr val="tx1"/>
            </a:solidFill>
            <a:latin typeface="Arial" pitchFamily="34" charset="0"/>
            <a:ea typeface="+mn-ea"/>
            <a:cs typeface="Arial" pitchFamily="34" charset="0"/>
          </a:defRPr>
        </a:defPPr>
      </a:lstStyle>
    </a:txDef>
  </a:objectDefaults>
  <a:extraClrSchemeLst/>
</a:theme>
</file>

<file path=ppt/theme/theme7.xml><?xml version="1.0" encoding="utf-8"?>
<a:theme xmlns:a="http://schemas.openxmlformats.org/drawingml/2006/main" name="03 ABB Template Orange">
  <a:themeElements>
    <a:clrScheme name="ABB Design Orange">
      <a:dk1>
        <a:srgbClr val="000000"/>
      </a:dk1>
      <a:lt1>
        <a:srgbClr val="FFFFFF"/>
      </a:lt1>
      <a:dk2>
        <a:srgbClr val="9A2801"/>
      </a:dk2>
      <a:lt2>
        <a:srgbClr val="666666"/>
      </a:lt2>
      <a:accent1>
        <a:srgbClr val="BF4500"/>
      </a:accent1>
      <a:accent2>
        <a:srgbClr val="FF6C00"/>
      </a:accent2>
      <a:accent3>
        <a:srgbClr val="FDAC25"/>
      </a:accent3>
      <a:accent4>
        <a:srgbClr val="999999"/>
      </a:accent4>
      <a:accent5>
        <a:srgbClr val="666666"/>
      </a:accent5>
      <a:accent6>
        <a:srgbClr val="666666"/>
      </a:accent6>
      <a:hlink>
        <a:srgbClr val="FDAC25"/>
      </a:hlink>
      <a:folHlink>
        <a:srgbClr val="999999"/>
      </a:folHlink>
    </a:clrScheme>
    <a:fontScheme name="ABB Vorlage 2010">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marL="0" indent="0" algn="ctr">
          <a:spcBef>
            <a:spcPts val="1100"/>
          </a:spcBef>
          <a:buClr>
            <a:schemeClr val="tx2"/>
          </a:buClr>
          <a:buSzPct val="70000"/>
          <a:buFont typeface="Wingdings" pitchFamily="2" charset="2"/>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9525">
          <a:noFill/>
          <a:miter lim="800000"/>
          <a:headEnd/>
          <a:tailEnd/>
        </a:ln>
      </a:spPr>
      <a:bodyPr vert="horz" wrap="square" lIns="72000" tIns="72000" rIns="72000" bIns="72000" numCol="1" rtlCol="0" anchor="t" anchorCtr="0" compatLnSpc="1">
        <a:prstTxWarp prst="textNoShape">
          <a:avLst/>
        </a:prstTxWarp>
        <a:noAutofit/>
      </a:bodyPr>
      <a:lstStyle>
        <a:defPPr marL="0" indent="0" algn="l" rtl="0" fontAlgn="base">
          <a:spcBef>
            <a:spcPts val="1100"/>
          </a:spcBef>
          <a:spcAft>
            <a:spcPct val="0"/>
          </a:spcAft>
          <a:buClr>
            <a:schemeClr val="tx2"/>
          </a:buClr>
          <a:buSzPct val="70000"/>
          <a:buFont typeface="Arial" pitchFamily="34" charset="0"/>
          <a:buNone/>
          <a:defRPr sz="1600" kern="1200" dirty="0" err="1" smtClean="0">
            <a:solidFill>
              <a:schemeClr val="tx1"/>
            </a:solidFill>
            <a:latin typeface="Arial" pitchFamily="34" charset="0"/>
            <a:ea typeface="+mn-ea"/>
            <a:cs typeface="Arial" pitchFamily="34" charset="0"/>
          </a:defRPr>
        </a:defPPr>
      </a:lstStyle>
    </a:txDef>
  </a:objectDefaults>
  <a:extraClrSchemeLst/>
</a:theme>
</file>

<file path=ppt/theme/theme8.xml><?xml version="1.0" encoding="utf-8"?>
<a:theme xmlns:a="http://schemas.openxmlformats.org/drawingml/2006/main" name="04 ABB Template Violet">
  <a:themeElements>
    <a:clrScheme name="ABB Design Violet">
      <a:dk1>
        <a:srgbClr val="000000"/>
      </a:dk1>
      <a:lt1>
        <a:srgbClr val="FFFFFF"/>
      </a:lt1>
      <a:dk2>
        <a:srgbClr val="601F69"/>
      </a:dk2>
      <a:lt2>
        <a:srgbClr val="666666"/>
      </a:lt2>
      <a:accent1>
        <a:srgbClr val="904AB0"/>
      </a:accent1>
      <a:accent2>
        <a:srgbClr val="9868EF"/>
      </a:accent2>
      <a:accent3>
        <a:srgbClr val="B4A0E8"/>
      </a:accent3>
      <a:accent4>
        <a:srgbClr val="999999"/>
      </a:accent4>
      <a:accent5>
        <a:srgbClr val="666666"/>
      </a:accent5>
      <a:accent6>
        <a:srgbClr val="666666"/>
      </a:accent6>
      <a:hlink>
        <a:srgbClr val="B4A0E8"/>
      </a:hlink>
      <a:folHlink>
        <a:srgbClr val="999999"/>
      </a:folHlink>
    </a:clrScheme>
    <a:fontScheme name="ABB Vorlage 2010">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marL="0" indent="0" algn="ctr">
          <a:spcBef>
            <a:spcPts val="1100"/>
          </a:spcBef>
          <a:buClr>
            <a:schemeClr val="tx2"/>
          </a:buClr>
          <a:buSzPct val="70000"/>
          <a:buFont typeface="Wingdings" pitchFamily="2" charset="2"/>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9525">
          <a:noFill/>
          <a:miter lim="800000"/>
          <a:headEnd/>
          <a:tailEnd/>
        </a:ln>
      </a:spPr>
      <a:bodyPr vert="horz" wrap="square" lIns="72000" tIns="72000" rIns="72000" bIns="72000" numCol="1" rtlCol="0" anchor="t" anchorCtr="0" compatLnSpc="1">
        <a:prstTxWarp prst="textNoShape">
          <a:avLst/>
        </a:prstTxWarp>
        <a:noAutofit/>
      </a:bodyPr>
      <a:lstStyle>
        <a:defPPr marL="0" indent="0" algn="l" rtl="0" fontAlgn="base">
          <a:spcBef>
            <a:spcPts val="1100"/>
          </a:spcBef>
          <a:spcAft>
            <a:spcPct val="0"/>
          </a:spcAft>
          <a:buClr>
            <a:schemeClr val="tx2"/>
          </a:buClr>
          <a:buSzPct val="70000"/>
          <a:buFont typeface="Arial" pitchFamily="34" charset="0"/>
          <a:buNone/>
          <a:defRPr sz="1600" kern="1200" dirty="0" err="1" smtClean="0">
            <a:solidFill>
              <a:schemeClr val="tx1"/>
            </a:solidFill>
            <a:latin typeface="Arial" pitchFamily="34" charset="0"/>
            <a:ea typeface="+mn-ea"/>
            <a:cs typeface="Arial" pitchFamily="34" charset="0"/>
          </a:defRPr>
        </a:defPPr>
      </a:lstStyle>
    </a:txDef>
  </a:objectDefaults>
  <a:extraClrSchemeLst/>
</a:theme>
</file>

<file path=ppt/theme/theme9.xml><?xml version="1.0" encoding="utf-8"?>
<a:theme xmlns:a="http://schemas.openxmlformats.org/drawingml/2006/main" name="1_01 ABB Template Blue">
  <a:themeElements>
    <a:clrScheme name="Custom 13">
      <a:dk1>
        <a:srgbClr val="000000"/>
      </a:dk1>
      <a:lt1>
        <a:srgbClr val="FFFFFF"/>
      </a:lt1>
      <a:dk2>
        <a:srgbClr val="002897"/>
      </a:dk2>
      <a:lt2>
        <a:srgbClr val="666666"/>
      </a:lt2>
      <a:accent1>
        <a:srgbClr val="005ADE"/>
      </a:accent1>
      <a:accent2>
        <a:srgbClr val="0096EA"/>
      </a:accent2>
      <a:accent3>
        <a:srgbClr val="5BD8FF"/>
      </a:accent3>
      <a:accent4>
        <a:srgbClr val="999999"/>
      </a:accent4>
      <a:accent5>
        <a:srgbClr val="666666"/>
      </a:accent5>
      <a:accent6>
        <a:srgbClr val="666666"/>
      </a:accent6>
      <a:hlink>
        <a:srgbClr val="FFFFFF"/>
      </a:hlink>
      <a:folHlink>
        <a:srgbClr val="FFFFFF"/>
      </a:folHlink>
    </a:clrScheme>
    <a:fontScheme name="ABB Vorlage 2010">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marL="0" indent="0" algn="ctr">
          <a:spcBef>
            <a:spcPts val="1100"/>
          </a:spcBef>
          <a:buClr>
            <a:schemeClr val="tx2"/>
          </a:buClr>
          <a:buSzPct val="70000"/>
          <a:buFont typeface="Wingdings" pitchFamily="2" charset="2"/>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9525">
          <a:noFill/>
          <a:miter lim="800000"/>
          <a:headEnd/>
          <a:tailEnd/>
        </a:ln>
      </a:spPr>
      <a:bodyPr vert="horz" wrap="square" lIns="72000" tIns="72000" rIns="72000" bIns="72000" numCol="1" rtlCol="0" anchor="t" anchorCtr="0" compatLnSpc="1">
        <a:prstTxWarp prst="textNoShape">
          <a:avLst/>
        </a:prstTxWarp>
        <a:noAutofit/>
      </a:bodyPr>
      <a:lstStyle>
        <a:defPPr marL="0" indent="0" algn="l" rtl="0" fontAlgn="base">
          <a:spcBef>
            <a:spcPts val="1100"/>
          </a:spcBef>
          <a:spcAft>
            <a:spcPct val="0"/>
          </a:spcAft>
          <a:buClr>
            <a:schemeClr val="tx2"/>
          </a:buClr>
          <a:buSzPct val="70000"/>
          <a:buFont typeface="Arial" pitchFamily="34" charset="0"/>
          <a:buNone/>
          <a:defRPr sz="1600" kern="1200" dirty="0" err="1" smtClean="0">
            <a:solidFill>
              <a:schemeClr val="tx1"/>
            </a:solidFill>
            <a:latin typeface="Arial" pitchFamily="34" charset="0"/>
            <a:ea typeface="+mn-ea"/>
            <a:cs typeface="Arial"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default</Template>
  <TotalTime>12523</TotalTime>
  <Words>3555</Words>
  <Application>Microsoft Office PowerPoint</Application>
  <PresentationFormat>On-screen Show (4:3)</PresentationFormat>
  <Paragraphs>344</Paragraphs>
  <Slides>30</Slides>
  <Notes>30</Notes>
  <HiddenSlides>0</HiddenSlides>
  <MMClips>0</MMClips>
  <ScaleCrop>false</ScaleCrop>
  <HeadingPairs>
    <vt:vector size="4" baseType="variant">
      <vt:variant>
        <vt:lpstr>Theme</vt:lpstr>
      </vt:variant>
      <vt:variant>
        <vt:i4>12</vt:i4>
      </vt:variant>
      <vt:variant>
        <vt:lpstr>Slide Titles</vt:lpstr>
      </vt:variant>
      <vt:variant>
        <vt:i4>30</vt:i4>
      </vt:variant>
    </vt:vector>
  </HeadingPairs>
  <TitlesOfParts>
    <vt:vector size="42" baseType="lpstr">
      <vt:lpstr>default</vt:lpstr>
      <vt:lpstr>ABB Design 2 Green</vt:lpstr>
      <vt:lpstr>ABB Design 3 Violet</vt:lpstr>
      <vt:lpstr>ABB Design 4 Orange</vt:lpstr>
      <vt:lpstr>01 ABB Template Blue</vt:lpstr>
      <vt:lpstr>02 ABB Template Green</vt:lpstr>
      <vt:lpstr>03 ABB Template Orange</vt:lpstr>
      <vt:lpstr>04 ABB Template Violet</vt:lpstr>
      <vt:lpstr>1_01 ABB Template Blue</vt:lpstr>
      <vt:lpstr>1_02 ABB Template Green</vt:lpstr>
      <vt:lpstr>1_03 ABB Template Orange</vt:lpstr>
      <vt:lpstr>1_04 ABB Template Violet</vt:lpstr>
      <vt:lpstr>ABB MNS® 5 essentials of low voltage  switchgear solutions</vt:lpstr>
      <vt:lpstr>Low voltage switchgear solutions Essential solutions to everyday challenges</vt:lpstr>
      <vt:lpstr>Five essentials of low voltage switchgear solutions</vt:lpstr>
      <vt:lpstr>ABB low voltage switchgear systems Solutions for power distribution and motor control </vt:lpstr>
      <vt:lpstr>Ease of doing business</vt:lpstr>
      <vt:lpstr>Ease of doing business Challenges</vt:lpstr>
      <vt:lpstr>Ease of doing business Solutions   </vt:lpstr>
      <vt:lpstr>Ease of doing business Solutions</vt:lpstr>
      <vt:lpstr>Ease of doing business Solutions</vt:lpstr>
      <vt:lpstr>Safety</vt:lpstr>
      <vt:lpstr>Safety Challenges</vt:lpstr>
      <vt:lpstr>Safety Solutions </vt:lpstr>
      <vt:lpstr>Safety Solutions</vt:lpstr>
      <vt:lpstr>Safety Solutions</vt:lpstr>
      <vt:lpstr>Availability and reliability</vt:lpstr>
      <vt:lpstr>Availability and reliability Challenges</vt:lpstr>
      <vt:lpstr>Availability and reliability Solutions</vt:lpstr>
      <vt:lpstr>Availability and reliability Solutions</vt:lpstr>
      <vt:lpstr>Flexibility</vt:lpstr>
      <vt:lpstr>Flexibility Challenges</vt:lpstr>
      <vt:lpstr>Flexibility Solutions</vt:lpstr>
      <vt:lpstr>Flexibility Solutions</vt:lpstr>
      <vt:lpstr>Flexibility Solutions  </vt:lpstr>
      <vt:lpstr>Ease of maintenance</vt:lpstr>
      <vt:lpstr>Ease of maintenance Challenges </vt:lpstr>
      <vt:lpstr>Ease of maintenance Solutions </vt:lpstr>
      <vt:lpstr>Ease of maintenance Solutions </vt:lpstr>
      <vt:lpstr>Ease of maintenance Solutions</vt:lpstr>
      <vt:lpstr>MNS platform At-a-glance</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Victoria</dc:creator>
  <cp:lastModifiedBy>Melissa</cp:lastModifiedBy>
  <cp:revision>418</cp:revision>
  <dcterms:created xsi:type="dcterms:W3CDTF">2012-03-26T19:41:25Z</dcterms:created>
  <dcterms:modified xsi:type="dcterms:W3CDTF">2013-01-17T22:58:29Z</dcterms:modified>
</cp:coreProperties>
</file>