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sldIdLst>
    <p:sldId id="256" r:id="rId5"/>
    <p:sldId id="257" r:id="rId6"/>
    <p:sldId id="258" r:id="rId7"/>
    <p:sldId id="259" r:id="rId8"/>
    <p:sldId id="273" r:id="rId9"/>
    <p:sldId id="274" r:id="rId10"/>
    <p:sldId id="275" r:id="rId11"/>
    <p:sldId id="260" r:id="rId12"/>
    <p:sldId id="262" r:id="rId13"/>
    <p:sldId id="261" r:id="rId14"/>
    <p:sldId id="263" r:id="rId15"/>
    <p:sldId id="264" r:id="rId16"/>
    <p:sldId id="265" r:id="rId17"/>
    <p:sldId id="266" r:id="rId18"/>
    <p:sldId id="267" r:id="rId19"/>
    <p:sldId id="268" r:id="rId20"/>
    <p:sldId id="271" r:id="rId21"/>
    <p:sldId id="272" r:id="rId22"/>
    <p:sldId id="2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105" d="100"/>
          <a:sy n="105" d="100"/>
        </p:scale>
        <p:origin x="696" y="114"/>
      </p:cViewPr>
      <p:guideLst/>
    </p:cSldViewPr>
  </p:slideViewPr>
  <p:notesTextViewPr>
    <p:cViewPr>
      <p:scale>
        <a:sx n="1" d="1"/>
        <a:sy n="1" d="1"/>
      </p:scale>
      <p:origin x="0" y="0"/>
    </p:cViewPr>
  </p:notesTextViewPr>
  <p:sorterViewPr>
    <p:cViewPr>
      <p:scale>
        <a:sx n="150" d="100"/>
        <a:sy n="150" d="100"/>
      </p:scale>
      <p:origin x="0" y="0"/>
    </p:cViewPr>
  </p:sorter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Tisdale" userId="ceba91bc-2a3b-4838-89a9-d3675dd1b845" providerId="ADAL" clId="{7698D37D-6BA4-4E74-BAF8-BDB70F4F55AF}"/>
    <pc:docChg chg="undo custSel addSld modSld">
      <pc:chgData name="Brian Tisdale" userId="ceba91bc-2a3b-4838-89a9-d3675dd1b845" providerId="ADAL" clId="{7698D37D-6BA4-4E74-BAF8-BDB70F4F55AF}" dt="2020-12-19T21:01:06.615" v="518" actId="20577"/>
      <pc:docMkLst>
        <pc:docMk/>
      </pc:docMkLst>
      <pc:sldChg chg="modSp">
        <pc:chgData name="Brian Tisdale" userId="ceba91bc-2a3b-4838-89a9-d3675dd1b845" providerId="ADAL" clId="{7698D37D-6BA4-4E74-BAF8-BDB70F4F55AF}" dt="2020-12-19T21:01:06.615" v="518" actId="20577"/>
        <pc:sldMkLst>
          <pc:docMk/>
          <pc:sldMk cId="839621551" sldId="258"/>
        </pc:sldMkLst>
        <pc:spChg chg="mod">
          <ac:chgData name="Brian Tisdale" userId="ceba91bc-2a3b-4838-89a9-d3675dd1b845" providerId="ADAL" clId="{7698D37D-6BA4-4E74-BAF8-BDB70F4F55AF}" dt="2020-12-19T21:01:06.615" v="518" actId="20577"/>
          <ac:spMkLst>
            <pc:docMk/>
            <pc:sldMk cId="839621551" sldId="258"/>
            <ac:spMk id="5" creationId="{2CCE92F3-C7E7-498A-BDD6-07D2B224DDC2}"/>
          </ac:spMkLst>
        </pc:spChg>
      </pc:sldChg>
      <pc:sldChg chg="addSp modSp">
        <pc:chgData name="Brian Tisdale" userId="ceba91bc-2a3b-4838-89a9-d3675dd1b845" providerId="ADAL" clId="{7698D37D-6BA4-4E74-BAF8-BDB70F4F55AF}" dt="2020-12-19T21:00:16.907" v="490" actId="20577"/>
        <pc:sldMkLst>
          <pc:docMk/>
          <pc:sldMk cId="3350945816" sldId="259"/>
        </pc:sldMkLst>
        <pc:spChg chg="mod">
          <ac:chgData name="Brian Tisdale" userId="ceba91bc-2a3b-4838-89a9-d3675dd1b845" providerId="ADAL" clId="{7698D37D-6BA4-4E74-BAF8-BDB70F4F55AF}" dt="2020-12-19T21:00:12.234" v="488"/>
          <ac:spMkLst>
            <pc:docMk/>
            <pc:sldMk cId="3350945816" sldId="259"/>
            <ac:spMk id="7" creationId="{3BBB7B35-A056-437D-9178-C612D28CFFA3}"/>
          </ac:spMkLst>
        </pc:spChg>
        <pc:spChg chg="mod">
          <ac:chgData name="Brian Tisdale" userId="ceba91bc-2a3b-4838-89a9-d3675dd1b845" providerId="ADAL" clId="{7698D37D-6BA4-4E74-BAF8-BDB70F4F55AF}" dt="2020-12-19T21:00:09.056" v="487" actId="14100"/>
          <ac:spMkLst>
            <pc:docMk/>
            <pc:sldMk cId="3350945816" sldId="259"/>
            <ac:spMk id="9" creationId="{BD6025EE-18C7-4F9F-B59A-F58D62F38F6F}"/>
          </ac:spMkLst>
        </pc:spChg>
        <pc:spChg chg="add mod">
          <ac:chgData name="Brian Tisdale" userId="ceba91bc-2a3b-4838-89a9-d3675dd1b845" providerId="ADAL" clId="{7698D37D-6BA4-4E74-BAF8-BDB70F4F55AF}" dt="2020-12-19T21:00:16.907" v="490" actId="20577"/>
          <ac:spMkLst>
            <pc:docMk/>
            <pc:sldMk cId="3350945816" sldId="259"/>
            <ac:spMk id="17" creationId="{CC465153-4576-4C11-83FA-947FDFA75D79}"/>
          </ac:spMkLst>
        </pc:spChg>
      </pc:sldChg>
      <pc:sldChg chg="addSp delSp modSp">
        <pc:chgData name="Brian Tisdale" userId="ceba91bc-2a3b-4838-89a9-d3675dd1b845" providerId="ADAL" clId="{7698D37D-6BA4-4E74-BAF8-BDB70F4F55AF}" dt="2020-12-19T20:59:56.898" v="485" actId="20577"/>
        <pc:sldMkLst>
          <pc:docMk/>
          <pc:sldMk cId="23876852" sldId="273"/>
        </pc:sldMkLst>
        <pc:spChg chg="add mod">
          <ac:chgData name="Brian Tisdale" userId="ceba91bc-2a3b-4838-89a9-d3675dd1b845" providerId="ADAL" clId="{7698D37D-6BA4-4E74-BAF8-BDB70F4F55AF}" dt="2020-12-19T20:59:56.898" v="485" actId="20577"/>
          <ac:spMkLst>
            <pc:docMk/>
            <pc:sldMk cId="23876852" sldId="273"/>
            <ac:spMk id="6" creationId="{3018817C-5666-430F-8C9E-E0DAD70DC9A8}"/>
          </ac:spMkLst>
        </pc:spChg>
        <pc:spChg chg="mod">
          <ac:chgData name="Brian Tisdale" userId="ceba91bc-2a3b-4838-89a9-d3675dd1b845" providerId="ADAL" clId="{7698D37D-6BA4-4E74-BAF8-BDB70F4F55AF}" dt="2020-12-19T20:59:51.514" v="483"/>
          <ac:spMkLst>
            <pc:docMk/>
            <pc:sldMk cId="23876852" sldId="273"/>
            <ac:spMk id="7" creationId="{3BBB7B35-A056-437D-9178-C612D28CFFA3}"/>
          </ac:spMkLst>
        </pc:spChg>
        <pc:spChg chg="add del mod">
          <ac:chgData name="Brian Tisdale" userId="ceba91bc-2a3b-4838-89a9-d3675dd1b845" providerId="ADAL" clId="{7698D37D-6BA4-4E74-BAF8-BDB70F4F55AF}" dt="2020-12-19T20:59:45.274" v="482" actId="478"/>
          <ac:spMkLst>
            <pc:docMk/>
            <pc:sldMk cId="23876852" sldId="273"/>
            <ac:spMk id="8" creationId="{ADC8CDB6-9509-4A09-95F7-B065E5AFA6F9}"/>
          </ac:spMkLst>
        </pc:spChg>
      </pc:sldChg>
      <pc:sldChg chg="addSp delSp modSp add">
        <pc:chgData name="Brian Tisdale" userId="ceba91bc-2a3b-4838-89a9-d3675dd1b845" providerId="ADAL" clId="{7698D37D-6BA4-4E74-BAF8-BDB70F4F55AF}" dt="2020-12-18T22:21:04.951" v="98" actId="552"/>
        <pc:sldMkLst>
          <pc:docMk/>
          <pc:sldMk cId="1750851924" sldId="274"/>
        </pc:sldMkLst>
        <pc:spChg chg="del">
          <ac:chgData name="Brian Tisdale" userId="ceba91bc-2a3b-4838-89a9-d3675dd1b845" providerId="ADAL" clId="{7698D37D-6BA4-4E74-BAF8-BDB70F4F55AF}" dt="2020-12-18T22:15:27.909" v="58" actId="478"/>
          <ac:spMkLst>
            <pc:docMk/>
            <pc:sldMk cId="1750851924" sldId="274"/>
            <ac:spMk id="2" creationId="{2F14DA15-7577-4146-B977-2E0A89242DC9}"/>
          </ac:spMkLst>
        </pc:spChg>
        <pc:spChg chg="mod">
          <ac:chgData name="Brian Tisdale" userId="ceba91bc-2a3b-4838-89a9-d3675dd1b845" providerId="ADAL" clId="{7698D37D-6BA4-4E74-BAF8-BDB70F4F55AF}" dt="2020-12-18T22:10:24.879" v="3"/>
          <ac:spMkLst>
            <pc:docMk/>
            <pc:sldMk cId="1750851924" sldId="274"/>
            <ac:spMk id="3" creationId="{AF1068A0-B8DC-4F4D-A997-6B02C67A457C}"/>
          </ac:spMkLst>
        </pc:spChg>
        <pc:spChg chg="mod">
          <ac:chgData name="Brian Tisdale" userId="ceba91bc-2a3b-4838-89a9-d3675dd1b845" providerId="ADAL" clId="{7698D37D-6BA4-4E74-BAF8-BDB70F4F55AF}" dt="2020-12-18T22:10:40.678" v="57" actId="20577"/>
          <ac:spMkLst>
            <pc:docMk/>
            <pc:sldMk cId="1750851924" sldId="274"/>
            <ac:spMk id="7" creationId="{ABE1D1DB-07A5-459E-8F53-09685EAAF84D}"/>
          </ac:spMkLst>
        </pc:spChg>
        <pc:spChg chg="add mod">
          <ac:chgData name="Brian Tisdale" userId="ceba91bc-2a3b-4838-89a9-d3675dd1b845" providerId="ADAL" clId="{7698D37D-6BA4-4E74-BAF8-BDB70F4F55AF}" dt="2020-12-18T22:17:39.952" v="74" actId="552"/>
          <ac:spMkLst>
            <pc:docMk/>
            <pc:sldMk cId="1750851924" sldId="274"/>
            <ac:spMk id="9" creationId="{2F4D77BD-6AAD-4534-B66F-8453033A4F34}"/>
          </ac:spMkLst>
        </pc:spChg>
        <pc:spChg chg="add">
          <ac:chgData name="Brian Tisdale" userId="ceba91bc-2a3b-4838-89a9-d3675dd1b845" providerId="ADAL" clId="{7698D37D-6BA4-4E74-BAF8-BDB70F4F55AF}" dt="2020-12-18T22:15:28.686" v="59"/>
          <ac:spMkLst>
            <pc:docMk/>
            <pc:sldMk cId="1750851924" sldId="274"/>
            <ac:spMk id="10" creationId="{94862A51-EA9E-4170-9CB2-822BD42B02ED}"/>
          </ac:spMkLst>
        </pc:spChg>
        <pc:spChg chg="add mod">
          <ac:chgData name="Brian Tisdale" userId="ceba91bc-2a3b-4838-89a9-d3675dd1b845" providerId="ADAL" clId="{7698D37D-6BA4-4E74-BAF8-BDB70F4F55AF}" dt="2020-12-18T22:17:39.952" v="74" actId="552"/>
          <ac:spMkLst>
            <pc:docMk/>
            <pc:sldMk cId="1750851924" sldId="274"/>
            <ac:spMk id="12" creationId="{4835336A-5AF9-4945-A39C-E962EA1692B4}"/>
          </ac:spMkLst>
        </pc:spChg>
        <pc:spChg chg="add mod ord">
          <ac:chgData name="Brian Tisdale" userId="ceba91bc-2a3b-4838-89a9-d3675dd1b845" providerId="ADAL" clId="{7698D37D-6BA4-4E74-BAF8-BDB70F4F55AF}" dt="2020-12-18T22:21:04.951" v="98" actId="552"/>
          <ac:spMkLst>
            <pc:docMk/>
            <pc:sldMk cId="1750851924" sldId="274"/>
            <ac:spMk id="13" creationId="{9D936A8D-7134-4EA6-9B09-4C1E8A9E284E}"/>
          </ac:spMkLst>
        </pc:spChg>
        <pc:spChg chg="add mod">
          <ac:chgData name="Brian Tisdale" userId="ceba91bc-2a3b-4838-89a9-d3675dd1b845" providerId="ADAL" clId="{7698D37D-6BA4-4E74-BAF8-BDB70F4F55AF}" dt="2020-12-18T22:20:54.444" v="96" actId="552"/>
          <ac:spMkLst>
            <pc:docMk/>
            <pc:sldMk cId="1750851924" sldId="274"/>
            <ac:spMk id="14" creationId="{AFF7E807-E2F7-4895-90ED-1CCDD9D7C809}"/>
          </ac:spMkLst>
        </pc:spChg>
        <pc:spChg chg="add mod">
          <ac:chgData name="Brian Tisdale" userId="ceba91bc-2a3b-4838-89a9-d3675dd1b845" providerId="ADAL" clId="{7698D37D-6BA4-4E74-BAF8-BDB70F4F55AF}" dt="2020-12-18T22:20:59.617" v="97" actId="552"/>
          <ac:spMkLst>
            <pc:docMk/>
            <pc:sldMk cId="1750851924" sldId="274"/>
            <ac:spMk id="24" creationId="{5E51903D-A9A7-4807-9210-223AA8CA4E53}"/>
          </ac:spMkLst>
        </pc:spChg>
        <pc:spChg chg="add mod ord">
          <ac:chgData name="Brian Tisdale" userId="ceba91bc-2a3b-4838-89a9-d3675dd1b845" providerId="ADAL" clId="{7698D37D-6BA4-4E74-BAF8-BDB70F4F55AF}" dt="2020-12-18T22:20:32.225" v="93" actId="554"/>
          <ac:spMkLst>
            <pc:docMk/>
            <pc:sldMk cId="1750851924" sldId="274"/>
            <ac:spMk id="25" creationId="{C5BA75AA-07F0-4933-BD2C-2EAD73F1C455}"/>
          </ac:spMkLst>
        </pc:spChg>
        <pc:spChg chg="add mod ord">
          <ac:chgData name="Brian Tisdale" userId="ceba91bc-2a3b-4838-89a9-d3675dd1b845" providerId="ADAL" clId="{7698D37D-6BA4-4E74-BAF8-BDB70F4F55AF}" dt="2020-12-18T22:20:54.444" v="96" actId="552"/>
          <ac:spMkLst>
            <pc:docMk/>
            <pc:sldMk cId="1750851924" sldId="274"/>
            <ac:spMk id="26" creationId="{765BBF24-00DD-412A-8492-C445087B7DB7}"/>
          </ac:spMkLst>
        </pc:spChg>
        <pc:spChg chg="add mod ord">
          <ac:chgData name="Brian Tisdale" userId="ceba91bc-2a3b-4838-89a9-d3675dd1b845" providerId="ADAL" clId="{7698D37D-6BA4-4E74-BAF8-BDB70F4F55AF}" dt="2020-12-18T22:20:59.617" v="97" actId="552"/>
          <ac:spMkLst>
            <pc:docMk/>
            <pc:sldMk cId="1750851924" sldId="274"/>
            <ac:spMk id="27" creationId="{2BBC8C93-ED71-47A2-B70D-A7AEA2F2F3BC}"/>
          </ac:spMkLst>
        </pc:spChg>
        <pc:picChg chg="add mod">
          <ac:chgData name="Brian Tisdale" userId="ceba91bc-2a3b-4838-89a9-d3675dd1b845" providerId="ADAL" clId="{7698D37D-6BA4-4E74-BAF8-BDB70F4F55AF}" dt="2020-12-18T22:20:54.444" v="96" actId="552"/>
          <ac:picMkLst>
            <pc:docMk/>
            <pc:sldMk cId="1750851924" sldId="274"/>
            <ac:picMk id="8" creationId="{0D6C519A-BE7A-4F12-A2E8-8A8E87F03C88}"/>
          </ac:picMkLst>
        </pc:picChg>
        <pc:picChg chg="add mod modCrop">
          <ac:chgData name="Brian Tisdale" userId="ceba91bc-2a3b-4838-89a9-d3675dd1b845" providerId="ADAL" clId="{7698D37D-6BA4-4E74-BAF8-BDB70F4F55AF}" dt="2020-12-18T22:20:54.444" v="96" actId="552"/>
          <ac:picMkLst>
            <pc:docMk/>
            <pc:sldMk cId="1750851924" sldId="274"/>
            <ac:picMk id="19" creationId="{727B336C-B675-4E27-B371-544325C862B4}"/>
          </ac:picMkLst>
        </pc:picChg>
        <pc:picChg chg="add mod modCrop">
          <ac:chgData name="Brian Tisdale" userId="ceba91bc-2a3b-4838-89a9-d3675dd1b845" providerId="ADAL" clId="{7698D37D-6BA4-4E74-BAF8-BDB70F4F55AF}" dt="2020-12-18T22:19:30.936" v="88" actId="18131"/>
          <ac:picMkLst>
            <pc:docMk/>
            <pc:sldMk cId="1750851924" sldId="274"/>
            <ac:picMk id="20" creationId="{9FCA210C-CFB8-4D79-8E2E-7EA669CC1394}"/>
          </ac:picMkLst>
        </pc:picChg>
        <pc:picChg chg="add mod modCrop">
          <ac:chgData name="Brian Tisdale" userId="ceba91bc-2a3b-4838-89a9-d3675dd1b845" providerId="ADAL" clId="{7698D37D-6BA4-4E74-BAF8-BDB70F4F55AF}" dt="2020-12-18T22:20:59.617" v="97" actId="552"/>
          <ac:picMkLst>
            <pc:docMk/>
            <pc:sldMk cId="1750851924" sldId="274"/>
            <ac:picMk id="21" creationId="{AB51289C-31C2-46B1-9BC9-0B9E1C19A7BC}"/>
          </ac:picMkLst>
        </pc:picChg>
        <pc:picChg chg="add mod modCrop">
          <ac:chgData name="Brian Tisdale" userId="ceba91bc-2a3b-4838-89a9-d3675dd1b845" providerId="ADAL" clId="{7698D37D-6BA4-4E74-BAF8-BDB70F4F55AF}" dt="2020-12-18T22:21:04.951" v="98" actId="552"/>
          <ac:picMkLst>
            <pc:docMk/>
            <pc:sldMk cId="1750851924" sldId="274"/>
            <ac:picMk id="22" creationId="{24EA9925-D712-4B36-AF22-5EE98FEE0CAC}"/>
          </ac:picMkLst>
        </pc:picChg>
        <pc:picChg chg="add mod modCrop">
          <ac:chgData name="Brian Tisdale" userId="ceba91bc-2a3b-4838-89a9-d3675dd1b845" providerId="ADAL" clId="{7698D37D-6BA4-4E74-BAF8-BDB70F4F55AF}" dt="2020-12-18T22:18:29.233" v="81" actId="732"/>
          <ac:picMkLst>
            <pc:docMk/>
            <pc:sldMk cId="1750851924" sldId="274"/>
            <ac:picMk id="23" creationId="{17634746-FBAD-4010-BBA8-496BEC999620}"/>
          </ac:picMkLst>
        </pc:picChg>
        <pc:picChg chg="add mod modCrop">
          <ac:chgData name="Brian Tisdale" userId="ceba91bc-2a3b-4838-89a9-d3675dd1b845" providerId="ADAL" clId="{7698D37D-6BA4-4E74-BAF8-BDB70F4F55AF}" dt="2020-12-18T22:20:59.617" v="97" actId="552"/>
          <ac:picMkLst>
            <pc:docMk/>
            <pc:sldMk cId="1750851924" sldId="274"/>
            <ac:picMk id="30" creationId="{A2C9025E-0E44-4835-A832-0F27CBF2D739}"/>
          </ac:picMkLst>
        </pc:picChg>
        <pc:cxnChg chg="add mod">
          <ac:chgData name="Brian Tisdale" userId="ceba91bc-2a3b-4838-89a9-d3675dd1b845" providerId="ADAL" clId="{7698D37D-6BA4-4E74-BAF8-BDB70F4F55AF}" dt="2020-12-18T22:20:42.195" v="95" actId="408"/>
          <ac:cxnSpMkLst>
            <pc:docMk/>
            <pc:sldMk cId="1750851924" sldId="274"/>
            <ac:cxnSpMk id="11" creationId="{9F2EF5B4-F1D7-4D2D-ACD4-7FF6FB595E0E}"/>
          </ac:cxnSpMkLst>
        </pc:cxnChg>
        <pc:cxnChg chg="add mod">
          <ac:chgData name="Brian Tisdale" userId="ceba91bc-2a3b-4838-89a9-d3675dd1b845" providerId="ADAL" clId="{7698D37D-6BA4-4E74-BAF8-BDB70F4F55AF}" dt="2020-12-18T22:20:54.444" v="96" actId="552"/>
          <ac:cxnSpMkLst>
            <pc:docMk/>
            <pc:sldMk cId="1750851924" sldId="274"/>
            <ac:cxnSpMk id="15" creationId="{05D2708D-69BD-4755-ACF6-E77BDDBF32A9}"/>
          </ac:cxnSpMkLst>
        </pc:cxnChg>
        <pc:cxnChg chg="add mod">
          <ac:chgData name="Brian Tisdale" userId="ceba91bc-2a3b-4838-89a9-d3675dd1b845" providerId="ADAL" clId="{7698D37D-6BA4-4E74-BAF8-BDB70F4F55AF}" dt="2020-12-18T22:20:59.617" v="97" actId="552"/>
          <ac:cxnSpMkLst>
            <pc:docMk/>
            <pc:sldMk cId="1750851924" sldId="274"/>
            <ac:cxnSpMk id="16" creationId="{60118B44-2896-4CE4-85D8-740A823C04FA}"/>
          </ac:cxnSpMkLst>
        </pc:cxnChg>
        <pc:cxnChg chg="add mod">
          <ac:chgData name="Brian Tisdale" userId="ceba91bc-2a3b-4838-89a9-d3675dd1b845" providerId="ADAL" clId="{7698D37D-6BA4-4E74-BAF8-BDB70F4F55AF}" dt="2020-12-18T22:21:04.951" v="98" actId="552"/>
          <ac:cxnSpMkLst>
            <pc:docMk/>
            <pc:sldMk cId="1750851924" sldId="274"/>
            <ac:cxnSpMk id="17" creationId="{8789470E-08A0-4A77-AEBD-4BAECC938EAE}"/>
          </ac:cxnSpMkLst>
        </pc:cxnChg>
        <pc:cxnChg chg="add mod">
          <ac:chgData name="Brian Tisdale" userId="ceba91bc-2a3b-4838-89a9-d3675dd1b845" providerId="ADAL" clId="{7698D37D-6BA4-4E74-BAF8-BDB70F4F55AF}" dt="2020-12-18T22:17:39.952" v="74" actId="552"/>
          <ac:cxnSpMkLst>
            <pc:docMk/>
            <pc:sldMk cId="1750851924" sldId="274"/>
            <ac:cxnSpMk id="18" creationId="{C549C6EE-5ACA-46D6-B22F-9CFC37737D5A}"/>
          </ac:cxnSpMkLst>
        </pc:cxnChg>
        <pc:cxnChg chg="add mod">
          <ac:chgData name="Brian Tisdale" userId="ceba91bc-2a3b-4838-89a9-d3675dd1b845" providerId="ADAL" clId="{7698D37D-6BA4-4E74-BAF8-BDB70F4F55AF}" dt="2020-12-18T22:20:54.444" v="96" actId="552"/>
          <ac:cxnSpMkLst>
            <pc:docMk/>
            <pc:sldMk cId="1750851924" sldId="274"/>
            <ac:cxnSpMk id="28" creationId="{067B4631-A9C1-4E80-88CD-79E052014CA3}"/>
          </ac:cxnSpMkLst>
        </pc:cxnChg>
        <pc:cxnChg chg="add mod">
          <ac:chgData name="Brian Tisdale" userId="ceba91bc-2a3b-4838-89a9-d3675dd1b845" providerId="ADAL" clId="{7698D37D-6BA4-4E74-BAF8-BDB70F4F55AF}" dt="2020-12-18T22:20:59.617" v="97" actId="552"/>
          <ac:cxnSpMkLst>
            <pc:docMk/>
            <pc:sldMk cId="1750851924" sldId="274"/>
            <ac:cxnSpMk id="29" creationId="{886F7A56-8E9B-4E75-8E01-459249ADB2E7}"/>
          </ac:cxnSpMkLst>
        </pc:cxnChg>
      </pc:sldChg>
      <pc:sldChg chg="addSp delSp modSp add">
        <pc:chgData name="Brian Tisdale" userId="ceba91bc-2a3b-4838-89a9-d3675dd1b845" providerId="ADAL" clId="{7698D37D-6BA4-4E74-BAF8-BDB70F4F55AF}" dt="2020-12-18T23:17:17.648" v="480" actId="165"/>
        <pc:sldMkLst>
          <pc:docMk/>
          <pc:sldMk cId="591135588" sldId="275"/>
        </pc:sldMkLst>
        <pc:spChg chg="del">
          <ac:chgData name="Brian Tisdale" userId="ceba91bc-2a3b-4838-89a9-d3675dd1b845" providerId="ADAL" clId="{7698D37D-6BA4-4E74-BAF8-BDB70F4F55AF}" dt="2020-12-18T22:21:43.626" v="173" actId="478"/>
          <ac:spMkLst>
            <pc:docMk/>
            <pc:sldMk cId="591135588" sldId="275"/>
            <ac:spMk id="2" creationId="{3083E934-DD08-4C2B-A857-3818D7982E66}"/>
          </ac:spMkLst>
        </pc:spChg>
        <pc:spChg chg="mod">
          <ac:chgData name="Brian Tisdale" userId="ceba91bc-2a3b-4838-89a9-d3675dd1b845" providerId="ADAL" clId="{7698D37D-6BA4-4E74-BAF8-BDB70F4F55AF}" dt="2020-12-18T22:21:27.160" v="126" actId="20577"/>
          <ac:spMkLst>
            <pc:docMk/>
            <pc:sldMk cId="591135588" sldId="275"/>
            <ac:spMk id="3" creationId="{CC6C911B-BF36-4210-A097-7697068A3810}"/>
          </ac:spMkLst>
        </pc:spChg>
        <pc:spChg chg="mod">
          <ac:chgData name="Brian Tisdale" userId="ceba91bc-2a3b-4838-89a9-d3675dd1b845" providerId="ADAL" clId="{7698D37D-6BA4-4E74-BAF8-BDB70F4F55AF}" dt="2020-12-18T23:15:10.050" v="423" actId="1076"/>
          <ac:spMkLst>
            <pc:docMk/>
            <pc:sldMk cId="591135588" sldId="275"/>
            <ac:spMk id="7" creationId="{CC9F9C36-AE19-429C-B404-D6348025B7FE}"/>
          </ac:spMkLst>
        </pc:spChg>
        <pc:spChg chg="add mod topLvl">
          <ac:chgData name="Brian Tisdale" userId="ceba91bc-2a3b-4838-89a9-d3675dd1b845" providerId="ADAL" clId="{7698D37D-6BA4-4E74-BAF8-BDB70F4F55AF}" dt="2020-12-18T23:17:05.608" v="468" actId="165"/>
          <ac:spMkLst>
            <pc:docMk/>
            <pc:sldMk cId="591135588" sldId="275"/>
            <ac:spMk id="8" creationId="{8533E95C-A3F1-42B5-A3B7-6D41B40D1F5E}"/>
          </ac:spMkLst>
        </pc:spChg>
        <pc:spChg chg="add mod topLvl">
          <ac:chgData name="Brian Tisdale" userId="ceba91bc-2a3b-4838-89a9-d3675dd1b845" providerId="ADAL" clId="{7698D37D-6BA4-4E74-BAF8-BDB70F4F55AF}" dt="2020-12-18T23:17:05.608" v="468" actId="165"/>
          <ac:spMkLst>
            <pc:docMk/>
            <pc:sldMk cId="591135588" sldId="275"/>
            <ac:spMk id="9" creationId="{9102FC76-037E-404B-B4FF-516EAB3687D3}"/>
          </ac:spMkLst>
        </pc:spChg>
        <pc:spChg chg="add mod topLvl">
          <ac:chgData name="Brian Tisdale" userId="ceba91bc-2a3b-4838-89a9-d3675dd1b845" providerId="ADAL" clId="{7698D37D-6BA4-4E74-BAF8-BDB70F4F55AF}" dt="2020-12-18T23:17:05.608" v="468" actId="165"/>
          <ac:spMkLst>
            <pc:docMk/>
            <pc:sldMk cId="591135588" sldId="275"/>
            <ac:spMk id="10" creationId="{87BB9685-F57A-44E8-98CC-3C262184A83B}"/>
          </ac:spMkLst>
        </pc:spChg>
        <pc:spChg chg="add mod topLvl">
          <ac:chgData name="Brian Tisdale" userId="ceba91bc-2a3b-4838-89a9-d3675dd1b845" providerId="ADAL" clId="{7698D37D-6BA4-4E74-BAF8-BDB70F4F55AF}" dt="2020-12-18T23:17:17.648" v="480" actId="165"/>
          <ac:spMkLst>
            <pc:docMk/>
            <pc:sldMk cId="591135588" sldId="275"/>
            <ac:spMk id="11" creationId="{E1210B05-C733-4BC9-AAD5-C72DB317F23B}"/>
          </ac:spMkLst>
        </pc:spChg>
        <pc:spChg chg="add mod topLvl">
          <ac:chgData name="Brian Tisdale" userId="ceba91bc-2a3b-4838-89a9-d3675dd1b845" providerId="ADAL" clId="{7698D37D-6BA4-4E74-BAF8-BDB70F4F55AF}" dt="2020-12-18T23:17:17.648" v="480" actId="165"/>
          <ac:spMkLst>
            <pc:docMk/>
            <pc:sldMk cId="591135588" sldId="275"/>
            <ac:spMk id="12" creationId="{A4079D9F-EDA5-4C28-8D32-8A91B36E8A03}"/>
          </ac:spMkLst>
        </pc:spChg>
        <pc:spChg chg="add mod topLvl">
          <ac:chgData name="Brian Tisdale" userId="ceba91bc-2a3b-4838-89a9-d3675dd1b845" providerId="ADAL" clId="{7698D37D-6BA4-4E74-BAF8-BDB70F4F55AF}" dt="2020-12-18T23:17:17.648" v="480" actId="165"/>
          <ac:spMkLst>
            <pc:docMk/>
            <pc:sldMk cId="591135588" sldId="275"/>
            <ac:spMk id="13" creationId="{4A8AC578-7C14-4A4F-A527-505083A3BB9A}"/>
          </ac:spMkLst>
        </pc:spChg>
        <pc:spChg chg="add mod topLvl">
          <ac:chgData name="Brian Tisdale" userId="ceba91bc-2a3b-4838-89a9-d3675dd1b845" providerId="ADAL" clId="{7698D37D-6BA4-4E74-BAF8-BDB70F4F55AF}" dt="2020-12-18T23:17:05.608" v="468" actId="165"/>
          <ac:spMkLst>
            <pc:docMk/>
            <pc:sldMk cId="591135588" sldId="275"/>
            <ac:spMk id="28" creationId="{4E4F1D2E-BC9F-4837-A67B-7C142B0F73CD}"/>
          </ac:spMkLst>
        </pc:spChg>
        <pc:spChg chg="add mod topLvl">
          <ac:chgData name="Brian Tisdale" userId="ceba91bc-2a3b-4838-89a9-d3675dd1b845" providerId="ADAL" clId="{7698D37D-6BA4-4E74-BAF8-BDB70F4F55AF}" dt="2020-12-18T23:17:05.608" v="468" actId="165"/>
          <ac:spMkLst>
            <pc:docMk/>
            <pc:sldMk cId="591135588" sldId="275"/>
            <ac:spMk id="29" creationId="{13B38F5C-E079-4E85-BF8A-20A197E07B34}"/>
          </ac:spMkLst>
        </pc:spChg>
        <pc:spChg chg="add mod topLvl">
          <ac:chgData name="Brian Tisdale" userId="ceba91bc-2a3b-4838-89a9-d3675dd1b845" providerId="ADAL" clId="{7698D37D-6BA4-4E74-BAF8-BDB70F4F55AF}" dt="2020-12-18T23:17:17.648" v="480" actId="165"/>
          <ac:spMkLst>
            <pc:docMk/>
            <pc:sldMk cId="591135588" sldId="275"/>
            <ac:spMk id="30" creationId="{F99EA096-E99D-4826-8D43-63CD01B93A10}"/>
          </ac:spMkLst>
        </pc:spChg>
        <pc:spChg chg="add mod topLvl">
          <ac:chgData name="Brian Tisdale" userId="ceba91bc-2a3b-4838-89a9-d3675dd1b845" providerId="ADAL" clId="{7698D37D-6BA4-4E74-BAF8-BDB70F4F55AF}" dt="2020-12-18T23:17:05.608" v="468" actId="165"/>
          <ac:spMkLst>
            <pc:docMk/>
            <pc:sldMk cId="591135588" sldId="275"/>
            <ac:spMk id="31" creationId="{E6218AB0-DEA4-4BC2-A053-672DEF74E9F2}"/>
          </ac:spMkLst>
        </pc:spChg>
        <pc:spChg chg="add mod topLvl">
          <ac:chgData name="Brian Tisdale" userId="ceba91bc-2a3b-4838-89a9-d3675dd1b845" providerId="ADAL" clId="{7698D37D-6BA4-4E74-BAF8-BDB70F4F55AF}" dt="2020-12-18T23:17:17.648" v="480" actId="165"/>
          <ac:spMkLst>
            <pc:docMk/>
            <pc:sldMk cId="591135588" sldId="275"/>
            <ac:spMk id="32" creationId="{38ABFC71-4A11-45AC-8BE1-E78A3BE8B57A}"/>
          </ac:spMkLst>
        </pc:spChg>
        <pc:spChg chg="add mod topLvl">
          <ac:chgData name="Brian Tisdale" userId="ceba91bc-2a3b-4838-89a9-d3675dd1b845" providerId="ADAL" clId="{7698D37D-6BA4-4E74-BAF8-BDB70F4F55AF}" dt="2020-12-18T23:17:17.648" v="480" actId="165"/>
          <ac:spMkLst>
            <pc:docMk/>
            <pc:sldMk cId="591135588" sldId="275"/>
            <ac:spMk id="33" creationId="{1C14DE30-0AED-4DFD-9047-FBA108124B03}"/>
          </ac:spMkLst>
        </pc:spChg>
        <pc:grpChg chg="add del mod">
          <ac:chgData name="Brian Tisdale" userId="ceba91bc-2a3b-4838-89a9-d3675dd1b845" providerId="ADAL" clId="{7698D37D-6BA4-4E74-BAF8-BDB70F4F55AF}" dt="2020-12-18T23:17:05.608" v="468" actId="165"/>
          <ac:grpSpMkLst>
            <pc:docMk/>
            <pc:sldMk cId="591135588" sldId="275"/>
            <ac:grpSpMk id="34" creationId="{9AA71E5D-DDFC-4462-B965-965CAC3CFEFF}"/>
          </ac:grpSpMkLst>
        </pc:grpChg>
        <pc:grpChg chg="add del mod">
          <ac:chgData name="Brian Tisdale" userId="ceba91bc-2a3b-4838-89a9-d3675dd1b845" providerId="ADAL" clId="{7698D37D-6BA4-4E74-BAF8-BDB70F4F55AF}" dt="2020-12-18T23:17:17.648" v="480" actId="165"/>
          <ac:grpSpMkLst>
            <pc:docMk/>
            <pc:sldMk cId="591135588" sldId="275"/>
            <ac:grpSpMk id="35" creationId="{628C9DFA-B39B-4102-8796-4A534563B4CD}"/>
          </ac:grpSpMkLst>
        </pc:grpChg>
        <pc:grpChg chg="add del mod">
          <ac:chgData name="Brian Tisdale" userId="ceba91bc-2a3b-4838-89a9-d3675dd1b845" providerId="ADAL" clId="{7698D37D-6BA4-4E74-BAF8-BDB70F4F55AF}" dt="2020-12-18T23:17:17.648" v="480" actId="165"/>
          <ac:grpSpMkLst>
            <pc:docMk/>
            <pc:sldMk cId="591135588" sldId="275"/>
            <ac:grpSpMk id="36" creationId="{C274FE6B-721E-42BB-A5BA-69B6E65E7D50}"/>
          </ac:grpSpMkLst>
        </pc:grpChg>
        <pc:grpChg chg="add del mod">
          <ac:chgData name="Brian Tisdale" userId="ceba91bc-2a3b-4838-89a9-d3675dd1b845" providerId="ADAL" clId="{7698D37D-6BA4-4E74-BAF8-BDB70F4F55AF}" dt="2020-12-18T23:17:17.648" v="480" actId="165"/>
          <ac:grpSpMkLst>
            <pc:docMk/>
            <pc:sldMk cId="591135588" sldId="275"/>
            <ac:grpSpMk id="37" creationId="{37A381D8-2652-4129-8BA1-F61E6D1D042D}"/>
          </ac:grpSpMkLst>
        </pc:grpChg>
        <pc:grpChg chg="add del mod">
          <ac:chgData name="Brian Tisdale" userId="ceba91bc-2a3b-4838-89a9-d3675dd1b845" providerId="ADAL" clId="{7698D37D-6BA4-4E74-BAF8-BDB70F4F55AF}" dt="2020-12-18T23:17:05.608" v="468" actId="165"/>
          <ac:grpSpMkLst>
            <pc:docMk/>
            <pc:sldMk cId="591135588" sldId="275"/>
            <ac:grpSpMk id="38" creationId="{6639398F-5ABD-4BD9-9072-0CB87191F9A2}"/>
          </ac:grpSpMkLst>
        </pc:grpChg>
        <pc:grpChg chg="add del mod">
          <ac:chgData name="Brian Tisdale" userId="ceba91bc-2a3b-4838-89a9-d3675dd1b845" providerId="ADAL" clId="{7698D37D-6BA4-4E74-BAF8-BDB70F4F55AF}" dt="2020-12-18T23:17:05.608" v="468" actId="165"/>
          <ac:grpSpMkLst>
            <pc:docMk/>
            <pc:sldMk cId="591135588" sldId="275"/>
            <ac:grpSpMk id="39" creationId="{31A9DCFC-ED2A-485A-8837-760796E8B3FF}"/>
          </ac:grpSpMkLst>
        </pc:grpChg>
        <pc:picChg chg="add mod topLvl">
          <ac:chgData name="Brian Tisdale" userId="ceba91bc-2a3b-4838-89a9-d3675dd1b845" providerId="ADAL" clId="{7698D37D-6BA4-4E74-BAF8-BDB70F4F55AF}" dt="2020-12-18T23:17:12.057" v="479" actId="1035"/>
          <ac:picMkLst>
            <pc:docMk/>
            <pc:sldMk cId="591135588" sldId="275"/>
            <ac:picMk id="15" creationId="{934B9127-E62C-4264-86A7-D36302DBCF29}"/>
          </ac:picMkLst>
        </pc:picChg>
        <pc:picChg chg="add mod topLvl">
          <ac:chgData name="Brian Tisdale" userId="ceba91bc-2a3b-4838-89a9-d3675dd1b845" providerId="ADAL" clId="{7698D37D-6BA4-4E74-BAF8-BDB70F4F55AF}" dt="2020-12-18T23:17:12.057" v="479" actId="1035"/>
          <ac:picMkLst>
            <pc:docMk/>
            <pc:sldMk cId="591135588" sldId="275"/>
            <ac:picMk id="17" creationId="{9FF4C74A-57E4-4203-A0FA-E064157FDA9A}"/>
          </ac:picMkLst>
        </pc:picChg>
        <pc:picChg chg="add del mod">
          <ac:chgData name="Brian Tisdale" userId="ceba91bc-2a3b-4838-89a9-d3675dd1b845" providerId="ADAL" clId="{7698D37D-6BA4-4E74-BAF8-BDB70F4F55AF}" dt="2020-12-18T23:09:00.316" v="325" actId="478"/>
          <ac:picMkLst>
            <pc:docMk/>
            <pc:sldMk cId="591135588" sldId="275"/>
            <ac:picMk id="19" creationId="{A5E9D79F-6468-4174-8141-A08D107CDC9E}"/>
          </ac:picMkLst>
        </pc:picChg>
        <pc:picChg chg="add mod topLvl">
          <ac:chgData name="Brian Tisdale" userId="ceba91bc-2a3b-4838-89a9-d3675dd1b845" providerId="ADAL" clId="{7698D37D-6BA4-4E74-BAF8-BDB70F4F55AF}" dt="2020-12-18T23:17:17.648" v="480" actId="165"/>
          <ac:picMkLst>
            <pc:docMk/>
            <pc:sldMk cId="591135588" sldId="275"/>
            <ac:picMk id="21" creationId="{4CA27A2E-B600-459F-B6F1-DFAB623F8FB0}"/>
          </ac:picMkLst>
        </pc:picChg>
        <pc:picChg chg="add mod topLvl">
          <ac:chgData name="Brian Tisdale" userId="ceba91bc-2a3b-4838-89a9-d3675dd1b845" providerId="ADAL" clId="{7698D37D-6BA4-4E74-BAF8-BDB70F4F55AF}" dt="2020-12-18T23:17:17.648" v="480" actId="165"/>
          <ac:picMkLst>
            <pc:docMk/>
            <pc:sldMk cId="591135588" sldId="275"/>
            <ac:picMk id="23" creationId="{56C89722-EC79-41FD-B36C-F9B4DA9112EF}"/>
          </ac:picMkLst>
        </pc:picChg>
        <pc:picChg chg="add mod topLvl">
          <ac:chgData name="Brian Tisdale" userId="ceba91bc-2a3b-4838-89a9-d3675dd1b845" providerId="ADAL" clId="{7698D37D-6BA4-4E74-BAF8-BDB70F4F55AF}" dt="2020-12-18T23:17:12.057" v="479" actId="1035"/>
          <ac:picMkLst>
            <pc:docMk/>
            <pc:sldMk cId="591135588" sldId="275"/>
            <ac:picMk id="25" creationId="{225BC9EE-ECC1-4A01-BE1E-62BA8F54D7B6}"/>
          </ac:picMkLst>
        </pc:picChg>
        <pc:picChg chg="add mod topLvl">
          <ac:chgData name="Brian Tisdale" userId="ceba91bc-2a3b-4838-89a9-d3675dd1b845" providerId="ADAL" clId="{7698D37D-6BA4-4E74-BAF8-BDB70F4F55AF}" dt="2020-12-18T23:17:17.648" v="480" actId="165"/>
          <ac:picMkLst>
            <pc:docMk/>
            <pc:sldMk cId="591135588" sldId="275"/>
            <ac:picMk id="27" creationId="{28117240-CB58-4E57-AE2B-E8447B89C944}"/>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 Title Slide">
    <p:spTree>
      <p:nvGrpSpPr>
        <p:cNvPr id="1" name=""/>
        <p:cNvGrpSpPr/>
        <p:nvPr/>
      </p:nvGrpSpPr>
      <p:grpSpPr>
        <a:xfrm>
          <a:off x="0" y="0"/>
          <a:ext cx="0" cy="0"/>
          <a:chOff x="0" y="0"/>
          <a:chExt cx="0" cy="0"/>
        </a:xfrm>
      </p:grpSpPr>
      <p:pic>
        <p:nvPicPr>
          <p:cNvPr id="5" name="Picture 4" descr="A picture containing water&#10;&#10;Description automatically generated">
            <a:extLst>
              <a:ext uri="{FF2B5EF4-FFF2-40B4-BE49-F238E27FC236}">
                <a16:creationId xmlns:a16="http://schemas.microsoft.com/office/drawing/2014/main" id="{1A80DE43-7896-4B00-8C4B-4125023CE5D2}"/>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 Placeholder 5"/>
          <p:cNvSpPr>
            <a:spLocks noGrp="1"/>
          </p:cNvSpPr>
          <p:nvPr>
            <p:ph type="body" sz="quarter" idx="16" hasCustomPrompt="1"/>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pl-PL" dirty="0"/>
              <a:t>INTERNAL</a:t>
            </a:r>
            <a:endParaRPr lang="en-US" dirty="0"/>
          </a:p>
        </p:txBody>
      </p:sp>
      <p:sp>
        <p:nvSpPr>
          <p:cNvPr id="18"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ctrTitle"/>
          </p:nvPr>
        </p:nvSpPr>
        <p:spPr bwMode="gray">
          <a:xfrm>
            <a:off x="340519" y="5205567"/>
            <a:ext cx="10112148" cy="504000"/>
          </a:xfrm>
        </p:spPr>
        <p:txBody>
          <a:bodyPr lIns="0" tIns="0" rIns="0" bIns="0"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bwMode="gray">
          <a:xfrm>
            <a:off x="340520"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0"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33B6B362-346D-4201-81F0-C3A51CCD5D19}"/>
              </a:ext>
            </a:extLst>
          </p:cNvPr>
          <p:cNvSpPr txBox="1"/>
          <p:nvPr/>
        </p:nvSpPr>
        <p:spPr bwMode="gray">
          <a:xfrm>
            <a:off x="334963" y="6495112"/>
            <a:ext cx="600869"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accent2"/>
                </a:solidFill>
                <a:effectLst/>
                <a:uLnTx/>
                <a:uFillTx/>
                <a:latin typeface="+mn-lt"/>
                <a:ea typeface="+mn-ea"/>
                <a:cs typeface="+mn-cs"/>
              </a:rPr>
              <a:t>© Copyright </a:t>
            </a:r>
          </a:p>
        </p:txBody>
      </p:sp>
      <p:sp>
        <p:nvSpPr>
          <p:cNvPr id="39" name="TextBox 38">
            <a:extLst>
              <a:ext uri="{FF2B5EF4-FFF2-40B4-BE49-F238E27FC236}">
                <a16:creationId xmlns:a16="http://schemas.microsoft.com/office/drawing/2014/main" id="{6D093410-AD03-444D-8064-1C394CB99D77}"/>
              </a:ext>
            </a:extLst>
          </p:cNvPr>
          <p:cNvSpPr txBox="1"/>
          <p:nvPr/>
        </p:nvSpPr>
        <p:spPr bwMode="gray">
          <a:xfrm>
            <a:off x="1246984" y="6494463"/>
            <a:ext cx="1321004"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accent2"/>
                </a:solidFill>
                <a:effectLst/>
                <a:uLnTx/>
                <a:uFillTx/>
                <a:latin typeface="+mn-lt"/>
                <a:ea typeface="+mn-ea"/>
                <a:cs typeface="+mn-cs"/>
              </a:rPr>
              <a:t>ABB. All rights reserved</a:t>
            </a:r>
            <a:r>
              <a:rPr kumimoji="0" lang="pl-PL" sz="800" b="0" i="0" u="none" strike="noStrike" kern="1200" cap="none" spc="0" normalizeH="0" baseline="0" noProof="0" dirty="0">
                <a:ln>
                  <a:noFill/>
                </a:ln>
                <a:solidFill>
                  <a:schemeClr val="accent2"/>
                </a:solidFill>
                <a:effectLst/>
                <a:uLnTx/>
                <a:uFillTx/>
                <a:latin typeface="+mn-lt"/>
                <a:ea typeface="+mn-ea"/>
                <a:cs typeface="+mn-cs"/>
              </a:rPr>
              <a:t>.</a:t>
            </a:r>
            <a:endParaRPr kumimoji="0" lang="en-US" sz="800" b="0" i="0" u="none" strike="noStrike" kern="1200" cap="none" spc="0" normalizeH="0" baseline="0" noProof="0" dirty="0">
              <a:ln>
                <a:noFill/>
              </a:ln>
              <a:solidFill>
                <a:schemeClr val="accent2"/>
              </a:solidFill>
              <a:effectLst/>
              <a:uLnTx/>
              <a:uFillTx/>
              <a:latin typeface="+mn-lt"/>
              <a:ea typeface="+mn-ea"/>
              <a:cs typeface="+mn-cs"/>
            </a:endParaRPr>
          </a:p>
        </p:txBody>
      </p:sp>
      <p:sp>
        <p:nvSpPr>
          <p:cNvPr id="40" name="Text Placeholder 35">
            <a:extLst>
              <a:ext uri="{FF2B5EF4-FFF2-40B4-BE49-F238E27FC236}">
                <a16:creationId xmlns:a16="http://schemas.microsoft.com/office/drawing/2014/main" id="{24C0936B-D380-471D-8D36-F8A423B37B43}"/>
              </a:ext>
            </a:extLst>
          </p:cNvPr>
          <p:cNvSpPr>
            <a:spLocks noGrp="1"/>
          </p:cNvSpPr>
          <p:nvPr>
            <p:ph type="body" sz="quarter" idx="20" hasCustomPrompt="1"/>
          </p:nvPr>
        </p:nvSpPr>
        <p:spPr>
          <a:xfrm>
            <a:off x="935832" y="6494463"/>
            <a:ext cx="309561" cy="223200"/>
          </a:xfrm>
        </p:spPr>
        <p:txBody>
          <a:bodyPr anchor="ctr"/>
          <a:lstStyle>
            <a:lvl1pPr algn="ctr">
              <a:defRPr sz="800">
                <a:solidFill>
                  <a:schemeClr val="accent2"/>
                </a:solidFill>
              </a:defRPr>
            </a:lvl1pPr>
          </a:lstStyle>
          <a:p>
            <a:pPr lvl="0"/>
            <a:r>
              <a:rPr lang="pl-PL" dirty="0"/>
              <a:t>[</a:t>
            </a:r>
            <a:r>
              <a:rPr lang="pl-PL" dirty="0" err="1"/>
              <a:t>Year</a:t>
            </a:r>
            <a:r>
              <a:rPr lang="pl-PL" dirty="0"/>
              <a:t>]</a:t>
            </a:r>
          </a:p>
        </p:txBody>
      </p:sp>
      <p:sp>
        <p:nvSpPr>
          <p:cNvPr id="41" name="Text Placeholder 13">
            <a:extLst>
              <a:ext uri="{FF2B5EF4-FFF2-40B4-BE49-F238E27FC236}">
                <a16:creationId xmlns:a16="http://schemas.microsoft.com/office/drawing/2014/main" id="{9D3DBFFC-5993-437B-97F4-35696134B0BB}"/>
              </a:ext>
            </a:extLst>
          </p:cNvPr>
          <p:cNvSpPr>
            <a:spLocks noGrp="1"/>
          </p:cNvSpPr>
          <p:nvPr>
            <p:ph type="body" sz="quarter" idx="21" hasCustomPrompt="1"/>
          </p:nvPr>
        </p:nvSpPr>
        <p:spPr>
          <a:xfrm>
            <a:off x="3713836" y="6528588"/>
            <a:ext cx="1280439" cy="154949"/>
          </a:xfrm>
        </p:spPr>
        <p:txBody>
          <a:bodyPr anchor="ctr"/>
          <a:lstStyle>
            <a:lvl1pPr>
              <a:defRPr sz="800">
                <a:solidFill>
                  <a:schemeClr val="accent2"/>
                </a:solidFill>
              </a:defRPr>
            </a:lvl1pPr>
          </a:lstStyle>
          <a:p>
            <a:pPr lvl="0"/>
            <a:r>
              <a:rPr lang="en-US" dirty="0"/>
              <a:t>1ABC123456</a:t>
            </a:r>
            <a:endParaRPr lang="pl-PL" dirty="0"/>
          </a:p>
        </p:txBody>
      </p:sp>
      <p:sp>
        <p:nvSpPr>
          <p:cNvPr id="42" name="TextBox 41">
            <a:extLst>
              <a:ext uri="{FF2B5EF4-FFF2-40B4-BE49-F238E27FC236}">
                <a16:creationId xmlns:a16="http://schemas.microsoft.com/office/drawing/2014/main" id="{921218C2-53F4-4224-9A1B-B0C1511E2EB8}"/>
              </a:ext>
            </a:extLst>
          </p:cNvPr>
          <p:cNvSpPr txBox="1"/>
          <p:nvPr/>
        </p:nvSpPr>
        <p:spPr bwMode="gray">
          <a:xfrm>
            <a:off x="4941095" y="6529205"/>
            <a:ext cx="341476" cy="154949"/>
          </a:xfrm>
          <a:prstGeom prst="rect">
            <a:avLst/>
          </a:prstGeom>
          <a:noFill/>
        </p:spPr>
        <p:txBody>
          <a:bodyPr wrap="square" lIns="0" tIns="0" rIns="0" bIns="0" rtlCol="0" anchor="ctr">
            <a:noAutofit/>
          </a:bodyPr>
          <a:lstStyle/>
          <a:p>
            <a:pPr algn="r"/>
            <a:r>
              <a:rPr lang="pl-PL" sz="800" dirty="0">
                <a:solidFill>
                  <a:schemeClr val="accent2"/>
                </a:solidFill>
              </a:rPr>
              <a:t>Rev.:</a:t>
            </a:r>
          </a:p>
        </p:txBody>
      </p:sp>
      <p:sp>
        <p:nvSpPr>
          <p:cNvPr id="43" name="TextBox 42">
            <a:extLst>
              <a:ext uri="{FF2B5EF4-FFF2-40B4-BE49-F238E27FC236}">
                <a16:creationId xmlns:a16="http://schemas.microsoft.com/office/drawing/2014/main" id="{3CF4647E-05B7-4294-90C2-A31E6E7933B8}"/>
              </a:ext>
            </a:extLst>
          </p:cNvPr>
          <p:cNvSpPr txBox="1"/>
          <p:nvPr/>
        </p:nvSpPr>
        <p:spPr bwMode="gray">
          <a:xfrm>
            <a:off x="2926759" y="6529205"/>
            <a:ext cx="761677" cy="154949"/>
          </a:xfrm>
          <a:prstGeom prst="rect">
            <a:avLst/>
          </a:prstGeom>
          <a:noFill/>
        </p:spPr>
        <p:txBody>
          <a:bodyPr wrap="square" lIns="0" tIns="0" rIns="0" bIns="0" rtlCol="0" anchor="ctr">
            <a:noAutofit/>
          </a:bodyPr>
          <a:lstStyle/>
          <a:p>
            <a:pPr algn="r"/>
            <a:r>
              <a:rPr lang="en-US" sz="800" noProof="0" dirty="0">
                <a:solidFill>
                  <a:schemeClr val="accent2"/>
                </a:solidFill>
              </a:rPr>
              <a:t>Document</a:t>
            </a:r>
            <a:r>
              <a:rPr lang="pl-PL" sz="800" dirty="0">
                <a:solidFill>
                  <a:schemeClr val="accent2"/>
                </a:solidFill>
              </a:rPr>
              <a:t> ID.:</a:t>
            </a:r>
          </a:p>
        </p:txBody>
      </p:sp>
      <p:sp>
        <p:nvSpPr>
          <p:cNvPr id="44" name="Text Placeholder 13">
            <a:extLst>
              <a:ext uri="{FF2B5EF4-FFF2-40B4-BE49-F238E27FC236}">
                <a16:creationId xmlns:a16="http://schemas.microsoft.com/office/drawing/2014/main" id="{4C711901-B580-4C2F-B08E-8D31C00B004A}"/>
              </a:ext>
            </a:extLst>
          </p:cNvPr>
          <p:cNvSpPr>
            <a:spLocks noGrp="1"/>
          </p:cNvSpPr>
          <p:nvPr>
            <p:ph type="body" sz="quarter" idx="22" hasCustomPrompt="1"/>
          </p:nvPr>
        </p:nvSpPr>
        <p:spPr>
          <a:xfrm>
            <a:off x="5307972" y="6529205"/>
            <a:ext cx="478466" cy="154949"/>
          </a:xfrm>
        </p:spPr>
        <p:txBody>
          <a:bodyPr anchor="ctr"/>
          <a:lstStyle>
            <a:lvl1pPr>
              <a:defRPr sz="800">
                <a:solidFill>
                  <a:schemeClr val="accent2"/>
                </a:solidFill>
              </a:defRPr>
            </a:lvl1pPr>
          </a:lstStyle>
          <a:p>
            <a:pPr lvl="0"/>
            <a:r>
              <a:rPr lang="en-US" dirty="0"/>
              <a:t>A</a:t>
            </a:r>
            <a:endParaRPr lang="pl-PL" dirty="0"/>
          </a:p>
        </p:txBody>
      </p:sp>
    </p:spTree>
    <p:extLst>
      <p:ext uri="{BB962C8B-B14F-4D97-AF65-F5344CB8AC3E}">
        <p14:creationId xmlns:p14="http://schemas.microsoft.com/office/powerpoint/2010/main" val="329681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1: Title &amp;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DDA21142-3DFF-44D4-84BF-0A5A958541AB}" type="datetime4">
              <a:rPr lang="en-US" smtClean="0"/>
              <a:t>December 19,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6" name="Subtitle 2"/>
          <p:cNvSpPr>
            <a:spLocks noGrp="1"/>
          </p:cNvSpPr>
          <p:nvPr>
            <p:ph type="subTitle" idx="13"/>
          </p:nvPr>
        </p:nvSpPr>
        <p:spPr bwMode="gray">
          <a:xfrm>
            <a:off x="334139"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7" name="Text Placeholder 11"/>
          <p:cNvSpPr>
            <a:spLocks noGrp="1"/>
          </p:cNvSpPr>
          <p:nvPr>
            <p:ph type="body" sz="quarter" idx="16"/>
          </p:nvPr>
        </p:nvSpPr>
        <p:spPr bwMode="gray">
          <a:xfrm>
            <a:off x="332368" y="1931192"/>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5"/>
          <p:cNvSpPr>
            <a:spLocks noGrp="1"/>
          </p:cNvSpPr>
          <p:nvPr>
            <p:ph sz="quarter" idx="19"/>
          </p:nvPr>
        </p:nvSpPr>
        <p:spPr bwMode="gray">
          <a:xfrm>
            <a:off x="332367" y="2317637"/>
            <a:ext cx="11520000" cy="3594212"/>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2616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2: Title (5)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71C58588-E38B-4E5B-A744-F7E43052847A}" type="datetime4">
              <a:rPr lang="en-US" smtClean="0"/>
              <a:t>December 19,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9" name="Straight Connector 8"/>
          <p:cNvCxnSpPr/>
          <p:nvPr/>
        </p:nvCxnSpPr>
        <p:spPr bwMode="gray">
          <a:xfrm>
            <a:off x="42716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p:nvCxnSpPr>
        <p:spPr bwMode="gray">
          <a:xfrm>
            <a:off x="82100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6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1"/>
          <p:cNvSpPr>
            <a:spLocks noGrp="1"/>
          </p:cNvSpPr>
          <p:nvPr>
            <p:ph type="body" sz="quarter" idx="18"/>
          </p:nvPr>
        </p:nvSpPr>
        <p:spPr bwMode="gray">
          <a:xfrm>
            <a:off x="82100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p:nvCxnSpPr>
        <p:spPr bwMode="gray">
          <a:xfrm>
            <a:off x="42716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p:nvCxnSpPr>
        <p:spPr bwMode="gray">
          <a:xfrm>
            <a:off x="82100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6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p:cNvSpPr>
            <a:spLocks noGrp="1"/>
          </p:cNvSpPr>
          <p:nvPr>
            <p:ph type="body" sz="quarter" idx="21"/>
          </p:nvPr>
        </p:nvSpPr>
        <p:spPr bwMode="gray">
          <a:xfrm>
            <a:off x="82100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3"/>
          </p:nvPr>
        </p:nvSpPr>
        <p:spPr bwMode="gray">
          <a:xfrm>
            <a:off x="333263" y="1931195"/>
            <a:ext cx="3643200" cy="180926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4"/>
          </p:nvPr>
        </p:nvSpPr>
        <p:spPr bwMode="gray">
          <a:xfrm>
            <a:off x="42716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25"/>
          </p:nvPr>
        </p:nvSpPr>
        <p:spPr bwMode="gray">
          <a:xfrm>
            <a:off x="82100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
          <p:cNvSpPr>
            <a:spLocks noGrp="1"/>
          </p:cNvSpPr>
          <p:nvPr>
            <p:ph sz="quarter" idx="26"/>
          </p:nvPr>
        </p:nvSpPr>
        <p:spPr bwMode="gray">
          <a:xfrm>
            <a:off x="333263"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7"/>
          </p:nvPr>
        </p:nvSpPr>
        <p:spPr bwMode="gray">
          <a:xfrm>
            <a:off x="42716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28"/>
          </p:nvPr>
        </p:nvSpPr>
        <p:spPr bwMode="gray">
          <a:xfrm>
            <a:off x="82100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415930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3: Title (6)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3B884523-397D-4A98-97E4-67EDDFF5C0AD}" type="datetime4">
              <a:rPr lang="en-US" smtClean="0"/>
              <a:t>December 19,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1"/>
          <p:cNvSpPr>
            <a:spLocks noGrp="1"/>
          </p:cNvSpPr>
          <p:nvPr>
            <p:ph type="body" sz="quarter" idx="18"/>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p:nvCxnSpPr>
        <p:spPr bwMode="gray">
          <a:xfrm>
            <a:off x="4271795"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p:nvCxnSpPr>
        <p:spPr bwMode="gray">
          <a:xfrm>
            <a:off x="8210327"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796"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p:cNvSpPr>
            <a:spLocks noGrp="1"/>
          </p:cNvSpPr>
          <p:nvPr>
            <p:ph type="body" sz="quarter" idx="21"/>
          </p:nvPr>
        </p:nvSpPr>
        <p:spPr bwMode="gray">
          <a:xfrm>
            <a:off x="8210327"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3"/>
          </p:nvPr>
        </p:nvSpPr>
        <p:spPr bwMode="gray">
          <a:xfrm>
            <a:off x="3332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4"/>
          </p:nvPr>
        </p:nvSpPr>
        <p:spPr bwMode="gray">
          <a:xfrm>
            <a:off x="4271795"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25"/>
          </p:nvPr>
        </p:nvSpPr>
        <p:spPr bwMode="gray">
          <a:xfrm>
            <a:off x="8210327"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
          <p:cNvSpPr>
            <a:spLocks noGrp="1"/>
          </p:cNvSpPr>
          <p:nvPr>
            <p:ph sz="quarter" idx="26"/>
          </p:nvPr>
        </p:nvSpPr>
        <p:spPr bwMode="gray">
          <a:xfrm>
            <a:off x="3332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7"/>
          </p:nvPr>
        </p:nvSpPr>
        <p:spPr bwMode="gray">
          <a:xfrm>
            <a:off x="4271796"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28"/>
          </p:nvPr>
        </p:nvSpPr>
        <p:spPr bwMode="gray">
          <a:xfrm>
            <a:off x="8210327"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0899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4: Title &amp; Content (8)">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94581CEE-BA5E-4285-B2D8-B34FEF03B01F}" type="datetime4">
              <a:rPr lang="en-US" smtClean="0"/>
              <a:t>December 19,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1492" y="1931193"/>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2"/>
          <p:cNvSpPr>
            <a:spLocks noGrp="1"/>
          </p:cNvSpPr>
          <p:nvPr>
            <p:ph sz="quarter" idx="25"/>
          </p:nvPr>
        </p:nvSpPr>
        <p:spPr bwMode="gray">
          <a:xfrm>
            <a:off x="333264" y="2317637"/>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2"/>
          <p:cNvSpPr>
            <a:spLocks noGrp="1"/>
          </p:cNvSpPr>
          <p:nvPr>
            <p:ph sz="quarter" idx="26"/>
          </p:nvPr>
        </p:nvSpPr>
        <p:spPr bwMode="gray">
          <a:xfrm>
            <a:off x="333264" y="4202644"/>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2"/>
          <p:cNvSpPr>
            <a:spLocks noGrp="1"/>
          </p:cNvSpPr>
          <p:nvPr>
            <p:ph sz="quarter" idx="27"/>
          </p:nvPr>
        </p:nvSpPr>
        <p:spPr bwMode="gray">
          <a:xfrm>
            <a:off x="6163300" y="2317637"/>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2"/>
          <p:cNvSpPr>
            <a:spLocks noGrp="1"/>
          </p:cNvSpPr>
          <p:nvPr>
            <p:ph sz="quarter" idx="28"/>
          </p:nvPr>
        </p:nvSpPr>
        <p:spPr bwMode="gray">
          <a:xfrm>
            <a:off x="6163300" y="4202644"/>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18"/>
          </p:nvPr>
        </p:nvSpPr>
        <p:spPr bwMode="gray">
          <a:xfrm>
            <a:off x="2259472" y="2317637"/>
            <a:ext cx="3757689" cy="17100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19"/>
          </p:nvPr>
        </p:nvSpPr>
        <p:spPr bwMode="gray">
          <a:xfrm>
            <a:off x="2259472" y="4202644"/>
            <a:ext cx="3757689" cy="17100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0"/>
          </p:nvPr>
        </p:nvSpPr>
        <p:spPr bwMode="gray">
          <a:xfrm>
            <a:off x="8093952" y="2317637"/>
            <a:ext cx="3759312" cy="17100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1"/>
          </p:nvPr>
        </p:nvSpPr>
        <p:spPr bwMode="gray">
          <a:xfrm>
            <a:off x="8093952" y="4202644"/>
            <a:ext cx="3759312" cy="17100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4" name="Straight Connector 23"/>
          <p:cNvCxnSpPr/>
          <p:nvPr/>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5" name="Straight Connector 24"/>
          <p:cNvCxnSpPr/>
          <p:nvPr/>
        </p:nvCxnSpPr>
        <p:spPr bwMode="gray">
          <a:xfrm>
            <a:off x="332368" y="4115141"/>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5492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5: Title &amp; Content (8) &amp; Box">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1B33712E-3CF2-482F-B9E5-13517B7C97C5}" type="datetime4">
              <a:rPr lang="en-US" smtClean="0"/>
              <a:t>December 19,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2"/>
          <p:cNvSpPr>
            <a:spLocks noGrp="1"/>
          </p:cNvSpPr>
          <p:nvPr>
            <p:ph sz="quarter" idx="25"/>
          </p:nvPr>
        </p:nvSpPr>
        <p:spPr bwMode="gray">
          <a:xfrm>
            <a:off x="332367" y="2317637"/>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2"/>
          <p:cNvSpPr>
            <a:spLocks noGrp="1"/>
          </p:cNvSpPr>
          <p:nvPr>
            <p:ph sz="quarter" idx="26"/>
          </p:nvPr>
        </p:nvSpPr>
        <p:spPr bwMode="gray">
          <a:xfrm>
            <a:off x="332367" y="3925788"/>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2"/>
          <p:cNvSpPr>
            <a:spLocks noGrp="1"/>
          </p:cNvSpPr>
          <p:nvPr>
            <p:ph sz="quarter" idx="27"/>
          </p:nvPr>
        </p:nvSpPr>
        <p:spPr bwMode="gray">
          <a:xfrm>
            <a:off x="6163300" y="2317636"/>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2"/>
          <p:cNvSpPr>
            <a:spLocks noGrp="1"/>
          </p:cNvSpPr>
          <p:nvPr>
            <p:ph sz="quarter" idx="28"/>
          </p:nvPr>
        </p:nvSpPr>
        <p:spPr bwMode="gray">
          <a:xfrm>
            <a:off x="6163300" y="3925788"/>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18"/>
          </p:nvPr>
        </p:nvSpPr>
        <p:spPr bwMode="gray">
          <a:xfrm>
            <a:off x="2260482" y="2317636"/>
            <a:ext cx="3757436" cy="14364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19"/>
          </p:nvPr>
        </p:nvSpPr>
        <p:spPr bwMode="gray">
          <a:xfrm>
            <a:off x="2260482" y="3925788"/>
            <a:ext cx="3757436" cy="14364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0"/>
          </p:nvPr>
        </p:nvSpPr>
        <p:spPr bwMode="gray">
          <a:xfrm>
            <a:off x="8093953" y="2317636"/>
            <a:ext cx="3759312" cy="14364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1"/>
          </p:nvPr>
        </p:nvSpPr>
        <p:spPr bwMode="gray">
          <a:xfrm>
            <a:off x="8093953" y="3925788"/>
            <a:ext cx="3759312" cy="14364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7"/>
          <p:cNvSpPr>
            <a:spLocks noGrp="1"/>
          </p:cNvSpPr>
          <p:nvPr>
            <p:ph type="body" sz="quarter" idx="29"/>
          </p:nvPr>
        </p:nvSpPr>
        <p:spPr bwMode="gray">
          <a:xfrm>
            <a:off x="333264"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p:nvCxnSpPr>
        <p:spPr bwMode="gray">
          <a:xfrm>
            <a:off x="332368" y="3839912"/>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2332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6: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F4064434-E0DB-45C0-856F-3A928AC17331}" type="datetime4">
              <a:rPr lang="en-US" smtClean="0"/>
              <a:t>December 19,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9107" y="1931194"/>
            <a:ext cx="560442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1931194"/>
            <a:ext cx="5603434" cy="398091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6"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6095999"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6903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7: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D861EEA8-6ED7-4FD9-AC5E-399274543367}" type="datetime4">
              <a:rPr lang="en-US" smtClean="0"/>
              <a:t>December 19,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9107" y="1931194"/>
            <a:ext cx="5604420" cy="343099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1931194"/>
            <a:ext cx="5603434" cy="34309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6095999" y="1931194"/>
            <a:ext cx="0" cy="343099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3" name="Text Placeholder 7"/>
          <p:cNvSpPr>
            <a:spLocks noGrp="1"/>
          </p:cNvSpPr>
          <p:nvPr>
            <p:ph type="body" sz="quarter" idx="29"/>
          </p:nvPr>
        </p:nvSpPr>
        <p:spPr bwMode="gray">
          <a:xfrm>
            <a:off x="332368" y="5453066"/>
            <a:ext cx="11520896"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373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8: Title (2)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B7A8DB10-9BF6-4473-AAA1-9EA8F472E094}" type="datetime4">
              <a:rPr lang="en-US" smtClean="0"/>
              <a:t>December 19,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43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bwMode="gray">
          <a:xfrm>
            <a:off x="333435"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bwMode="gray">
          <a:xfrm>
            <a:off x="6248327"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327"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9107" y="2317638"/>
            <a:ext cx="5604420" cy="359447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2317638"/>
            <a:ext cx="5603434"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8536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9: Title (2) &amp;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1AFBA867-7789-4C43-8AB0-0B2878D8DE6F}" type="datetime4">
              <a:rPr lang="en-US" smtClean="0"/>
              <a:t>December 19,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236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bwMode="gray">
          <a:xfrm>
            <a:off x="332365"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bwMode="gray">
          <a:xfrm>
            <a:off x="6248327"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327"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8327" y="2317638"/>
            <a:ext cx="5605200" cy="295097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5" y="2317638"/>
            <a:ext cx="5605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p:nvCxnSpPr>
        <p:spPr bwMode="gray">
          <a:xfrm>
            <a:off x="6095999"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Text Placeholder 7"/>
          <p:cNvSpPr>
            <a:spLocks noGrp="1"/>
          </p:cNvSpPr>
          <p:nvPr>
            <p:ph type="body" sz="quarter" idx="29"/>
          </p:nvPr>
        </p:nvSpPr>
        <p:spPr bwMode="gray">
          <a:xfrm>
            <a:off x="332583" y="5453066"/>
            <a:ext cx="11520682"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75517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0: Title (2) &amp; Content (2)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CC3C10F5-0F58-49EA-BF89-B55155636AF1}" type="datetime4">
              <a:rPr lang="en-US" smtClean="0"/>
              <a:t>December 19,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bwMode="gray">
          <a:xfrm>
            <a:off x="624375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04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8044" y="2317638"/>
            <a:ext cx="5605200" cy="359447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2317638"/>
            <a:ext cx="56052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Gleichschenkliges Dreieck 46"/>
          <p:cNvSpPr/>
          <p:nvPr/>
        </p:nvSpPr>
        <p:spPr bwMode="gray">
          <a:xfrm rot="5400000">
            <a:off x="4334900" y="4088006"/>
            <a:ext cx="3523271" cy="124946"/>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16" name="Subtitle 2"/>
          <p:cNvSpPr>
            <a:spLocks noGrp="1"/>
          </p:cNvSpPr>
          <p:nvPr>
            <p:ph type="subTitle" idx="13"/>
          </p:nvPr>
        </p:nvSpPr>
        <p:spPr bwMode="gray">
          <a:xfrm>
            <a:off x="332367" y="1085213"/>
            <a:ext cx="1152087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560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 Title Slide 3">
    <p:spTree>
      <p:nvGrpSpPr>
        <p:cNvPr id="1" name=""/>
        <p:cNvGrpSpPr/>
        <p:nvPr/>
      </p:nvGrpSpPr>
      <p:grpSpPr>
        <a:xfrm>
          <a:off x="0" y="0"/>
          <a:ext cx="0" cy="0"/>
          <a:chOff x="0" y="0"/>
          <a:chExt cx="0" cy="0"/>
        </a:xfrm>
      </p:grpSpPr>
      <p:pic>
        <p:nvPicPr>
          <p:cNvPr id="41" name="Picture Placeholder 10"/>
          <p:cNvPicPr>
            <a:picLocks noChangeAspect="1"/>
          </p:cNvPicPr>
          <p:nvPr/>
        </p:nvPicPr>
        <p:blipFill rotWithShape="1">
          <a:blip r:embed="rId2"/>
          <a:srcRect t="21637" b="21637"/>
          <a:stretch/>
        </p:blipFill>
        <p:spPr bwMode="gray">
          <a:xfrm>
            <a:off x="2" y="0"/>
            <a:ext cx="12192000" cy="4610100"/>
          </a:xfrm>
          <a:prstGeom prst="rect">
            <a:avLst/>
          </a:prstGeom>
        </p:spPr>
      </p:pic>
      <p:sp>
        <p:nvSpPr>
          <p:cNvPr id="22" name="Text Placeholder 5"/>
          <p:cNvSpPr>
            <a:spLocks noGrp="1"/>
          </p:cNvSpPr>
          <p:nvPr>
            <p:ph type="body" sz="quarter" idx="16" hasCustomPrompt="1"/>
          </p:nvPr>
        </p:nvSpPr>
        <p:spPr bwMode="gray">
          <a:xfrm>
            <a:off x="335757"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pl-PL" dirty="0"/>
              <a:t>INTERNAL</a:t>
            </a:r>
            <a:endParaRPr lang="en-US" dirty="0"/>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endParaRPr lang="en-US" dirty="0"/>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8"/>
          <p:cNvSpPr/>
          <p:nvPr/>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4"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388324A6-994A-4A01-AA2C-4140A44BA8F5}"/>
              </a:ext>
            </a:extLst>
          </p:cNvPr>
          <p:cNvSpPr txBox="1"/>
          <p:nvPr/>
        </p:nvSpPr>
        <p:spPr bwMode="gray">
          <a:xfrm>
            <a:off x="334963" y="6495112"/>
            <a:ext cx="600869"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accent2"/>
                </a:solidFill>
                <a:effectLst/>
                <a:uLnTx/>
                <a:uFillTx/>
                <a:latin typeface="+mn-lt"/>
                <a:ea typeface="+mn-ea"/>
                <a:cs typeface="+mn-cs"/>
              </a:rPr>
              <a:t>© Copyright </a:t>
            </a:r>
          </a:p>
        </p:txBody>
      </p:sp>
      <p:sp>
        <p:nvSpPr>
          <p:cNvPr id="24" name="TextBox 23">
            <a:extLst>
              <a:ext uri="{FF2B5EF4-FFF2-40B4-BE49-F238E27FC236}">
                <a16:creationId xmlns:a16="http://schemas.microsoft.com/office/drawing/2014/main" id="{7477D8AF-5555-44B3-9851-60A4C0B7AAF6}"/>
              </a:ext>
            </a:extLst>
          </p:cNvPr>
          <p:cNvSpPr txBox="1"/>
          <p:nvPr/>
        </p:nvSpPr>
        <p:spPr bwMode="gray">
          <a:xfrm>
            <a:off x="1246984" y="6494463"/>
            <a:ext cx="1321004"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accent2"/>
                </a:solidFill>
                <a:effectLst/>
                <a:uLnTx/>
                <a:uFillTx/>
                <a:latin typeface="+mn-lt"/>
                <a:ea typeface="+mn-ea"/>
                <a:cs typeface="+mn-cs"/>
              </a:rPr>
              <a:t>ABB. All rights reserved</a:t>
            </a:r>
            <a:r>
              <a:rPr kumimoji="0" lang="pl-PL" sz="800" b="0" i="0" u="none" strike="noStrike" kern="1200" cap="none" spc="0" normalizeH="0" baseline="0" noProof="0" dirty="0">
                <a:ln>
                  <a:noFill/>
                </a:ln>
                <a:solidFill>
                  <a:schemeClr val="accent2"/>
                </a:solidFill>
                <a:effectLst/>
                <a:uLnTx/>
                <a:uFillTx/>
                <a:latin typeface="+mn-lt"/>
                <a:ea typeface="+mn-ea"/>
                <a:cs typeface="+mn-cs"/>
              </a:rPr>
              <a:t>.</a:t>
            </a:r>
            <a:endParaRPr kumimoji="0" lang="en-US" sz="800" b="0" i="0" u="none" strike="noStrike" kern="1200" cap="none" spc="0" normalizeH="0" baseline="0" noProof="0" dirty="0">
              <a:ln>
                <a:noFill/>
              </a:ln>
              <a:solidFill>
                <a:schemeClr val="accent2"/>
              </a:solidFill>
              <a:effectLst/>
              <a:uLnTx/>
              <a:uFillTx/>
              <a:latin typeface="+mn-lt"/>
              <a:ea typeface="+mn-ea"/>
              <a:cs typeface="+mn-cs"/>
            </a:endParaRPr>
          </a:p>
        </p:txBody>
      </p:sp>
      <p:sp>
        <p:nvSpPr>
          <p:cNvPr id="25" name="Text Placeholder 35">
            <a:extLst>
              <a:ext uri="{FF2B5EF4-FFF2-40B4-BE49-F238E27FC236}">
                <a16:creationId xmlns:a16="http://schemas.microsoft.com/office/drawing/2014/main" id="{E43FED5E-62CF-4EC2-A38F-E5FD8864BE25}"/>
              </a:ext>
            </a:extLst>
          </p:cNvPr>
          <p:cNvSpPr>
            <a:spLocks noGrp="1"/>
          </p:cNvSpPr>
          <p:nvPr>
            <p:ph type="body" sz="quarter" idx="20" hasCustomPrompt="1"/>
          </p:nvPr>
        </p:nvSpPr>
        <p:spPr>
          <a:xfrm>
            <a:off x="935832" y="6494463"/>
            <a:ext cx="309561" cy="223200"/>
          </a:xfrm>
        </p:spPr>
        <p:txBody>
          <a:bodyPr anchor="ctr"/>
          <a:lstStyle>
            <a:lvl1pPr algn="ctr">
              <a:defRPr sz="800">
                <a:solidFill>
                  <a:schemeClr val="accent2"/>
                </a:solidFill>
              </a:defRPr>
            </a:lvl1pPr>
          </a:lstStyle>
          <a:p>
            <a:pPr lvl="0"/>
            <a:r>
              <a:rPr lang="pl-PL" dirty="0"/>
              <a:t>[</a:t>
            </a:r>
            <a:r>
              <a:rPr lang="pl-PL" dirty="0" err="1"/>
              <a:t>Year</a:t>
            </a:r>
            <a:r>
              <a:rPr lang="pl-PL" dirty="0"/>
              <a:t>]</a:t>
            </a:r>
          </a:p>
        </p:txBody>
      </p:sp>
    </p:spTree>
    <p:extLst>
      <p:ext uri="{BB962C8B-B14F-4D97-AF65-F5344CB8AC3E}">
        <p14:creationId xmlns:p14="http://schemas.microsoft.com/office/powerpoint/2010/main" val="384244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1: Title (2) &amp; Content (2) &amp; Box / Arrow">
    <p:spTree>
      <p:nvGrpSpPr>
        <p:cNvPr id="1" name=""/>
        <p:cNvGrpSpPr/>
        <p:nvPr/>
      </p:nvGrpSpPr>
      <p:grpSpPr>
        <a:xfrm>
          <a:off x="0" y="0"/>
          <a:ext cx="0" cy="0"/>
          <a:chOff x="0" y="0"/>
          <a:chExt cx="0" cy="0"/>
        </a:xfrm>
      </p:grpSpPr>
      <p:sp>
        <p:nvSpPr>
          <p:cNvPr id="16" name="Gleichschenkliges Dreieck 46"/>
          <p:cNvSpPr/>
          <p:nvPr/>
        </p:nvSpPr>
        <p:spPr bwMode="gray">
          <a:xfrm rot="5400000">
            <a:off x="4656514" y="3766499"/>
            <a:ext cx="2879662" cy="124579"/>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42DB7EC9-912A-4DC2-A6BA-BF3A4FC776E0}" type="datetime4">
              <a:rPr lang="en-US" smtClean="0"/>
              <a:t>December 19,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bwMode="gray">
          <a:xfrm>
            <a:off x="333264" y="2238606"/>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bwMode="gray">
          <a:xfrm>
            <a:off x="6243754" y="2238606"/>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8045" y="2317751"/>
            <a:ext cx="5605200" cy="2950867"/>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2317751"/>
            <a:ext cx="56052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7"/>
          <p:cNvSpPr>
            <a:spLocks noGrp="1"/>
          </p:cNvSpPr>
          <p:nvPr>
            <p:ph type="body" sz="quarter" idx="29"/>
          </p:nvPr>
        </p:nvSpPr>
        <p:spPr bwMode="gray">
          <a:xfrm>
            <a:off x="332367" y="5453066"/>
            <a:ext cx="1152116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ubtitle 2"/>
          <p:cNvSpPr>
            <a:spLocks noGrp="1"/>
          </p:cNvSpPr>
          <p:nvPr>
            <p:ph type="subTitle" idx="13"/>
          </p:nvPr>
        </p:nvSpPr>
        <p:spPr bwMode="gray">
          <a:xfrm>
            <a:off x="332367" y="1085213"/>
            <a:ext cx="1152116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4565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2: Title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B0EFA936-28E9-42DC-A924-CB516818427B}" type="datetime4">
              <a:rPr lang="en-US" smtClean="0"/>
              <a:t>December 19,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2"/>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0"/>
          </p:nvPr>
        </p:nvSpPr>
        <p:spPr bwMode="gray">
          <a:xfrm>
            <a:off x="6248045" y="1931195"/>
            <a:ext cx="560520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2317640"/>
            <a:ext cx="5605200"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4" name="Straight Connector 23"/>
          <p:cNvCxnSpPr/>
          <p:nvPr/>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61486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3: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BF92F29D-EA39-49E1-8C36-4F99E173F1C6}" type="datetime4">
              <a:rPr lang="en-US" smtClean="0"/>
              <a:t>December 19,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9107" y="1931194"/>
            <a:ext cx="5604420"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1931194"/>
            <a:ext cx="5603434" cy="398091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6095999"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6249107" y="3989616"/>
            <a:ext cx="5604420"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266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4: Title (3) &amp; Content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8045" y="404510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6248045" y="2318321"/>
            <a:ext cx="5605200" cy="148419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40"/>
            <a:ext cx="5605200" cy="35951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66B8F505-684D-4A1B-8221-D6522F8976E6}" type="datetime4">
              <a:rPr lang="en-US" smtClean="0"/>
              <a:t>December 19, 2020</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p:nvCxnSpPr>
        <p:spPr bwMode="gray">
          <a:xfrm>
            <a:off x="333264"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p:nvCxnSpPr>
        <p:spPr bwMode="gray">
          <a:xfrm>
            <a:off x="6248045" y="4348008"/>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5" y="4432235"/>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18" name="Subtitle 2"/>
          <p:cNvSpPr>
            <a:spLocks noGrp="1"/>
          </p:cNvSpPr>
          <p:nvPr>
            <p:ph type="subTitle" idx="13"/>
          </p:nvPr>
        </p:nvSpPr>
        <p:spPr bwMode="gray">
          <a:xfrm>
            <a:off x="332368" y="1085213"/>
            <a:ext cx="115211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2" name="Straight Connector 31"/>
          <p:cNvCxnSpPr/>
          <p:nvPr/>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0395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5: Title (3) &amp; Content (3) &amp; Box">
    <p:spTree>
      <p:nvGrpSpPr>
        <p:cNvPr id="1" name=""/>
        <p:cNvGrpSpPr/>
        <p:nvPr/>
      </p:nvGrpSpPr>
      <p:grpSpPr>
        <a:xfrm>
          <a:off x="0" y="0"/>
          <a:ext cx="0" cy="0"/>
          <a:chOff x="0" y="0"/>
          <a:chExt cx="0" cy="0"/>
        </a:xfrm>
      </p:grpSpPr>
      <p:sp>
        <p:nvSpPr>
          <p:cNvPr id="27" name="Text Placeholder 11"/>
          <p:cNvSpPr>
            <a:spLocks noGrp="1"/>
          </p:cNvSpPr>
          <p:nvPr>
            <p:ph type="body" sz="quarter" idx="22"/>
          </p:nvPr>
        </p:nvSpPr>
        <p:spPr bwMode="gray">
          <a:xfrm>
            <a:off x="332366" y="5452639"/>
            <a:ext cx="11520877"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6248043" y="2317641"/>
            <a:ext cx="5605200"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7"/>
            <a:ext cx="5605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6248043"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8043" y="383124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AFEB7575-D3D0-4652-BA3A-0CCCCCFCBFB4}" type="datetime4">
              <a:rPr lang="en-US" smtClean="0"/>
              <a:t>December 19, 2020</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p:nvCxnSpPr>
        <p:spPr bwMode="gray">
          <a:xfrm>
            <a:off x="6248043"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p:nvCxnSpPr>
        <p:spPr bwMode="gray">
          <a:xfrm>
            <a:off x="6248043" y="4135561"/>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3" y="4214707"/>
            <a:ext cx="5605200"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19"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7" name="Straight Connector 36"/>
          <p:cNvCxnSpPr/>
          <p:nvPr/>
        </p:nvCxnSpPr>
        <p:spPr bwMode="gray">
          <a:xfrm>
            <a:off x="6095999"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3904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6: Title &amp; Content (2)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C316BD20-B884-4AFE-AD41-0CFDA4A22B89}" type="datetime4">
              <a:rPr lang="en-US" smtClean="0"/>
              <a:t>December 19,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2582" y="1931195"/>
            <a:ext cx="206420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2700027" y="1931195"/>
            <a:ext cx="915350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582" y="2317640"/>
            <a:ext cx="2064201"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p:nvCxnSpPr>
        <p:spPr bwMode="gray">
          <a:xfrm>
            <a:off x="333983" y="2238495"/>
            <a:ext cx="2062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p:nvCxnSpPr>
        <p:spPr bwMode="gray">
          <a:xfrm>
            <a:off x="2548405"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788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7: Title &amp; Content (2)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56E15E2C-8566-4D33-8B8A-F0E4E6EF657A}" type="datetime4">
              <a:rPr lang="en-US" smtClean="0"/>
              <a:t>December 19,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5"/>
            <a:ext cx="409376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4724929" y="1931195"/>
            <a:ext cx="7128598"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3" y="2317640"/>
            <a:ext cx="4093767"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5888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8: Title (3) &amp; Content (3)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409376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4724453" y="1931194"/>
            <a:ext cx="712881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4724453" y="4042705"/>
            <a:ext cx="712881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4724453" y="2317638"/>
            <a:ext cx="7128811" cy="148354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8"/>
            <a:ext cx="4094665"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DAF52ABA-CCDF-416F-BC1D-949357AD8904}" type="datetime4">
              <a:rPr lang="en-US" smtClean="0"/>
              <a:t>December 19, 2020</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11" name="Straight Connector 9"/>
          <p:cNvCxnSpPr/>
          <p:nvPr/>
        </p:nvCxnSpPr>
        <p:spPr bwMode="gray">
          <a:xfrm>
            <a:off x="4725264" y="2238495"/>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p:nvCxnSpPr>
        <p:spPr bwMode="gray">
          <a:xfrm>
            <a:off x="4725264" y="4349421"/>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4724453" y="4428564"/>
            <a:ext cx="7128811" cy="148354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20"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7" name="Straight Connector 36"/>
          <p:cNvCxnSpPr/>
          <p:nvPr/>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1" name="Straight Connector 40"/>
          <p:cNvCxnSpPr/>
          <p:nvPr/>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8366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9: Title (3) &amp; Content (3) &amp; Box 3">
    <p:spTree>
      <p:nvGrpSpPr>
        <p:cNvPr id="1" name=""/>
        <p:cNvGrpSpPr/>
        <p:nvPr/>
      </p:nvGrpSpPr>
      <p:grpSpPr>
        <a:xfrm>
          <a:off x="0" y="0"/>
          <a:ext cx="0" cy="0"/>
          <a:chOff x="0" y="0"/>
          <a:chExt cx="0" cy="0"/>
        </a:xfrm>
      </p:grpSpPr>
      <p:cxnSp>
        <p:nvCxnSpPr>
          <p:cNvPr id="42" name="Straight Connector 41"/>
          <p:cNvCxnSpPr/>
          <p:nvPr/>
        </p:nvCxnSpPr>
        <p:spPr bwMode="gray">
          <a:xfrm>
            <a:off x="4575980"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7" name="Text Placeholder 11"/>
          <p:cNvSpPr>
            <a:spLocks noGrp="1"/>
          </p:cNvSpPr>
          <p:nvPr>
            <p:ph type="body" sz="quarter" idx="22"/>
          </p:nvPr>
        </p:nvSpPr>
        <p:spPr bwMode="gray">
          <a:xfrm>
            <a:off x="332366" y="5452639"/>
            <a:ext cx="11521161"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4724930" y="2317641"/>
            <a:ext cx="7128597"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8"/>
            <a:ext cx="4094664" cy="295097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6"/>
          </p:nvPr>
        </p:nvSpPr>
        <p:spPr bwMode="gray">
          <a:xfrm>
            <a:off x="332367" y="1931193"/>
            <a:ext cx="409466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4724930" y="1931193"/>
            <a:ext cx="712929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4724930" y="3831247"/>
            <a:ext cx="712929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EB90D3A7-6A39-47F0-89AD-C5552FB72721}" type="datetime4">
              <a:rPr lang="en-US" smtClean="0"/>
              <a:t>December 19, 2020</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28" name="Content Placeholder 15"/>
          <p:cNvSpPr>
            <a:spLocks noGrp="1"/>
          </p:cNvSpPr>
          <p:nvPr>
            <p:ph sz="quarter" idx="21"/>
          </p:nvPr>
        </p:nvSpPr>
        <p:spPr bwMode="gray">
          <a:xfrm>
            <a:off x="4724930" y="4214707"/>
            <a:ext cx="7128597"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9"/>
          <p:cNvCxnSpPr/>
          <p:nvPr/>
        </p:nvCxnSpPr>
        <p:spPr bwMode="gray">
          <a:xfrm>
            <a:off x="4724930" y="2238495"/>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p:nvCxnSpPr>
        <p:spPr bwMode="gray">
          <a:xfrm>
            <a:off x="4727528" y="4136597"/>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6" name="Title 5"/>
          <p:cNvSpPr>
            <a:spLocks noGrp="1"/>
          </p:cNvSpPr>
          <p:nvPr>
            <p:ph type="title"/>
          </p:nvPr>
        </p:nvSpPr>
        <p:spPr/>
        <p:txBody>
          <a:bodyPr/>
          <a:lstStyle/>
          <a:p>
            <a:r>
              <a:rPr lang="en-US"/>
              <a:t>Click to edit Master title style</a:t>
            </a:r>
            <a:endParaRPr lang="en-US" dirty="0"/>
          </a:p>
        </p:txBody>
      </p:sp>
      <p:sp>
        <p:nvSpPr>
          <p:cNvPr id="20"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5" name="Straight Connector 44"/>
          <p:cNvCxnSpPr/>
          <p:nvPr/>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20063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0: Title (3) &amp;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6DA2D124-73B0-4741-87DD-F31F2F07034A}" type="datetime4">
              <a:rPr lang="en-US" smtClean="0"/>
              <a:t>December 19,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5"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bwMode="gray">
          <a:xfrm>
            <a:off x="4271795"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6"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5" name="Straight Connector 34"/>
          <p:cNvCxnSpPr/>
          <p:nvPr/>
        </p:nvCxnSpPr>
        <p:spPr bwMode="gray">
          <a:xfrm>
            <a:off x="4124130" y="2388386"/>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p:nvCxnSpPr>
        <p:spPr bwMode="gray">
          <a:xfrm>
            <a:off x="8062662" y="2388386"/>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9706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4: Title Slide 4">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bwMode="gray">
          <a:xfrm>
            <a:off x="2" y="0"/>
            <a:ext cx="12192000" cy="4610100"/>
          </a:xfrm>
        </p:spPr>
        <p:txBody>
          <a:bodyPr/>
          <a:lstStyle/>
          <a:p>
            <a:r>
              <a:rPr lang="en-US"/>
              <a:t>Click icon to add picture</a:t>
            </a:r>
          </a:p>
        </p:txBody>
      </p:sp>
      <p:sp>
        <p:nvSpPr>
          <p:cNvPr id="22" name="Text Placeholder 5"/>
          <p:cNvSpPr>
            <a:spLocks noGrp="1"/>
          </p:cNvSpPr>
          <p:nvPr>
            <p:ph type="body" sz="quarter" idx="16" hasCustomPrompt="1"/>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pl-PL" dirty="0"/>
              <a:t>INTERNAL</a:t>
            </a:r>
            <a:endParaRPr lang="en-US" dirty="0"/>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endParaRPr lang="en-US" dirty="0"/>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p:cNvSpPr/>
          <p:nvPr/>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4"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B1F5A5F-1F57-4A24-B5DE-60B2ED9BC8C7}"/>
              </a:ext>
            </a:extLst>
          </p:cNvPr>
          <p:cNvSpPr txBox="1"/>
          <p:nvPr/>
        </p:nvSpPr>
        <p:spPr bwMode="gray">
          <a:xfrm>
            <a:off x="334963" y="6495112"/>
            <a:ext cx="600869"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accent2"/>
                </a:solidFill>
                <a:effectLst/>
                <a:uLnTx/>
                <a:uFillTx/>
                <a:latin typeface="+mn-lt"/>
                <a:ea typeface="+mn-ea"/>
                <a:cs typeface="+mn-cs"/>
              </a:rPr>
              <a:t>© Copyright </a:t>
            </a:r>
          </a:p>
        </p:txBody>
      </p:sp>
      <p:sp>
        <p:nvSpPr>
          <p:cNvPr id="27" name="TextBox 26">
            <a:extLst>
              <a:ext uri="{FF2B5EF4-FFF2-40B4-BE49-F238E27FC236}">
                <a16:creationId xmlns:a16="http://schemas.microsoft.com/office/drawing/2014/main" id="{34C8EE1D-097B-4560-995B-E8866DC2AFCA}"/>
              </a:ext>
            </a:extLst>
          </p:cNvPr>
          <p:cNvSpPr txBox="1"/>
          <p:nvPr/>
        </p:nvSpPr>
        <p:spPr bwMode="gray">
          <a:xfrm>
            <a:off x="1246984" y="6494463"/>
            <a:ext cx="1321004"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accent2"/>
                </a:solidFill>
                <a:effectLst/>
                <a:uLnTx/>
                <a:uFillTx/>
                <a:latin typeface="+mn-lt"/>
                <a:ea typeface="+mn-ea"/>
                <a:cs typeface="+mn-cs"/>
              </a:rPr>
              <a:t>ABB. All rights reserved</a:t>
            </a:r>
            <a:r>
              <a:rPr kumimoji="0" lang="pl-PL" sz="800" b="0" i="0" u="none" strike="noStrike" kern="1200" cap="none" spc="0" normalizeH="0" baseline="0" noProof="0" dirty="0">
                <a:ln>
                  <a:noFill/>
                </a:ln>
                <a:solidFill>
                  <a:schemeClr val="accent2"/>
                </a:solidFill>
                <a:effectLst/>
                <a:uLnTx/>
                <a:uFillTx/>
                <a:latin typeface="+mn-lt"/>
                <a:ea typeface="+mn-ea"/>
                <a:cs typeface="+mn-cs"/>
              </a:rPr>
              <a:t>.</a:t>
            </a:r>
            <a:endParaRPr kumimoji="0" lang="en-US" sz="800" b="0" i="0" u="none" strike="noStrike" kern="1200" cap="none" spc="0" normalizeH="0" baseline="0" noProof="0" dirty="0">
              <a:ln>
                <a:noFill/>
              </a:ln>
              <a:solidFill>
                <a:schemeClr val="accent2"/>
              </a:solidFill>
              <a:effectLst/>
              <a:uLnTx/>
              <a:uFillTx/>
              <a:latin typeface="+mn-lt"/>
              <a:ea typeface="+mn-ea"/>
              <a:cs typeface="+mn-cs"/>
            </a:endParaRPr>
          </a:p>
        </p:txBody>
      </p:sp>
      <p:sp>
        <p:nvSpPr>
          <p:cNvPr id="28" name="Text Placeholder 35">
            <a:extLst>
              <a:ext uri="{FF2B5EF4-FFF2-40B4-BE49-F238E27FC236}">
                <a16:creationId xmlns:a16="http://schemas.microsoft.com/office/drawing/2014/main" id="{7850C270-D3D8-4018-B4D3-75B91A82B490}"/>
              </a:ext>
            </a:extLst>
          </p:cNvPr>
          <p:cNvSpPr>
            <a:spLocks noGrp="1"/>
          </p:cNvSpPr>
          <p:nvPr>
            <p:ph type="body" sz="quarter" idx="20" hasCustomPrompt="1"/>
          </p:nvPr>
        </p:nvSpPr>
        <p:spPr>
          <a:xfrm>
            <a:off x="935832" y="6494463"/>
            <a:ext cx="309561" cy="223200"/>
          </a:xfrm>
        </p:spPr>
        <p:txBody>
          <a:bodyPr anchor="ctr"/>
          <a:lstStyle>
            <a:lvl1pPr algn="ctr">
              <a:defRPr sz="800">
                <a:solidFill>
                  <a:schemeClr val="accent2"/>
                </a:solidFill>
              </a:defRPr>
            </a:lvl1pPr>
          </a:lstStyle>
          <a:p>
            <a:pPr lvl="0"/>
            <a:r>
              <a:rPr lang="pl-PL" dirty="0"/>
              <a:t>[</a:t>
            </a:r>
            <a:r>
              <a:rPr lang="pl-PL" dirty="0" err="1"/>
              <a:t>Year</a:t>
            </a:r>
            <a:r>
              <a:rPr lang="pl-PL" dirty="0"/>
              <a:t>]</a:t>
            </a:r>
          </a:p>
        </p:txBody>
      </p:sp>
      <p:sp>
        <p:nvSpPr>
          <p:cNvPr id="17" name="Text Placeholder 13">
            <a:extLst>
              <a:ext uri="{FF2B5EF4-FFF2-40B4-BE49-F238E27FC236}">
                <a16:creationId xmlns:a16="http://schemas.microsoft.com/office/drawing/2014/main" id="{9C44AE55-3941-422E-85FF-14F5BFD14F51}"/>
              </a:ext>
            </a:extLst>
          </p:cNvPr>
          <p:cNvSpPr>
            <a:spLocks noGrp="1"/>
          </p:cNvSpPr>
          <p:nvPr>
            <p:ph type="body" sz="quarter" idx="21" hasCustomPrompt="1"/>
          </p:nvPr>
        </p:nvSpPr>
        <p:spPr>
          <a:xfrm>
            <a:off x="3713836" y="6528588"/>
            <a:ext cx="1280439" cy="154949"/>
          </a:xfrm>
        </p:spPr>
        <p:txBody>
          <a:bodyPr anchor="ctr"/>
          <a:lstStyle>
            <a:lvl1pPr>
              <a:defRPr sz="800">
                <a:solidFill>
                  <a:schemeClr val="accent2"/>
                </a:solidFill>
              </a:defRPr>
            </a:lvl1pPr>
          </a:lstStyle>
          <a:p>
            <a:pPr lvl="0"/>
            <a:r>
              <a:rPr lang="en-US" dirty="0"/>
              <a:t>1ABC123456</a:t>
            </a:r>
            <a:endParaRPr lang="pl-PL" dirty="0"/>
          </a:p>
        </p:txBody>
      </p:sp>
      <p:sp>
        <p:nvSpPr>
          <p:cNvPr id="19" name="TextBox 18">
            <a:extLst>
              <a:ext uri="{FF2B5EF4-FFF2-40B4-BE49-F238E27FC236}">
                <a16:creationId xmlns:a16="http://schemas.microsoft.com/office/drawing/2014/main" id="{74A39B20-CD03-4FAF-A765-7ADA2916F0A1}"/>
              </a:ext>
            </a:extLst>
          </p:cNvPr>
          <p:cNvSpPr txBox="1"/>
          <p:nvPr/>
        </p:nvSpPr>
        <p:spPr bwMode="gray">
          <a:xfrm>
            <a:off x="4941095" y="6529205"/>
            <a:ext cx="341476" cy="154949"/>
          </a:xfrm>
          <a:prstGeom prst="rect">
            <a:avLst/>
          </a:prstGeom>
          <a:noFill/>
        </p:spPr>
        <p:txBody>
          <a:bodyPr wrap="square" lIns="0" tIns="0" rIns="0" bIns="0" rtlCol="0" anchor="ctr">
            <a:noAutofit/>
          </a:bodyPr>
          <a:lstStyle/>
          <a:p>
            <a:pPr algn="r"/>
            <a:r>
              <a:rPr lang="pl-PL" sz="800" dirty="0">
                <a:solidFill>
                  <a:schemeClr val="accent2"/>
                </a:solidFill>
              </a:rPr>
              <a:t>Rev.:</a:t>
            </a:r>
          </a:p>
        </p:txBody>
      </p:sp>
      <p:sp>
        <p:nvSpPr>
          <p:cNvPr id="20" name="TextBox 19">
            <a:extLst>
              <a:ext uri="{FF2B5EF4-FFF2-40B4-BE49-F238E27FC236}">
                <a16:creationId xmlns:a16="http://schemas.microsoft.com/office/drawing/2014/main" id="{F5A625F0-4AB2-418A-8947-04A81D8514A6}"/>
              </a:ext>
            </a:extLst>
          </p:cNvPr>
          <p:cNvSpPr txBox="1"/>
          <p:nvPr/>
        </p:nvSpPr>
        <p:spPr bwMode="gray">
          <a:xfrm>
            <a:off x="2926759" y="6529205"/>
            <a:ext cx="761677" cy="154949"/>
          </a:xfrm>
          <a:prstGeom prst="rect">
            <a:avLst/>
          </a:prstGeom>
          <a:noFill/>
        </p:spPr>
        <p:txBody>
          <a:bodyPr wrap="square" lIns="0" tIns="0" rIns="0" bIns="0" rtlCol="0" anchor="ctr">
            <a:noAutofit/>
          </a:bodyPr>
          <a:lstStyle/>
          <a:p>
            <a:pPr algn="r"/>
            <a:r>
              <a:rPr lang="en-US" sz="800" noProof="0" dirty="0">
                <a:solidFill>
                  <a:schemeClr val="accent2"/>
                </a:solidFill>
              </a:rPr>
              <a:t>Document</a:t>
            </a:r>
            <a:r>
              <a:rPr lang="pl-PL" sz="800" dirty="0">
                <a:solidFill>
                  <a:schemeClr val="accent2"/>
                </a:solidFill>
              </a:rPr>
              <a:t> ID.:</a:t>
            </a:r>
          </a:p>
        </p:txBody>
      </p:sp>
      <p:sp>
        <p:nvSpPr>
          <p:cNvPr id="21" name="Text Placeholder 13">
            <a:extLst>
              <a:ext uri="{FF2B5EF4-FFF2-40B4-BE49-F238E27FC236}">
                <a16:creationId xmlns:a16="http://schemas.microsoft.com/office/drawing/2014/main" id="{02E6F54D-C8A1-4DC9-B897-E715FB0CD713}"/>
              </a:ext>
            </a:extLst>
          </p:cNvPr>
          <p:cNvSpPr>
            <a:spLocks noGrp="1"/>
          </p:cNvSpPr>
          <p:nvPr>
            <p:ph type="body" sz="quarter" idx="22" hasCustomPrompt="1"/>
          </p:nvPr>
        </p:nvSpPr>
        <p:spPr>
          <a:xfrm>
            <a:off x="5307972" y="6529205"/>
            <a:ext cx="478466" cy="154949"/>
          </a:xfrm>
        </p:spPr>
        <p:txBody>
          <a:bodyPr anchor="ctr"/>
          <a:lstStyle>
            <a:lvl1pPr>
              <a:defRPr sz="800">
                <a:solidFill>
                  <a:schemeClr val="accent2"/>
                </a:solidFill>
              </a:defRPr>
            </a:lvl1pPr>
          </a:lstStyle>
          <a:p>
            <a:pPr lvl="0"/>
            <a:r>
              <a:rPr lang="en-US" dirty="0"/>
              <a:t>A</a:t>
            </a:r>
            <a:endParaRPr lang="pl-PL" dirty="0"/>
          </a:p>
        </p:txBody>
      </p:sp>
    </p:spTree>
    <p:extLst>
      <p:ext uri="{BB962C8B-B14F-4D97-AF65-F5344CB8AC3E}">
        <p14:creationId xmlns:p14="http://schemas.microsoft.com/office/powerpoint/2010/main" val="160689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1: Title (3) &amp; Content (3) &amp; Box 2">
    <p:spTree>
      <p:nvGrpSpPr>
        <p:cNvPr id="1" name=""/>
        <p:cNvGrpSpPr/>
        <p:nvPr/>
      </p:nvGrpSpPr>
      <p:grpSpPr>
        <a:xfrm>
          <a:off x="0" y="0"/>
          <a:ext cx="0" cy="0"/>
          <a:chOff x="0" y="0"/>
          <a:chExt cx="0" cy="0"/>
        </a:xfrm>
      </p:grpSpPr>
      <p:sp>
        <p:nvSpPr>
          <p:cNvPr id="18" name="Text Placeholder 17"/>
          <p:cNvSpPr>
            <a:spLocks noGrp="1"/>
          </p:cNvSpPr>
          <p:nvPr>
            <p:ph type="body" sz="quarter" idx="28"/>
          </p:nvPr>
        </p:nvSpPr>
        <p:spPr bwMode="gray">
          <a:xfrm>
            <a:off x="333264" y="5452639"/>
            <a:ext cx="11520263"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3A46C1E4-1331-4E6B-BF6E-3D51AEFDB956}" type="datetime4">
              <a:rPr lang="en-US" smtClean="0"/>
              <a:t>December 19,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5"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5"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4" name="Straight Connector 33"/>
          <p:cNvCxnSpPr/>
          <p:nvPr/>
        </p:nvCxnSpPr>
        <p:spPr bwMode="gray">
          <a:xfrm>
            <a:off x="4124130"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p:nvCxnSpPr>
        <p:spPr bwMode="gray">
          <a:xfrm>
            <a:off x="8062661"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7482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2: Title (3) &amp; Content (3)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AFA29958-A3CB-4945-A597-6BC8C2DCFC01}" type="datetime4">
              <a:rPr lang="en-US" smtClean="0"/>
              <a:t>December 19,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gray">
          <a:xfrm>
            <a:off x="333264"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bwMode="gray">
          <a:xfrm>
            <a:off x="4271796"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6" y="231831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p:nvCxnSpPr>
        <p:spPr bwMode="gray">
          <a:xfrm>
            <a:off x="8210327"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831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Gleichschenkliges Dreieck 46"/>
          <p:cNvSpPr/>
          <p:nvPr/>
        </p:nvSpPr>
        <p:spPr bwMode="gray">
          <a:xfrm rot="5400000">
            <a:off x="6301200" y="4088360"/>
            <a:ext cx="3522591"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19" name="Gleichschenkliges Dreieck 46"/>
          <p:cNvSpPr/>
          <p:nvPr/>
        </p:nvSpPr>
        <p:spPr bwMode="gray">
          <a:xfrm rot="5400000">
            <a:off x="2362815" y="4091269"/>
            <a:ext cx="3522591"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4"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40116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3: Title (3) &amp; Content (3) &amp; Box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D20E203C-06FF-4581-A07C-EFC97E84676E}" type="datetime4">
              <a:rPr lang="en-US" smtClean="0"/>
              <a:t>December 19,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5"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17"/>
          <p:cNvSpPr>
            <a:spLocks noGrp="1"/>
          </p:cNvSpPr>
          <p:nvPr>
            <p:ph type="body" sz="quarter" idx="28"/>
          </p:nvPr>
        </p:nvSpPr>
        <p:spPr bwMode="gray">
          <a:xfrm>
            <a:off x="332581" y="5452639"/>
            <a:ext cx="11520683"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9" name="Gleichschenkliges Dreieck 46"/>
          <p:cNvSpPr/>
          <p:nvPr/>
        </p:nvSpPr>
        <p:spPr bwMode="gray">
          <a:xfrm rot="5400000">
            <a:off x="6622950" y="3766612"/>
            <a:ext cx="2879092"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4" name="Gleichschenkliges Dreieck 46"/>
          <p:cNvSpPr/>
          <p:nvPr/>
        </p:nvSpPr>
        <p:spPr bwMode="gray">
          <a:xfrm rot="5400000">
            <a:off x="2684564" y="3769521"/>
            <a:ext cx="2879093"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103006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4: Title (3) &amp; Content (6)">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64" y="2317752"/>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4271796"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30"/>
          </p:nvPr>
        </p:nvSpPr>
        <p:spPr bwMode="gray">
          <a:xfrm>
            <a:off x="8210327"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796"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10327"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04D31312-35C5-4C51-BEBC-7DFB106FBB95}" type="datetime4">
              <a:rPr lang="en-US" smtClean="0"/>
              <a:t>December 19,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gray">
          <a:xfrm>
            <a:off x="333264"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bwMode="gray">
          <a:xfrm>
            <a:off x="4271796"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p:nvCxnSpPr>
        <p:spPr bwMode="gray">
          <a:xfrm>
            <a:off x="8210327"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43517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5: Title (3) &amp; Content (6) &amp; Box">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64"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4271796"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30"/>
          </p:nvPr>
        </p:nvSpPr>
        <p:spPr bwMode="gray">
          <a:xfrm>
            <a:off x="8210327"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796"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10327"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1D9E79DB-42B6-4FDF-8901-EDDD0B15FEBB}" type="datetime4">
              <a:rPr lang="en-US" smtClean="0"/>
              <a:t>December 19,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gray">
          <a:xfrm>
            <a:off x="333264"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796"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bwMode="gray">
          <a:xfrm>
            <a:off x="4271796"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p:nvCxnSpPr>
        <p:spPr bwMode="gray">
          <a:xfrm>
            <a:off x="8210327"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5" name="Text Placeholder 17"/>
          <p:cNvSpPr>
            <a:spLocks noGrp="1"/>
          </p:cNvSpPr>
          <p:nvPr>
            <p:ph type="body" sz="quarter" idx="31"/>
          </p:nvPr>
        </p:nvSpPr>
        <p:spPr bwMode="gray">
          <a:xfrm>
            <a:off x="333264" y="5452639"/>
            <a:ext cx="11520000"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72703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6: Content (5)">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9336AA33-6DC9-453C-804C-536915D96FD3}" type="datetime4">
              <a:rPr lang="en-US" smtClean="0"/>
              <a:t>December 19,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332367" y="3989616"/>
            <a:ext cx="2655682"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55" y="1931194"/>
            <a:ext cx="2655214" cy="192249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3139431"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291292" y="1931194"/>
            <a:ext cx="5609417"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p:nvCxnSpPr>
        <p:spPr bwMode="gray">
          <a:xfrm>
            <a:off x="9049511"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2"/>
          </p:nvPr>
        </p:nvSpPr>
        <p:spPr bwMode="gray">
          <a:xfrm>
            <a:off x="9197845" y="3989616"/>
            <a:ext cx="2655682"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3"/>
          </p:nvPr>
        </p:nvSpPr>
        <p:spPr bwMode="gray">
          <a:xfrm>
            <a:off x="9198313" y="1931194"/>
            <a:ext cx="2655214" cy="192249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360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7: Title (4)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B4690D58-132B-41F1-809E-7C79AE9ADE6F}" type="datetime4">
              <a:rPr lang="en-US" smtClean="0"/>
              <a:t>December 19,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3287752"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3287752"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6242240"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6242240"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p:nvCxnSpPr>
        <p:spPr bwMode="gray">
          <a:xfrm>
            <a:off x="333264"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p:nvCxnSpPr>
        <p:spPr bwMode="gray">
          <a:xfrm>
            <a:off x="3287752"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p:nvCxnSpPr>
        <p:spPr bwMode="gray">
          <a:xfrm>
            <a:off x="6242240"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p:nvCxnSpPr>
        <p:spPr bwMode="gray">
          <a:xfrm>
            <a:off x="9196727"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6727"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9196727"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1" name="Straight Connector 40"/>
          <p:cNvCxnSpPr/>
          <p:nvPr/>
        </p:nvCxnSpPr>
        <p:spPr bwMode="gray">
          <a:xfrm>
            <a:off x="3138908"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2" name="Straight Connector 41"/>
          <p:cNvCxnSpPr/>
          <p:nvPr/>
        </p:nvCxnSpPr>
        <p:spPr bwMode="gray">
          <a:xfrm>
            <a:off x="9047884"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p:nvCxnSpPr>
        <p:spPr bwMode="gray">
          <a:xfrm>
            <a:off x="6093396"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28648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8: Title (4) &amp;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9" name="Text Placeholder 11"/>
          <p:cNvSpPr>
            <a:spLocks noGrp="1"/>
          </p:cNvSpPr>
          <p:nvPr>
            <p:ph type="body" sz="quarter" idx="16"/>
          </p:nvPr>
        </p:nvSpPr>
        <p:spPr bwMode="gray">
          <a:xfrm>
            <a:off x="333264"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3287752"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3287752"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6242240"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6242240"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p:nvCxnSpPr>
        <p:spPr bwMode="gray">
          <a:xfrm>
            <a:off x="333264"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p:nvCxnSpPr>
        <p:spPr bwMode="gray">
          <a:xfrm>
            <a:off x="3287752"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p:nvCxnSpPr>
        <p:spPr bwMode="gray">
          <a:xfrm>
            <a:off x="6242240"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p:nvCxnSpPr>
        <p:spPr bwMode="gray">
          <a:xfrm>
            <a:off x="9196727"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6727"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9196727"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17"/>
          <p:cNvSpPr>
            <a:spLocks noGrp="1"/>
          </p:cNvSpPr>
          <p:nvPr>
            <p:ph type="body" sz="quarter" idx="30"/>
          </p:nvPr>
        </p:nvSpPr>
        <p:spPr bwMode="gray">
          <a:xfrm>
            <a:off x="332366" y="5452639"/>
            <a:ext cx="11520897"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31"/>
          </p:nvPr>
        </p:nvSpPr>
        <p:spPr bwMode="gray"/>
        <p:txBody>
          <a:bodyPr/>
          <a:lstStyle/>
          <a:p>
            <a:fld id="{7C99B28F-31C8-4DCE-8ADB-92A6DB9BC1A9}" type="datetime4">
              <a:rPr lang="en-US" smtClean="0"/>
              <a:t>December 19, 2020</a:t>
            </a:fld>
            <a:endParaRPr lang="en-US" dirty="0"/>
          </a:p>
        </p:txBody>
      </p:sp>
      <p:sp>
        <p:nvSpPr>
          <p:cNvPr id="8" name="Footer Placeholder 7"/>
          <p:cNvSpPr>
            <a:spLocks noGrp="1"/>
          </p:cNvSpPr>
          <p:nvPr>
            <p:ph type="ftr" sz="quarter" idx="32"/>
          </p:nvPr>
        </p:nvSpPr>
        <p:spPr bwMode="gray"/>
        <p:txBody>
          <a:bodyPr/>
          <a:lstStyle/>
          <a:p>
            <a:pPr lvl="8"/>
            <a:endParaRPr lang="en-US" dirty="0"/>
          </a:p>
        </p:txBody>
      </p:sp>
      <p:sp>
        <p:nvSpPr>
          <p:cNvPr id="10" name="Slide Number Placeholder 9"/>
          <p:cNvSpPr>
            <a:spLocks noGrp="1"/>
          </p:cNvSpPr>
          <p:nvPr>
            <p:ph type="sldNum" sz="quarter" idx="33"/>
          </p:nvPr>
        </p:nvSpPr>
        <p:spPr bwMode="gray"/>
        <p:txBody>
          <a:bodyPr/>
          <a:lstStyle/>
          <a:p>
            <a:r>
              <a:rPr lang="en-US" dirty="0"/>
              <a:t>Slide </a:t>
            </a:r>
            <a:fld id="{619F89D8-7AE3-494A-97F3-03D680869632}" type="slidenum">
              <a:rPr lang="en-US" smtClean="0"/>
              <a:pPr/>
              <a:t>‹#›</a:t>
            </a:fld>
            <a:endParaRPr lang="en-US" dirty="0"/>
          </a:p>
        </p:txBody>
      </p:sp>
      <p:sp>
        <p:nvSpPr>
          <p:cNvPr id="31"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2" name="Straight Connector 41"/>
          <p:cNvCxnSpPr/>
          <p:nvPr/>
        </p:nvCxnSpPr>
        <p:spPr bwMode="gray">
          <a:xfrm>
            <a:off x="3138908"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p:nvCxnSpPr>
        <p:spPr bwMode="gray">
          <a:xfrm>
            <a:off x="9047884"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4" name="Straight Connector 43"/>
          <p:cNvCxnSpPr/>
          <p:nvPr/>
        </p:nvCxnSpPr>
        <p:spPr bwMode="gray">
          <a:xfrm>
            <a:off x="6093396"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55573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9: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D55C6F4D-1357-4A6A-9B38-79BE30FAEEA6}" type="datetime4">
              <a:rPr lang="en-US" smtClean="0"/>
              <a:t>December 19,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50004" y="1931197"/>
            <a:ext cx="5603523"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1931197"/>
            <a:ext cx="5602537" cy="185386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6095999"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67" y="4064036"/>
            <a:ext cx="11520897" cy="184807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4209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0: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CC707A3D-437C-4768-8817-18F1A32443D8}" type="datetime4">
              <a:rPr lang="en-US" smtClean="0"/>
              <a:t>December 19,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4259985" y="1931197"/>
            <a:ext cx="3643200"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1931197"/>
            <a:ext cx="3643200" cy="185386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4118225"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67" y="4064036"/>
            <a:ext cx="11520897" cy="184807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p:nvCxnSpPr>
        <p:spPr bwMode="gray">
          <a:xfrm>
            <a:off x="8056756"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4" name="Content Placeholder 3"/>
          <p:cNvSpPr>
            <a:spLocks noGrp="1"/>
          </p:cNvSpPr>
          <p:nvPr>
            <p:ph sz="quarter" idx="22"/>
          </p:nvPr>
        </p:nvSpPr>
        <p:spPr bwMode="gray">
          <a:xfrm>
            <a:off x="8210327" y="1931197"/>
            <a:ext cx="3643200"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178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5: Divi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b="6897"/>
          <a:stretch/>
        </p:blipFill>
        <p:spPr bwMode="gray">
          <a:xfrm>
            <a:off x="1" y="0"/>
            <a:ext cx="12198845" cy="6858000"/>
          </a:xfrm>
          <a:prstGeom prst="rect">
            <a:avLst/>
          </a:prstGeom>
        </p:spPr>
      </p:pic>
      <p:sp>
        <p:nvSpPr>
          <p:cNvPr id="9" name="Title 1">
            <a:extLst>
              <a:ext uri="{FF2B5EF4-FFF2-40B4-BE49-F238E27FC236}">
                <a16:creationId xmlns:a16="http://schemas.microsoft.com/office/drawing/2014/main" id="{26BA06A1-F808-4CBA-9D28-8D357F795D4C}"/>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F7CD425E-9028-4049-A9A0-DC6F9DF08061}"/>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83033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41: Content (8)">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64" y="1932098"/>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p:nvCxnSpPr>
        <p:spPr bwMode="gray">
          <a:xfrm>
            <a:off x="333527" y="3925094"/>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3287752" y="1932849"/>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64" y="4016596"/>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3287752" y="4017347"/>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4"/>
          </p:nvPr>
        </p:nvSpPr>
        <p:spPr bwMode="gray"/>
        <p:txBody>
          <a:bodyPr/>
          <a:lstStyle/>
          <a:p>
            <a:fld id="{E0611517-614C-4B4D-AB44-367E4E99FD8B}" type="datetime4">
              <a:rPr lang="en-US" smtClean="0"/>
              <a:t>December 19, 2020</a:t>
            </a:fld>
            <a:endParaRPr lang="en-US" dirty="0"/>
          </a:p>
        </p:txBody>
      </p:sp>
      <p:sp>
        <p:nvSpPr>
          <p:cNvPr id="4" name="Footer Placeholder 3"/>
          <p:cNvSpPr>
            <a:spLocks noGrp="1"/>
          </p:cNvSpPr>
          <p:nvPr>
            <p:ph type="ftr" sz="quarter" idx="25"/>
          </p:nvPr>
        </p:nvSpPr>
        <p:spPr bwMode="gray"/>
        <p:txBody>
          <a:bodyPr/>
          <a:lstStyle/>
          <a:p>
            <a:pPr lvl="8"/>
            <a:endParaRPr lang="en-US" dirty="0"/>
          </a:p>
        </p:txBody>
      </p:sp>
      <p:sp>
        <p:nvSpPr>
          <p:cNvPr id="5" name="Slide Number Placeholder 4"/>
          <p:cNvSpPr>
            <a:spLocks noGrp="1"/>
          </p:cNvSpPr>
          <p:nvPr>
            <p:ph type="sldNum" sz="quarter" idx="26"/>
          </p:nvPr>
        </p:nvSpPr>
        <p:spPr bwMode="gray"/>
        <p:txBody>
          <a:bodyPr/>
          <a:lstStyle/>
          <a:p>
            <a:r>
              <a:rPr lang="en-US" dirty="0"/>
              <a:t>Slide </a:t>
            </a:r>
            <a:fld id="{619F89D8-7AE3-494A-97F3-03D680869632}" type="slidenum">
              <a:rPr lang="en-US" smtClean="0"/>
              <a:pPr/>
              <a:t>‹#›</a:t>
            </a:fld>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4" name="Content Placeholder 3"/>
          <p:cNvSpPr>
            <a:spLocks noGrp="1"/>
          </p:cNvSpPr>
          <p:nvPr>
            <p:ph sz="quarter" idx="27"/>
          </p:nvPr>
        </p:nvSpPr>
        <p:spPr bwMode="gray">
          <a:xfrm>
            <a:off x="6242240" y="1932098"/>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8"/>
          </p:nvPr>
        </p:nvSpPr>
        <p:spPr bwMode="gray">
          <a:xfrm>
            <a:off x="9196727" y="1932849"/>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9"/>
          </p:nvPr>
        </p:nvSpPr>
        <p:spPr bwMode="gray">
          <a:xfrm>
            <a:off x="6242240" y="4016596"/>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30"/>
          </p:nvPr>
        </p:nvSpPr>
        <p:spPr bwMode="gray">
          <a:xfrm>
            <a:off x="9196727" y="4017347"/>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37655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2: Title (4) &amp; Content (4)">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333264" y="404510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333264" y="4432235"/>
            <a:ext cx="5605200" cy="148419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8"/>
            <a:ext cx="5605200" cy="148487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C4E03CA3-8880-4761-834D-5767F2401861}" type="datetime4">
              <a:rPr lang="en-US" smtClean="0"/>
              <a:t>December 19, 2020</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p:nvCxnSpPr>
        <p:spPr bwMode="gray">
          <a:xfrm>
            <a:off x="333264"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p:nvCxnSpPr>
        <p:spPr bwMode="gray">
          <a:xfrm>
            <a:off x="333264" y="4348008"/>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5" y="2317641"/>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bwMode="gray"/>
        <p:txBody>
          <a:bodyPr/>
          <a:lstStyle/>
          <a:p>
            <a:r>
              <a:rPr lang="en-US"/>
              <a:t>Click to edit Master title style</a:t>
            </a:r>
            <a:endParaRPr lang="en-US" dirty="0"/>
          </a:p>
        </p:txBody>
      </p:sp>
      <p:sp>
        <p:nvSpPr>
          <p:cNvPr id="18" name="Subtitle 2"/>
          <p:cNvSpPr>
            <a:spLocks noGrp="1"/>
          </p:cNvSpPr>
          <p:nvPr>
            <p:ph type="subTitle" idx="13"/>
          </p:nvPr>
        </p:nvSpPr>
        <p:spPr bwMode="gray">
          <a:xfrm>
            <a:off x="332368" y="1085213"/>
            <a:ext cx="115211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2" name="Straight Connector 31"/>
          <p:cNvCxnSpPr/>
          <p:nvPr/>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Text Placeholder 11"/>
          <p:cNvSpPr>
            <a:spLocks noGrp="1"/>
          </p:cNvSpPr>
          <p:nvPr>
            <p:ph type="body" sz="quarter" idx="22"/>
          </p:nvPr>
        </p:nvSpPr>
        <p:spPr bwMode="gray">
          <a:xfrm>
            <a:off x="6248045" y="4043972"/>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4"/>
          <p:cNvCxnSpPr/>
          <p:nvPr/>
        </p:nvCxnSpPr>
        <p:spPr bwMode="gray">
          <a:xfrm>
            <a:off x="6248045" y="4351954"/>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Content Placeholder 15"/>
          <p:cNvSpPr>
            <a:spLocks noGrp="1"/>
          </p:cNvSpPr>
          <p:nvPr>
            <p:ph sz="quarter" idx="23"/>
          </p:nvPr>
        </p:nvSpPr>
        <p:spPr bwMode="gray">
          <a:xfrm>
            <a:off x="6248045" y="4430420"/>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621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43: Content (4)">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64" y="1931195"/>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p:nvCxnSpPr>
        <p:spPr bwMode="gray">
          <a:xfrm>
            <a:off x="6095999" y="1931195"/>
            <a:ext cx="0" cy="398224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8" name="Straight Connector 17"/>
          <p:cNvCxnSpPr/>
          <p:nvPr/>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6234129" y="1931195"/>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64" y="4059571"/>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6234129" y="4059571"/>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4"/>
          </p:nvPr>
        </p:nvSpPr>
        <p:spPr bwMode="gray"/>
        <p:txBody>
          <a:bodyPr/>
          <a:lstStyle/>
          <a:p>
            <a:fld id="{8EC109B0-75FC-4429-BE4E-3C56DF0B4567}" type="datetime4">
              <a:rPr lang="en-US" smtClean="0"/>
              <a:t>December 19, 2020</a:t>
            </a:fld>
            <a:endParaRPr lang="en-US" dirty="0"/>
          </a:p>
        </p:txBody>
      </p:sp>
      <p:sp>
        <p:nvSpPr>
          <p:cNvPr id="4" name="Footer Placeholder 3"/>
          <p:cNvSpPr>
            <a:spLocks noGrp="1"/>
          </p:cNvSpPr>
          <p:nvPr>
            <p:ph type="ftr" sz="quarter" idx="25"/>
          </p:nvPr>
        </p:nvSpPr>
        <p:spPr bwMode="gray"/>
        <p:txBody>
          <a:bodyPr/>
          <a:lstStyle/>
          <a:p>
            <a:pPr lvl="8"/>
            <a:endParaRPr lang="en-US" dirty="0"/>
          </a:p>
        </p:txBody>
      </p:sp>
      <p:sp>
        <p:nvSpPr>
          <p:cNvPr id="5" name="Slide Number Placeholder 4"/>
          <p:cNvSpPr>
            <a:spLocks noGrp="1"/>
          </p:cNvSpPr>
          <p:nvPr>
            <p:ph type="sldNum" sz="quarter" idx="26"/>
          </p:nvPr>
        </p:nvSpPr>
        <p:spPr bwMode="gray"/>
        <p:txBody>
          <a:bodyPr/>
          <a:lstStyle/>
          <a:p>
            <a:r>
              <a:rPr lang="en-US" dirty="0"/>
              <a:t>Slide </a:t>
            </a:r>
            <a:fld id="{619F89D8-7AE3-494A-97F3-03D680869632}" type="slidenum">
              <a:rPr lang="en-US" smtClean="0"/>
              <a:pPr/>
              <a:t>‹#›</a:t>
            </a:fld>
            <a:endParaRPr lang="en-US" dirty="0"/>
          </a:p>
        </p:txBody>
      </p:sp>
      <p:sp>
        <p:nvSpPr>
          <p:cNvPr id="15"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6" name="Title 5"/>
          <p:cNvSpPr>
            <a:spLocks noGrp="1"/>
          </p:cNvSpPr>
          <p:nvPr>
            <p:ph type="title"/>
          </p:nvPr>
        </p:nvSpPr>
        <p:spPr bwMode="gray"/>
        <p:txBody>
          <a:bodyPr/>
          <a:lstStyle/>
          <a:p>
            <a:r>
              <a:rPr lang="en-US"/>
              <a:t>Click to edit Master title style</a:t>
            </a:r>
            <a:endParaRPr lang="en-US" dirty="0"/>
          </a:p>
        </p:txBody>
      </p:sp>
    </p:spTree>
    <p:extLst>
      <p:ext uri="{BB962C8B-B14F-4D97-AF65-F5344CB8AC3E}">
        <p14:creationId xmlns:p14="http://schemas.microsoft.com/office/powerpoint/2010/main" val="107752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44: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333264" y="1931198"/>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1"/>
          </p:nvPr>
        </p:nvSpPr>
        <p:spPr bwMode="gray">
          <a:xfrm>
            <a:off x="6232344" y="1931198"/>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64" y="3737725"/>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6232344" y="3737725"/>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24"/>
          </p:nvPr>
        </p:nvSpPr>
        <p:spPr bwMode="gray">
          <a:xfrm>
            <a:off x="332367" y="5452639"/>
            <a:ext cx="11521160"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3" name="Straight Connector 22"/>
          <p:cNvCxnSpPr/>
          <p:nvPr/>
        </p:nvCxnSpPr>
        <p:spPr bwMode="gray">
          <a:xfrm>
            <a:off x="333527" y="359990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 name="Date Placeholder 2"/>
          <p:cNvSpPr>
            <a:spLocks noGrp="1"/>
          </p:cNvSpPr>
          <p:nvPr>
            <p:ph type="dt" sz="half" idx="25"/>
          </p:nvPr>
        </p:nvSpPr>
        <p:spPr bwMode="gray"/>
        <p:txBody>
          <a:bodyPr/>
          <a:lstStyle/>
          <a:p>
            <a:fld id="{82AE24F0-D46E-441E-BC56-E449F6276B29}" type="datetime4">
              <a:rPr lang="en-US" smtClean="0"/>
              <a:t>December 19, 2020</a:t>
            </a:fld>
            <a:endParaRPr lang="en-US" dirty="0"/>
          </a:p>
        </p:txBody>
      </p:sp>
      <p:sp>
        <p:nvSpPr>
          <p:cNvPr id="4" name="Footer Placeholder 3"/>
          <p:cNvSpPr>
            <a:spLocks noGrp="1"/>
          </p:cNvSpPr>
          <p:nvPr>
            <p:ph type="ftr" sz="quarter" idx="26"/>
          </p:nvPr>
        </p:nvSpPr>
        <p:spPr bwMode="gray"/>
        <p:txBody>
          <a:bodyPr/>
          <a:lstStyle/>
          <a:p>
            <a:pPr lvl="8"/>
            <a:endParaRPr lang="en-US" dirty="0"/>
          </a:p>
        </p:txBody>
      </p:sp>
      <p:sp>
        <p:nvSpPr>
          <p:cNvPr id="5" name="Slide Number Placeholder 4"/>
          <p:cNvSpPr>
            <a:spLocks noGrp="1"/>
          </p:cNvSpPr>
          <p:nvPr>
            <p:ph type="sldNum" sz="quarter" idx="27"/>
          </p:nvPr>
        </p:nvSpPr>
        <p:spPr bwMode="gray"/>
        <p:txBody>
          <a:bodyPr/>
          <a:lstStyle/>
          <a:p>
            <a:r>
              <a:rPr lang="en-US" dirty="0"/>
              <a:t>Slide </a:t>
            </a:r>
            <a:fld id="{619F89D8-7AE3-494A-97F3-03D680869632}" type="slidenum">
              <a:rPr lang="en-US" smtClean="0"/>
              <a:pPr/>
              <a:t>‹#›</a:t>
            </a:fld>
            <a:endParaRPr lang="en-US" dirty="0"/>
          </a:p>
        </p:txBody>
      </p:sp>
      <p:cxnSp>
        <p:nvCxnSpPr>
          <p:cNvPr id="14" name="Straight Connector 13"/>
          <p:cNvCxnSpPr/>
          <p:nvPr/>
        </p:nvCxnSpPr>
        <p:spPr bwMode="gray">
          <a:xfrm>
            <a:off x="6095999" y="1931195"/>
            <a:ext cx="0" cy="333742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09383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5: Title (2) &amp;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5361993" cy="191932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1"/>
          </p:nvPr>
        </p:nvSpPr>
        <p:spPr bwMode="gray">
          <a:xfrm>
            <a:off x="2553273" y="3993324"/>
            <a:ext cx="5361993" cy="191932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bwMode="gray">
          <a:xfrm>
            <a:off x="2551798" y="3921919"/>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2582" y="1931196"/>
            <a:ext cx="191880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4"/>
          </p:nvPr>
        </p:nvSpPr>
        <p:spPr bwMode="gray">
          <a:xfrm>
            <a:off x="332582" y="3993324"/>
            <a:ext cx="191880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6"/>
          </p:nvPr>
        </p:nvSpPr>
        <p:spPr bwMode="gray"/>
        <p:txBody>
          <a:bodyPr/>
          <a:lstStyle/>
          <a:p>
            <a:fld id="{15E70819-8927-4894-9672-C8919068D05F}" type="datetime4">
              <a:rPr lang="en-US" smtClean="0"/>
              <a:t>December 19, 2020</a:t>
            </a:fld>
            <a:endParaRPr lang="en-US" dirty="0"/>
          </a:p>
        </p:txBody>
      </p:sp>
      <p:sp>
        <p:nvSpPr>
          <p:cNvPr id="4" name="Footer Placeholder 3"/>
          <p:cNvSpPr>
            <a:spLocks noGrp="1"/>
          </p:cNvSpPr>
          <p:nvPr>
            <p:ph type="ftr" sz="quarter" idx="27"/>
          </p:nvPr>
        </p:nvSpPr>
        <p:spPr bwMode="gray"/>
        <p:txBody>
          <a:bodyPr/>
          <a:lstStyle/>
          <a:p>
            <a:pPr lvl="8"/>
            <a:endParaRPr lang="en-US" dirty="0"/>
          </a:p>
        </p:txBody>
      </p:sp>
      <p:sp>
        <p:nvSpPr>
          <p:cNvPr id="5" name="Slide Number Placeholder 4"/>
          <p:cNvSpPr>
            <a:spLocks noGrp="1"/>
          </p:cNvSpPr>
          <p:nvPr>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1" name="Content Placeholder 3"/>
          <p:cNvSpPr>
            <a:spLocks noGrp="1"/>
          </p:cNvSpPr>
          <p:nvPr>
            <p:ph sz="quarter" idx="29"/>
          </p:nvPr>
        </p:nvSpPr>
        <p:spPr bwMode="gray">
          <a:xfrm>
            <a:off x="8218509" y="1931196"/>
            <a:ext cx="3634755" cy="398144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909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6: Title (3)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1"/>
          </p:nvPr>
        </p:nvSpPr>
        <p:spPr bwMode="gray">
          <a:xfrm>
            <a:off x="2553273" y="3305949"/>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3273" y="4680702"/>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bwMode="gray">
          <a:xfrm>
            <a:off x="2554866" y="3235138"/>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0" name="Straight Connector 19"/>
          <p:cNvCxnSpPr/>
          <p:nvPr/>
        </p:nvCxnSpPr>
        <p:spPr bwMode="gray">
          <a:xfrm>
            <a:off x="2554866" y="4611082"/>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2367" y="1931196"/>
            <a:ext cx="191766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4"/>
          </p:nvPr>
        </p:nvSpPr>
        <p:spPr bwMode="gray">
          <a:xfrm>
            <a:off x="332367" y="3305949"/>
            <a:ext cx="191766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25"/>
          </p:nvPr>
        </p:nvSpPr>
        <p:spPr bwMode="gray">
          <a:xfrm>
            <a:off x="332367" y="4680702"/>
            <a:ext cx="1917663"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6"/>
          </p:nvPr>
        </p:nvSpPr>
        <p:spPr bwMode="gray"/>
        <p:txBody>
          <a:bodyPr/>
          <a:lstStyle/>
          <a:p>
            <a:fld id="{4BCB0CFA-6541-4C1A-AF28-2E10B008E3FC}" type="datetime4">
              <a:rPr lang="en-US" smtClean="0"/>
              <a:t>December 19, 2020</a:t>
            </a:fld>
            <a:endParaRPr lang="en-US" dirty="0"/>
          </a:p>
        </p:txBody>
      </p:sp>
      <p:sp>
        <p:nvSpPr>
          <p:cNvPr id="4" name="Footer Placeholder 3"/>
          <p:cNvSpPr>
            <a:spLocks noGrp="1"/>
          </p:cNvSpPr>
          <p:nvPr>
            <p:ph type="ftr" sz="quarter" idx="27"/>
          </p:nvPr>
        </p:nvSpPr>
        <p:spPr bwMode="gray"/>
        <p:txBody>
          <a:bodyPr/>
          <a:lstStyle/>
          <a:p>
            <a:pPr lvl="8"/>
            <a:endParaRPr lang="en-US" dirty="0"/>
          </a:p>
        </p:txBody>
      </p:sp>
      <p:sp>
        <p:nvSpPr>
          <p:cNvPr id="5" name="Slide Number Placeholder 4"/>
          <p:cNvSpPr>
            <a:spLocks noGrp="1"/>
          </p:cNvSpPr>
          <p:nvPr>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1" name="Content Placeholder 3"/>
          <p:cNvSpPr>
            <a:spLocks noGrp="1"/>
          </p:cNvSpPr>
          <p:nvPr>
            <p:ph sz="quarter" idx="29"/>
          </p:nvPr>
        </p:nvSpPr>
        <p:spPr bwMode="gray">
          <a:xfrm>
            <a:off x="8218509" y="1931196"/>
            <a:ext cx="3634755" cy="398144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296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7: Title (3) &amp; Content (3)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bwMode="gray">
          <a:xfrm>
            <a:off x="2554464" y="3235138"/>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3273" y="3305949"/>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3273" y="4680702"/>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p:nvCxnSpPr>
        <p:spPr bwMode="gray">
          <a:xfrm>
            <a:off x="2554464" y="4611082"/>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64" y="1931196"/>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4"/>
          </p:nvPr>
        </p:nvSpPr>
        <p:spPr bwMode="gray">
          <a:xfrm>
            <a:off x="333264" y="3305949"/>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25"/>
          </p:nvPr>
        </p:nvSpPr>
        <p:spPr bwMode="gray">
          <a:xfrm>
            <a:off x="333264" y="4680702"/>
            <a:ext cx="191676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6"/>
          </p:nvPr>
        </p:nvSpPr>
        <p:spPr bwMode="gray"/>
        <p:txBody>
          <a:bodyPr/>
          <a:lstStyle/>
          <a:p>
            <a:fld id="{7717F15D-506D-49EF-9CE2-C0D267A1C972}" type="datetime4">
              <a:rPr lang="en-US" smtClean="0"/>
              <a:t>December 19, 2020</a:t>
            </a:fld>
            <a:endParaRPr lang="en-US" dirty="0"/>
          </a:p>
        </p:txBody>
      </p:sp>
      <p:sp>
        <p:nvSpPr>
          <p:cNvPr id="4" name="Footer Placeholder 3"/>
          <p:cNvSpPr>
            <a:spLocks noGrp="1"/>
          </p:cNvSpPr>
          <p:nvPr>
            <p:ph type="ftr" sz="quarter" idx="27"/>
          </p:nvPr>
        </p:nvSpPr>
        <p:spPr bwMode="gray"/>
        <p:txBody>
          <a:bodyPr/>
          <a:lstStyle/>
          <a:p>
            <a:pPr lvl="8"/>
            <a:endParaRPr lang="en-US" dirty="0"/>
          </a:p>
        </p:txBody>
      </p:sp>
      <p:sp>
        <p:nvSpPr>
          <p:cNvPr id="5" name="Slide Number Placeholder 4"/>
          <p:cNvSpPr>
            <a:spLocks noGrp="1"/>
          </p:cNvSpPr>
          <p:nvPr>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2475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48: Title (3) &amp; Content (3) &amp; Box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bwMode="gray">
          <a:xfrm>
            <a:off x="2554464" y="3019668"/>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3273" y="3091669"/>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3273" y="4252143"/>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p:nvCxnSpPr>
        <p:spPr bwMode="gray">
          <a:xfrm>
            <a:off x="2554464" y="4180142"/>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64" y="1931196"/>
            <a:ext cx="191676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4"/>
          </p:nvPr>
        </p:nvSpPr>
        <p:spPr bwMode="gray">
          <a:xfrm>
            <a:off x="333264" y="3091669"/>
            <a:ext cx="191676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25"/>
          </p:nvPr>
        </p:nvSpPr>
        <p:spPr bwMode="gray">
          <a:xfrm>
            <a:off x="333264" y="4252143"/>
            <a:ext cx="1916766" cy="101647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11"/>
          <p:cNvSpPr>
            <a:spLocks noGrp="1"/>
          </p:cNvSpPr>
          <p:nvPr>
            <p:ph type="body" sz="quarter" idx="26"/>
          </p:nvPr>
        </p:nvSpPr>
        <p:spPr bwMode="gray">
          <a:xfrm>
            <a:off x="332366" y="5452639"/>
            <a:ext cx="115208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7"/>
          </p:nvPr>
        </p:nvSpPr>
        <p:spPr bwMode="gray"/>
        <p:txBody>
          <a:bodyPr/>
          <a:lstStyle/>
          <a:p>
            <a:fld id="{A6AEED0B-F756-4AC8-AA9D-323D354ED2D7}" type="datetime4">
              <a:rPr lang="en-US" smtClean="0"/>
              <a:t>December 19, 2020</a:t>
            </a:fld>
            <a:endParaRPr lang="en-US" dirty="0"/>
          </a:p>
        </p:txBody>
      </p:sp>
      <p:sp>
        <p:nvSpPr>
          <p:cNvPr id="4" name="Footer Placeholder 3"/>
          <p:cNvSpPr>
            <a:spLocks noGrp="1"/>
          </p:cNvSpPr>
          <p:nvPr>
            <p:ph type="ftr" sz="quarter" idx="28"/>
          </p:nvPr>
        </p:nvSpPr>
        <p:spPr bwMode="gray"/>
        <p:txBody>
          <a:bodyPr/>
          <a:lstStyle/>
          <a:p>
            <a:pPr lvl="8"/>
            <a:endParaRPr lang="en-US" dirty="0"/>
          </a:p>
        </p:txBody>
      </p:sp>
      <p:sp>
        <p:nvSpPr>
          <p:cNvPr id="5" name="Slide Number Placeholder 4"/>
          <p:cNvSpPr>
            <a:spLocks noGrp="1"/>
          </p:cNvSpPr>
          <p:nvPr>
            <p:ph type="sldNum" sz="quarter" idx="29"/>
          </p:nvPr>
        </p:nvSpPr>
        <p:spPr bwMode="gray"/>
        <p:txBody>
          <a:bodyPr/>
          <a:lstStyle/>
          <a:p>
            <a:r>
              <a:rPr lang="en-US" dirty="0"/>
              <a:t>Slide </a:t>
            </a:r>
            <a:fld id="{619F89D8-7AE3-494A-97F3-03D680869632}" type="slidenum">
              <a:rPr lang="en-US" smtClean="0"/>
              <a:pPr/>
              <a:t>‹#›</a:t>
            </a:fld>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00485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9: Title (4) &amp; Content (4) &amp; Box / Numbers">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2818583" y="1931198"/>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21"/>
          </p:nvPr>
        </p:nvSpPr>
        <p:spPr bwMode="gray">
          <a:xfrm>
            <a:off x="2818583" y="2801554"/>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22"/>
          </p:nvPr>
        </p:nvSpPr>
        <p:spPr bwMode="gray">
          <a:xfrm>
            <a:off x="2818583" y="3671910"/>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6"/>
          </p:nvPr>
        </p:nvSpPr>
        <p:spPr bwMode="gray">
          <a:xfrm>
            <a:off x="332367" y="5452639"/>
            <a:ext cx="115208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Content Placeholder 3"/>
          <p:cNvSpPr>
            <a:spLocks noGrp="1"/>
          </p:cNvSpPr>
          <p:nvPr>
            <p:ph sz="quarter" idx="27"/>
          </p:nvPr>
        </p:nvSpPr>
        <p:spPr bwMode="gray">
          <a:xfrm>
            <a:off x="332582" y="1931198"/>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Content Placeholder 3"/>
          <p:cNvSpPr>
            <a:spLocks noGrp="1"/>
          </p:cNvSpPr>
          <p:nvPr>
            <p:ph sz="quarter" idx="28"/>
          </p:nvPr>
        </p:nvSpPr>
        <p:spPr bwMode="gray">
          <a:xfrm>
            <a:off x="332582" y="2801554"/>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9"/>
          </p:nvPr>
        </p:nvSpPr>
        <p:spPr bwMode="gray">
          <a:xfrm>
            <a:off x="332582" y="3671910"/>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30"/>
          </p:nvPr>
        </p:nvSpPr>
        <p:spPr bwMode="gray">
          <a:xfrm>
            <a:off x="2818583" y="4542265"/>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Content Placeholder 3"/>
          <p:cNvSpPr>
            <a:spLocks noGrp="1"/>
          </p:cNvSpPr>
          <p:nvPr>
            <p:ph sz="quarter" idx="31"/>
          </p:nvPr>
        </p:nvSpPr>
        <p:spPr bwMode="gray">
          <a:xfrm>
            <a:off x="332582" y="4542265"/>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9" name="Straight Connector 13"/>
          <p:cNvCxnSpPr/>
          <p:nvPr/>
        </p:nvCxnSpPr>
        <p:spPr bwMode="gray">
          <a:xfrm>
            <a:off x="1999567" y="2800986"/>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14"/>
          <p:cNvCxnSpPr/>
          <p:nvPr/>
        </p:nvCxnSpPr>
        <p:spPr bwMode="gray">
          <a:xfrm>
            <a:off x="1779054" y="3164586"/>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13"/>
          <p:cNvCxnSpPr/>
          <p:nvPr/>
        </p:nvCxnSpPr>
        <p:spPr bwMode="gray">
          <a:xfrm>
            <a:off x="1999567" y="4542262"/>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14"/>
          <p:cNvCxnSpPr/>
          <p:nvPr/>
        </p:nvCxnSpPr>
        <p:spPr bwMode="gray">
          <a:xfrm>
            <a:off x="1778487" y="4905862"/>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13"/>
          <p:cNvCxnSpPr/>
          <p:nvPr/>
        </p:nvCxnSpPr>
        <p:spPr bwMode="gray">
          <a:xfrm>
            <a:off x="1999567" y="1930348"/>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14"/>
          <p:cNvCxnSpPr/>
          <p:nvPr/>
        </p:nvCxnSpPr>
        <p:spPr bwMode="gray">
          <a:xfrm>
            <a:off x="1779502" y="2293948"/>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13"/>
          <p:cNvCxnSpPr/>
          <p:nvPr/>
        </p:nvCxnSpPr>
        <p:spPr bwMode="gray">
          <a:xfrm>
            <a:off x="1999568" y="3671624"/>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14"/>
          <p:cNvCxnSpPr/>
          <p:nvPr/>
        </p:nvCxnSpPr>
        <p:spPr bwMode="gray">
          <a:xfrm>
            <a:off x="1778487" y="4035224"/>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p:nvCxnSpPr>
        <p:spPr bwMode="gray">
          <a:xfrm>
            <a:off x="2072427" y="2729549"/>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2" name="Straight Connector 51"/>
          <p:cNvCxnSpPr/>
          <p:nvPr/>
        </p:nvCxnSpPr>
        <p:spPr bwMode="gray">
          <a:xfrm>
            <a:off x="2072427" y="3599904"/>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3" name="Straight Connector 52"/>
          <p:cNvCxnSpPr/>
          <p:nvPr/>
        </p:nvCxnSpPr>
        <p:spPr bwMode="gray">
          <a:xfrm>
            <a:off x="2072427" y="4470259"/>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 name="Date Placeholder 3"/>
          <p:cNvSpPr>
            <a:spLocks noGrp="1"/>
          </p:cNvSpPr>
          <p:nvPr>
            <p:ph type="dt" sz="half" idx="32"/>
          </p:nvPr>
        </p:nvSpPr>
        <p:spPr bwMode="gray"/>
        <p:txBody>
          <a:bodyPr/>
          <a:lstStyle/>
          <a:p>
            <a:fld id="{5886327C-AA5E-4F43-AF30-97340266EED1}" type="datetime4">
              <a:rPr lang="en-US" smtClean="0"/>
              <a:t>December 19, 2020</a:t>
            </a:fld>
            <a:endParaRPr lang="en-US" dirty="0"/>
          </a:p>
        </p:txBody>
      </p:sp>
      <p:sp>
        <p:nvSpPr>
          <p:cNvPr id="5" name="Footer Placeholder 4"/>
          <p:cNvSpPr>
            <a:spLocks noGrp="1"/>
          </p:cNvSpPr>
          <p:nvPr>
            <p:ph type="ftr" sz="quarter" idx="33"/>
          </p:nvPr>
        </p:nvSpPr>
        <p:spPr bwMode="gray"/>
        <p:txBody>
          <a:bodyPr/>
          <a:lstStyle/>
          <a:p>
            <a:pPr lvl="8"/>
            <a:endParaRPr lang="en-US" dirty="0"/>
          </a:p>
        </p:txBody>
      </p:sp>
      <p:sp>
        <p:nvSpPr>
          <p:cNvPr id="6" name="Slide Number Placeholder 5"/>
          <p:cNvSpPr>
            <a:spLocks noGrp="1"/>
          </p:cNvSpPr>
          <p:nvPr>
            <p:ph type="sldNum" sz="quarter" idx="34"/>
          </p:nvPr>
        </p:nvSpPr>
        <p:spPr bwMode="gray"/>
        <p:txBody>
          <a:bodyPr/>
          <a:lstStyle/>
          <a:p>
            <a:r>
              <a:rPr lang="en-US" dirty="0"/>
              <a:t>Slide </a:t>
            </a:r>
            <a:fld id="{619F89D8-7AE3-494A-97F3-03D680869632}" type="slidenum">
              <a:rPr lang="en-US" smtClean="0"/>
              <a:pPr/>
              <a:t>‹#›</a:t>
            </a:fld>
            <a:endParaRPr lang="en-US" dirty="0"/>
          </a:p>
        </p:txBody>
      </p:sp>
      <p:sp>
        <p:nvSpPr>
          <p:cNvPr id="34"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7" name="Content Placeholder 6"/>
          <p:cNvSpPr>
            <a:spLocks noGrp="1"/>
          </p:cNvSpPr>
          <p:nvPr>
            <p:ph sz="quarter" idx="35" hasCustomPrompt="1"/>
          </p:nvPr>
        </p:nvSpPr>
        <p:spPr>
          <a:xfrm>
            <a:off x="2218077" y="2100061"/>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1</a:t>
            </a:r>
            <a:endParaRPr lang="en-GB" dirty="0"/>
          </a:p>
        </p:txBody>
      </p:sp>
      <p:sp>
        <p:nvSpPr>
          <p:cNvPr id="54" name="Content Placeholder 6"/>
          <p:cNvSpPr>
            <a:spLocks noGrp="1"/>
          </p:cNvSpPr>
          <p:nvPr>
            <p:ph sz="quarter" idx="36" hasCustomPrompt="1"/>
          </p:nvPr>
        </p:nvSpPr>
        <p:spPr>
          <a:xfrm>
            <a:off x="2218077" y="2971986"/>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2</a:t>
            </a:r>
            <a:endParaRPr lang="en-GB" dirty="0"/>
          </a:p>
        </p:txBody>
      </p:sp>
      <p:sp>
        <p:nvSpPr>
          <p:cNvPr id="55" name="Content Placeholder 6"/>
          <p:cNvSpPr>
            <a:spLocks noGrp="1"/>
          </p:cNvSpPr>
          <p:nvPr>
            <p:ph sz="quarter" idx="37" hasCustomPrompt="1"/>
          </p:nvPr>
        </p:nvSpPr>
        <p:spPr>
          <a:xfrm>
            <a:off x="2218077" y="3843416"/>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3</a:t>
            </a:r>
            <a:endParaRPr lang="en-GB" dirty="0"/>
          </a:p>
        </p:txBody>
      </p:sp>
      <p:sp>
        <p:nvSpPr>
          <p:cNvPr id="56" name="Content Placeholder 6"/>
          <p:cNvSpPr>
            <a:spLocks noGrp="1"/>
          </p:cNvSpPr>
          <p:nvPr>
            <p:ph sz="quarter" idx="38" hasCustomPrompt="1"/>
          </p:nvPr>
        </p:nvSpPr>
        <p:spPr>
          <a:xfrm>
            <a:off x="2218077" y="4708172"/>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4</a:t>
            </a:r>
            <a:endParaRPr lang="en-GB" dirty="0"/>
          </a:p>
        </p:txBody>
      </p:sp>
    </p:spTree>
    <p:extLst>
      <p:ext uri="{BB962C8B-B14F-4D97-AF65-F5344CB8AC3E}">
        <p14:creationId xmlns:p14="http://schemas.microsoft.com/office/powerpoint/2010/main" val="403329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50: Matrix">
    <p:spTree>
      <p:nvGrpSpPr>
        <p:cNvPr id="1" name=""/>
        <p:cNvGrpSpPr/>
        <p:nvPr/>
      </p:nvGrpSpPr>
      <p:grpSpPr>
        <a:xfrm>
          <a:off x="0" y="0"/>
          <a:ext cx="0" cy="0"/>
          <a:chOff x="0" y="0"/>
          <a:chExt cx="0" cy="0"/>
        </a:xfrm>
      </p:grpSpPr>
      <p:sp>
        <p:nvSpPr>
          <p:cNvPr id="37" name="Text Placeholder 11"/>
          <p:cNvSpPr>
            <a:spLocks noGrp="1"/>
          </p:cNvSpPr>
          <p:nvPr>
            <p:ph type="body" sz="quarter" idx="26"/>
          </p:nvPr>
        </p:nvSpPr>
        <p:spPr bwMode="gray">
          <a:xfrm>
            <a:off x="2553272" y="1931194"/>
            <a:ext cx="289909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Text Placeholder 11"/>
          <p:cNvSpPr>
            <a:spLocks noGrp="1"/>
          </p:cNvSpPr>
          <p:nvPr>
            <p:ph type="body" sz="quarter" idx="27"/>
          </p:nvPr>
        </p:nvSpPr>
        <p:spPr bwMode="gray">
          <a:xfrm>
            <a:off x="5754947" y="1931194"/>
            <a:ext cx="2898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Text Placeholder 11"/>
          <p:cNvSpPr>
            <a:spLocks noGrp="1"/>
          </p:cNvSpPr>
          <p:nvPr>
            <p:ph type="body" sz="quarter" idx="28"/>
          </p:nvPr>
        </p:nvSpPr>
        <p:spPr bwMode="gray">
          <a:xfrm>
            <a:off x="8955527" y="1931194"/>
            <a:ext cx="2898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2553272" y="2317748"/>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21"/>
          </p:nvPr>
        </p:nvSpPr>
        <p:spPr bwMode="gray">
          <a:xfrm>
            <a:off x="2553273" y="3573970"/>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quarter" idx="22"/>
          </p:nvPr>
        </p:nvSpPr>
        <p:spPr bwMode="gray">
          <a:xfrm>
            <a:off x="2553273" y="4830194"/>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3"/>
          </p:nvPr>
        </p:nvSpPr>
        <p:spPr bwMode="gray">
          <a:xfrm>
            <a:off x="333264" y="1931196"/>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4"/>
          </p:nvPr>
        </p:nvSpPr>
        <p:spPr bwMode="gray">
          <a:xfrm>
            <a:off x="333264" y="3305949"/>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25"/>
          </p:nvPr>
        </p:nvSpPr>
        <p:spPr bwMode="gray">
          <a:xfrm>
            <a:off x="333264" y="4680702"/>
            <a:ext cx="191676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8" name="Straight Connector 27"/>
          <p:cNvCxnSpPr/>
          <p:nvPr/>
        </p:nvCxnSpPr>
        <p:spPr bwMode="gray">
          <a:xfrm>
            <a:off x="2553272"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p:nvCxnSpPr>
        <p:spPr bwMode="gray">
          <a:xfrm>
            <a:off x="2550359"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0" name="Straight Connector 29"/>
          <p:cNvCxnSpPr/>
          <p:nvPr/>
        </p:nvCxnSpPr>
        <p:spPr bwMode="gray">
          <a:xfrm>
            <a:off x="2550359"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1" name="Straight Connector 30"/>
          <p:cNvCxnSpPr/>
          <p:nvPr/>
        </p:nvCxnSpPr>
        <p:spPr bwMode="gray">
          <a:xfrm>
            <a:off x="5754400"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2" name="Straight Connector 31"/>
          <p:cNvCxnSpPr/>
          <p:nvPr/>
        </p:nvCxnSpPr>
        <p:spPr bwMode="gray">
          <a:xfrm>
            <a:off x="5752943"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3" name="Straight Connector 32"/>
          <p:cNvCxnSpPr/>
          <p:nvPr/>
        </p:nvCxnSpPr>
        <p:spPr bwMode="gray">
          <a:xfrm>
            <a:off x="5752943"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4" name="Straight Connector 33"/>
          <p:cNvCxnSpPr/>
          <p:nvPr/>
        </p:nvCxnSpPr>
        <p:spPr bwMode="gray">
          <a:xfrm>
            <a:off x="8955527"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p:nvCxnSpPr>
        <p:spPr bwMode="gray">
          <a:xfrm>
            <a:off x="8955527"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p:nvCxnSpPr>
        <p:spPr bwMode="gray">
          <a:xfrm>
            <a:off x="8955527"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3" name="Content Placeholder 3"/>
          <p:cNvSpPr>
            <a:spLocks noGrp="1"/>
          </p:cNvSpPr>
          <p:nvPr>
            <p:ph sz="quarter" idx="29"/>
          </p:nvPr>
        </p:nvSpPr>
        <p:spPr bwMode="gray">
          <a:xfrm>
            <a:off x="5757301" y="2317748"/>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Content Placeholder 3"/>
          <p:cNvSpPr>
            <a:spLocks noGrp="1"/>
          </p:cNvSpPr>
          <p:nvPr>
            <p:ph sz="quarter" idx="30"/>
          </p:nvPr>
        </p:nvSpPr>
        <p:spPr bwMode="gray">
          <a:xfrm>
            <a:off x="5757302" y="3573970"/>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Content Placeholder 3"/>
          <p:cNvSpPr>
            <a:spLocks noGrp="1"/>
          </p:cNvSpPr>
          <p:nvPr>
            <p:ph sz="quarter" idx="31"/>
          </p:nvPr>
        </p:nvSpPr>
        <p:spPr bwMode="gray">
          <a:xfrm>
            <a:off x="5757302" y="4830194"/>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6" name="Content Placeholder 3"/>
          <p:cNvSpPr>
            <a:spLocks noGrp="1"/>
          </p:cNvSpPr>
          <p:nvPr>
            <p:ph sz="quarter" idx="32"/>
          </p:nvPr>
        </p:nvSpPr>
        <p:spPr bwMode="gray">
          <a:xfrm>
            <a:off x="8955527" y="2317748"/>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7" name="Content Placeholder 3"/>
          <p:cNvSpPr>
            <a:spLocks noGrp="1"/>
          </p:cNvSpPr>
          <p:nvPr>
            <p:ph sz="quarter" idx="33"/>
          </p:nvPr>
        </p:nvSpPr>
        <p:spPr bwMode="gray">
          <a:xfrm>
            <a:off x="8955527" y="3573970"/>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8" name="Content Placeholder 3"/>
          <p:cNvSpPr>
            <a:spLocks noGrp="1"/>
          </p:cNvSpPr>
          <p:nvPr>
            <p:ph sz="quarter" idx="34"/>
          </p:nvPr>
        </p:nvSpPr>
        <p:spPr bwMode="gray">
          <a:xfrm>
            <a:off x="8955527" y="4830194"/>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35"/>
          </p:nvPr>
        </p:nvSpPr>
        <p:spPr bwMode="gray"/>
        <p:txBody>
          <a:bodyPr/>
          <a:lstStyle/>
          <a:p>
            <a:fld id="{9C2F4835-9B96-4DF5-AAA6-ECF7FA6AC084}" type="datetime4">
              <a:rPr lang="en-US" smtClean="0"/>
              <a:t>December 19, 2020</a:t>
            </a:fld>
            <a:endParaRPr lang="en-US" dirty="0"/>
          </a:p>
        </p:txBody>
      </p:sp>
      <p:sp>
        <p:nvSpPr>
          <p:cNvPr id="4" name="Footer Placeholder 3"/>
          <p:cNvSpPr>
            <a:spLocks noGrp="1"/>
          </p:cNvSpPr>
          <p:nvPr>
            <p:ph type="ftr" sz="quarter" idx="36"/>
          </p:nvPr>
        </p:nvSpPr>
        <p:spPr bwMode="gray"/>
        <p:txBody>
          <a:bodyPr/>
          <a:lstStyle/>
          <a:p>
            <a:pPr lvl="8"/>
            <a:endParaRPr lang="en-US" dirty="0"/>
          </a:p>
        </p:txBody>
      </p:sp>
      <p:sp>
        <p:nvSpPr>
          <p:cNvPr id="5" name="Slide Number Placeholder 4"/>
          <p:cNvSpPr>
            <a:spLocks noGrp="1"/>
          </p:cNvSpPr>
          <p:nvPr>
            <p:ph type="sldNum" sz="quarter" idx="37"/>
          </p:nvPr>
        </p:nvSpPr>
        <p:spPr bwMode="gray"/>
        <p:txBody>
          <a:bodyPr/>
          <a:lstStyle/>
          <a:p>
            <a:r>
              <a:rPr lang="en-US" dirty="0"/>
              <a:t>Slide </a:t>
            </a:r>
            <a:fld id="{619F89D8-7AE3-494A-97F3-03D680869632}" type="slidenum">
              <a:rPr lang="en-US" smtClean="0"/>
              <a:pPr/>
              <a:t>‹#›</a:t>
            </a:fld>
            <a:endParaRPr lang="en-US" dirty="0"/>
          </a:p>
        </p:txBody>
      </p:sp>
      <p:sp>
        <p:nvSpPr>
          <p:cNvPr id="41"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64454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6: Divider 2">
    <p:spTree>
      <p:nvGrpSpPr>
        <p:cNvPr id="1" name=""/>
        <p:cNvGrpSpPr/>
        <p:nvPr/>
      </p:nvGrpSpPr>
      <p:grpSpPr>
        <a:xfrm>
          <a:off x="0" y="0"/>
          <a:ext cx="0" cy="0"/>
          <a:chOff x="0" y="0"/>
          <a:chExt cx="0" cy="0"/>
        </a:xfrm>
      </p:grpSpPr>
      <p:sp>
        <p:nvSpPr>
          <p:cNvPr id="9" name="Rectangle 8"/>
          <p:cNvSpPr/>
          <p:nvPr/>
        </p:nvSpPr>
        <p:spPr bwMode="gray">
          <a:xfrm>
            <a:off x="2" y="0"/>
            <a:ext cx="12192000" cy="6858000"/>
          </a:xfrm>
          <a:prstGeom prst="rect">
            <a:avLst/>
          </a:prstGeom>
          <a:solidFill>
            <a:srgbClr val="FF000F"/>
          </a:solidFill>
          <a:ln w="25400" cap="flat" cmpd="sng" algn="ctr">
            <a:noFill/>
            <a:prstDash val="solid"/>
          </a:ln>
          <a:effectLst/>
        </p:spPr>
        <p:txBody>
          <a:bodyPr lIns="72009" tIns="72009" rIns="72009" bIns="72009" rtlCol="0" anchor="ctr"/>
          <a:lstStyle/>
          <a:p>
            <a:pPr marL="0" marR="0" lvl="0" indent="0" algn="ctr" defTabSz="91449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FFFFFF"/>
              </a:solidFill>
              <a:effectLst/>
              <a:uLnTx/>
              <a:uFillTx/>
              <a:latin typeface="ABBvoice" panose="020D0603020503020204" pitchFamily="34" charset="0"/>
              <a:ea typeface="ABBvoice" panose="020D0603020503020204" pitchFamily="34" charset="0"/>
              <a:cs typeface="ABBvoice" panose="020D0603020503020204" pitchFamily="34" charset="0"/>
            </a:endParaRPr>
          </a:p>
        </p:txBody>
      </p:sp>
      <p:sp>
        <p:nvSpPr>
          <p:cNvPr id="11" name="Rectangle 10">
            <a:extLst>
              <a:ext uri="{FF2B5EF4-FFF2-40B4-BE49-F238E27FC236}">
                <a16:creationId xmlns:a16="http://schemas.microsoft.com/office/drawing/2014/main" id="{94A90620-6E53-42BB-807B-70CAD0710CDD}"/>
              </a:ext>
            </a:extLst>
          </p:cNvPr>
          <p:cNvSpPr/>
          <p:nvPr/>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1"/>
                </a:solidFill>
              </a:rPr>
              <a:t>—</a:t>
            </a:r>
            <a:endParaRPr lang="en-US" sz="3200" b="1" dirty="0" err="1">
              <a:solidFill>
                <a:schemeClr val="bg1"/>
              </a:solidFill>
            </a:endParaRPr>
          </a:p>
        </p:txBody>
      </p:sp>
      <p:sp>
        <p:nvSpPr>
          <p:cNvPr id="8" name="Title 1">
            <a:extLst>
              <a:ext uri="{FF2B5EF4-FFF2-40B4-BE49-F238E27FC236}">
                <a16:creationId xmlns:a16="http://schemas.microsoft.com/office/drawing/2014/main" id="{6B34BC21-AFED-46B1-8268-92A7B5BBDEE1}"/>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0C1FE702-2A26-4886-8C77-E6510DB1849C}"/>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70129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51: Process">
    <p:spTree>
      <p:nvGrpSpPr>
        <p:cNvPr id="1" name=""/>
        <p:cNvGrpSpPr/>
        <p:nvPr/>
      </p:nvGrpSpPr>
      <p:grpSpPr>
        <a:xfrm>
          <a:off x="0" y="0"/>
          <a:ext cx="0" cy="0"/>
          <a:chOff x="0" y="0"/>
          <a:chExt cx="0" cy="0"/>
        </a:xfrm>
      </p:grpSpPr>
      <p:sp>
        <p:nvSpPr>
          <p:cNvPr id="9" name="Text Placeholder 11"/>
          <p:cNvSpPr>
            <a:spLocks noGrp="1"/>
          </p:cNvSpPr>
          <p:nvPr>
            <p:ph type="body" sz="quarter" idx="16"/>
          </p:nvPr>
        </p:nvSpPr>
        <p:spPr bwMode="gray">
          <a:xfrm>
            <a:off x="333264" y="1931945"/>
            <a:ext cx="3643200" cy="360000"/>
          </a:xfrm>
          <a:prstGeom prst="homePlate">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6" y="1931945"/>
            <a:ext cx="3643200"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945"/>
            <a:ext cx="3643200"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A38A18E7-9BD9-4C21-A92A-0000075C47BF}" type="datetime4">
              <a:rPr lang="en-US" smtClean="0"/>
              <a:t>December 19,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3"/>
          </p:nvPr>
        </p:nvSpPr>
        <p:spPr bwMode="gray">
          <a:xfrm>
            <a:off x="333264"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796"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10327"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7" name="Straight Connector 26"/>
          <p:cNvCxnSpPr/>
          <p:nvPr/>
        </p:nvCxnSpPr>
        <p:spPr bwMode="gray">
          <a:xfrm>
            <a:off x="4124130"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p:nvCxnSpPr>
        <p:spPr bwMode="gray">
          <a:xfrm>
            <a:off x="8062662"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92957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52: Image">
    <p:spTree>
      <p:nvGrpSpPr>
        <p:cNvPr id="1" name=""/>
        <p:cNvGrpSpPr/>
        <p:nvPr/>
      </p:nvGrpSpPr>
      <p:grpSpPr>
        <a:xfrm>
          <a:off x="0" y="0"/>
          <a:ext cx="0" cy="0"/>
          <a:chOff x="0" y="0"/>
          <a:chExt cx="0" cy="0"/>
        </a:xfrm>
      </p:grpSpPr>
      <p:sp>
        <p:nvSpPr>
          <p:cNvPr id="9" name="Bildplatzhalter 8"/>
          <p:cNvSpPr>
            <a:spLocks noGrp="1"/>
          </p:cNvSpPr>
          <p:nvPr>
            <p:ph type="pic" sz="quarter" idx="17"/>
          </p:nvPr>
        </p:nvSpPr>
        <p:spPr bwMode="gray">
          <a:xfrm>
            <a:off x="2" y="0"/>
            <a:ext cx="12192000" cy="6858000"/>
          </a:xfrm>
          <a:custGeom>
            <a:avLst/>
            <a:gdLst>
              <a:gd name="connsiteX0" fmla="*/ 334746 w 12192000"/>
              <a:gd name="connsiteY0" fmla="*/ 530044 h 6858000"/>
              <a:gd name="connsiteX1" fmla="*/ 334746 w 12192000"/>
              <a:gd name="connsiteY1" fmla="*/ 558844 h 6858000"/>
              <a:gd name="connsiteX2" fmla="*/ 561546 w 12192000"/>
              <a:gd name="connsiteY2" fmla="*/ 558844 h 6858000"/>
              <a:gd name="connsiteX3" fmla="*/ 561546 w 12192000"/>
              <a:gd name="connsiteY3" fmla="*/ 53004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34746" y="530044"/>
                </a:moveTo>
                <a:lnTo>
                  <a:pt x="334746" y="558844"/>
                </a:lnTo>
                <a:lnTo>
                  <a:pt x="561546" y="558844"/>
                </a:lnTo>
                <a:lnTo>
                  <a:pt x="561546" y="530044"/>
                </a:lnTo>
                <a:close/>
                <a:moveTo>
                  <a:pt x="0" y="0"/>
                </a:moveTo>
                <a:lnTo>
                  <a:pt x="12192000" y="0"/>
                </a:lnTo>
                <a:lnTo>
                  <a:pt x="12192000" y="6858000"/>
                </a:lnTo>
                <a:lnTo>
                  <a:pt x="0" y="6858000"/>
                </a:lnTo>
                <a:close/>
              </a:path>
            </a:pathLst>
          </a:custGeom>
        </p:spPr>
        <p:txBody>
          <a:bodyPr wrap="square">
            <a:noAutofit/>
          </a:bodyPr>
          <a:lstStyle/>
          <a:p>
            <a:r>
              <a:rPr lang="en-US"/>
              <a:t>Click icon to add picture</a:t>
            </a:r>
            <a:endParaRPr lang="en-US" dirty="0"/>
          </a:p>
        </p:txBody>
      </p:sp>
      <p:sp>
        <p:nvSpPr>
          <p:cNvPr id="2" name="Title 1"/>
          <p:cNvSpPr>
            <a:spLocks noGrp="1"/>
          </p:cNvSpPr>
          <p:nvPr>
            <p:ph type="title"/>
          </p:nvPr>
        </p:nvSpPr>
        <p:spPr bwMode="gray">
          <a:xfrm>
            <a:off x="332366" y="622788"/>
            <a:ext cx="11520898" cy="396000"/>
          </a:xfrm>
        </p:spPr>
        <p:txBody>
          <a:bodyPr/>
          <a:lstStyle>
            <a:lvl1pPr>
              <a:defRPr sz="1800"/>
            </a:lvl1pPr>
          </a:lstStyle>
          <a:p>
            <a:r>
              <a:rPr lang="en-US"/>
              <a:t>Click to edit Master title style</a:t>
            </a:r>
            <a:endParaRPr lang="en-US" dirty="0"/>
          </a:p>
        </p:txBody>
      </p:sp>
      <p:sp>
        <p:nvSpPr>
          <p:cNvPr id="4" name="Date Placeholder 3"/>
          <p:cNvSpPr>
            <a:spLocks noGrp="1"/>
          </p:cNvSpPr>
          <p:nvPr>
            <p:ph type="dt" sz="half" idx="14"/>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5F354CEB-C103-4DD3-8EFF-E66E8B8645B8}" type="datetime4">
              <a:rPr lang="en-US" smtClean="0"/>
              <a:t>December 19, 2020</a:t>
            </a:fld>
            <a:endParaRPr lang="en-US" dirty="0"/>
          </a:p>
        </p:txBody>
      </p:sp>
      <p:sp>
        <p:nvSpPr>
          <p:cNvPr id="5" name="Footer Placeholder 4"/>
          <p:cNvSpPr>
            <a:spLocks noGrp="1"/>
          </p:cNvSpPr>
          <p:nvPr>
            <p:ph type="ftr" sz="quarter" idx="15"/>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6" name="Slide Number Placeholder 5"/>
          <p:cNvSpPr>
            <a:spLocks noGrp="1"/>
          </p:cNvSpPr>
          <p:nvPr>
            <p:ph type="sldNum" sz="quarter" idx="16"/>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smtClean="0"/>
              <a:pPr/>
              <a:t>‹#›</a:t>
            </a:fld>
            <a:endParaRPr lang="en-US" dirty="0"/>
          </a:p>
        </p:txBody>
      </p:sp>
      <p:sp>
        <p:nvSpPr>
          <p:cNvPr id="13" name="Rectangle 12"/>
          <p:cNvSpPr/>
          <p:nvPr/>
        </p:nvSpPr>
        <p:spPr bwMode="gray">
          <a:xfrm>
            <a:off x="242214" y="447781"/>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800" b="1" dirty="0">
                <a:solidFill>
                  <a:srgbClr val="FF0000"/>
                </a:solidFill>
              </a:rPr>
              <a:t>—</a:t>
            </a:r>
            <a:endParaRPr lang="en-US" sz="1800" b="1" dirty="0" err="1">
              <a:solidFill>
                <a:srgbClr val="FF0000"/>
              </a:solidFill>
            </a:endParaRPr>
          </a:p>
        </p:txBody>
      </p:sp>
    </p:spTree>
    <p:extLst>
      <p:ext uri="{BB962C8B-B14F-4D97-AF65-F5344CB8AC3E}">
        <p14:creationId xmlns:p14="http://schemas.microsoft.com/office/powerpoint/2010/main" val="351737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53: 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4" name="Date Placeholder 3"/>
          <p:cNvSpPr>
            <a:spLocks noGrp="1"/>
          </p:cNvSpPr>
          <p:nvPr>
            <p:ph type="dt" sz="half" idx="14"/>
          </p:nvPr>
        </p:nvSpPr>
        <p:spPr bwMode="gray"/>
        <p:txBody>
          <a:bodyPr/>
          <a:lstStyle/>
          <a:p>
            <a:fld id="{88CF2583-54A7-46B8-A74C-6028C6CABEF8}" type="datetime4">
              <a:rPr lang="en-US" smtClean="0"/>
              <a:t>December 19, 2020</a:t>
            </a:fld>
            <a:endParaRPr lang="en-US" dirty="0"/>
          </a:p>
        </p:txBody>
      </p:sp>
      <p:sp>
        <p:nvSpPr>
          <p:cNvPr id="5" name="Footer Placeholder 4"/>
          <p:cNvSpPr>
            <a:spLocks noGrp="1"/>
          </p:cNvSpPr>
          <p:nvPr>
            <p:ph type="ftr" sz="quarter" idx="15"/>
          </p:nvPr>
        </p:nvSpPr>
        <p:spPr bwMode="gray"/>
        <p:txBody>
          <a:bodyPr/>
          <a:lstStyle/>
          <a:p>
            <a:pPr lvl="8"/>
            <a:endParaRPr lang="en-US" dirty="0"/>
          </a:p>
        </p:txBody>
      </p:sp>
      <p:sp>
        <p:nvSpPr>
          <p:cNvPr id="6" name="Slide Number Placeholder 5"/>
          <p:cNvSpPr>
            <a:spLocks noGrp="1"/>
          </p:cNvSpPr>
          <p:nvPr>
            <p:ph type="sldNum" sz="quarter" idx="16"/>
          </p:nvPr>
        </p:nvSpPr>
        <p:spPr bwMode="gray"/>
        <p:txBody>
          <a:bodyPr/>
          <a:lstStyle/>
          <a:p>
            <a:r>
              <a:rPr lang="en-US" dirty="0"/>
              <a:t>Slide </a:t>
            </a:r>
            <a:fld id="{619F89D8-7AE3-494A-97F3-03D680869632}" type="slidenum">
              <a:rPr lang="en-US" smtClean="0"/>
              <a:pPr/>
              <a:t>‹#›</a:t>
            </a:fld>
            <a:endParaRPr lang="en-US" dirty="0"/>
          </a:p>
        </p:txBody>
      </p:sp>
      <p:sp>
        <p:nvSpPr>
          <p:cNvPr id="18"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83646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54: Final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4" name="Date Placeholder 3"/>
          <p:cNvSpPr>
            <a:spLocks noGrp="1"/>
          </p:cNvSpPr>
          <p:nvPr>
            <p:ph type="dt" sz="half"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2811EE99-D791-4D9A-8276-2A7146444179}" type="datetime4">
              <a:rPr lang="en-US" smtClean="0"/>
              <a:t>December 19, 2020</a:t>
            </a:fld>
            <a:endParaRPr lang="en-US" dirty="0"/>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smtClean="0"/>
              <a:pPr/>
              <a:t>‹#›</a:t>
            </a:fld>
            <a:endParaRPr lang="en-US" dirty="0"/>
          </a:p>
        </p:txBody>
      </p:sp>
      <p:pic>
        <p:nvPicPr>
          <p:cNvPr id="7"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7616" y="2793573"/>
            <a:ext cx="3296776" cy="1264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79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7: Divider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884551-BCA1-4427-92BF-DB5CAA0DDF08}"/>
              </a:ext>
            </a:extLst>
          </p:cNvPr>
          <p:cNvSpPr/>
          <p:nvPr/>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sp>
        <p:nvSpPr>
          <p:cNvPr id="5" name="Title 1">
            <a:extLst>
              <a:ext uri="{FF2B5EF4-FFF2-40B4-BE49-F238E27FC236}">
                <a16:creationId xmlns:a16="http://schemas.microsoft.com/office/drawing/2014/main" id="{FAC380CA-95DB-45F2-99D5-3A1E2DF54CD3}"/>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tx1"/>
                </a:solidFill>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EE182003-2699-4135-A685-461A4D33947D}"/>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87046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8: Agenda">
    <p:spTree>
      <p:nvGrpSpPr>
        <p:cNvPr id="1" name=""/>
        <p:cNvGrpSpPr/>
        <p:nvPr/>
      </p:nvGrpSpPr>
      <p:grpSpPr>
        <a:xfrm>
          <a:off x="0" y="0"/>
          <a:ext cx="0" cy="0"/>
          <a:chOff x="0" y="0"/>
          <a:chExt cx="0" cy="0"/>
        </a:xfrm>
      </p:grpSpPr>
      <p:sp>
        <p:nvSpPr>
          <p:cNvPr id="4" name="Content Placeholder 3"/>
          <p:cNvSpPr>
            <a:spLocks noGrp="1"/>
          </p:cNvSpPr>
          <p:nvPr>
            <p:ph sz="quarter" idx="17"/>
          </p:nvPr>
        </p:nvSpPr>
        <p:spPr bwMode="gray">
          <a:xfrm>
            <a:off x="332367" y="1931197"/>
            <a:ext cx="11520897" cy="3980439"/>
          </a:xfrm>
        </p:spPr>
        <p:txBody>
          <a:bodyPr/>
          <a:lstStyle>
            <a:lvl1pPr>
              <a:spcBef>
                <a:spcPts val="900"/>
              </a:spcBef>
              <a:defRPr sz="2000"/>
            </a:lvl1pPr>
            <a:lvl2pPr marL="0" indent="0">
              <a:spcBef>
                <a:spcPts val="900"/>
              </a:spcBef>
              <a:buNone/>
              <a:defRPr sz="2000">
                <a:solidFill>
                  <a:schemeClr val="accent4"/>
                </a:solidFill>
              </a:defRPr>
            </a:lvl2pPr>
            <a:lvl3pPr marL="252025" indent="-252025">
              <a:spcBef>
                <a:spcPts val="900"/>
              </a:spcBef>
              <a:buClr>
                <a:schemeClr val="accent4"/>
              </a:buClr>
              <a:buFont typeface="Symbol" panose="05050102010706020507" pitchFamily="18" charset="2"/>
              <a:buChar char=""/>
              <a:defRPr sz="2000">
                <a:solidFill>
                  <a:schemeClr val="accent4"/>
                </a:solidFill>
              </a:defRPr>
            </a:lvl3pPr>
            <a:lvl4pPr marL="252025" indent="-252025">
              <a:spcBef>
                <a:spcPts val="900"/>
              </a:spcBef>
              <a:buClr>
                <a:schemeClr val="accent4"/>
              </a:buClr>
              <a:buFont typeface="Symbol" panose="05050102010706020507" pitchFamily="18" charset="2"/>
              <a:buChar char=""/>
              <a:defRPr sz="2000">
                <a:solidFill>
                  <a:schemeClr val="accent4"/>
                </a:solidFill>
              </a:defRPr>
            </a:lvl4pPr>
            <a:lvl5pPr marL="252025" indent="-252025">
              <a:spcBef>
                <a:spcPts val="900"/>
              </a:spcBef>
              <a:buClr>
                <a:schemeClr val="accent4"/>
              </a:buClr>
              <a:buFont typeface="Symbol" panose="05050102010706020507" pitchFamily="18" charset="2"/>
              <a:buChar char=""/>
              <a:defRPr sz="2000">
                <a:solidFill>
                  <a:schemeClr val="accent4"/>
                </a:solidFill>
              </a:defRPr>
            </a:lvl5pPr>
            <a:lvl6pPr marL="252025" indent="-252025">
              <a:spcBef>
                <a:spcPts val="900"/>
              </a:spcBef>
              <a:buClr>
                <a:schemeClr val="accent4"/>
              </a:buClr>
              <a:buFont typeface="Symbol" panose="05050102010706020507" pitchFamily="18" charset="2"/>
              <a:buChar char=""/>
              <a:defRPr sz="2000">
                <a:solidFill>
                  <a:schemeClr val="accent4"/>
                </a:solidFill>
              </a:defRPr>
            </a:lvl6pPr>
            <a:lvl7pPr marL="252025" indent="-252025">
              <a:spcBef>
                <a:spcPts val="900"/>
              </a:spcBef>
              <a:buClr>
                <a:schemeClr val="accent4"/>
              </a:buClr>
              <a:buFont typeface="Symbol" panose="05050102010706020507" pitchFamily="18" charset="2"/>
              <a:buChar char=""/>
              <a:defRPr sz="2000">
                <a:solidFill>
                  <a:schemeClr val="accent4"/>
                </a:solidFill>
              </a:defRPr>
            </a:lvl7pPr>
            <a:lvl8pPr marL="252025" indent="-252025">
              <a:spcBef>
                <a:spcPts val="900"/>
              </a:spcBef>
              <a:buClr>
                <a:schemeClr val="accent4"/>
              </a:buClr>
              <a:buFont typeface="Symbol" panose="05050102010706020507" pitchFamily="18" charset="2"/>
              <a:buChar char=""/>
              <a:defRPr sz="2000">
                <a:solidFill>
                  <a:schemeClr val="accent4"/>
                </a:solidFill>
              </a:defRPr>
            </a:lvl8pPr>
            <a:lvl9pPr marL="252025" indent="-252025">
              <a:spcBef>
                <a:spcPts val="900"/>
              </a:spcBef>
              <a:buClr>
                <a:schemeClr val="accent4"/>
              </a:buClr>
              <a:buFont typeface="Symbol" panose="05050102010706020507" pitchFamily="18" charset="2"/>
              <a:buChar char=""/>
              <a:defRPr sz="2000">
                <a:solidFill>
                  <a:schemeClr val="accent4"/>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8"/>
          </p:nvPr>
        </p:nvSpPr>
        <p:spPr bwMode="gray"/>
        <p:txBody>
          <a:bodyPr/>
          <a:lstStyle/>
          <a:p>
            <a:fld id="{802F1124-33BD-4EBB-98B3-2BE08BF7D732}" type="datetime4">
              <a:rPr lang="en-US" smtClean="0"/>
              <a:t>December 19, 2020</a:t>
            </a:fld>
            <a:endParaRPr lang="en-US" dirty="0"/>
          </a:p>
        </p:txBody>
      </p:sp>
      <p:sp>
        <p:nvSpPr>
          <p:cNvPr id="5" name="Footer Placeholder 4"/>
          <p:cNvSpPr>
            <a:spLocks noGrp="1"/>
          </p:cNvSpPr>
          <p:nvPr>
            <p:ph type="ftr" sz="quarter" idx="19"/>
          </p:nvPr>
        </p:nvSpPr>
        <p:spPr bwMode="gray"/>
        <p:txBody>
          <a:bodyPr/>
          <a:lstStyle/>
          <a:p>
            <a:pPr lvl="8"/>
            <a:endParaRPr lang="en-US" dirty="0"/>
          </a:p>
        </p:txBody>
      </p:sp>
      <p:sp>
        <p:nvSpPr>
          <p:cNvPr id="6" name="Slide Number Placeholder 5"/>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7" name="Title 6"/>
          <p:cNvSpPr>
            <a:spLocks noGrp="1"/>
          </p:cNvSpPr>
          <p:nvPr>
            <p:ph type="title"/>
          </p:nvPr>
        </p:nvSpPr>
        <p:spPr bwMode="gray"/>
        <p:txBody>
          <a:bodyPr/>
          <a:lstStyle/>
          <a:p>
            <a:r>
              <a:rPr lang="en-US"/>
              <a:t>Click to edit Master title style</a:t>
            </a:r>
            <a:endParaRPr lang="en-US" dirty="0"/>
          </a:p>
        </p:txBody>
      </p:sp>
    </p:spTree>
    <p:extLst>
      <p:ext uri="{BB962C8B-B14F-4D97-AF65-F5344CB8AC3E}">
        <p14:creationId xmlns:p14="http://schemas.microsoft.com/office/powerpoint/2010/main" val="398477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9: Content">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7"/>
            <a:ext cx="11520000" cy="3982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4" name="Date Placeholder 3"/>
          <p:cNvSpPr>
            <a:spLocks noGrp="1"/>
          </p:cNvSpPr>
          <p:nvPr>
            <p:ph type="dt" sz="half" idx="18"/>
          </p:nvPr>
        </p:nvSpPr>
        <p:spPr bwMode="gray"/>
        <p:txBody>
          <a:bodyPr/>
          <a:lstStyle/>
          <a:p>
            <a:fld id="{DED11F41-F59E-4148-82B4-D5604C9DFCBD}" type="datetime4">
              <a:rPr lang="en-US" smtClean="0"/>
              <a:t>December 19, 2020</a:t>
            </a:fld>
            <a:endParaRPr lang="en-US" dirty="0"/>
          </a:p>
        </p:txBody>
      </p:sp>
      <p:sp>
        <p:nvSpPr>
          <p:cNvPr id="6" name="Footer Placeholder 5"/>
          <p:cNvSpPr>
            <a:spLocks noGrp="1"/>
          </p:cNvSpPr>
          <p:nvPr>
            <p:ph type="ftr" sz="quarter" idx="19"/>
          </p:nvPr>
        </p:nvSpPr>
        <p:spPr bwMode="gray"/>
        <p:txBody>
          <a:bodyPr/>
          <a:lstStyle/>
          <a:p>
            <a:pPr lvl="8"/>
            <a:endParaRPr lang="en-US" dirty="0"/>
          </a:p>
        </p:txBody>
      </p:sp>
      <p:sp>
        <p:nvSpPr>
          <p:cNvPr id="11" name="Slide Number Placeholder 10"/>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8"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98842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 Content &amp; Box">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5"/>
            <a:ext cx="11520000" cy="3430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4" name="Date Placeholder 3"/>
          <p:cNvSpPr>
            <a:spLocks noGrp="1"/>
          </p:cNvSpPr>
          <p:nvPr>
            <p:ph type="dt" sz="half" idx="18"/>
          </p:nvPr>
        </p:nvSpPr>
        <p:spPr bwMode="gray"/>
        <p:txBody>
          <a:bodyPr/>
          <a:lstStyle/>
          <a:p>
            <a:fld id="{BCB2B921-614D-48F2-9546-B278025F17EE}" type="datetime4">
              <a:rPr lang="en-US" smtClean="0"/>
              <a:t>December 19, 2020</a:t>
            </a:fld>
            <a:endParaRPr lang="en-US" dirty="0"/>
          </a:p>
        </p:txBody>
      </p:sp>
      <p:sp>
        <p:nvSpPr>
          <p:cNvPr id="6" name="Footer Placeholder 5"/>
          <p:cNvSpPr>
            <a:spLocks noGrp="1"/>
          </p:cNvSpPr>
          <p:nvPr>
            <p:ph type="ftr" sz="quarter" idx="19"/>
          </p:nvPr>
        </p:nvSpPr>
        <p:spPr bwMode="gray"/>
        <p:txBody>
          <a:bodyPr/>
          <a:lstStyle/>
          <a:p>
            <a:pPr lvl="8"/>
            <a:endParaRPr lang="en-US" dirty="0"/>
          </a:p>
        </p:txBody>
      </p:sp>
      <p:sp>
        <p:nvSpPr>
          <p:cNvPr id="11" name="Slide Number Placeholder 10"/>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8" name="Subtitle 2"/>
          <p:cNvSpPr>
            <a:spLocks noGrp="1"/>
          </p:cNvSpPr>
          <p:nvPr>
            <p:ph type="subTitle" idx="13"/>
          </p:nvPr>
        </p:nvSpPr>
        <p:spPr bwMode="gray">
          <a:xfrm>
            <a:off x="332362"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0" name="Text Placeholder 7"/>
          <p:cNvSpPr>
            <a:spLocks noGrp="1"/>
          </p:cNvSpPr>
          <p:nvPr>
            <p:ph type="body" sz="quarter" idx="29"/>
          </p:nvPr>
        </p:nvSpPr>
        <p:spPr bwMode="gray">
          <a:xfrm>
            <a:off x="332362"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206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33264" y="682313"/>
            <a:ext cx="11520000" cy="396000"/>
          </a:xfrm>
          <a:prstGeom prst="rect">
            <a:avLst/>
          </a:prstGeom>
        </p:spPr>
        <p:txBody>
          <a:bodyPr vert="horz" lIns="0" tIns="0" rIns="0" bIns="0" rtlCol="0" anchor="t">
            <a:noAutofit/>
          </a:bodyPr>
          <a:lstStyle/>
          <a:p>
            <a:r>
              <a:rPr lang="en-US"/>
              <a:t>Click to edit Master title style</a:t>
            </a:r>
            <a:endParaRPr lang="en-US" dirty="0"/>
          </a:p>
        </p:txBody>
      </p:sp>
      <p:sp>
        <p:nvSpPr>
          <p:cNvPr id="5" name="Footer Placeholder 4"/>
          <p:cNvSpPr>
            <a:spLocks noGrp="1"/>
          </p:cNvSpPr>
          <p:nvPr>
            <p:ph type="ftr" sz="quarter" idx="3"/>
          </p:nvPr>
        </p:nvSpPr>
        <p:spPr bwMode="gray">
          <a:xfrm>
            <a:off x="2499782" y="6298397"/>
            <a:ext cx="8490250" cy="500072"/>
          </a:xfrm>
          <a:prstGeom prst="rect">
            <a:avLst/>
          </a:prstGeom>
          <a:noFill/>
        </p:spPr>
        <p:txBody>
          <a:bodyPr vert="horz" lIns="0" tIns="0" rIns="0" bIns="0" rtlCol="0" anchor="ctr">
            <a:noAutofit/>
          </a:bodyPr>
          <a:lstStyle>
            <a:lvl1pPr algn="l" rtl="0">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endParaRPr lang="de-DE" dirty="0"/>
          </a:p>
        </p:txBody>
      </p:sp>
      <p:sp>
        <p:nvSpPr>
          <p:cNvPr id="4" name="Date Placeholder 3"/>
          <p:cNvSpPr>
            <a:spLocks noGrp="1"/>
          </p:cNvSpPr>
          <p:nvPr>
            <p:ph type="dt" sz="half" idx="2"/>
          </p:nvPr>
        </p:nvSpPr>
        <p:spPr bwMode="gray">
          <a:xfrm>
            <a:off x="332367" y="6489341"/>
            <a:ext cx="1162951" cy="118192"/>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fld id="{DAA42BF1-81AB-4815-B6E4-77563C3F2273}" type="datetime4">
              <a:rPr lang="en-US" smtClean="0"/>
              <a:t>December 19, 2020</a:t>
            </a:fld>
            <a:endParaRPr lang="en-US" dirty="0"/>
          </a:p>
        </p:txBody>
      </p:sp>
      <p:sp>
        <p:nvSpPr>
          <p:cNvPr id="3" name="Text Placeholder 2"/>
          <p:cNvSpPr>
            <a:spLocks noGrp="1"/>
          </p:cNvSpPr>
          <p:nvPr>
            <p:ph type="body" idx="1"/>
          </p:nvPr>
        </p:nvSpPr>
        <p:spPr bwMode="gray">
          <a:xfrm>
            <a:off x="333264" y="1931194"/>
            <a:ext cx="11520000" cy="398217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bwMode="gray">
          <a:xfrm>
            <a:off x="1798114" y="6488733"/>
            <a:ext cx="676888" cy="118800"/>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r>
              <a:rPr lang="en-US" dirty="0"/>
              <a:t>Slide </a:t>
            </a:r>
            <a:fld id="{619F89D8-7AE3-494A-97F3-03D680869632}" type="slidenum">
              <a:rPr lang="en-US" smtClean="0"/>
              <a:pPr/>
              <a:t>‹#›</a:t>
            </a:fld>
            <a:endParaRPr lang="en-US" dirty="0"/>
          </a:p>
        </p:txBody>
      </p:sp>
      <p:cxnSp>
        <p:nvCxnSpPr>
          <p:cNvPr id="35" name="Straight Connector 34"/>
          <p:cNvCxnSpPr/>
          <p:nvPr/>
        </p:nvCxnSpPr>
        <p:spPr bwMode="gray">
          <a:xfrm>
            <a:off x="335577" y="6094413"/>
            <a:ext cx="11520000" cy="0"/>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grpSp>
        <p:nvGrpSpPr>
          <p:cNvPr id="68" name="Group 67"/>
          <p:cNvGrpSpPr/>
          <p:nvPr/>
        </p:nvGrpSpPr>
        <p:grpSpPr bwMode="gray">
          <a:xfrm>
            <a:off x="334271" y="6327549"/>
            <a:ext cx="337946" cy="88364"/>
            <a:chOff x="61913" y="5218113"/>
            <a:chExt cx="3138487" cy="820737"/>
          </a:xfrm>
          <a:solidFill>
            <a:schemeClr val="accent3"/>
          </a:solidFill>
        </p:grpSpPr>
        <p:sp>
          <p:nvSpPr>
            <p:cNvPr id="69" name="Freeform 16"/>
            <p:cNvSpPr>
              <a:spLocks noEditPoints="1"/>
            </p:cNvSpPr>
            <p:nvPr/>
          </p:nvSpPr>
          <p:spPr bwMode="gray">
            <a:xfrm>
              <a:off x="61913" y="5218113"/>
              <a:ext cx="828675" cy="820737"/>
            </a:xfrm>
            <a:custGeom>
              <a:avLst/>
              <a:gdLst>
                <a:gd name="T0" fmla="*/ 111 w 221"/>
                <a:gd name="T1" fmla="*/ 219 h 219"/>
                <a:gd name="T2" fmla="*/ 53 w 221"/>
                <a:gd name="T3" fmla="*/ 203 h 219"/>
                <a:gd name="T4" fmla="*/ 14 w 221"/>
                <a:gd name="T5" fmla="*/ 163 h 219"/>
                <a:gd name="T6" fmla="*/ 0 w 221"/>
                <a:gd name="T7" fmla="*/ 109 h 219"/>
                <a:gd name="T8" fmla="*/ 15 w 221"/>
                <a:gd name="T9" fmla="*/ 53 h 219"/>
                <a:gd name="T10" fmla="*/ 56 w 221"/>
                <a:gd name="T11" fmla="*/ 14 h 219"/>
                <a:gd name="T12" fmla="*/ 111 w 221"/>
                <a:gd name="T13" fmla="*/ 0 h 219"/>
                <a:gd name="T14" fmla="*/ 168 w 221"/>
                <a:gd name="T15" fmla="*/ 15 h 219"/>
                <a:gd name="T16" fmla="*/ 207 w 221"/>
                <a:gd name="T17" fmla="*/ 55 h 219"/>
                <a:gd name="T18" fmla="*/ 221 w 221"/>
                <a:gd name="T19" fmla="*/ 109 h 219"/>
                <a:gd name="T20" fmla="*/ 206 w 221"/>
                <a:gd name="T21" fmla="*/ 166 h 219"/>
                <a:gd name="T22" fmla="*/ 165 w 221"/>
                <a:gd name="T23" fmla="*/ 205 h 219"/>
                <a:gd name="T24" fmla="*/ 111 w 221"/>
                <a:gd name="T25" fmla="*/ 219 h 219"/>
                <a:gd name="T26" fmla="*/ 111 w 221"/>
                <a:gd name="T27" fmla="*/ 190 h 219"/>
                <a:gd name="T28" fmla="*/ 153 w 221"/>
                <a:gd name="T29" fmla="*/ 180 h 219"/>
                <a:gd name="T30" fmla="*/ 181 w 221"/>
                <a:gd name="T31" fmla="*/ 151 h 219"/>
                <a:gd name="T32" fmla="*/ 191 w 221"/>
                <a:gd name="T33" fmla="*/ 109 h 219"/>
                <a:gd name="T34" fmla="*/ 180 w 221"/>
                <a:gd name="T35" fmla="*/ 67 h 219"/>
                <a:gd name="T36" fmla="*/ 151 w 221"/>
                <a:gd name="T37" fmla="*/ 38 h 219"/>
                <a:gd name="T38" fmla="*/ 111 w 221"/>
                <a:gd name="T39" fmla="*/ 28 h 219"/>
                <a:gd name="T40" fmla="*/ 68 w 221"/>
                <a:gd name="T41" fmla="*/ 39 h 219"/>
                <a:gd name="T42" fmla="*/ 40 w 221"/>
                <a:gd name="T43" fmla="*/ 68 h 219"/>
                <a:gd name="T44" fmla="*/ 31 w 221"/>
                <a:gd name="T45" fmla="*/ 109 h 219"/>
                <a:gd name="T46" fmla="*/ 41 w 221"/>
                <a:gd name="T47" fmla="*/ 152 h 219"/>
                <a:gd name="T48" fmla="*/ 70 w 221"/>
                <a:gd name="T49" fmla="*/ 180 h 219"/>
                <a:gd name="T50" fmla="*/ 111 w 221"/>
                <a:gd name="T51" fmla="*/ 190 h 219"/>
                <a:gd name="T52" fmla="*/ 115 w 221"/>
                <a:gd name="T53" fmla="*/ 50 h 219"/>
                <a:gd name="T54" fmla="*/ 139 w 221"/>
                <a:gd name="T55" fmla="*/ 54 h 219"/>
                <a:gd name="T56" fmla="*/ 156 w 221"/>
                <a:gd name="T57" fmla="*/ 63 h 219"/>
                <a:gd name="T58" fmla="*/ 145 w 221"/>
                <a:gd name="T59" fmla="*/ 85 h 219"/>
                <a:gd name="T60" fmla="*/ 117 w 221"/>
                <a:gd name="T61" fmla="*/ 76 h 219"/>
                <a:gd name="T62" fmla="*/ 93 w 221"/>
                <a:gd name="T63" fmla="*/ 85 h 219"/>
                <a:gd name="T64" fmla="*/ 84 w 221"/>
                <a:gd name="T65" fmla="*/ 110 h 219"/>
                <a:gd name="T66" fmla="*/ 93 w 221"/>
                <a:gd name="T67" fmla="*/ 134 h 219"/>
                <a:gd name="T68" fmla="*/ 117 w 221"/>
                <a:gd name="T69" fmla="*/ 143 h 219"/>
                <a:gd name="T70" fmla="*/ 146 w 221"/>
                <a:gd name="T71" fmla="*/ 132 h 219"/>
                <a:gd name="T72" fmla="*/ 158 w 221"/>
                <a:gd name="T73" fmla="*/ 153 h 219"/>
                <a:gd name="T74" fmla="*/ 140 w 221"/>
                <a:gd name="T75" fmla="*/ 165 h 219"/>
                <a:gd name="T76" fmla="*/ 115 w 221"/>
                <a:gd name="T77" fmla="*/ 169 h 219"/>
                <a:gd name="T78" fmla="*/ 71 w 221"/>
                <a:gd name="T79" fmla="*/ 153 h 219"/>
                <a:gd name="T80" fmla="*/ 54 w 221"/>
                <a:gd name="T81" fmla="*/ 111 h 219"/>
                <a:gd name="T82" fmla="*/ 71 w 221"/>
                <a:gd name="T83" fmla="*/ 67 h 219"/>
                <a:gd name="T84" fmla="*/ 115 w 221"/>
                <a:gd name="T85"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219">
                  <a:moveTo>
                    <a:pt x="111" y="219"/>
                  </a:moveTo>
                  <a:cubicBezTo>
                    <a:pt x="89" y="219"/>
                    <a:pt x="70" y="214"/>
                    <a:pt x="53" y="203"/>
                  </a:cubicBezTo>
                  <a:cubicBezTo>
                    <a:pt x="36" y="193"/>
                    <a:pt x="23" y="180"/>
                    <a:pt x="14" y="163"/>
                  </a:cubicBezTo>
                  <a:cubicBezTo>
                    <a:pt x="4" y="147"/>
                    <a:pt x="0" y="129"/>
                    <a:pt x="0" y="109"/>
                  </a:cubicBezTo>
                  <a:cubicBezTo>
                    <a:pt x="0" y="88"/>
                    <a:pt x="5" y="70"/>
                    <a:pt x="15" y="53"/>
                  </a:cubicBezTo>
                  <a:cubicBezTo>
                    <a:pt x="25" y="36"/>
                    <a:pt x="39" y="23"/>
                    <a:pt x="56" y="14"/>
                  </a:cubicBezTo>
                  <a:cubicBezTo>
                    <a:pt x="73" y="5"/>
                    <a:pt x="91" y="0"/>
                    <a:pt x="111" y="0"/>
                  </a:cubicBezTo>
                  <a:cubicBezTo>
                    <a:pt x="132" y="0"/>
                    <a:pt x="151" y="5"/>
                    <a:pt x="168" y="15"/>
                  </a:cubicBezTo>
                  <a:cubicBezTo>
                    <a:pt x="185" y="26"/>
                    <a:pt x="198" y="39"/>
                    <a:pt x="207" y="55"/>
                  </a:cubicBezTo>
                  <a:cubicBezTo>
                    <a:pt x="217" y="72"/>
                    <a:pt x="221" y="90"/>
                    <a:pt x="221" y="109"/>
                  </a:cubicBezTo>
                  <a:cubicBezTo>
                    <a:pt x="221" y="130"/>
                    <a:pt x="216" y="149"/>
                    <a:pt x="206" y="166"/>
                  </a:cubicBezTo>
                  <a:cubicBezTo>
                    <a:pt x="196" y="183"/>
                    <a:pt x="182" y="196"/>
                    <a:pt x="165" y="205"/>
                  </a:cubicBezTo>
                  <a:cubicBezTo>
                    <a:pt x="149" y="214"/>
                    <a:pt x="130" y="219"/>
                    <a:pt x="111" y="219"/>
                  </a:cubicBezTo>
                  <a:close/>
                  <a:moveTo>
                    <a:pt x="111" y="190"/>
                  </a:moveTo>
                  <a:cubicBezTo>
                    <a:pt x="127" y="190"/>
                    <a:pt x="141" y="187"/>
                    <a:pt x="153" y="180"/>
                  </a:cubicBezTo>
                  <a:cubicBezTo>
                    <a:pt x="165" y="173"/>
                    <a:pt x="174" y="163"/>
                    <a:pt x="181" y="151"/>
                  </a:cubicBezTo>
                  <a:cubicBezTo>
                    <a:pt x="187" y="139"/>
                    <a:pt x="191" y="125"/>
                    <a:pt x="191" y="109"/>
                  </a:cubicBezTo>
                  <a:cubicBezTo>
                    <a:pt x="191" y="93"/>
                    <a:pt x="187" y="79"/>
                    <a:pt x="180" y="67"/>
                  </a:cubicBezTo>
                  <a:cubicBezTo>
                    <a:pt x="173" y="55"/>
                    <a:pt x="163" y="45"/>
                    <a:pt x="151" y="38"/>
                  </a:cubicBezTo>
                  <a:cubicBezTo>
                    <a:pt x="139" y="32"/>
                    <a:pt x="126" y="28"/>
                    <a:pt x="111" y="28"/>
                  </a:cubicBezTo>
                  <a:cubicBezTo>
                    <a:pt x="95" y="28"/>
                    <a:pt x="81" y="32"/>
                    <a:pt x="68" y="39"/>
                  </a:cubicBezTo>
                  <a:cubicBezTo>
                    <a:pt x="56" y="46"/>
                    <a:pt x="47" y="56"/>
                    <a:pt x="40" y="68"/>
                  </a:cubicBezTo>
                  <a:cubicBezTo>
                    <a:pt x="34" y="80"/>
                    <a:pt x="31" y="94"/>
                    <a:pt x="31" y="109"/>
                  </a:cubicBezTo>
                  <a:cubicBezTo>
                    <a:pt x="31" y="126"/>
                    <a:pt x="34" y="140"/>
                    <a:pt x="41" y="152"/>
                  </a:cubicBezTo>
                  <a:cubicBezTo>
                    <a:pt x="48" y="164"/>
                    <a:pt x="58" y="174"/>
                    <a:pt x="70" y="180"/>
                  </a:cubicBezTo>
                  <a:cubicBezTo>
                    <a:pt x="82" y="187"/>
                    <a:pt x="95" y="190"/>
                    <a:pt x="111" y="190"/>
                  </a:cubicBezTo>
                  <a:close/>
                  <a:moveTo>
                    <a:pt x="115" y="50"/>
                  </a:moveTo>
                  <a:cubicBezTo>
                    <a:pt x="124" y="50"/>
                    <a:pt x="131" y="51"/>
                    <a:pt x="139" y="54"/>
                  </a:cubicBezTo>
                  <a:cubicBezTo>
                    <a:pt x="146" y="56"/>
                    <a:pt x="152" y="59"/>
                    <a:pt x="156" y="63"/>
                  </a:cubicBezTo>
                  <a:cubicBezTo>
                    <a:pt x="145" y="85"/>
                    <a:pt x="145" y="85"/>
                    <a:pt x="145" y="85"/>
                  </a:cubicBezTo>
                  <a:cubicBezTo>
                    <a:pt x="137" y="79"/>
                    <a:pt x="128" y="76"/>
                    <a:pt x="117" y="76"/>
                  </a:cubicBezTo>
                  <a:cubicBezTo>
                    <a:pt x="107" y="76"/>
                    <a:pt x="99" y="79"/>
                    <a:pt x="93" y="85"/>
                  </a:cubicBezTo>
                  <a:cubicBezTo>
                    <a:pt x="87" y="91"/>
                    <a:pt x="84" y="100"/>
                    <a:pt x="84" y="110"/>
                  </a:cubicBezTo>
                  <a:cubicBezTo>
                    <a:pt x="84" y="120"/>
                    <a:pt x="87" y="128"/>
                    <a:pt x="93" y="134"/>
                  </a:cubicBezTo>
                  <a:cubicBezTo>
                    <a:pt x="99" y="140"/>
                    <a:pt x="107" y="143"/>
                    <a:pt x="117" y="143"/>
                  </a:cubicBezTo>
                  <a:cubicBezTo>
                    <a:pt x="129" y="143"/>
                    <a:pt x="138" y="139"/>
                    <a:pt x="146" y="132"/>
                  </a:cubicBezTo>
                  <a:cubicBezTo>
                    <a:pt x="158" y="153"/>
                    <a:pt x="158" y="153"/>
                    <a:pt x="158" y="153"/>
                  </a:cubicBezTo>
                  <a:cubicBezTo>
                    <a:pt x="153" y="158"/>
                    <a:pt x="147" y="162"/>
                    <a:pt x="140" y="165"/>
                  </a:cubicBezTo>
                  <a:cubicBezTo>
                    <a:pt x="132" y="168"/>
                    <a:pt x="124" y="169"/>
                    <a:pt x="115" y="169"/>
                  </a:cubicBezTo>
                  <a:cubicBezTo>
                    <a:pt x="97" y="169"/>
                    <a:pt x="82" y="164"/>
                    <a:pt x="71" y="153"/>
                  </a:cubicBezTo>
                  <a:cubicBezTo>
                    <a:pt x="60" y="142"/>
                    <a:pt x="54" y="128"/>
                    <a:pt x="54" y="111"/>
                  </a:cubicBezTo>
                  <a:cubicBezTo>
                    <a:pt x="54" y="93"/>
                    <a:pt x="60" y="78"/>
                    <a:pt x="71" y="67"/>
                  </a:cubicBezTo>
                  <a:cubicBezTo>
                    <a:pt x="82" y="56"/>
                    <a:pt x="97" y="50"/>
                    <a:pt x="115"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0" name="Freeform 17"/>
            <p:cNvSpPr>
              <a:spLocks noEditPoints="1"/>
            </p:cNvSpPr>
            <p:nvPr/>
          </p:nvSpPr>
          <p:spPr bwMode="gray">
            <a:xfrm>
              <a:off x="957263" y="5237163"/>
              <a:ext cx="773112" cy="782637"/>
            </a:xfrm>
            <a:custGeom>
              <a:avLst/>
              <a:gdLst>
                <a:gd name="T0" fmla="*/ 305 w 487"/>
                <a:gd name="T1" fmla="*/ 0 h 493"/>
                <a:gd name="T2" fmla="*/ 487 w 487"/>
                <a:gd name="T3" fmla="*/ 493 h 493"/>
                <a:gd name="T4" fmla="*/ 369 w 487"/>
                <a:gd name="T5" fmla="*/ 493 h 493"/>
                <a:gd name="T6" fmla="*/ 336 w 487"/>
                <a:gd name="T7" fmla="*/ 390 h 493"/>
                <a:gd name="T8" fmla="*/ 151 w 487"/>
                <a:gd name="T9" fmla="*/ 390 h 493"/>
                <a:gd name="T10" fmla="*/ 118 w 487"/>
                <a:gd name="T11" fmla="*/ 493 h 493"/>
                <a:gd name="T12" fmla="*/ 0 w 487"/>
                <a:gd name="T13" fmla="*/ 493 h 493"/>
                <a:gd name="T14" fmla="*/ 184 w 487"/>
                <a:gd name="T15" fmla="*/ 0 h 493"/>
                <a:gd name="T16" fmla="*/ 305 w 487"/>
                <a:gd name="T17" fmla="*/ 0 h 493"/>
                <a:gd name="T18" fmla="*/ 180 w 487"/>
                <a:gd name="T19" fmla="*/ 300 h 493"/>
                <a:gd name="T20" fmla="*/ 307 w 487"/>
                <a:gd name="T21" fmla="*/ 300 h 493"/>
                <a:gd name="T22" fmla="*/ 243 w 487"/>
                <a:gd name="T23" fmla="*/ 104 h 493"/>
                <a:gd name="T24" fmla="*/ 180 w 487"/>
                <a:gd name="T25" fmla="*/ 30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7" h="493">
                  <a:moveTo>
                    <a:pt x="305" y="0"/>
                  </a:moveTo>
                  <a:lnTo>
                    <a:pt x="487" y="493"/>
                  </a:lnTo>
                  <a:lnTo>
                    <a:pt x="369" y="493"/>
                  </a:lnTo>
                  <a:lnTo>
                    <a:pt x="336" y="390"/>
                  </a:lnTo>
                  <a:lnTo>
                    <a:pt x="151" y="390"/>
                  </a:lnTo>
                  <a:lnTo>
                    <a:pt x="118" y="493"/>
                  </a:lnTo>
                  <a:lnTo>
                    <a:pt x="0" y="493"/>
                  </a:lnTo>
                  <a:lnTo>
                    <a:pt x="184" y="0"/>
                  </a:lnTo>
                  <a:lnTo>
                    <a:pt x="305" y="0"/>
                  </a:lnTo>
                  <a:close/>
                  <a:moveTo>
                    <a:pt x="180" y="300"/>
                  </a:moveTo>
                  <a:lnTo>
                    <a:pt x="307" y="300"/>
                  </a:lnTo>
                  <a:lnTo>
                    <a:pt x="243" y="104"/>
                  </a:lnTo>
                  <a:lnTo>
                    <a:pt x="18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1" name="Freeform 18"/>
            <p:cNvSpPr>
              <a:spLocks noEditPoints="1"/>
            </p:cNvSpPr>
            <p:nvPr/>
          </p:nvSpPr>
          <p:spPr bwMode="gray">
            <a:xfrm>
              <a:off x="1819275" y="5237163"/>
              <a:ext cx="622300" cy="782637"/>
            </a:xfrm>
            <a:custGeom>
              <a:avLst/>
              <a:gdLst>
                <a:gd name="T0" fmla="*/ 0 w 166"/>
                <a:gd name="T1" fmla="*/ 0 h 209"/>
                <a:gd name="T2" fmla="*/ 82 w 166"/>
                <a:gd name="T3" fmla="*/ 0 h 209"/>
                <a:gd name="T4" fmla="*/ 132 w 166"/>
                <a:gd name="T5" fmla="*/ 15 h 209"/>
                <a:gd name="T6" fmla="*/ 150 w 166"/>
                <a:gd name="T7" fmla="*/ 53 h 209"/>
                <a:gd name="T8" fmla="*/ 128 w 166"/>
                <a:gd name="T9" fmla="*/ 94 h 209"/>
                <a:gd name="T10" fmla="*/ 166 w 166"/>
                <a:gd name="T11" fmla="*/ 146 h 209"/>
                <a:gd name="T12" fmla="*/ 146 w 166"/>
                <a:gd name="T13" fmla="*/ 192 h 209"/>
                <a:gd name="T14" fmla="*/ 86 w 166"/>
                <a:gd name="T15" fmla="*/ 209 h 209"/>
                <a:gd name="T16" fmla="*/ 0 w 166"/>
                <a:gd name="T17" fmla="*/ 209 h 209"/>
                <a:gd name="T18" fmla="*/ 0 w 166"/>
                <a:gd name="T19" fmla="*/ 0 h 209"/>
                <a:gd name="T20" fmla="*/ 78 w 166"/>
                <a:gd name="T21" fmla="*/ 81 h 209"/>
                <a:gd name="T22" fmla="*/ 99 w 166"/>
                <a:gd name="T23" fmla="*/ 75 h 209"/>
                <a:gd name="T24" fmla="*/ 106 w 166"/>
                <a:gd name="T25" fmla="*/ 59 h 209"/>
                <a:gd name="T26" fmla="*/ 99 w 166"/>
                <a:gd name="T27" fmla="*/ 42 h 209"/>
                <a:gd name="T28" fmla="*/ 79 w 166"/>
                <a:gd name="T29" fmla="*/ 37 h 209"/>
                <a:gd name="T30" fmla="*/ 46 w 166"/>
                <a:gd name="T31" fmla="*/ 37 h 209"/>
                <a:gd name="T32" fmla="*/ 46 w 166"/>
                <a:gd name="T33" fmla="*/ 81 h 209"/>
                <a:gd name="T34" fmla="*/ 78 w 166"/>
                <a:gd name="T35" fmla="*/ 81 h 209"/>
                <a:gd name="T36" fmla="*/ 84 w 166"/>
                <a:gd name="T37" fmla="*/ 172 h 209"/>
                <a:gd name="T38" fmla="*/ 111 w 166"/>
                <a:gd name="T39" fmla="*/ 165 h 209"/>
                <a:gd name="T40" fmla="*/ 120 w 166"/>
                <a:gd name="T41" fmla="*/ 145 h 209"/>
                <a:gd name="T42" fmla="*/ 111 w 166"/>
                <a:gd name="T43" fmla="*/ 124 h 209"/>
                <a:gd name="T44" fmla="*/ 85 w 166"/>
                <a:gd name="T45" fmla="*/ 117 h 209"/>
                <a:gd name="T46" fmla="*/ 46 w 166"/>
                <a:gd name="T47" fmla="*/ 117 h 209"/>
                <a:gd name="T48" fmla="*/ 46 w 166"/>
                <a:gd name="T49" fmla="*/ 172 h 209"/>
                <a:gd name="T50" fmla="*/ 84 w 166"/>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209">
                  <a:moveTo>
                    <a:pt x="0" y="0"/>
                  </a:moveTo>
                  <a:cubicBezTo>
                    <a:pt x="82" y="0"/>
                    <a:pt x="82" y="0"/>
                    <a:pt x="82" y="0"/>
                  </a:cubicBezTo>
                  <a:cubicBezTo>
                    <a:pt x="103" y="0"/>
                    <a:pt x="119" y="5"/>
                    <a:pt x="132" y="15"/>
                  </a:cubicBezTo>
                  <a:cubicBezTo>
                    <a:pt x="144" y="24"/>
                    <a:pt x="150" y="37"/>
                    <a:pt x="150" y="53"/>
                  </a:cubicBezTo>
                  <a:cubicBezTo>
                    <a:pt x="150" y="71"/>
                    <a:pt x="143" y="84"/>
                    <a:pt x="128" y="94"/>
                  </a:cubicBezTo>
                  <a:cubicBezTo>
                    <a:pt x="154" y="103"/>
                    <a:pt x="166" y="120"/>
                    <a:pt x="166" y="146"/>
                  </a:cubicBezTo>
                  <a:cubicBezTo>
                    <a:pt x="166" y="166"/>
                    <a:pt x="160" y="182"/>
                    <a:pt x="146" y="192"/>
                  </a:cubicBezTo>
                  <a:cubicBezTo>
                    <a:pt x="132" y="203"/>
                    <a:pt x="112" y="209"/>
                    <a:pt x="86" y="209"/>
                  </a:cubicBezTo>
                  <a:cubicBezTo>
                    <a:pt x="0" y="209"/>
                    <a:pt x="0" y="209"/>
                    <a:pt x="0" y="209"/>
                  </a:cubicBezTo>
                  <a:lnTo>
                    <a:pt x="0" y="0"/>
                  </a:lnTo>
                  <a:close/>
                  <a:moveTo>
                    <a:pt x="78" y="81"/>
                  </a:moveTo>
                  <a:cubicBezTo>
                    <a:pt x="87" y="81"/>
                    <a:pt x="94" y="79"/>
                    <a:pt x="99" y="75"/>
                  </a:cubicBezTo>
                  <a:cubicBezTo>
                    <a:pt x="104" y="71"/>
                    <a:pt x="106" y="66"/>
                    <a:pt x="106" y="59"/>
                  </a:cubicBezTo>
                  <a:cubicBezTo>
                    <a:pt x="106" y="52"/>
                    <a:pt x="104" y="46"/>
                    <a:pt x="99" y="42"/>
                  </a:cubicBezTo>
                  <a:cubicBezTo>
                    <a:pt x="94" y="38"/>
                    <a:pt x="87" y="37"/>
                    <a:pt x="79" y="37"/>
                  </a:cubicBezTo>
                  <a:cubicBezTo>
                    <a:pt x="46" y="37"/>
                    <a:pt x="46" y="37"/>
                    <a:pt x="46" y="37"/>
                  </a:cubicBezTo>
                  <a:cubicBezTo>
                    <a:pt x="46" y="81"/>
                    <a:pt x="46" y="81"/>
                    <a:pt x="46" y="81"/>
                  </a:cubicBezTo>
                  <a:lnTo>
                    <a:pt x="78" y="81"/>
                  </a:lnTo>
                  <a:close/>
                  <a:moveTo>
                    <a:pt x="84" y="172"/>
                  </a:moveTo>
                  <a:cubicBezTo>
                    <a:pt x="96" y="172"/>
                    <a:pt x="105" y="169"/>
                    <a:pt x="111" y="165"/>
                  </a:cubicBezTo>
                  <a:cubicBezTo>
                    <a:pt x="117" y="160"/>
                    <a:pt x="120" y="154"/>
                    <a:pt x="120" y="145"/>
                  </a:cubicBezTo>
                  <a:cubicBezTo>
                    <a:pt x="120"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2" name="Freeform 19"/>
            <p:cNvSpPr>
              <a:spLocks noEditPoints="1"/>
            </p:cNvSpPr>
            <p:nvPr/>
          </p:nvSpPr>
          <p:spPr bwMode="gray">
            <a:xfrm>
              <a:off x="2573338" y="5237163"/>
              <a:ext cx="627062" cy="782637"/>
            </a:xfrm>
            <a:custGeom>
              <a:avLst/>
              <a:gdLst>
                <a:gd name="T0" fmla="*/ 0 w 167"/>
                <a:gd name="T1" fmla="*/ 0 h 209"/>
                <a:gd name="T2" fmla="*/ 82 w 167"/>
                <a:gd name="T3" fmla="*/ 0 h 209"/>
                <a:gd name="T4" fmla="*/ 132 w 167"/>
                <a:gd name="T5" fmla="*/ 15 h 209"/>
                <a:gd name="T6" fmla="*/ 150 w 167"/>
                <a:gd name="T7" fmla="*/ 53 h 209"/>
                <a:gd name="T8" fmla="*/ 128 w 167"/>
                <a:gd name="T9" fmla="*/ 94 h 209"/>
                <a:gd name="T10" fmla="*/ 167 w 167"/>
                <a:gd name="T11" fmla="*/ 146 h 209"/>
                <a:gd name="T12" fmla="*/ 146 w 167"/>
                <a:gd name="T13" fmla="*/ 192 h 209"/>
                <a:gd name="T14" fmla="*/ 86 w 167"/>
                <a:gd name="T15" fmla="*/ 209 h 209"/>
                <a:gd name="T16" fmla="*/ 0 w 167"/>
                <a:gd name="T17" fmla="*/ 209 h 209"/>
                <a:gd name="T18" fmla="*/ 0 w 167"/>
                <a:gd name="T19" fmla="*/ 0 h 209"/>
                <a:gd name="T20" fmla="*/ 79 w 167"/>
                <a:gd name="T21" fmla="*/ 81 h 209"/>
                <a:gd name="T22" fmla="*/ 99 w 167"/>
                <a:gd name="T23" fmla="*/ 75 h 209"/>
                <a:gd name="T24" fmla="*/ 106 w 167"/>
                <a:gd name="T25" fmla="*/ 59 h 209"/>
                <a:gd name="T26" fmla="*/ 99 w 167"/>
                <a:gd name="T27" fmla="*/ 42 h 209"/>
                <a:gd name="T28" fmla="*/ 79 w 167"/>
                <a:gd name="T29" fmla="*/ 37 h 209"/>
                <a:gd name="T30" fmla="*/ 46 w 167"/>
                <a:gd name="T31" fmla="*/ 37 h 209"/>
                <a:gd name="T32" fmla="*/ 46 w 167"/>
                <a:gd name="T33" fmla="*/ 81 h 209"/>
                <a:gd name="T34" fmla="*/ 79 w 167"/>
                <a:gd name="T35" fmla="*/ 81 h 209"/>
                <a:gd name="T36" fmla="*/ 84 w 167"/>
                <a:gd name="T37" fmla="*/ 172 h 209"/>
                <a:gd name="T38" fmla="*/ 111 w 167"/>
                <a:gd name="T39" fmla="*/ 165 h 209"/>
                <a:gd name="T40" fmla="*/ 121 w 167"/>
                <a:gd name="T41" fmla="*/ 145 h 209"/>
                <a:gd name="T42" fmla="*/ 111 w 167"/>
                <a:gd name="T43" fmla="*/ 124 h 209"/>
                <a:gd name="T44" fmla="*/ 85 w 167"/>
                <a:gd name="T45" fmla="*/ 117 h 209"/>
                <a:gd name="T46" fmla="*/ 46 w 167"/>
                <a:gd name="T47" fmla="*/ 117 h 209"/>
                <a:gd name="T48" fmla="*/ 46 w 167"/>
                <a:gd name="T49" fmla="*/ 172 h 209"/>
                <a:gd name="T50" fmla="*/ 84 w 167"/>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209">
                  <a:moveTo>
                    <a:pt x="0" y="0"/>
                  </a:moveTo>
                  <a:cubicBezTo>
                    <a:pt x="82" y="0"/>
                    <a:pt x="82" y="0"/>
                    <a:pt x="82" y="0"/>
                  </a:cubicBezTo>
                  <a:cubicBezTo>
                    <a:pt x="103" y="0"/>
                    <a:pt x="120" y="5"/>
                    <a:pt x="132" y="15"/>
                  </a:cubicBezTo>
                  <a:cubicBezTo>
                    <a:pt x="144" y="24"/>
                    <a:pt x="150" y="37"/>
                    <a:pt x="150" y="53"/>
                  </a:cubicBezTo>
                  <a:cubicBezTo>
                    <a:pt x="150" y="71"/>
                    <a:pt x="143" y="84"/>
                    <a:pt x="128" y="94"/>
                  </a:cubicBezTo>
                  <a:cubicBezTo>
                    <a:pt x="154" y="103"/>
                    <a:pt x="167" y="120"/>
                    <a:pt x="167" y="146"/>
                  </a:cubicBezTo>
                  <a:cubicBezTo>
                    <a:pt x="167" y="166"/>
                    <a:pt x="160" y="182"/>
                    <a:pt x="146" y="192"/>
                  </a:cubicBezTo>
                  <a:cubicBezTo>
                    <a:pt x="132" y="203"/>
                    <a:pt x="112" y="209"/>
                    <a:pt x="86" y="209"/>
                  </a:cubicBezTo>
                  <a:cubicBezTo>
                    <a:pt x="0" y="209"/>
                    <a:pt x="0" y="209"/>
                    <a:pt x="0" y="209"/>
                  </a:cubicBezTo>
                  <a:lnTo>
                    <a:pt x="0" y="0"/>
                  </a:lnTo>
                  <a:close/>
                  <a:moveTo>
                    <a:pt x="79" y="81"/>
                  </a:moveTo>
                  <a:cubicBezTo>
                    <a:pt x="87" y="81"/>
                    <a:pt x="94" y="79"/>
                    <a:pt x="99" y="75"/>
                  </a:cubicBezTo>
                  <a:cubicBezTo>
                    <a:pt x="104" y="71"/>
                    <a:pt x="106" y="66"/>
                    <a:pt x="106" y="59"/>
                  </a:cubicBezTo>
                  <a:cubicBezTo>
                    <a:pt x="106" y="52"/>
                    <a:pt x="104" y="46"/>
                    <a:pt x="99" y="42"/>
                  </a:cubicBezTo>
                  <a:cubicBezTo>
                    <a:pt x="94" y="38"/>
                    <a:pt x="88" y="37"/>
                    <a:pt x="79" y="37"/>
                  </a:cubicBezTo>
                  <a:cubicBezTo>
                    <a:pt x="46" y="37"/>
                    <a:pt x="46" y="37"/>
                    <a:pt x="46" y="37"/>
                  </a:cubicBezTo>
                  <a:cubicBezTo>
                    <a:pt x="46" y="81"/>
                    <a:pt x="46" y="81"/>
                    <a:pt x="46" y="81"/>
                  </a:cubicBezTo>
                  <a:lnTo>
                    <a:pt x="79" y="81"/>
                  </a:lnTo>
                  <a:close/>
                  <a:moveTo>
                    <a:pt x="84" y="172"/>
                  </a:moveTo>
                  <a:cubicBezTo>
                    <a:pt x="96" y="172"/>
                    <a:pt x="105" y="169"/>
                    <a:pt x="111" y="165"/>
                  </a:cubicBezTo>
                  <a:cubicBezTo>
                    <a:pt x="118" y="160"/>
                    <a:pt x="121" y="154"/>
                    <a:pt x="121" y="145"/>
                  </a:cubicBezTo>
                  <a:cubicBezTo>
                    <a:pt x="121"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cxnSp>
        <p:nvCxnSpPr>
          <p:cNvPr id="73" name="Straight Connector 72"/>
          <p:cNvCxnSpPr/>
          <p:nvPr/>
        </p:nvCxnSpPr>
        <p:spPr bwMode="gray">
          <a:xfrm>
            <a:off x="1692854" y="6472543"/>
            <a:ext cx="0" cy="132461"/>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sp>
        <p:nvSpPr>
          <p:cNvPr id="7" name="Rectangle 6"/>
          <p:cNvSpPr/>
          <p:nvPr/>
        </p:nvSpPr>
        <p:spPr bwMode="gray">
          <a:xfrm>
            <a:off x="242214" y="426352"/>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2400" b="1" dirty="0">
                <a:solidFill>
                  <a:schemeClr val="bg2"/>
                </a:solidFill>
              </a:rPr>
              <a:t>—</a:t>
            </a:r>
            <a:endParaRPr lang="en-US" sz="2400" b="1" dirty="0" err="1">
              <a:solidFill>
                <a:schemeClr val="bg2"/>
              </a:solidFill>
            </a:endParaRPr>
          </a:p>
        </p:txBody>
      </p:sp>
      <p:pic>
        <p:nvPicPr>
          <p:cNvPr id="16" name="Picture 19"/>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11345664" y="6393976"/>
            <a:ext cx="507600" cy="19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401632"/>
      </p:ext>
    </p:extLst>
  </p:cSld>
  <p:clrMap bg1="lt1" tx1="dk1" bg2="lt2" tx2="dk2" accent1="accent1" accent2="accent2" accent3="accent3" accent4="accent4" accent5="accent5" accent6="accent6" hlink="hlink" folHlink="folHlink"/>
  <p:sldLayoutIdLst>
    <p:sldLayoutId id="2147483654" r:id="rId1"/>
    <p:sldLayoutId id="2147483690" r:id="rId2"/>
    <p:sldLayoutId id="2147483655" r:id="rId3"/>
    <p:sldLayoutId id="2147483656" r:id="rId4"/>
    <p:sldLayoutId id="2147483657" r:id="rId5"/>
    <p:sldLayoutId id="2147483658" r:id="rId6"/>
    <p:sldLayoutId id="2147483653" r:id="rId7"/>
    <p:sldLayoutId id="2147483650" r:id="rId8"/>
    <p:sldLayoutId id="2147483691" r:id="rId9"/>
    <p:sldLayoutId id="2147483661" r:id="rId10"/>
    <p:sldLayoutId id="2147483696" r:id="rId11"/>
    <p:sldLayoutId id="2147483663" r:id="rId12"/>
    <p:sldLayoutId id="2147483662" r:id="rId13"/>
    <p:sldLayoutId id="2147483664" r:id="rId14"/>
    <p:sldLayoutId id="2147483692" r:id="rId15"/>
    <p:sldLayoutId id="2147483693" r:id="rId16"/>
    <p:sldLayoutId id="2147483665" r:id="rId17"/>
    <p:sldLayoutId id="2147483667" r:id="rId18"/>
    <p:sldLayoutId id="2147483668" r:id="rId19"/>
    <p:sldLayoutId id="2147483669" r:id="rId20"/>
    <p:sldLayoutId id="2147483670" r:id="rId21"/>
    <p:sldLayoutId id="2147483700" r:id="rId22"/>
    <p:sldLayoutId id="2147483659" r:id="rId23"/>
    <p:sldLayoutId id="2147483660" r:id="rId24"/>
    <p:sldLayoutId id="2147483694" r:id="rId25"/>
    <p:sldLayoutId id="2147483677" r:id="rId26"/>
    <p:sldLayoutId id="2147483679" r:id="rId27"/>
    <p:sldLayoutId id="2147483680" r:id="rId28"/>
    <p:sldLayoutId id="2147483666" r:id="rId29"/>
    <p:sldLayoutId id="2147483672" r:id="rId30"/>
    <p:sldLayoutId id="2147483673" r:id="rId31"/>
    <p:sldLayoutId id="2147483674" r:id="rId32"/>
    <p:sldLayoutId id="2147483675" r:id="rId33"/>
    <p:sldLayoutId id="2147483676" r:id="rId34"/>
    <p:sldLayoutId id="2147483701" r:id="rId35"/>
    <p:sldLayoutId id="2147483681" r:id="rId36"/>
    <p:sldLayoutId id="2147483682" r:id="rId37"/>
    <p:sldLayoutId id="2147483702" r:id="rId38"/>
    <p:sldLayoutId id="2147483703" r:id="rId39"/>
    <p:sldLayoutId id="2147483699" r:id="rId40"/>
    <p:sldLayoutId id="2147483695" r:id="rId41"/>
    <p:sldLayoutId id="2147483683" r:id="rId42"/>
    <p:sldLayoutId id="2147483684" r:id="rId43"/>
    <p:sldLayoutId id="2147483698" r:id="rId44"/>
    <p:sldLayoutId id="2147483697" r:id="rId45"/>
    <p:sldLayoutId id="2147483685" r:id="rId46"/>
    <p:sldLayoutId id="2147483686" r:id="rId47"/>
    <p:sldLayoutId id="2147483687" r:id="rId48"/>
    <p:sldLayoutId id="2147483688" r:id="rId49"/>
    <p:sldLayoutId id="2147483689" r:id="rId50"/>
    <p:sldLayoutId id="2147483705" r:id="rId51"/>
    <p:sldLayoutId id="2147483651" r:id="rId52"/>
    <p:sldLayoutId id="2147483652" r:id="rId5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91"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18">
          <p15:clr>
            <a:srgbClr val="F26B43"/>
          </p15:clr>
        </p15:guide>
        <p15:guide id="2" pos="7469">
          <p15:clr>
            <a:srgbClr val="F26B43"/>
          </p15:clr>
        </p15:guide>
        <p15:guide id="3" pos="212">
          <p15:clr>
            <a:srgbClr val="F26B43"/>
          </p15:clr>
        </p15:guide>
        <p15:guide id="4" orient="horz" pos="3726">
          <p15:clr>
            <a:srgbClr val="F26B43"/>
          </p15:clr>
        </p15:guide>
        <p15:guide id="5" pos="3840">
          <p15:clr>
            <a:srgbClr val="F26B43"/>
          </p15:clr>
        </p15:guide>
        <p15:guide id="6" orient="horz" pos="247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8.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emf"/><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hyperlink" Target="https://new.abb.com/low-voltage/industries/food-beverage/elip-f-b-1_continuous-operation/elip-f-b-2_ingress-protection_ip69" TargetMode="External"/><Relationship Id="rId13" Type="http://schemas.openxmlformats.org/officeDocument/2006/relationships/image" Target="../media/image19.jpeg"/><Relationship Id="rId3" Type="http://schemas.openxmlformats.org/officeDocument/2006/relationships/image" Target="../media/image14.jpg"/><Relationship Id="rId7" Type="http://schemas.openxmlformats.org/officeDocument/2006/relationships/image" Target="../media/image16.jpeg"/><Relationship Id="rId12" Type="http://schemas.openxmlformats.org/officeDocument/2006/relationships/hyperlink" Target="https://new.abb.com/low-voltage/industries/food-beverage/elip-f-b-1_continuous-operation/elip-f-b-2_extreme-temperatures" TargetMode="External"/><Relationship Id="rId2" Type="http://schemas.openxmlformats.org/officeDocument/2006/relationships/hyperlink" Target="https://new.abb.com/low-voltage/industries/food-beverage/elip-f-b-1_continuous-operation/elip-f-b-2_anti-microbial" TargetMode="External"/><Relationship Id="rId1" Type="http://schemas.openxmlformats.org/officeDocument/2006/relationships/slideLayout" Target="../slideLayouts/slideLayout8.xml"/><Relationship Id="rId6" Type="http://schemas.openxmlformats.org/officeDocument/2006/relationships/hyperlink" Target="https://new.abb.com/low-voltage/industries/food-beverage/elip-f-b-1_continuous-operation/elip-f-b-2_corrosion" TargetMode="External"/><Relationship Id="rId11" Type="http://schemas.openxmlformats.org/officeDocument/2006/relationships/image" Target="../media/image18.jpeg"/><Relationship Id="rId5" Type="http://schemas.openxmlformats.org/officeDocument/2006/relationships/image" Target="../media/image15.jpeg"/><Relationship Id="rId15" Type="http://schemas.openxmlformats.org/officeDocument/2006/relationships/image" Target="../media/image20.jpg"/><Relationship Id="rId10" Type="http://schemas.openxmlformats.org/officeDocument/2006/relationships/hyperlink" Target="https://new.abb.com/low-voltage/industries/food-beverage/elip-f-b-1_continuous-operation/elip-f-b-2_chemical-resistance" TargetMode="External"/><Relationship Id="rId4" Type="http://schemas.openxmlformats.org/officeDocument/2006/relationships/hyperlink" Target="https://new.abb.com/low-voltage/industries/food-beverage/elip-f-b-1_continuous-operation/elip-f-b-2_dust-and-liquidtight" TargetMode="External"/><Relationship Id="rId9" Type="http://schemas.openxmlformats.org/officeDocument/2006/relationships/image" Target="../media/image17.jpeg"/><Relationship Id="rId14" Type="http://schemas.openxmlformats.org/officeDocument/2006/relationships/hyperlink" Target="https://new.abb.com/low-voltage/industries/food-beverage/elip-f-b-1_continuous-operation/elip-f-b-2_explosion-proo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FA27CCD2-A23C-4BCB-BA2B-7BAF855F6315}"/>
              </a:ext>
            </a:extLst>
          </p:cNvPr>
          <p:cNvSpPr>
            <a:spLocks noGrp="1"/>
          </p:cNvSpPr>
          <p:nvPr>
            <p:ph type="body" sz="quarter" idx="13"/>
          </p:nvPr>
        </p:nvSpPr>
        <p:spPr/>
        <p:txBody>
          <a:bodyPr/>
          <a:lstStyle/>
          <a:p>
            <a:r>
              <a:rPr lang="en-US" dirty="0"/>
              <a:t>Industry line card</a:t>
            </a:r>
          </a:p>
        </p:txBody>
      </p:sp>
      <p:sp>
        <p:nvSpPr>
          <p:cNvPr id="10" name="Title 9">
            <a:extLst>
              <a:ext uri="{FF2B5EF4-FFF2-40B4-BE49-F238E27FC236}">
                <a16:creationId xmlns:a16="http://schemas.microsoft.com/office/drawing/2014/main" id="{095A30D4-767B-45F0-98D8-2F58961453FF}"/>
              </a:ext>
            </a:extLst>
          </p:cNvPr>
          <p:cNvSpPr>
            <a:spLocks noGrp="1"/>
          </p:cNvSpPr>
          <p:nvPr>
            <p:ph type="ctrTitle"/>
          </p:nvPr>
        </p:nvSpPr>
        <p:spPr/>
        <p:txBody>
          <a:bodyPr/>
          <a:lstStyle/>
          <a:p>
            <a:r>
              <a:rPr lang="en-US" dirty="0"/>
              <a:t>Food and Beverage Industry USA</a:t>
            </a:r>
          </a:p>
        </p:txBody>
      </p:sp>
      <p:sp>
        <p:nvSpPr>
          <p:cNvPr id="11" name="Subtitle 10">
            <a:extLst>
              <a:ext uri="{FF2B5EF4-FFF2-40B4-BE49-F238E27FC236}">
                <a16:creationId xmlns:a16="http://schemas.microsoft.com/office/drawing/2014/main" id="{71B85295-1992-4BF8-9EB3-4B3D0F9F4D6B}"/>
              </a:ext>
            </a:extLst>
          </p:cNvPr>
          <p:cNvSpPr>
            <a:spLocks noGrp="1"/>
          </p:cNvSpPr>
          <p:nvPr>
            <p:ph type="subTitle" idx="1"/>
          </p:nvPr>
        </p:nvSpPr>
        <p:spPr/>
        <p:txBody>
          <a:bodyPr/>
          <a:lstStyle/>
          <a:p>
            <a:r>
              <a:rPr lang="en-US" dirty="0"/>
              <a:t>Installation Products Division</a:t>
            </a:r>
          </a:p>
        </p:txBody>
      </p:sp>
      <p:sp>
        <p:nvSpPr>
          <p:cNvPr id="13" name="Text Placeholder 12">
            <a:extLst>
              <a:ext uri="{FF2B5EF4-FFF2-40B4-BE49-F238E27FC236}">
                <a16:creationId xmlns:a16="http://schemas.microsoft.com/office/drawing/2014/main" id="{F1251BF7-1CF5-48B3-9981-C71642684ED3}"/>
              </a:ext>
            </a:extLst>
          </p:cNvPr>
          <p:cNvSpPr>
            <a:spLocks noGrp="1"/>
          </p:cNvSpPr>
          <p:nvPr>
            <p:ph type="body" sz="quarter" idx="14"/>
          </p:nvPr>
        </p:nvSpPr>
        <p:spPr/>
        <p:txBody>
          <a:bodyPr/>
          <a:lstStyle/>
          <a:p>
            <a:r>
              <a:rPr lang="en-US" dirty="0"/>
              <a:t>December 2020</a:t>
            </a:r>
          </a:p>
        </p:txBody>
      </p:sp>
      <p:sp>
        <p:nvSpPr>
          <p:cNvPr id="15" name="Text Placeholder 14">
            <a:extLst>
              <a:ext uri="{FF2B5EF4-FFF2-40B4-BE49-F238E27FC236}">
                <a16:creationId xmlns:a16="http://schemas.microsoft.com/office/drawing/2014/main" id="{8B83B845-5154-4099-A1D6-9DA3035D91CB}"/>
              </a:ext>
            </a:extLst>
          </p:cNvPr>
          <p:cNvSpPr>
            <a:spLocks noGrp="1"/>
          </p:cNvSpPr>
          <p:nvPr>
            <p:ph type="body" sz="quarter" idx="20"/>
          </p:nvPr>
        </p:nvSpPr>
        <p:spPr/>
        <p:txBody>
          <a:bodyPr/>
          <a:lstStyle/>
          <a:p>
            <a:r>
              <a:rPr lang="en-US" dirty="0"/>
              <a:t>2020</a:t>
            </a:r>
          </a:p>
        </p:txBody>
      </p:sp>
      <p:pic>
        <p:nvPicPr>
          <p:cNvPr id="19" name="Picture 18" descr="The inside of a building&#10;&#10;Description automatically generated">
            <a:extLst>
              <a:ext uri="{FF2B5EF4-FFF2-40B4-BE49-F238E27FC236}">
                <a16:creationId xmlns:a16="http://schemas.microsoft.com/office/drawing/2014/main" id="{520EDCDD-5A7F-462F-A124-1C0F2F82D8B0}"/>
              </a:ext>
            </a:extLst>
          </p:cNvPr>
          <p:cNvPicPr>
            <a:picLocks noChangeAspect="1"/>
          </p:cNvPicPr>
          <p:nvPr/>
        </p:nvPicPr>
        <p:blipFill rotWithShape="1">
          <a:blip r:embed="rId2"/>
          <a:srcRect t="27956" b="14424"/>
          <a:stretch/>
        </p:blipFill>
        <p:spPr>
          <a:xfrm>
            <a:off x="0" y="1115"/>
            <a:ext cx="12190478" cy="4599089"/>
          </a:xfrm>
          <a:prstGeom prst="rect">
            <a:avLst/>
          </a:prstGeom>
        </p:spPr>
      </p:pic>
    </p:spTree>
    <p:extLst>
      <p:ext uri="{BB962C8B-B14F-4D97-AF65-F5344CB8AC3E}">
        <p14:creationId xmlns:p14="http://schemas.microsoft.com/office/powerpoint/2010/main" val="246809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245D7E-5179-4B1F-A1C3-9269B22C332D}"/>
              </a:ext>
            </a:extLst>
          </p:cNvPr>
          <p:cNvSpPr>
            <a:spLocks noGrp="1"/>
          </p:cNvSpPr>
          <p:nvPr>
            <p:ph type="title"/>
          </p:nvPr>
        </p:nvSpPr>
        <p:spPr/>
        <p:txBody>
          <a:bodyPr/>
          <a:lstStyle/>
          <a:p>
            <a:r>
              <a:rPr lang="en-US" dirty="0"/>
              <a:t>Flexible Liquidtight metallic conduits</a:t>
            </a:r>
          </a:p>
        </p:txBody>
      </p:sp>
      <p:sp>
        <p:nvSpPr>
          <p:cNvPr id="4" name="Date Placeholder 3">
            <a:extLst>
              <a:ext uri="{FF2B5EF4-FFF2-40B4-BE49-F238E27FC236}">
                <a16:creationId xmlns:a16="http://schemas.microsoft.com/office/drawing/2014/main" id="{EE07B6FA-560D-4C4B-8352-5ECD1CDDC0B6}"/>
              </a:ext>
            </a:extLst>
          </p:cNvPr>
          <p:cNvSpPr>
            <a:spLocks noGrp="1"/>
          </p:cNvSpPr>
          <p:nvPr>
            <p:ph type="dt" sz="half" idx="18"/>
          </p:nvPr>
        </p:nvSpPr>
        <p:spPr/>
        <p:txBody>
          <a:bodyPr/>
          <a:lstStyle/>
          <a:p>
            <a:fld id="{DED11F41-F59E-4148-82B4-D5604C9DFCBD}" type="datetime4">
              <a:rPr lang="en-US" smtClean="0"/>
              <a:t>December 19, 2020</a:t>
            </a:fld>
            <a:endParaRPr lang="en-US" dirty="0"/>
          </a:p>
        </p:txBody>
      </p:sp>
      <p:sp>
        <p:nvSpPr>
          <p:cNvPr id="5" name="Footer Placeholder 4">
            <a:extLst>
              <a:ext uri="{FF2B5EF4-FFF2-40B4-BE49-F238E27FC236}">
                <a16:creationId xmlns:a16="http://schemas.microsoft.com/office/drawing/2014/main" id="{C8067047-5190-4744-AF8C-96B4D0F90DDA}"/>
              </a:ext>
            </a:extLst>
          </p:cNvPr>
          <p:cNvSpPr>
            <a:spLocks noGrp="1"/>
          </p:cNvSpPr>
          <p:nvPr>
            <p:ph type="ftr" sz="quarter" idx="19"/>
          </p:nvPr>
        </p:nvSpPr>
        <p:spPr/>
        <p:txBody>
          <a:bodyPr/>
          <a:lstStyle/>
          <a:p>
            <a:pPr lvl="8"/>
            <a:endParaRPr lang="en-US" dirty="0"/>
          </a:p>
        </p:txBody>
      </p:sp>
      <p:sp>
        <p:nvSpPr>
          <p:cNvPr id="6" name="Slide Number Placeholder 5">
            <a:extLst>
              <a:ext uri="{FF2B5EF4-FFF2-40B4-BE49-F238E27FC236}">
                <a16:creationId xmlns:a16="http://schemas.microsoft.com/office/drawing/2014/main" id="{E8AF1B7B-1138-40B9-8F86-B4575B04C253}"/>
              </a:ext>
            </a:extLst>
          </p:cNvPr>
          <p:cNvSpPr>
            <a:spLocks noGrp="1"/>
          </p:cNvSpPr>
          <p:nvPr>
            <p:ph type="sldNum" sz="quarter" idx="20"/>
          </p:nvPr>
        </p:nvSpPr>
        <p:spPr/>
        <p:txBody>
          <a:bodyPr/>
          <a:lstStyle/>
          <a:p>
            <a:r>
              <a:rPr lang="en-US"/>
              <a:t>Slide </a:t>
            </a:r>
            <a:fld id="{619F89D8-7AE3-494A-97F3-03D680869632}" type="slidenum">
              <a:rPr lang="en-US" smtClean="0"/>
              <a:pPr/>
              <a:t>10</a:t>
            </a:fld>
            <a:endParaRPr lang="en-US" dirty="0"/>
          </a:p>
        </p:txBody>
      </p:sp>
      <p:sp>
        <p:nvSpPr>
          <p:cNvPr id="8" name="Subtitle 7">
            <a:extLst>
              <a:ext uri="{FF2B5EF4-FFF2-40B4-BE49-F238E27FC236}">
                <a16:creationId xmlns:a16="http://schemas.microsoft.com/office/drawing/2014/main" id="{D88ABF61-ADFF-427E-B8A9-65F1BEA93FE4}"/>
              </a:ext>
            </a:extLst>
          </p:cNvPr>
          <p:cNvSpPr>
            <a:spLocks noGrp="1"/>
          </p:cNvSpPr>
          <p:nvPr>
            <p:ph type="subTitle" idx="13"/>
          </p:nvPr>
        </p:nvSpPr>
        <p:spPr/>
        <p:txBody>
          <a:bodyPr/>
          <a:lstStyle/>
          <a:p>
            <a:r>
              <a:rPr lang="en-US" dirty="0"/>
              <a:t>ABB flexible conduits boost food safety and fight corrosion, which is the number one cause of downtime</a:t>
            </a:r>
          </a:p>
        </p:txBody>
      </p:sp>
      <p:sp>
        <p:nvSpPr>
          <p:cNvPr id="10" name="TextBox 9">
            <a:extLst>
              <a:ext uri="{FF2B5EF4-FFF2-40B4-BE49-F238E27FC236}">
                <a16:creationId xmlns:a16="http://schemas.microsoft.com/office/drawing/2014/main" id="{11EE9731-8270-4A96-87EB-75C38F7492EE}"/>
              </a:ext>
            </a:extLst>
          </p:cNvPr>
          <p:cNvSpPr txBox="1"/>
          <p:nvPr/>
        </p:nvSpPr>
        <p:spPr bwMode="gray">
          <a:xfrm>
            <a:off x="332367" y="1589213"/>
            <a:ext cx="1999353" cy="914400"/>
          </a:xfrm>
          <a:prstGeom prst="rect">
            <a:avLst/>
          </a:prstGeom>
          <a:noFill/>
        </p:spPr>
        <p:txBody>
          <a:bodyPr wrap="square" lIns="72000" tIns="72000" rIns="72000" bIns="72000" rtlCol="0">
            <a:noAutofit/>
          </a:bodyPr>
          <a:lstStyle/>
          <a:p>
            <a:r>
              <a:rPr lang="en-US" sz="800" dirty="0"/>
              <a:t>—</a:t>
            </a:r>
          </a:p>
          <a:p>
            <a:r>
              <a:rPr lang="en-US" sz="800" dirty="0"/>
              <a:t>01 Type SSAMHL Antimicrobial stainless steel core conduit</a:t>
            </a:r>
          </a:p>
          <a:p>
            <a:r>
              <a:rPr lang="en-US" sz="800" dirty="0"/>
              <a:t>—</a:t>
            </a:r>
          </a:p>
          <a:p>
            <a:r>
              <a:rPr lang="en-US" sz="800" dirty="0"/>
              <a:t>02 Type SAMHURL Antimicrobial UL</a:t>
            </a:r>
          </a:p>
          <a:p>
            <a:r>
              <a:rPr lang="en-US" sz="800" dirty="0"/>
              <a:t>recognized conduit</a:t>
            </a:r>
          </a:p>
          <a:p>
            <a:r>
              <a:rPr lang="en-US" sz="800" dirty="0"/>
              <a:t>—</a:t>
            </a:r>
          </a:p>
          <a:p>
            <a:r>
              <a:rPr lang="en-US" sz="800" dirty="0"/>
              <a:t>03 Type SAMHL Antimicrobial CE conduit</a:t>
            </a:r>
          </a:p>
          <a:p>
            <a:r>
              <a:rPr lang="en-US" sz="800" dirty="0"/>
              <a:t>—</a:t>
            </a:r>
          </a:p>
          <a:p>
            <a:r>
              <a:rPr lang="en-US" sz="800" dirty="0"/>
              <a:t>04 SSPLHC High and low temperature 316 stainless steel conduit</a:t>
            </a:r>
          </a:p>
          <a:p>
            <a:r>
              <a:rPr lang="en-US" sz="800" dirty="0"/>
              <a:t>—</a:t>
            </a:r>
          </a:p>
          <a:p>
            <a:r>
              <a:rPr lang="en-US" sz="800" dirty="0"/>
              <a:t>05 SSPL 316 Stainless steel core conduit</a:t>
            </a:r>
          </a:p>
          <a:p>
            <a:r>
              <a:rPr lang="en-US" sz="800" dirty="0"/>
              <a:t>—</a:t>
            </a:r>
          </a:p>
          <a:p>
            <a:r>
              <a:rPr lang="en-US" sz="800" dirty="0"/>
              <a:t>06 SPLHC High and low temperature conduit</a:t>
            </a:r>
          </a:p>
          <a:p>
            <a:r>
              <a:rPr lang="en-US" sz="800" dirty="0"/>
              <a:t>—</a:t>
            </a:r>
          </a:p>
          <a:p>
            <a:r>
              <a:rPr lang="en-US" sz="800" dirty="0"/>
              <a:t>07 LFH-SPL Low fire hazard and halogen free conduit</a:t>
            </a:r>
          </a:p>
          <a:p>
            <a:r>
              <a:rPr lang="en-US" sz="800" dirty="0"/>
              <a:t>—</a:t>
            </a:r>
          </a:p>
          <a:p>
            <a:r>
              <a:rPr lang="en-US" sz="800" dirty="0"/>
              <a:t>08 SPUL UL compliant conduits</a:t>
            </a:r>
          </a:p>
          <a:p>
            <a:r>
              <a:rPr lang="en-US" sz="800" dirty="0"/>
              <a:t>—</a:t>
            </a:r>
          </a:p>
          <a:p>
            <a:r>
              <a:rPr lang="en-US" sz="800" dirty="0"/>
              <a:t>09 SPL Oil resistant conduit</a:t>
            </a:r>
          </a:p>
          <a:p>
            <a:r>
              <a:rPr lang="en-US" sz="800" dirty="0"/>
              <a:t>—</a:t>
            </a:r>
          </a:p>
          <a:p>
            <a:r>
              <a:rPr lang="en-US" sz="800" dirty="0"/>
              <a:t>10 Type SAM one piece fitting</a:t>
            </a:r>
          </a:p>
          <a:p>
            <a:r>
              <a:rPr lang="en-US" sz="800" dirty="0"/>
              <a:t>—</a:t>
            </a:r>
          </a:p>
          <a:p>
            <a:r>
              <a:rPr lang="en-US" sz="800" dirty="0"/>
              <a:t>11 Type SSPL 316 Stainless steel fitting</a:t>
            </a:r>
          </a:p>
          <a:p>
            <a:r>
              <a:rPr lang="en-US" sz="800" dirty="0"/>
              <a:t>—</a:t>
            </a:r>
          </a:p>
          <a:p>
            <a:r>
              <a:rPr lang="en-US" sz="800" dirty="0"/>
              <a:t>12 F&amp;B P-Clip Stainless steel - for liquidtight conduit</a:t>
            </a:r>
          </a:p>
          <a:p>
            <a:r>
              <a:rPr lang="en-US" sz="800" dirty="0"/>
              <a:t>—</a:t>
            </a:r>
          </a:p>
          <a:p>
            <a:r>
              <a:rPr lang="en-US" sz="800" dirty="0"/>
              <a:t>13 F&amp;B Locknut</a:t>
            </a:r>
            <a:endParaRPr lang="en-US" sz="600" dirty="0"/>
          </a:p>
        </p:txBody>
      </p:sp>
      <p:pic>
        <p:nvPicPr>
          <p:cNvPr id="13" name="Picture 12" descr="Graphical user interface, application&#10;&#10;Description automatically generated">
            <a:extLst>
              <a:ext uri="{FF2B5EF4-FFF2-40B4-BE49-F238E27FC236}">
                <a16:creationId xmlns:a16="http://schemas.microsoft.com/office/drawing/2014/main" id="{B470B2F3-2FA0-4007-997D-D1409654CF42}"/>
              </a:ext>
            </a:extLst>
          </p:cNvPr>
          <p:cNvPicPr>
            <a:picLocks noChangeAspect="1"/>
          </p:cNvPicPr>
          <p:nvPr/>
        </p:nvPicPr>
        <p:blipFill>
          <a:blip r:embed="rId2"/>
          <a:stretch>
            <a:fillRect/>
          </a:stretch>
        </p:blipFill>
        <p:spPr>
          <a:xfrm>
            <a:off x="2499783" y="1589213"/>
            <a:ext cx="8290276" cy="2964495"/>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0C5CEA1B-4817-496B-B499-3C1043785F29}"/>
              </a:ext>
            </a:extLst>
          </p:cNvPr>
          <p:cNvPicPr>
            <a:picLocks noChangeAspect="1"/>
          </p:cNvPicPr>
          <p:nvPr/>
        </p:nvPicPr>
        <p:blipFill>
          <a:blip r:embed="rId3"/>
          <a:stretch>
            <a:fillRect/>
          </a:stretch>
        </p:blipFill>
        <p:spPr>
          <a:xfrm>
            <a:off x="2582078" y="4748485"/>
            <a:ext cx="1439917" cy="408358"/>
          </a:xfrm>
          <a:prstGeom prst="rect">
            <a:avLst/>
          </a:prstGeom>
        </p:spPr>
      </p:pic>
      <p:sp>
        <p:nvSpPr>
          <p:cNvPr id="16" name="Content Placeholder 8">
            <a:extLst>
              <a:ext uri="{FF2B5EF4-FFF2-40B4-BE49-F238E27FC236}">
                <a16:creationId xmlns:a16="http://schemas.microsoft.com/office/drawing/2014/main" id="{52EC4696-0309-4C17-900D-5DE9F7AEAC8E}"/>
              </a:ext>
            </a:extLst>
          </p:cNvPr>
          <p:cNvSpPr>
            <a:spLocks noGrp="1"/>
          </p:cNvSpPr>
          <p:nvPr>
            <p:ph sz="quarter" idx="21"/>
          </p:nvPr>
        </p:nvSpPr>
        <p:spPr>
          <a:xfrm>
            <a:off x="4251128" y="4748485"/>
            <a:ext cx="7399906" cy="1040603"/>
          </a:xfrm>
        </p:spPr>
        <p:txBody>
          <a:bodyPr/>
          <a:lstStyle/>
          <a:p>
            <a:r>
              <a:rPr lang="en-US" b="1" dirty="0"/>
              <a:t>Designed to protect complex equipment with sensitive electrical wiring.</a:t>
            </a:r>
          </a:p>
          <a:p>
            <a:pPr marL="171450" indent="-171450">
              <a:buFont typeface="Arial" panose="020B0604020202020204" pitchFamily="34" charset="0"/>
              <a:buChar char="•"/>
            </a:pPr>
            <a:r>
              <a:rPr lang="en-US" sz="1200" b="1" dirty="0">
                <a:solidFill>
                  <a:srgbClr val="FF0000"/>
                </a:solidFill>
              </a:rPr>
              <a:t>Food Safety. </a:t>
            </a:r>
            <a:r>
              <a:rPr lang="en-US" sz="1200" dirty="0"/>
              <a:t>Bacteria-eliminating protection reduces the level of microbes on the surface of Adaptaflex® conduit by up to 80% in the first 15 minutes and by 99% in just two hours.</a:t>
            </a:r>
          </a:p>
          <a:p>
            <a:pPr marL="171450" indent="-171450">
              <a:buFont typeface="Arial" panose="020B0604020202020204" pitchFamily="34" charset="0"/>
              <a:buChar char="•"/>
            </a:pPr>
            <a:r>
              <a:rPr lang="en-US" sz="1200" b="1" dirty="0">
                <a:solidFill>
                  <a:srgbClr val="FF0000"/>
                </a:solidFill>
              </a:rPr>
              <a:t>Corrosion resistance. </a:t>
            </a:r>
            <a:r>
              <a:rPr lang="en-US" sz="1200" dirty="0"/>
              <a:t>Stainless steel and chemical resistant materials inhibit corrosion.</a:t>
            </a:r>
          </a:p>
          <a:p>
            <a:pPr marL="171450" indent="-171450">
              <a:buFont typeface="Arial" panose="020B0604020202020204" pitchFamily="34" charset="0"/>
              <a:buChar char="•"/>
            </a:pPr>
            <a:r>
              <a:rPr lang="en-US" sz="1200" b="1" dirty="0">
                <a:solidFill>
                  <a:srgbClr val="FF0000"/>
                </a:solidFill>
              </a:rPr>
              <a:t>High Motion. </a:t>
            </a:r>
            <a:r>
              <a:rPr lang="en-US" sz="1200" dirty="0"/>
              <a:t>Nylon flexible conduits move with your machines, with a uniquely cleanable surface.</a:t>
            </a:r>
          </a:p>
        </p:txBody>
      </p:sp>
    </p:spTree>
    <p:extLst>
      <p:ext uri="{BB962C8B-B14F-4D97-AF65-F5344CB8AC3E}">
        <p14:creationId xmlns:p14="http://schemas.microsoft.com/office/powerpoint/2010/main" val="34128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245D7E-5179-4B1F-A1C3-9269B22C332D}"/>
              </a:ext>
            </a:extLst>
          </p:cNvPr>
          <p:cNvSpPr>
            <a:spLocks noGrp="1"/>
          </p:cNvSpPr>
          <p:nvPr>
            <p:ph type="title"/>
          </p:nvPr>
        </p:nvSpPr>
        <p:spPr/>
        <p:txBody>
          <a:bodyPr/>
          <a:lstStyle/>
          <a:p>
            <a:r>
              <a:rPr lang="en-US" dirty="0"/>
              <a:t>Flexible conduit systems – non metallic</a:t>
            </a:r>
          </a:p>
        </p:txBody>
      </p:sp>
      <p:sp>
        <p:nvSpPr>
          <p:cNvPr id="4" name="Date Placeholder 3">
            <a:extLst>
              <a:ext uri="{FF2B5EF4-FFF2-40B4-BE49-F238E27FC236}">
                <a16:creationId xmlns:a16="http://schemas.microsoft.com/office/drawing/2014/main" id="{EE07B6FA-560D-4C4B-8352-5ECD1CDDC0B6}"/>
              </a:ext>
            </a:extLst>
          </p:cNvPr>
          <p:cNvSpPr>
            <a:spLocks noGrp="1"/>
          </p:cNvSpPr>
          <p:nvPr>
            <p:ph type="dt" sz="half" idx="18"/>
          </p:nvPr>
        </p:nvSpPr>
        <p:spPr/>
        <p:txBody>
          <a:bodyPr/>
          <a:lstStyle/>
          <a:p>
            <a:fld id="{DED11F41-F59E-4148-82B4-D5604C9DFCBD}" type="datetime4">
              <a:rPr lang="en-US" smtClean="0"/>
              <a:t>December 19, 2020</a:t>
            </a:fld>
            <a:endParaRPr lang="en-US" dirty="0"/>
          </a:p>
        </p:txBody>
      </p:sp>
      <p:sp>
        <p:nvSpPr>
          <p:cNvPr id="5" name="Footer Placeholder 4">
            <a:extLst>
              <a:ext uri="{FF2B5EF4-FFF2-40B4-BE49-F238E27FC236}">
                <a16:creationId xmlns:a16="http://schemas.microsoft.com/office/drawing/2014/main" id="{C8067047-5190-4744-AF8C-96B4D0F90DDA}"/>
              </a:ext>
            </a:extLst>
          </p:cNvPr>
          <p:cNvSpPr>
            <a:spLocks noGrp="1"/>
          </p:cNvSpPr>
          <p:nvPr>
            <p:ph type="ftr" sz="quarter" idx="19"/>
          </p:nvPr>
        </p:nvSpPr>
        <p:spPr/>
        <p:txBody>
          <a:bodyPr/>
          <a:lstStyle/>
          <a:p>
            <a:pPr lvl="8"/>
            <a:endParaRPr lang="en-US" dirty="0"/>
          </a:p>
        </p:txBody>
      </p:sp>
      <p:sp>
        <p:nvSpPr>
          <p:cNvPr id="6" name="Slide Number Placeholder 5">
            <a:extLst>
              <a:ext uri="{FF2B5EF4-FFF2-40B4-BE49-F238E27FC236}">
                <a16:creationId xmlns:a16="http://schemas.microsoft.com/office/drawing/2014/main" id="{E8AF1B7B-1138-40B9-8F86-B4575B04C253}"/>
              </a:ext>
            </a:extLst>
          </p:cNvPr>
          <p:cNvSpPr>
            <a:spLocks noGrp="1"/>
          </p:cNvSpPr>
          <p:nvPr>
            <p:ph type="sldNum" sz="quarter" idx="20"/>
          </p:nvPr>
        </p:nvSpPr>
        <p:spPr/>
        <p:txBody>
          <a:bodyPr/>
          <a:lstStyle/>
          <a:p>
            <a:r>
              <a:rPr lang="en-US"/>
              <a:t>Slide </a:t>
            </a:r>
            <a:fld id="{619F89D8-7AE3-494A-97F3-03D680869632}" type="slidenum">
              <a:rPr lang="en-US" smtClean="0"/>
              <a:pPr/>
              <a:t>11</a:t>
            </a:fld>
            <a:endParaRPr lang="en-US" dirty="0"/>
          </a:p>
        </p:txBody>
      </p:sp>
      <p:sp>
        <p:nvSpPr>
          <p:cNvPr id="7" name="Subtitle 6">
            <a:extLst>
              <a:ext uri="{FF2B5EF4-FFF2-40B4-BE49-F238E27FC236}">
                <a16:creationId xmlns:a16="http://schemas.microsoft.com/office/drawing/2014/main" id="{E8447A47-6522-408C-BFD9-7A42CBE63844}"/>
              </a:ext>
            </a:extLst>
          </p:cNvPr>
          <p:cNvSpPr>
            <a:spLocks noGrp="1"/>
          </p:cNvSpPr>
          <p:nvPr>
            <p:ph type="subTitle" idx="13"/>
          </p:nvPr>
        </p:nvSpPr>
        <p:spPr/>
        <p:txBody>
          <a:bodyPr/>
          <a:lstStyle/>
          <a:p>
            <a:r>
              <a:rPr lang="en-US" dirty="0"/>
              <a:t>Flexibility and cleanability for the food and beverage industry</a:t>
            </a:r>
          </a:p>
        </p:txBody>
      </p:sp>
      <p:sp>
        <p:nvSpPr>
          <p:cNvPr id="9" name="TextBox 8">
            <a:extLst>
              <a:ext uri="{FF2B5EF4-FFF2-40B4-BE49-F238E27FC236}">
                <a16:creationId xmlns:a16="http://schemas.microsoft.com/office/drawing/2014/main" id="{C4175482-5D4F-47AC-B6A8-28D5512F8A92}"/>
              </a:ext>
            </a:extLst>
          </p:cNvPr>
          <p:cNvSpPr txBox="1"/>
          <p:nvPr/>
        </p:nvSpPr>
        <p:spPr bwMode="gray">
          <a:xfrm>
            <a:off x="332368" y="1589213"/>
            <a:ext cx="1410708" cy="914400"/>
          </a:xfrm>
          <a:prstGeom prst="rect">
            <a:avLst/>
          </a:prstGeom>
          <a:noFill/>
        </p:spPr>
        <p:txBody>
          <a:bodyPr wrap="square" lIns="72000" tIns="72000" rIns="72000" bIns="72000" rtlCol="0">
            <a:noAutofit/>
          </a:bodyPr>
          <a:lstStyle/>
          <a:p>
            <a:r>
              <a:rPr lang="en-US" sz="800" dirty="0"/>
              <a:t>—</a:t>
            </a:r>
          </a:p>
          <a:p>
            <a:r>
              <a:rPr lang="en-US" sz="800" dirty="0"/>
              <a:t>01 JFBD nylon conduit</a:t>
            </a:r>
          </a:p>
          <a:p>
            <a:r>
              <a:rPr lang="en-US" sz="800" dirty="0"/>
              <a:t>—</a:t>
            </a:r>
          </a:p>
          <a:p>
            <a:r>
              <a:rPr lang="en-US" sz="800" dirty="0"/>
              <a:t>02 JENQ-316L Stainless steel fitting</a:t>
            </a:r>
          </a:p>
          <a:p>
            <a:r>
              <a:rPr lang="en-US" sz="800" dirty="0"/>
              <a:t>—</a:t>
            </a:r>
          </a:p>
          <a:p>
            <a:r>
              <a:rPr lang="en-US" sz="800" dirty="0"/>
              <a:t>03 Type JKNH Nylon fitting - PMA®</a:t>
            </a:r>
          </a:p>
          <a:p>
            <a:r>
              <a:rPr lang="en-US" sz="800" dirty="0"/>
              <a:t>—</a:t>
            </a:r>
          </a:p>
          <a:p>
            <a:r>
              <a:rPr lang="en-US" sz="800" dirty="0"/>
              <a:t>04 JSGB P-Clip stainless steel - for JFBD conduit</a:t>
            </a:r>
          </a:p>
          <a:p>
            <a:r>
              <a:rPr lang="en-US" sz="800" dirty="0"/>
              <a:t>—</a:t>
            </a:r>
          </a:p>
          <a:p>
            <a:r>
              <a:rPr lang="en-US" sz="800" dirty="0"/>
              <a:t>05 GME Stainless steel lock nut</a:t>
            </a:r>
            <a:endParaRPr lang="en-US" sz="600" dirty="0"/>
          </a:p>
        </p:txBody>
      </p:sp>
      <p:pic>
        <p:nvPicPr>
          <p:cNvPr id="12" name="Picture 11" descr="Graphical user interface, application&#10;&#10;Description automatically generated">
            <a:extLst>
              <a:ext uri="{FF2B5EF4-FFF2-40B4-BE49-F238E27FC236}">
                <a16:creationId xmlns:a16="http://schemas.microsoft.com/office/drawing/2014/main" id="{A94F951D-CF6E-41EC-86CA-724F1FBDB6BE}"/>
              </a:ext>
            </a:extLst>
          </p:cNvPr>
          <p:cNvPicPr>
            <a:picLocks noChangeAspect="1"/>
          </p:cNvPicPr>
          <p:nvPr/>
        </p:nvPicPr>
        <p:blipFill>
          <a:blip r:embed="rId2">
            <a:alphaModFix/>
          </a:blip>
          <a:stretch>
            <a:fillRect/>
          </a:stretch>
        </p:blipFill>
        <p:spPr>
          <a:xfrm>
            <a:off x="2459835" y="1608577"/>
            <a:ext cx="6016051" cy="1512510"/>
          </a:xfrm>
          <a:prstGeom prst="rect">
            <a:avLst/>
          </a:prstGeom>
        </p:spPr>
      </p:pic>
      <p:sp>
        <p:nvSpPr>
          <p:cNvPr id="14" name="Content Placeholder 8">
            <a:extLst>
              <a:ext uri="{FF2B5EF4-FFF2-40B4-BE49-F238E27FC236}">
                <a16:creationId xmlns:a16="http://schemas.microsoft.com/office/drawing/2014/main" id="{1C0A6103-DD3E-4E35-871B-525092D33584}"/>
              </a:ext>
            </a:extLst>
          </p:cNvPr>
          <p:cNvSpPr>
            <a:spLocks noGrp="1"/>
          </p:cNvSpPr>
          <p:nvPr>
            <p:ph sz="quarter" idx="21"/>
          </p:nvPr>
        </p:nvSpPr>
        <p:spPr>
          <a:xfrm>
            <a:off x="4127419" y="3834085"/>
            <a:ext cx="7399906" cy="1953412"/>
          </a:xfrm>
        </p:spPr>
        <p:txBody>
          <a:bodyPr/>
          <a:lstStyle/>
          <a:p>
            <a:r>
              <a:rPr lang="en-US" b="1" dirty="0"/>
              <a:t>Global technology leader in cable protection systems.</a:t>
            </a:r>
          </a:p>
          <a:p>
            <a:pPr marL="171450" indent="-171450">
              <a:buFont typeface="Arial" panose="020B0604020202020204" pitchFamily="34" charset="0"/>
              <a:buChar char="•"/>
            </a:pPr>
            <a:r>
              <a:rPr lang="en-US" sz="1200" b="1" dirty="0">
                <a:solidFill>
                  <a:srgbClr val="FF0000"/>
                </a:solidFill>
              </a:rPr>
              <a:t>Corrosion resistant. </a:t>
            </a:r>
            <a:r>
              <a:rPr lang="en-US" sz="1200" dirty="0"/>
              <a:t>Stainless steel and chemical resistant materials inhibit corrosion.</a:t>
            </a:r>
          </a:p>
          <a:p>
            <a:pPr marL="171450" indent="-171450">
              <a:buFont typeface="Arial" panose="020B0604020202020204" pitchFamily="34" charset="0"/>
              <a:buChar char="•"/>
            </a:pPr>
            <a:r>
              <a:rPr lang="en-US" sz="1200" b="1" dirty="0">
                <a:solidFill>
                  <a:srgbClr val="FF0000"/>
                </a:solidFill>
              </a:rPr>
              <a:t>Dust and liquidtight. </a:t>
            </a:r>
            <a:r>
              <a:rPr lang="en-US" sz="1200" dirty="0"/>
              <a:t>Exposure to dust, water, condensation and accidental spills of machine oils and lubricants.</a:t>
            </a:r>
          </a:p>
          <a:p>
            <a:pPr marL="171450" indent="-171450">
              <a:buFont typeface="Arial" panose="020B0604020202020204" pitchFamily="34" charset="0"/>
              <a:buChar char="•"/>
            </a:pPr>
            <a:r>
              <a:rPr lang="en-US" sz="1200" b="1" dirty="0">
                <a:solidFill>
                  <a:srgbClr val="FF0000"/>
                </a:solidFill>
              </a:rPr>
              <a:t>Ingress protection. </a:t>
            </a:r>
            <a:r>
              <a:rPr lang="en-US" sz="1200" dirty="0"/>
              <a:t>IP 69 rating for wash downs.</a:t>
            </a:r>
          </a:p>
          <a:p>
            <a:pPr marL="171450" indent="-171450">
              <a:buFont typeface="Arial" panose="020B0604020202020204" pitchFamily="34" charset="0"/>
              <a:buChar char="•"/>
            </a:pPr>
            <a:r>
              <a:rPr lang="en-US" sz="1200" b="1" dirty="0">
                <a:solidFill>
                  <a:srgbClr val="FF0000"/>
                </a:solidFill>
              </a:rPr>
              <a:t>Chemical resistance. </a:t>
            </a:r>
            <a:r>
              <a:rPr lang="en-US" sz="1200" dirty="0"/>
              <a:t>High resistance to chemicals and cleaning agents.</a:t>
            </a:r>
          </a:p>
          <a:p>
            <a:pPr marL="171450" indent="-171450">
              <a:buFont typeface="Arial" panose="020B0604020202020204" pitchFamily="34" charset="0"/>
              <a:buChar char="•"/>
            </a:pPr>
            <a:r>
              <a:rPr lang="en-US" sz="1200" b="1" dirty="0">
                <a:solidFill>
                  <a:srgbClr val="FF0000"/>
                </a:solidFill>
              </a:rPr>
              <a:t>High strength. </a:t>
            </a:r>
            <a:r>
              <a:rPr lang="en-US" sz="1200" dirty="0"/>
              <a:t>For dynamic or static applications in the food &amp; beverage industry.</a:t>
            </a:r>
          </a:p>
        </p:txBody>
      </p:sp>
      <p:pic>
        <p:nvPicPr>
          <p:cNvPr id="16" name="Picture 15" descr="Logo&#10;&#10;Description automatically generated">
            <a:extLst>
              <a:ext uri="{FF2B5EF4-FFF2-40B4-BE49-F238E27FC236}">
                <a16:creationId xmlns:a16="http://schemas.microsoft.com/office/drawing/2014/main" id="{41987230-C9EC-45CF-9624-EE17ABE16504}"/>
              </a:ext>
            </a:extLst>
          </p:cNvPr>
          <p:cNvPicPr>
            <a:picLocks noChangeAspect="1"/>
          </p:cNvPicPr>
          <p:nvPr/>
        </p:nvPicPr>
        <p:blipFill>
          <a:blip r:embed="rId3"/>
          <a:stretch>
            <a:fillRect/>
          </a:stretch>
        </p:blipFill>
        <p:spPr>
          <a:xfrm>
            <a:off x="2609510" y="3834085"/>
            <a:ext cx="1234018" cy="398177"/>
          </a:xfrm>
          <a:prstGeom prst="rect">
            <a:avLst/>
          </a:prstGeom>
        </p:spPr>
      </p:pic>
    </p:spTree>
    <p:extLst>
      <p:ext uri="{BB962C8B-B14F-4D97-AF65-F5344CB8AC3E}">
        <p14:creationId xmlns:p14="http://schemas.microsoft.com/office/powerpoint/2010/main" val="185243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drawing&#10;&#10;Description automatically generated">
            <a:extLst>
              <a:ext uri="{FF2B5EF4-FFF2-40B4-BE49-F238E27FC236}">
                <a16:creationId xmlns:a16="http://schemas.microsoft.com/office/drawing/2014/main" id="{B57A885A-661E-4AD8-AF97-ED8BB0430328}"/>
              </a:ext>
            </a:extLst>
          </p:cNvPr>
          <p:cNvPicPr>
            <a:picLocks noChangeAspect="1"/>
          </p:cNvPicPr>
          <p:nvPr/>
        </p:nvPicPr>
        <p:blipFill>
          <a:blip r:embed="rId2"/>
          <a:stretch>
            <a:fillRect/>
          </a:stretch>
        </p:blipFill>
        <p:spPr>
          <a:xfrm>
            <a:off x="2624553" y="3834085"/>
            <a:ext cx="1511808" cy="478536"/>
          </a:xfrm>
          <a:prstGeom prst="rect">
            <a:avLst/>
          </a:prstGeom>
        </p:spPr>
      </p:pic>
      <p:sp>
        <p:nvSpPr>
          <p:cNvPr id="3" name="Title 2">
            <a:extLst>
              <a:ext uri="{FF2B5EF4-FFF2-40B4-BE49-F238E27FC236}">
                <a16:creationId xmlns:a16="http://schemas.microsoft.com/office/drawing/2014/main" id="{20245D7E-5179-4B1F-A1C3-9269B22C332D}"/>
              </a:ext>
            </a:extLst>
          </p:cNvPr>
          <p:cNvSpPr>
            <a:spLocks noGrp="1"/>
          </p:cNvSpPr>
          <p:nvPr>
            <p:ph type="title"/>
          </p:nvPr>
        </p:nvSpPr>
        <p:spPr/>
        <p:txBody>
          <a:bodyPr/>
          <a:lstStyle/>
          <a:p>
            <a:r>
              <a:rPr lang="en-US" dirty="0"/>
              <a:t>Explosion protective conduit systems, cable glands and accessories</a:t>
            </a:r>
          </a:p>
        </p:txBody>
      </p:sp>
      <p:sp>
        <p:nvSpPr>
          <p:cNvPr id="4" name="Date Placeholder 3">
            <a:extLst>
              <a:ext uri="{FF2B5EF4-FFF2-40B4-BE49-F238E27FC236}">
                <a16:creationId xmlns:a16="http://schemas.microsoft.com/office/drawing/2014/main" id="{EE07B6FA-560D-4C4B-8352-5ECD1CDDC0B6}"/>
              </a:ext>
            </a:extLst>
          </p:cNvPr>
          <p:cNvSpPr>
            <a:spLocks noGrp="1"/>
          </p:cNvSpPr>
          <p:nvPr>
            <p:ph type="dt" sz="half" idx="18"/>
          </p:nvPr>
        </p:nvSpPr>
        <p:spPr/>
        <p:txBody>
          <a:bodyPr/>
          <a:lstStyle/>
          <a:p>
            <a:fld id="{DED11F41-F59E-4148-82B4-D5604C9DFCBD}" type="datetime4">
              <a:rPr lang="en-US" smtClean="0"/>
              <a:t>December 19, 2020</a:t>
            </a:fld>
            <a:endParaRPr lang="en-US" dirty="0"/>
          </a:p>
        </p:txBody>
      </p:sp>
      <p:sp>
        <p:nvSpPr>
          <p:cNvPr id="5" name="Footer Placeholder 4">
            <a:extLst>
              <a:ext uri="{FF2B5EF4-FFF2-40B4-BE49-F238E27FC236}">
                <a16:creationId xmlns:a16="http://schemas.microsoft.com/office/drawing/2014/main" id="{C8067047-5190-4744-AF8C-96B4D0F90DDA}"/>
              </a:ext>
            </a:extLst>
          </p:cNvPr>
          <p:cNvSpPr>
            <a:spLocks noGrp="1"/>
          </p:cNvSpPr>
          <p:nvPr>
            <p:ph type="ftr" sz="quarter" idx="19"/>
          </p:nvPr>
        </p:nvSpPr>
        <p:spPr/>
        <p:txBody>
          <a:bodyPr/>
          <a:lstStyle/>
          <a:p>
            <a:pPr lvl="8"/>
            <a:endParaRPr lang="en-US" dirty="0"/>
          </a:p>
        </p:txBody>
      </p:sp>
      <p:sp>
        <p:nvSpPr>
          <p:cNvPr id="6" name="Slide Number Placeholder 5">
            <a:extLst>
              <a:ext uri="{FF2B5EF4-FFF2-40B4-BE49-F238E27FC236}">
                <a16:creationId xmlns:a16="http://schemas.microsoft.com/office/drawing/2014/main" id="{E8AF1B7B-1138-40B9-8F86-B4575B04C253}"/>
              </a:ext>
            </a:extLst>
          </p:cNvPr>
          <p:cNvSpPr>
            <a:spLocks noGrp="1"/>
          </p:cNvSpPr>
          <p:nvPr>
            <p:ph type="sldNum" sz="quarter" idx="20"/>
          </p:nvPr>
        </p:nvSpPr>
        <p:spPr/>
        <p:txBody>
          <a:bodyPr/>
          <a:lstStyle/>
          <a:p>
            <a:r>
              <a:rPr lang="en-US"/>
              <a:t>Slide </a:t>
            </a:r>
            <a:fld id="{619F89D8-7AE3-494A-97F3-03D680869632}" type="slidenum">
              <a:rPr lang="en-US" smtClean="0"/>
              <a:pPr/>
              <a:t>12</a:t>
            </a:fld>
            <a:endParaRPr lang="en-US" dirty="0"/>
          </a:p>
        </p:txBody>
      </p:sp>
      <p:sp>
        <p:nvSpPr>
          <p:cNvPr id="7" name="Subtitle 6">
            <a:extLst>
              <a:ext uri="{FF2B5EF4-FFF2-40B4-BE49-F238E27FC236}">
                <a16:creationId xmlns:a16="http://schemas.microsoft.com/office/drawing/2014/main" id="{978F7359-15CA-45B8-AA3C-332BC5F22390}"/>
              </a:ext>
            </a:extLst>
          </p:cNvPr>
          <p:cNvSpPr>
            <a:spLocks noGrp="1"/>
          </p:cNvSpPr>
          <p:nvPr>
            <p:ph type="subTitle" idx="13"/>
          </p:nvPr>
        </p:nvSpPr>
        <p:spPr/>
        <p:txBody>
          <a:bodyPr/>
          <a:lstStyle/>
          <a:p>
            <a:r>
              <a:rPr lang="en-US" dirty="0"/>
              <a:t>For use in hazardous areas or where hazardous manufacturing processes are performed</a:t>
            </a:r>
          </a:p>
        </p:txBody>
      </p:sp>
      <p:sp>
        <p:nvSpPr>
          <p:cNvPr id="9" name="TextBox 8">
            <a:extLst>
              <a:ext uri="{FF2B5EF4-FFF2-40B4-BE49-F238E27FC236}">
                <a16:creationId xmlns:a16="http://schemas.microsoft.com/office/drawing/2014/main" id="{9E3941DC-0A67-4A38-8A55-704B04AF1878}"/>
              </a:ext>
            </a:extLst>
          </p:cNvPr>
          <p:cNvSpPr txBox="1"/>
          <p:nvPr/>
        </p:nvSpPr>
        <p:spPr bwMode="gray">
          <a:xfrm>
            <a:off x="332368" y="1589213"/>
            <a:ext cx="1410708" cy="914400"/>
          </a:xfrm>
          <a:prstGeom prst="rect">
            <a:avLst/>
          </a:prstGeom>
          <a:noFill/>
        </p:spPr>
        <p:txBody>
          <a:bodyPr wrap="square" lIns="72000" tIns="72000" rIns="72000" bIns="72000" rtlCol="0">
            <a:noAutofit/>
          </a:bodyPr>
          <a:lstStyle/>
          <a:p>
            <a:r>
              <a:rPr lang="en-US" sz="800" dirty="0"/>
              <a:t>—</a:t>
            </a:r>
          </a:p>
          <a:p>
            <a:r>
              <a:rPr lang="en-US" sz="800" dirty="0"/>
              <a:t>01 HA-G1 Barrier fitting</a:t>
            </a:r>
          </a:p>
        </p:txBody>
      </p:sp>
      <p:pic>
        <p:nvPicPr>
          <p:cNvPr id="12" name="Picture 11" descr="A picture containing light&#10;&#10;Description automatically generated">
            <a:extLst>
              <a:ext uri="{FF2B5EF4-FFF2-40B4-BE49-F238E27FC236}">
                <a16:creationId xmlns:a16="http://schemas.microsoft.com/office/drawing/2014/main" id="{71877793-5060-460B-B5BE-3BABB17436C7}"/>
              </a:ext>
            </a:extLst>
          </p:cNvPr>
          <p:cNvPicPr>
            <a:picLocks noChangeAspect="1"/>
          </p:cNvPicPr>
          <p:nvPr/>
        </p:nvPicPr>
        <p:blipFill>
          <a:blip r:embed="rId3">
            <a:alphaModFix/>
          </a:blip>
          <a:stretch>
            <a:fillRect/>
          </a:stretch>
        </p:blipFill>
        <p:spPr>
          <a:xfrm>
            <a:off x="2502164" y="1635857"/>
            <a:ext cx="1243542" cy="1416738"/>
          </a:xfrm>
          <a:prstGeom prst="rect">
            <a:avLst/>
          </a:prstGeom>
        </p:spPr>
      </p:pic>
      <p:sp>
        <p:nvSpPr>
          <p:cNvPr id="13" name="Content Placeholder 8">
            <a:extLst>
              <a:ext uri="{FF2B5EF4-FFF2-40B4-BE49-F238E27FC236}">
                <a16:creationId xmlns:a16="http://schemas.microsoft.com/office/drawing/2014/main" id="{C96F75BF-1A76-4928-9EEA-BA82AF818B10}"/>
              </a:ext>
            </a:extLst>
          </p:cNvPr>
          <p:cNvSpPr>
            <a:spLocks noGrp="1"/>
          </p:cNvSpPr>
          <p:nvPr>
            <p:ph sz="quarter" idx="21"/>
          </p:nvPr>
        </p:nvSpPr>
        <p:spPr>
          <a:xfrm>
            <a:off x="4444214" y="3834085"/>
            <a:ext cx="7399906" cy="1953412"/>
          </a:xfrm>
        </p:spPr>
        <p:txBody>
          <a:bodyPr/>
          <a:lstStyle/>
          <a:p>
            <a:r>
              <a:rPr lang="en-US" b="1" dirty="0"/>
              <a:t>Liquidtight hazardous area flameproof conduit fitting</a:t>
            </a:r>
          </a:p>
          <a:p>
            <a:pPr marL="171450" indent="-171450">
              <a:buFont typeface="Arial" panose="020B0604020202020204" pitchFamily="34" charset="0"/>
              <a:buChar char="•"/>
            </a:pPr>
            <a:r>
              <a:rPr lang="en-US" sz="1200" b="1" dirty="0">
                <a:solidFill>
                  <a:srgbClr val="FF0000"/>
                </a:solidFill>
              </a:rPr>
              <a:t>Corrosion protection. </a:t>
            </a:r>
            <a:r>
              <a:rPr lang="en-US" sz="1200" dirty="0"/>
              <a:t>Stainless steel and chemical resistant materials inhibit corrosion.</a:t>
            </a:r>
          </a:p>
          <a:p>
            <a:pPr marL="171450" indent="-171450">
              <a:buFont typeface="Arial" panose="020B0604020202020204" pitchFamily="34" charset="0"/>
              <a:buChar char="•"/>
            </a:pPr>
            <a:r>
              <a:rPr lang="en-US" sz="1200" b="1" dirty="0">
                <a:solidFill>
                  <a:srgbClr val="FF0000"/>
                </a:solidFill>
              </a:rPr>
              <a:t>Dust and liquidtight. </a:t>
            </a:r>
            <a:r>
              <a:rPr lang="en-US" sz="1200" dirty="0"/>
              <a:t>For high hygienic requirements.</a:t>
            </a:r>
          </a:p>
          <a:p>
            <a:pPr marL="171450" indent="-171450">
              <a:buFont typeface="Arial" panose="020B0604020202020204" pitchFamily="34" charset="0"/>
              <a:buChar char="•"/>
            </a:pPr>
            <a:r>
              <a:rPr lang="en-US" sz="1200" b="1" dirty="0">
                <a:solidFill>
                  <a:srgbClr val="FF0000"/>
                </a:solidFill>
              </a:rPr>
              <a:t>Chemical resistance. </a:t>
            </a:r>
            <a:r>
              <a:rPr lang="en-US" sz="1200" dirty="0"/>
              <a:t>High resistance to chemicals and cleaning agents.</a:t>
            </a:r>
          </a:p>
          <a:p>
            <a:pPr marL="171450" indent="-171450">
              <a:buFont typeface="Arial" panose="020B0604020202020204" pitchFamily="34" charset="0"/>
              <a:buChar char="•"/>
            </a:pPr>
            <a:r>
              <a:rPr lang="en-US" sz="1200" b="1" dirty="0">
                <a:solidFill>
                  <a:srgbClr val="FF0000"/>
                </a:solidFill>
              </a:rPr>
              <a:t>Extreme temperatures. </a:t>
            </a:r>
            <a:r>
              <a:rPr lang="en-US" sz="1200" dirty="0"/>
              <a:t>For more demanding applications there is a wide temperature range.</a:t>
            </a:r>
          </a:p>
          <a:p>
            <a:pPr marL="171450" indent="-171450">
              <a:buFont typeface="Arial" panose="020B0604020202020204" pitchFamily="34" charset="0"/>
              <a:buChar char="•"/>
            </a:pPr>
            <a:r>
              <a:rPr lang="en-US" sz="1200" b="1" dirty="0">
                <a:solidFill>
                  <a:srgbClr val="FF0000"/>
                </a:solidFill>
              </a:rPr>
              <a:t>Explosion proof. </a:t>
            </a:r>
            <a:r>
              <a:rPr lang="en-US" sz="1200" dirty="0"/>
              <a:t>Group I flameproof glands, ideal for all hazardous area applications.</a:t>
            </a:r>
          </a:p>
        </p:txBody>
      </p:sp>
    </p:spTree>
    <p:extLst>
      <p:ext uri="{BB962C8B-B14F-4D97-AF65-F5344CB8AC3E}">
        <p14:creationId xmlns:p14="http://schemas.microsoft.com/office/powerpoint/2010/main" val="352712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245D7E-5179-4B1F-A1C3-9269B22C332D}"/>
              </a:ext>
            </a:extLst>
          </p:cNvPr>
          <p:cNvSpPr>
            <a:spLocks noGrp="1"/>
          </p:cNvSpPr>
          <p:nvPr>
            <p:ph type="title"/>
          </p:nvPr>
        </p:nvSpPr>
        <p:spPr/>
        <p:txBody>
          <a:bodyPr/>
          <a:lstStyle/>
          <a:p>
            <a:r>
              <a:rPr lang="en-US" dirty="0"/>
              <a:t>Wire and cable management</a:t>
            </a:r>
          </a:p>
        </p:txBody>
      </p:sp>
      <p:sp>
        <p:nvSpPr>
          <p:cNvPr id="4" name="Date Placeholder 3">
            <a:extLst>
              <a:ext uri="{FF2B5EF4-FFF2-40B4-BE49-F238E27FC236}">
                <a16:creationId xmlns:a16="http://schemas.microsoft.com/office/drawing/2014/main" id="{EE07B6FA-560D-4C4B-8352-5ECD1CDDC0B6}"/>
              </a:ext>
            </a:extLst>
          </p:cNvPr>
          <p:cNvSpPr>
            <a:spLocks noGrp="1"/>
          </p:cNvSpPr>
          <p:nvPr>
            <p:ph type="dt" sz="half" idx="18"/>
          </p:nvPr>
        </p:nvSpPr>
        <p:spPr/>
        <p:txBody>
          <a:bodyPr/>
          <a:lstStyle/>
          <a:p>
            <a:fld id="{DED11F41-F59E-4148-82B4-D5604C9DFCBD}" type="datetime4">
              <a:rPr lang="en-US" smtClean="0"/>
              <a:t>December 19, 2020</a:t>
            </a:fld>
            <a:endParaRPr lang="en-US" dirty="0"/>
          </a:p>
        </p:txBody>
      </p:sp>
      <p:sp>
        <p:nvSpPr>
          <p:cNvPr id="5" name="Footer Placeholder 4">
            <a:extLst>
              <a:ext uri="{FF2B5EF4-FFF2-40B4-BE49-F238E27FC236}">
                <a16:creationId xmlns:a16="http://schemas.microsoft.com/office/drawing/2014/main" id="{C8067047-5190-4744-AF8C-96B4D0F90DDA}"/>
              </a:ext>
            </a:extLst>
          </p:cNvPr>
          <p:cNvSpPr>
            <a:spLocks noGrp="1"/>
          </p:cNvSpPr>
          <p:nvPr>
            <p:ph type="ftr" sz="quarter" idx="19"/>
          </p:nvPr>
        </p:nvSpPr>
        <p:spPr/>
        <p:txBody>
          <a:bodyPr/>
          <a:lstStyle/>
          <a:p>
            <a:pPr lvl="8"/>
            <a:endParaRPr lang="en-US" dirty="0"/>
          </a:p>
        </p:txBody>
      </p:sp>
      <p:sp>
        <p:nvSpPr>
          <p:cNvPr id="6" name="Slide Number Placeholder 5">
            <a:extLst>
              <a:ext uri="{FF2B5EF4-FFF2-40B4-BE49-F238E27FC236}">
                <a16:creationId xmlns:a16="http://schemas.microsoft.com/office/drawing/2014/main" id="{E8AF1B7B-1138-40B9-8F86-B4575B04C253}"/>
              </a:ext>
            </a:extLst>
          </p:cNvPr>
          <p:cNvSpPr>
            <a:spLocks noGrp="1"/>
          </p:cNvSpPr>
          <p:nvPr>
            <p:ph type="sldNum" sz="quarter" idx="20"/>
          </p:nvPr>
        </p:nvSpPr>
        <p:spPr/>
        <p:txBody>
          <a:bodyPr/>
          <a:lstStyle/>
          <a:p>
            <a:r>
              <a:rPr lang="en-US"/>
              <a:t>Slide </a:t>
            </a:r>
            <a:fld id="{619F89D8-7AE3-494A-97F3-03D680869632}" type="slidenum">
              <a:rPr lang="en-US" smtClean="0"/>
              <a:pPr/>
              <a:t>13</a:t>
            </a:fld>
            <a:endParaRPr lang="en-US" dirty="0"/>
          </a:p>
        </p:txBody>
      </p:sp>
      <p:sp>
        <p:nvSpPr>
          <p:cNvPr id="7" name="Subtitle 6">
            <a:extLst>
              <a:ext uri="{FF2B5EF4-FFF2-40B4-BE49-F238E27FC236}">
                <a16:creationId xmlns:a16="http://schemas.microsoft.com/office/drawing/2014/main" id="{751A6A3B-AD1A-4749-9565-99EC2B925726}"/>
              </a:ext>
            </a:extLst>
          </p:cNvPr>
          <p:cNvSpPr>
            <a:spLocks noGrp="1"/>
          </p:cNvSpPr>
          <p:nvPr>
            <p:ph type="subTitle" idx="13"/>
          </p:nvPr>
        </p:nvSpPr>
        <p:spPr/>
        <p:txBody>
          <a:bodyPr/>
          <a:lstStyle/>
          <a:p>
            <a:r>
              <a:rPr lang="en-US" dirty="0"/>
              <a:t>Innovative design and engineered materials for safety and continuity</a:t>
            </a:r>
          </a:p>
        </p:txBody>
      </p:sp>
      <p:sp>
        <p:nvSpPr>
          <p:cNvPr id="9" name="TextBox 8">
            <a:extLst>
              <a:ext uri="{FF2B5EF4-FFF2-40B4-BE49-F238E27FC236}">
                <a16:creationId xmlns:a16="http://schemas.microsoft.com/office/drawing/2014/main" id="{CFA9230D-4111-4872-AE4C-1C61933991FA}"/>
              </a:ext>
            </a:extLst>
          </p:cNvPr>
          <p:cNvSpPr txBox="1"/>
          <p:nvPr/>
        </p:nvSpPr>
        <p:spPr bwMode="gray">
          <a:xfrm>
            <a:off x="332367" y="1589213"/>
            <a:ext cx="1696458" cy="914400"/>
          </a:xfrm>
          <a:prstGeom prst="rect">
            <a:avLst/>
          </a:prstGeom>
          <a:noFill/>
        </p:spPr>
        <p:txBody>
          <a:bodyPr wrap="square" lIns="72000" tIns="72000" rIns="72000" bIns="72000" rtlCol="0">
            <a:noAutofit/>
          </a:bodyPr>
          <a:lstStyle/>
          <a:p>
            <a:r>
              <a:rPr lang="en-US" sz="800" dirty="0"/>
              <a:t>—</a:t>
            </a:r>
          </a:p>
          <a:p>
            <a:r>
              <a:rPr lang="en-US" sz="800" dirty="0"/>
              <a:t>01 Ty-Rap® Detectable cable ties</a:t>
            </a:r>
          </a:p>
          <a:p>
            <a:r>
              <a:rPr lang="en-US" sz="800" dirty="0"/>
              <a:t>—</a:t>
            </a:r>
          </a:p>
          <a:p>
            <a:r>
              <a:rPr lang="en-US" sz="800" dirty="0"/>
              <a:t>02 Ty-Fast® Ag+® bacteria-resistant cable ties</a:t>
            </a:r>
          </a:p>
          <a:p>
            <a:r>
              <a:rPr lang="en-US" sz="800" dirty="0"/>
              <a:t>—</a:t>
            </a:r>
          </a:p>
          <a:p>
            <a:r>
              <a:rPr lang="en-US" sz="800" dirty="0"/>
              <a:t>03 Ty-Met™ stainless steel cable ties and tools</a:t>
            </a:r>
          </a:p>
          <a:p>
            <a:r>
              <a:rPr lang="en-US" sz="800" dirty="0"/>
              <a:t>—</a:t>
            </a:r>
          </a:p>
          <a:p>
            <a:r>
              <a:rPr lang="en-US" sz="800" dirty="0"/>
              <a:t>04 ABB Cable tray</a:t>
            </a:r>
          </a:p>
          <a:p>
            <a:r>
              <a:rPr lang="en-US" sz="800" dirty="0"/>
              <a:t>—</a:t>
            </a:r>
          </a:p>
          <a:p>
            <a:r>
              <a:rPr lang="en-US" sz="800" dirty="0"/>
              <a:t>05 </a:t>
            </a:r>
            <a:r>
              <a:rPr lang="en-US" sz="800" dirty="0" err="1"/>
              <a:t>SuperClean</a:t>
            </a:r>
            <a:r>
              <a:rPr lang="en-US" sz="800" dirty="0"/>
              <a:t>™ bacteria resistant wall offset spacers</a:t>
            </a:r>
            <a:endParaRPr lang="en-US" sz="600" dirty="0"/>
          </a:p>
        </p:txBody>
      </p:sp>
      <p:sp>
        <p:nvSpPr>
          <p:cNvPr id="12" name="Content Placeholder 8">
            <a:extLst>
              <a:ext uri="{FF2B5EF4-FFF2-40B4-BE49-F238E27FC236}">
                <a16:creationId xmlns:a16="http://schemas.microsoft.com/office/drawing/2014/main" id="{BB414F67-DD66-46C2-B97D-9ADF368C849E}"/>
              </a:ext>
            </a:extLst>
          </p:cNvPr>
          <p:cNvSpPr>
            <a:spLocks noGrp="1"/>
          </p:cNvSpPr>
          <p:nvPr>
            <p:ph sz="quarter" idx="21"/>
          </p:nvPr>
        </p:nvSpPr>
        <p:spPr>
          <a:xfrm>
            <a:off x="5323907" y="3578053"/>
            <a:ext cx="5666125" cy="1953412"/>
          </a:xfrm>
        </p:spPr>
        <p:txBody>
          <a:bodyPr/>
          <a:lstStyle/>
          <a:p>
            <a:r>
              <a:rPr lang="en-US" b="1" dirty="0"/>
              <a:t>Easily bundle, secure and manage your cables</a:t>
            </a:r>
          </a:p>
          <a:p>
            <a:pPr marL="171450" indent="-171450">
              <a:buFont typeface="Arial" panose="020B0604020202020204" pitchFamily="34" charset="0"/>
              <a:buChar char="•"/>
            </a:pPr>
            <a:r>
              <a:rPr lang="en-US" sz="1200" b="1" dirty="0">
                <a:solidFill>
                  <a:srgbClr val="FF0000"/>
                </a:solidFill>
              </a:rPr>
              <a:t>Bacteria-resistant. </a:t>
            </a:r>
            <a:r>
              <a:rPr lang="en-US" sz="1200" dirty="0"/>
              <a:t>ABB nylon wall offsets are infused with microbe-fighting silver ions that help keep their surfaces clean between washdowns.</a:t>
            </a:r>
          </a:p>
          <a:p>
            <a:pPr marL="171450" indent="-171450">
              <a:buFont typeface="Arial" panose="020B0604020202020204" pitchFamily="34" charset="0"/>
              <a:buChar char="•"/>
            </a:pPr>
            <a:r>
              <a:rPr lang="en-US" sz="1200" b="1" dirty="0">
                <a:solidFill>
                  <a:srgbClr val="FF0000"/>
                </a:solidFill>
              </a:rPr>
              <a:t>Safety and contamination. </a:t>
            </a:r>
            <a:r>
              <a:rPr lang="en-US" sz="1200" dirty="0"/>
              <a:t>Industry’s first cable ties to inhibit microbial growth, which helps to reduce infection rates and the spread of bacteria by not hosting microbial growth.</a:t>
            </a:r>
          </a:p>
          <a:p>
            <a:pPr marL="171450" indent="-171450">
              <a:buFont typeface="Arial" panose="020B0604020202020204" pitchFamily="34" charset="0"/>
              <a:buChar char="•"/>
            </a:pPr>
            <a:r>
              <a:rPr lang="en-US" sz="1200" b="1" dirty="0">
                <a:solidFill>
                  <a:srgbClr val="FF0000"/>
                </a:solidFill>
              </a:rPr>
              <a:t>Secure and easy. </a:t>
            </a:r>
            <a:r>
              <a:rPr lang="en-US" sz="1200" dirty="0"/>
              <a:t>ABB Cable tray® provide secure support with minimal onsite modification and can be used in non-washdown areas.</a:t>
            </a:r>
          </a:p>
        </p:txBody>
      </p:sp>
      <p:pic>
        <p:nvPicPr>
          <p:cNvPr id="14" name="Picture 13" descr="A picture containing graphical user interface&#10;&#10;Description automatically generated">
            <a:extLst>
              <a:ext uri="{FF2B5EF4-FFF2-40B4-BE49-F238E27FC236}">
                <a16:creationId xmlns:a16="http://schemas.microsoft.com/office/drawing/2014/main" id="{E22662ED-3157-4636-8568-309C9C7DE375}"/>
              </a:ext>
            </a:extLst>
          </p:cNvPr>
          <p:cNvPicPr>
            <a:picLocks noChangeAspect="1"/>
          </p:cNvPicPr>
          <p:nvPr/>
        </p:nvPicPr>
        <p:blipFill>
          <a:blip r:embed="rId2">
            <a:alphaModFix/>
          </a:blip>
          <a:stretch>
            <a:fillRect/>
          </a:stretch>
        </p:blipFill>
        <p:spPr>
          <a:xfrm>
            <a:off x="2489200" y="1629474"/>
            <a:ext cx="5937254" cy="1440276"/>
          </a:xfrm>
          <a:prstGeom prst="rect">
            <a:avLst/>
          </a:prstGeom>
        </p:spPr>
      </p:pic>
      <p:pic>
        <p:nvPicPr>
          <p:cNvPr id="15" name="Picture 14">
            <a:extLst>
              <a:ext uri="{FF2B5EF4-FFF2-40B4-BE49-F238E27FC236}">
                <a16:creationId xmlns:a16="http://schemas.microsoft.com/office/drawing/2014/main" id="{7A2EFBB1-B848-4714-B634-887626579728}"/>
              </a:ext>
            </a:extLst>
          </p:cNvPr>
          <p:cNvPicPr>
            <a:picLocks noChangeAspect="1"/>
          </p:cNvPicPr>
          <p:nvPr/>
        </p:nvPicPr>
        <p:blipFill>
          <a:blip r:embed="rId3"/>
          <a:stretch>
            <a:fillRect/>
          </a:stretch>
        </p:blipFill>
        <p:spPr>
          <a:xfrm>
            <a:off x="2499782" y="3578053"/>
            <a:ext cx="2587445" cy="1129179"/>
          </a:xfrm>
          <a:prstGeom prst="rect">
            <a:avLst/>
          </a:prstGeom>
        </p:spPr>
      </p:pic>
    </p:spTree>
    <p:extLst>
      <p:ext uri="{BB962C8B-B14F-4D97-AF65-F5344CB8AC3E}">
        <p14:creationId xmlns:p14="http://schemas.microsoft.com/office/powerpoint/2010/main" val="410949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963F32-8BE5-4578-8CB9-1366C6A68259}"/>
              </a:ext>
            </a:extLst>
          </p:cNvPr>
          <p:cNvSpPr>
            <a:spLocks noGrp="1"/>
          </p:cNvSpPr>
          <p:nvPr>
            <p:ph sz="quarter" idx="21"/>
          </p:nvPr>
        </p:nvSpPr>
        <p:spPr>
          <a:xfrm>
            <a:off x="332367" y="1481329"/>
            <a:ext cx="11015337" cy="1545335"/>
          </a:xfrm>
        </p:spPr>
        <p:txBody>
          <a:bodyPr/>
          <a:lstStyle/>
          <a:p>
            <a:pPr>
              <a:lnSpc>
                <a:spcPts val="2600"/>
              </a:lnSpc>
            </a:pPr>
            <a:r>
              <a:rPr lang="en-US" sz="1800" dirty="0"/>
              <a:t>The ABB Plant Electrical System Assessment (PESA) is a no-cost, confidential service that helps food and beverage processors find and address existing and potential electrical issues. After assessing your facility’s electrical system concerns, ABB provides a customized proposal of solutions that can help your plant.</a:t>
            </a:r>
          </a:p>
        </p:txBody>
      </p:sp>
      <p:sp>
        <p:nvSpPr>
          <p:cNvPr id="3" name="Title 2">
            <a:extLst>
              <a:ext uri="{FF2B5EF4-FFF2-40B4-BE49-F238E27FC236}">
                <a16:creationId xmlns:a16="http://schemas.microsoft.com/office/drawing/2014/main" id="{20245D7E-5179-4B1F-A1C3-9269B22C332D}"/>
              </a:ext>
            </a:extLst>
          </p:cNvPr>
          <p:cNvSpPr>
            <a:spLocks noGrp="1"/>
          </p:cNvSpPr>
          <p:nvPr>
            <p:ph type="title"/>
          </p:nvPr>
        </p:nvSpPr>
        <p:spPr/>
        <p:txBody>
          <a:bodyPr/>
          <a:lstStyle/>
          <a:p>
            <a:r>
              <a:rPr lang="en-US" dirty="0"/>
              <a:t>ABB’s no-cost confidential plant assessment</a:t>
            </a:r>
          </a:p>
        </p:txBody>
      </p:sp>
      <p:sp>
        <p:nvSpPr>
          <p:cNvPr id="4" name="Date Placeholder 3">
            <a:extLst>
              <a:ext uri="{FF2B5EF4-FFF2-40B4-BE49-F238E27FC236}">
                <a16:creationId xmlns:a16="http://schemas.microsoft.com/office/drawing/2014/main" id="{EE07B6FA-560D-4C4B-8352-5ECD1CDDC0B6}"/>
              </a:ext>
            </a:extLst>
          </p:cNvPr>
          <p:cNvSpPr>
            <a:spLocks noGrp="1"/>
          </p:cNvSpPr>
          <p:nvPr>
            <p:ph type="dt" sz="half" idx="18"/>
          </p:nvPr>
        </p:nvSpPr>
        <p:spPr/>
        <p:txBody>
          <a:bodyPr/>
          <a:lstStyle/>
          <a:p>
            <a:fld id="{DED11F41-F59E-4148-82B4-D5604C9DFCBD}" type="datetime4">
              <a:rPr lang="en-US" smtClean="0"/>
              <a:t>December 19, 2020</a:t>
            </a:fld>
            <a:endParaRPr lang="en-US" dirty="0"/>
          </a:p>
        </p:txBody>
      </p:sp>
      <p:sp>
        <p:nvSpPr>
          <p:cNvPr id="5" name="Footer Placeholder 4">
            <a:extLst>
              <a:ext uri="{FF2B5EF4-FFF2-40B4-BE49-F238E27FC236}">
                <a16:creationId xmlns:a16="http://schemas.microsoft.com/office/drawing/2014/main" id="{C8067047-5190-4744-AF8C-96B4D0F90DDA}"/>
              </a:ext>
            </a:extLst>
          </p:cNvPr>
          <p:cNvSpPr>
            <a:spLocks noGrp="1"/>
          </p:cNvSpPr>
          <p:nvPr>
            <p:ph type="ftr" sz="quarter" idx="19"/>
          </p:nvPr>
        </p:nvSpPr>
        <p:spPr/>
        <p:txBody>
          <a:bodyPr/>
          <a:lstStyle/>
          <a:p>
            <a:pPr lvl="8"/>
            <a:endParaRPr lang="en-US" dirty="0"/>
          </a:p>
        </p:txBody>
      </p:sp>
      <p:sp>
        <p:nvSpPr>
          <p:cNvPr id="6" name="Slide Number Placeholder 5">
            <a:extLst>
              <a:ext uri="{FF2B5EF4-FFF2-40B4-BE49-F238E27FC236}">
                <a16:creationId xmlns:a16="http://schemas.microsoft.com/office/drawing/2014/main" id="{E8AF1B7B-1138-40B9-8F86-B4575B04C253}"/>
              </a:ext>
            </a:extLst>
          </p:cNvPr>
          <p:cNvSpPr>
            <a:spLocks noGrp="1"/>
          </p:cNvSpPr>
          <p:nvPr>
            <p:ph type="sldNum" sz="quarter" idx="20"/>
          </p:nvPr>
        </p:nvSpPr>
        <p:spPr/>
        <p:txBody>
          <a:bodyPr/>
          <a:lstStyle/>
          <a:p>
            <a:r>
              <a:rPr lang="en-US"/>
              <a:t>Slide </a:t>
            </a:r>
            <a:fld id="{619F89D8-7AE3-494A-97F3-03D680869632}" type="slidenum">
              <a:rPr lang="en-US" smtClean="0"/>
              <a:pPr/>
              <a:t>14</a:t>
            </a:fld>
            <a:endParaRPr lang="en-US" dirty="0"/>
          </a:p>
        </p:txBody>
      </p:sp>
      <p:sp>
        <p:nvSpPr>
          <p:cNvPr id="7" name="Rectangle 6">
            <a:extLst>
              <a:ext uri="{FF2B5EF4-FFF2-40B4-BE49-F238E27FC236}">
                <a16:creationId xmlns:a16="http://schemas.microsoft.com/office/drawing/2014/main" id="{8AA733C8-88BE-4ECE-AD75-C155B2553AB6}"/>
              </a:ext>
            </a:extLst>
          </p:cNvPr>
          <p:cNvSpPr/>
          <p:nvPr/>
        </p:nvSpPr>
        <p:spPr>
          <a:xfrm>
            <a:off x="913842" y="3715404"/>
            <a:ext cx="4673142" cy="2062103"/>
          </a:xfrm>
          <a:prstGeom prst="rect">
            <a:avLst/>
          </a:prstGeom>
        </p:spPr>
        <p:txBody>
          <a:bodyPr wrap="square">
            <a:spAutoFit/>
          </a:bodyPr>
          <a:lstStyle/>
          <a:p>
            <a:r>
              <a:rPr lang="en-US" sz="1600" b="1" dirty="0"/>
              <a:t>Consultation and plant walkthrough</a:t>
            </a:r>
          </a:p>
          <a:p>
            <a:r>
              <a:rPr lang="en-US" sz="1600" dirty="0"/>
              <a:t>After consulting with your team about plant electrical challenges, ABB Electrical System Assessors will evaluate your facility’s electrical system assets. Plant walkthroughs average 2-4 hours per 500,000 sq. ft. The objective is to identify existing and potential threats to your plant’s uptime and profitability.</a:t>
            </a:r>
          </a:p>
        </p:txBody>
      </p:sp>
      <p:sp>
        <p:nvSpPr>
          <p:cNvPr id="8" name="Rectangle 7">
            <a:extLst>
              <a:ext uri="{FF2B5EF4-FFF2-40B4-BE49-F238E27FC236}">
                <a16:creationId xmlns:a16="http://schemas.microsoft.com/office/drawing/2014/main" id="{73BB2F56-2BE7-4156-B9D4-1C2124FAED3B}"/>
              </a:ext>
            </a:extLst>
          </p:cNvPr>
          <p:cNvSpPr/>
          <p:nvPr/>
        </p:nvSpPr>
        <p:spPr>
          <a:xfrm>
            <a:off x="6223608" y="3715404"/>
            <a:ext cx="5054550" cy="2062103"/>
          </a:xfrm>
          <a:prstGeom prst="rect">
            <a:avLst/>
          </a:prstGeom>
        </p:spPr>
        <p:txBody>
          <a:bodyPr wrap="square">
            <a:spAutoFit/>
          </a:bodyPr>
          <a:lstStyle/>
          <a:p>
            <a:r>
              <a:rPr lang="en-US" sz="1600" b="1" dirty="0"/>
              <a:t>Findings and recommendations</a:t>
            </a:r>
          </a:p>
          <a:p>
            <a:r>
              <a:rPr lang="en-US" sz="1600" dirty="0"/>
              <a:t>Next, ABB prepares a Final Value Proposition (FVP) document that focuses on key application areas and challenges, including food safety and facility sustainability. The FVP matches your plant’s challenges with proven ABB food and beverage solutions – your company is under no obligation to implement the recommendations.</a:t>
            </a:r>
          </a:p>
        </p:txBody>
      </p:sp>
      <p:sp>
        <p:nvSpPr>
          <p:cNvPr id="9" name="Oval 8">
            <a:extLst>
              <a:ext uri="{FF2B5EF4-FFF2-40B4-BE49-F238E27FC236}">
                <a16:creationId xmlns:a16="http://schemas.microsoft.com/office/drawing/2014/main" id="{A867BB74-6A40-4693-AC1F-CDB24A1DF6A5}"/>
              </a:ext>
            </a:extLst>
          </p:cNvPr>
          <p:cNvSpPr/>
          <p:nvPr/>
        </p:nvSpPr>
        <p:spPr bwMode="gray">
          <a:xfrm>
            <a:off x="822960" y="3178964"/>
            <a:ext cx="500072" cy="50007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1</a:t>
            </a:r>
          </a:p>
        </p:txBody>
      </p:sp>
      <p:sp>
        <p:nvSpPr>
          <p:cNvPr id="10" name="Oval 9">
            <a:extLst>
              <a:ext uri="{FF2B5EF4-FFF2-40B4-BE49-F238E27FC236}">
                <a16:creationId xmlns:a16="http://schemas.microsoft.com/office/drawing/2014/main" id="{A8C627F7-4C6A-4B93-BA62-2351264CD5D5}"/>
              </a:ext>
            </a:extLst>
          </p:cNvPr>
          <p:cNvSpPr/>
          <p:nvPr/>
        </p:nvSpPr>
        <p:spPr bwMode="gray">
          <a:xfrm>
            <a:off x="6220760" y="3178964"/>
            <a:ext cx="500072" cy="50007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a:t>
            </a:r>
          </a:p>
        </p:txBody>
      </p:sp>
    </p:spTree>
    <p:extLst>
      <p:ext uri="{BB962C8B-B14F-4D97-AF65-F5344CB8AC3E}">
        <p14:creationId xmlns:p14="http://schemas.microsoft.com/office/powerpoint/2010/main" val="101703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245D7E-5179-4B1F-A1C3-9269B22C332D}"/>
              </a:ext>
            </a:extLst>
          </p:cNvPr>
          <p:cNvSpPr>
            <a:spLocks noGrp="1"/>
          </p:cNvSpPr>
          <p:nvPr>
            <p:ph type="title"/>
          </p:nvPr>
        </p:nvSpPr>
        <p:spPr/>
        <p:txBody>
          <a:bodyPr/>
          <a:lstStyle/>
          <a:p>
            <a:r>
              <a:rPr lang="en-US" dirty="0"/>
              <a:t>Fittings and cable glands</a:t>
            </a:r>
          </a:p>
        </p:txBody>
      </p:sp>
      <p:sp>
        <p:nvSpPr>
          <p:cNvPr id="4" name="Date Placeholder 3">
            <a:extLst>
              <a:ext uri="{FF2B5EF4-FFF2-40B4-BE49-F238E27FC236}">
                <a16:creationId xmlns:a16="http://schemas.microsoft.com/office/drawing/2014/main" id="{EE07B6FA-560D-4C4B-8352-5ECD1CDDC0B6}"/>
              </a:ext>
            </a:extLst>
          </p:cNvPr>
          <p:cNvSpPr>
            <a:spLocks noGrp="1"/>
          </p:cNvSpPr>
          <p:nvPr>
            <p:ph type="dt" sz="half" idx="18"/>
          </p:nvPr>
        </p:nvSpPr>
        <p:spPr/>
        <p:txBody>
          <a:bodyPr/>
          <a:lstStyle/>
          <a:p>
            <a:fld id="{DED11F41-F59E-4148-82B4-D5604C9DFCBD}" type="datetime4">
              <a:rPr lang="en-US" smtClean="0"/>
              <a:t>December 19, 2020</a:t>
            </a:fld>
            <a:endParaRPr lang="en-US" dirty="0"/>
          </a:p>
        </p:txBody>
      </p:sp>
      <p:sp>
        <p:nvSpPr>
          <p:cNvPr id="5" name="Footer Placeholder 4">
            <a:extLst>
              <a:ext uri="{FF2B5EF4-FFF2-40B4-BE49-F238E27FC236}">
                <a16:creationId xmlns:a16="http://schemas.microsoft.com/office/drawing/2014/main" id="{C8067047-5190-4744-AF8C-96B4D0F90DDA}"/>
              </a:ext>
            </a:extLst>
          </p:cNvPr>
          <p:cNvSpPr>
            <a:spLocks noGrp="1"/>
          </p:cNvSpPr>
          <p:nvPr>
            <p:ph type="ftr" sz="quarter" idx="19"/>
          </p:nvPr>
        </p:nvSpPr>
        <p:spPr/>
        <p:txBody>
          <a:bodyPr/>
          <a:lstStyle/>
          <a:p>
            <a:pPr lvl="8"/>
            <a:endParaRPr lang="en-US" dirty="0"/>
          </a:p>
        </p:txBody>
      </p:sp>
      <p:sp>
        <p:nvSpPr>
          <p:cNvPr id="6" name="Slide Number Placeholder 5">
            <a:extLst>
              <a:ext uri="{FF2B5EF4-FFF2-40B4-BE49-F238E27FC236}">
                <a16:creationId xmlns:a16="http://schemas.microsoft.com/office/drawing/2014/main" id="{E8AF1B7B-1138-40B9-8F86-B4575B04C253}"/>
              </a:ext>
            </a:extLst>
          </p:cNvPr>
          <p:cNvSpPr>
            <a:spLocks noGrp="1"/>
          </p:cNvSpPr>
          <p:nvPr>
            <p:ph type="sldNum" sz="quarter" idx="20"/>
          </p:nvPr>
        </p:nvSpPr>
        <p:spPr/>
        <p:txBody>
          <a:bodyPr/>
          <a:lstStyle/>
          <a:p>
            <a:r>
              <a:rPr lang="en-US"/>
              <a:t>Slide </a:t>
            </a:r>
            <a:fld id="{619F89D8-7AE3-494A-97F3-03D680869632}" type="slidenum">
              <a:rPr lang="en-US" smtClean="0"/>
              <a:pPr/>
              <a:t>15</a:t>
            </a:fld>
            <a:endParaRPr lang="en-US" dirty="0"/>
          </a:p>
        </p:txBody>
      </p:sp>
      <p:sp>
        <p:nvSpPr>
          <p:cNvPr id="7" name="Subtitle 6">
            <a:extLst>
              <a:ext uri="{FF2B5EF4-FFF2-40B4-BE49-F238E27FC236}">
                <a16:creationId xmlns:a16="http://schemas.microsoft.com/office/drawing/2014/main" id="{E0B992FA-4344-47C3-8289-DB7C72EF244B}"/>
              </a:ext>
            </a:extLst>
          </p:cNvPr>
          <p:cNvSpPr>
            <a:spLocks noGrp="1"/>
          </p:cNvSpPr>
          <p:nvPr>
            <p:ph type="subTitle" idx="13"/>
          </p:nvPr>
        </p:nvSpPr>
        <p:spPr/>
        <p:txBody>
          <a:bodyPr/>
          <a:lstStyle/>
          <a:p>
            <a:r>
              <a:rPr lang="en-US" dirty="0"/>
              <a:t>Fittings, cable glands and accessories for use in hazardous areas</a:t>
            </a:r>
          </a:p>
        </p:txBody>
      </p:sp>
      <p:sp>
        <p:nvSpPr>
          <p:cNvPr id="9" name="TextBox 8">
            <a:extLst>
              <a:ext uri="{FF2B5EF4-FFF2-40B4-BE49-F238E27FC236}">
                <a16:creationId xmlns:a16="http://schemas.microsoft.com/office/drawing/2014/main" id="{FC1F8A4A-5045-4A25-80BD-BB3FC923E870}"/>
              </a:ext>
            </a:extLst>
          </p:cNvPr>
          <p:cNvSpPr txBox="1"/>
          <p:nvPr/>
        </p:nvSpPr>
        <p:spPr bwMode="gray">
          <a:xfrm>
            <a:off x="332368" y="1589213"/>
            <a:ext cx="1410708" cy="914400"/>
          </a:xfrm>
          <a:prstGeom prst="rect">
            <a:avLst/>
          </a:prstGeom>
          <a:noFill/>
        </p:spPr>
        <p:txBody>
          <a:bodyPr wrap="square" lIns="72000" tIns="72000" rIns="72000" bIns="72000" rtlCol="0">
            <a:noAutofit/>
          </a:bodyPr>
          <a:lstStyle/>
          <a:p>
            <a:r>
              <a:rPr lang="en-US" sz="800" dirty="0"/>
              <a:t>—</a:t>
            </a:r>
          </a:p>
          <a:p>
            <a:r>
              <a:rPr lang="en-US" sz="800" dirty="0"/>
              <a:t>01 Cable glands – </a:t>
            </a:r>
            <a:br>
              <a:rPr lang="en-US" sz="800" dirty="0"/>
            </a:br>
            <a:r>
              <a:rPr lang="en-US" sz="800" dirty="0"/>
              <a:t>FSCG Series</a:t>
            </a:r>
          </a:p>
          <a:p>
            <a:r>
              <a:rPr lang="en-US" sz="800" dirty="0"/>
              <a:t>—</a:t>
            </a:r>
          </a:p>
          <a:p>
            <a:r>
              <a:rPr lang="en-US" sz="800" dirty="0"/>
              <a:t>02 Cable glands – </a:t>
            </a:r>
            <a:br>
              <a:rPr lang="en-US" sz="800" dirty="0"/>
            </a:br>
            <a:r>
              <a:rPr lang="en-US" sz="800" dirty="0"/>
              <a:t>FSEM Series</a:t>
            </a:r>
          </a:p>
          <a:p>
            <a:r>
              <a:rPr lang="en-US" sz="800" dirty="0"/>
              <a:t>—</a:t>
            </a:r>
          </a:p>
          <a:p>
            <a:r>
              <a:rPr lang="en-US" sz="800" dirty="0"/>
              <a:t>03 Explosion proof cable glands – C1 Series</a:t>
            </a:r>
          </a:p>
          <a:p>
            <a:r>
              <a:rPr lang="en-US" sz="800" dirty="0"/>
              <a:t>—</a:t>
            </a:r>
          </a:p>
          <a:p>
            <a:r>
              <a:rPr lang="en-US" sz="800" dirty="0"/>
              <a:t>04 Explosion proof cable glands – C2 Series</a:t>
            </a:r>
            <a:endParaRPr lang="en-US" sz="600" dirty="0"/>
          </a:p>
        </p:txBody>
      </p:sp>
      <p:pic>
        <p:nvPicPr>
          <p:cNvPr id="12" name="Picture 11" descr="Engineering drawing&#10;&#10;Description automatically generated">
            <a:extLst>
              <a:ext uri="{FF2B5EF4-FFF2-40B4-BE49-F238E27FC236}">
                <a16:creationId xmlns:a16="http://schemas.microsoft.com/office/drawing/2014/main" id="{3AFFCBD7-2790-4539-AFA0-3E403093D781}"/>
              </a:ext>
            </a:extLst>
          </p:cNvPr>
          <p:cNvPicPr>
            <a:picLocks noChangeAspect="1"/>
          </p:cNvPicPr>
          <p:nvPr/>
        </p:nvPicPr>
        <p:blipFill rotWithShape="1">
          <a:blip r:embed="rId2">
            <a:alphaModFix/>
          </a:blip>
          <a:srcRect b="50440"/>
          <a:stretch/>
        </p:blipFill>
        <p:spPr>
          <a:xfrm>
            <a:off x="2511691" y="1624015"/>
            <a:ext cx="2436156" cy="1462085"/>
          </a:xfrm>
          <a:prstGeom prst="rect">
            <a:avLst/>
          </a:prstGeom>
        </p:spPr>
      </p:pic>
      <p:pic>
        <p:nvPicPr>
          <p:cNvPr id="13" name="Picture 12" descr="Engineering drawing&#10;&#10;Description automatically generated">
            <a:extLst>
              <a:ext uri="{FF2B5EF4-FFF2-40B4-BE49-F238E27FC236}">
                <a16:creationId xmlns:a16="http://schemas.microsoft.com/office/drawing/2014/main" id="{7A58EC82-D72B-4786-A79C-CD254F71E2A8}"/>
              </a:ext>
            </a:extLst>
          </p:cNvPr>
          <p:cNvPicPr>
            <a:picLocks noChangeAspect="1"/>
          </p:cNvPicPr>
          <p:nvPr/>
        </p:nvPicPr>
        <p:blipFill rotWithShape="1">
          <a:blip r:embed="rId2">
            <a:alphaModFix/>
          </a:blip>
          <a:srcRect t="50852"/>
          <a:stretch/>
        </p:blipFill>
        <p:spPr>
          <a:xfrm>
            <a:off x="4872295" y="1620971"/>
            <a:ext cx="2436156" cy="1449928"/>
          </a:xfrm>
          <a:prstGeom prst="rect">
            <a:avLst/>
          </a:prstGeom>
        </p:spPr>
      </p:pic>
      <p:sp>
        <p:nvSpPr>
          <p:cNvPr id="15" name="Content Placeholder 8">
            <a:extLst>
              <a:ext uri="{FF2B5EF4-FFF2-40B4-BE49-F238E27FC236}">
                <a16:creationId xmlns:a16="http://schemas.microsoft.com/office/drawing/2014/main" id="{475B8070-6F88-48E2-8C84-4A512733DF92}"/>
              </a:ext>
            </a:extLst>
          </p:cNvPr>
          <p:cNvSpPr>
            <a:spLocks noGrp="1"/>
          </p:cNvSpPr>
          <p:nvPr>
            <p:ph sz="quarter" idx="21"/>
          </p:nvPr>
        </p:nvSpPr>
        <p:spPr>
          <a:xfrm>
            <a:off x="4453358" y="3834085"/>
            <a:ext cx="7399906" cy="1953412"/>
          </a:xfrm>
        </p:spPr>
        <p:txBody>
          <a:bodyPr/>
          <a:lstStyle/>
          <a:p>
            <a:r>
              <a:rPr lang="en-US" b="1" dirty="0"/>
              <a:t>High performance solutions for safety critical areas</a:t>
            </a:r>
          </a:p>
          <a:p>
            <a:pPr marL="171450" indent="-171450">
              <a:buFont typeface="Arial" panose="020B0604020202020204" pitchFamily="34" charset="0"/>
              <a:buChar char="•"/>
            </a:pPr>
            <a:r>
              <a:rPr lang="en-US" sz="1200" b="1" dirty="0">
                <a:solidFill>
                  <a:srgbClr val="FF0000"/>
                </a:solidFill>
              </a:rPr>
              <a:t>Corrosion resistance. </a:t>
            </a:r>
            <a:r>
              <a:rPr lang="en-US" sz="1200" dirty="0"/>
              <a:t>Stainless steel and chemical resistant materials inhibit corrosion.</a:t>
            </a:r>
          </a:p>
          <a:p>
            <a:pPr marL="171450" indent="-171450">
              <a:buFont typeface="Arial" panose="020B0604020202020204" pitchFamily="34" charset="0"/>
              <a:buChar char="•"/>
            </a:pPr>
            <a:r>
              <a:rPr lang="en-US" sz="1200" b="1" dirty="0">
                <a:solidFill>
                  <a:srgbClr val="FF0000"/>
                </a:solidFill>
              </a:rPr>
              <a:t>Dust and liquidtight. </a:t>
            </a:r>
            <a:r>
              <a:rPr lang="en-US" sz="1200" dirty="0"/>
              <a:t>Exposure to dust, water, condensation and accidental spills of machine oils and lubricants.</a:t>
            </a:r>
          </a:p>
          <a:p>
            <a:pPr marL="171450" indent="-171450">
              <a:buFont typeface="Arial" panose="020B0604020202020204" pitchFamily="34" charset="0"/>
              <a:buChar char="•"/>
            </a:pPr>
            <a:r>
              <a:rPr lang="en-US" sz="1200" b="1" dirty="0">
                <a:solidFill>
                  <a:srgbClr val="FF0000"/>
                </a:solidFill>
              </a:rPr>
              <a:t>Chemical resistance. </a:t>
            </a:r>
            <a:r>
              <a:rPr lang="en-US" sz="1200" dirty="0"/>
              <a:t>High resistance to chemicals and cleaning agents.</a:t>
            </a:r>
          </a:p>
          <a:p>
            <a:pPr marL="171450" indent="-171450">
              <a:buFont typeface="Arial" panose="020B0604020202020204" pitchFamily="34" charset="0"/>
              <a:buChar char="•"/>
            </a:pPr>
            <a:r>
              <a:rPr lang="en-US" sz="1200" b="1" dirty="0">
                <a:solidFill>
                  <a:srgbClr val="FF0000"/>
                </a:solidFill>
              </a:rPr>
              <a:t>Extreme temperatures. </a:t>
            </a:r>
            <a:r>
              <a:rPr lang="en-US" sz="1200" dirty="0"/>
              <a:t>For more demanding applications there is a wide temperature range.</a:t>
            </a:r>
          </a:p>
          <a:p>
            <a:pPr marL="171450" indent="-171450">
              <a:buFont typeface="Arial" panose="020B0604020202020204" pitchFamily="34" charset="0"/>
              <a:buChar char="•"/>
            </a:pPr>
            <a:r>
              <a:rPr lang="en-US" sz="1200" b="1" dirty="0">
                <a:solidFill>
                  <a:srgbClr val="FF0000"/>
                </a:solidFill>
              </a:rPr>
              <a:t>Explosion protection. </a:t>
            </a:r>
            <a:r>
              <a:rPr lang="en-US" sz="1200" dirty="0"/>
              <a:t>Group I flameproof glands, ideal for all hazardous area applications.</a:t>
            </a:r>
          </a:p>
        </p:txBody>
      </p:sp>
      <p:pic>
        <p:nvPicPr>
          <p:cNvPr id="16" name="Picture 15" descr="A picture containing drawing&#10;&#10;Description automatically generated">
            <a:extLst>
              <a:ext uri="{FF2B5EF4-FFF2-40B4-BE49-F238E27FC236}">
                <a16:creationId xmlns:a16="http://schemas.microsoft.com/office/drawing/2014/main" id="{F206EC77-7118-42D3-B488-5AB3C7A3B9F7}"/>
              </a:ext>
            </a:extLst>
          </p:cNvPr>
          <p:cNvPicPr>
            <a:picLocks noChangeAspect="1"/>
          </p:cNvPicPr>
          <p:nvPr/>
        </p:nvPicPr>
        <p:blipFill>
          <a:blip r:embed="rId3"/>
          <a:stretch>
            <a:fillRect/>
          </a:stretch>
        </p:blipFill>
        <p:spPr>
          <a:xfrm>
            <a:off x="2633697" y="3834085"/>
            <a:ext cx="1511808" cy="478536"/>
          </a:xfrm>
          <a:prstGeom prst="rect">
            <a:avLst/>
          </a:prstGeom>
        </p:spPr>
      </p:pic>
    </p:spTree>
    <p:extLst>
      <p:ext uri="{BB962C8B-B14F-4D97-AF65-F5344CB8AC3E}">
        <p14:creationId xmlns:p14="http://schemas.microsoft.com/office/powerpoint/2010/main" val="271342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DF57636-B5B0-4805-B838-BC75694E4E35}"/>
              </a:ext>
            </a:extLst>
          </p:cNvPr>
          <p:cNvPicPr>
            <a:picLocks noChangeAspect="1"/>
          </p:cNvPicPr>
          <p:nvPr/>
        </p:nvPicPr>
        <p:blipFill>
          <a:blip r:embed="rId2">
            <a:alphaModFix/>
          </a:blip>
          <a:stretch>
            <a:fillRect/>
          </a:stretch>
        </p:blipFill>
        <p:spPr>
          <a:xfrm>
            <a:off x="2456130" y="3834085"/>
            <a:ext cx="2822261" cy="1228657"/>
          </a:xfrm>
          <a:prstGeom prst="rect">
            <a:avLst/>
          </a:prstGeom>
        </p:spPr>
      </p:pic>
      <p:sp>
        <p:nvSpPr>
          <p:cNvPr id="3" name="Title 2">
            <a:extLst>
              <a:ext uri="{FF2B5EF4-FFF2-40B4-BE49-F238E27FC236}">
                <a16:creationId xmlns:a16="http://schemas.microsoft.com/office/drawing/2014/main" id="{20245D7E-5179-4B1F-A1C3-9269B22C332D}"/>
              </a:ext>
            </a:extLst>
          </p:cNvPr>
          <p:cNvSpPr>
            <a:spLocks noGrp="1"/>
          </p:cNvSpPr>
          <p:nvPr>
            <p:ph type="title"/>
          </p:nvPr>
        </p:nvSpPr>
        <p:spPr/>
        <p:txBody>
          <a:bodyPr/>
          <a:lstStyle/>
          <a:p>
            <a:r>
              <a:rPr lang="en-US" dirty="0"/>
              <a:t>Rigid conduit systems</a:t>
            </a:r>
          </a:p>
        </p:txBody>
      </p:sp>
      <p:sp>
        <p:nvSpPr>
          <p:cNvPr id="4" name="Date Placeholder 3">
            <a:extLst>
              <a:ext uri="{FF2B5EF4-FFF2-40B4-BE49-F238E27FC236}">
                <a16:creationId xmlns:a16="http://schemas.microsoft.com/office/drawing/2014/main" id="{EE07B6FA-560D-4C4B-8352-5ECD1CDDC0B6}"/>
              </a:ext>
            </a:extLst>
          </p:cNvPr>
          <p:cNvSpPr>
            <a:spLocks noGrp="1"/>
          </p:cNvSpPr>
          <p:nvPr>
            <p:ph type="dt" sz="half" idx="18"/>
          </p:nvPr>
        </p:nvSpPr>
        <p:spPr/>
        <p:txBody>
          <a:bodyPr/>
          <a:lstStyle/>
          <a:p>
            <a:fld id="{DED11F41-F59E-4148-82B4-D5604C9DFCBD}" type="datetime4">
              <a:rPr lang="en-US" smtClean="0"/>
              <a:t>December 19, 2020</a:t>
            </a:fld>
            <a:endParaRPr lang="en-US" dirty="0"/>
          </a:p>
        </p:txBody>
      </p:sp>
      <p:sp>
        <p:nvSpPr>
          <p:cNvPr id="5" name="Footer Placeholder 4">
            <a:extLst>
              <a:ext uri="{FF2B5EF4-FFF2-40B4-BE49-F238E27FC236}">
                <a16:creationId xmlns:a16="http://schemas.microsoft.com/office/drawing/2014/main" id="{C8067047-5190-4744-AF8C-96B4D0F90DDA}"/>
              </a:ext>
            </a:extLst>
          </p:cNvPr>
          <p:cNvSpPr>
            <a:spLocks noGrp="1"/>
          </p:cNvSpPr>
          <p:nvPr>
            <p:ph type="ftr" sz="quarter" idx="19"/>
          </p:nvPr>
        </p:nvSpPr>
        <p:spPr/>
        <p:txBody>
          <a:bodyPr/>
          <a:lstStyle/>
          <a:p>
            <a:pPr lvl="8"/>
            <a:endParaRPr lang="en-US" dirty="0"/>
          </a:p>
        </p:txBody>
      </p:sp>
      <p:sp>
        <p:nvSpPr>
          <p:cNvPr id="6" name="Slide Number Placeholder 5">
            <a:extLst>
              <a:ext uri="{FF2B5EF4-FFF2-40B4-BE49-F238E27FC236}">
                <a16:creationId xmlns:a16="http://schemas.microsoft.com/office/drawing/2014/main" id="{E8AF1B7B-1138-40B9-8F86-B4575B04C253}"/>
              </a:ext>
            </a:extLst>
          </p:cNvPr>
          <p:cNvSpPr>
            <a:spLocks noGrp="1"/>
          </p:cNvSpPr>
          <p:nvPr>
            <p:ph type="sldNum" sz="quarter" idx="20"/>
          </p:nvPr>
        </p:nvSpPr>
        <p:spPr/>
        <p:txBody>
          <a:bodyPr/>
          <a:lstStyle/>
          <a:p>
            <a:r>
              <a:rPr lang="en-US"/>
              <a:t>Slide </a:t>
            </a:r>
            <a:fld id="{619F89D8-7AE3-494A-97F3-03D680869632}" type="slidenum">
              <a:rPr lang="en-US" smtClean="0"/>
              <a:pPr/>
              <a:t>16</a:t>
            </a:fld>
            <a:endParaRPr lang="en-US" dirty="0"/>
          </a:p>
        </p:txBody>
      </p:sp>
      <p:sp>
        <p:nvSpPr>
          <p:cNvPr id="7" name="Subtitle 6">
            <a:extLst>
              <a:ext uri="{FF2B5EF4-FFF2-40B4-BE49-F238E27FC236}">
                <a16:creationId xmlns:a16="http://schemas.microsoft.com/office/drawing/2014/main" id="{7F90DCA8-D5CF-408A-BDB9-3CCAF692F315}"/>
              </a:ext>
            </a:extLst>
          </p:cNvPr>
          <p:cNvSpPr>
            <a:spLocks noGrp="1"/>
          </p:cNvSpPr>
          <p:nvPr>
            <p:ph type="subTitle" idx="13"/>
          </p:nvPr>
        </p:nvSpPr>
        <p:spPr/>
        <p:txBody>
          <a:bodyPr/>
          <a:lstStyle/>
          <a:p>
            <a:r>
              <a:rPr lang="en-US" dirty="0"/>
              <a:t>Rugged systems for tough conditions</a:t>
            </a:r>
          </a:p>
        </p:txBody>
      </p:sp>
      <p:sp>
        <p:nvSpPr>
          <p:cNvPr id="9" name="TextBox 8">
            <a:extLst>
              <a:ext uri="{FF2B5EF4-FFF2-40B4-BE49-F238E27FC236}">
                <a16:creationId xmlns:a16="http://schemas.microsoft.com/office/drawing/2014/main" id="{F82AAE77-B99C-4099-BCD9-BD7DED74D462}"/>
              </a:ext>
            </a:extLst>
          </p:cNvPr>
          <p:cNvSpPr txBox="1"/>
          <p:nvPr/>
        </p:nvSpPr>
        <p:spPr bwMode="gray">
          <a:xfrm>
            <a:off x="332368" y="1589213"/>
            <a:ext cx="1391657" cy="914400"/>
          </a:xfrm>
          <a:prstGeom prst="rect">
            <a:avLst/>
          </a:prstGeom>
          <a:noFill/>
        </p:spPr>
        <p:txBody>
          <a:bodyPr wrap="square" lIns="72000" tIns="72000" rIns="72000" bIns="72000" rtlCol="0">
            <a:noAutofit/>
          </a:bodyPr>
          <a:lstStyle/>
          <a:p>
            <a:r>
              <a:rPr lang="en-US" sz="800" dirty="0"/>
              <a:t>—</a:t>
            </a:r>
          </a:p>
          <a:p>
            <a:r>
              <a:rPr lang="en-US" sz="800" dirty="0"/>
              <a:t>01 T&amp;B® Fittings sand cast aluminum form 7 conduit bodies</a:t>
            </a:r>
          </a:p>
          <a:p>
            <a:r>
              <a:rPr lang="en-US" sz="800" dirty="0"/>
              <a:t>—</a:t>
            </a:r>
          </a:p>
          <a:p>
            <a:r>
              <a:rPr lang="en-US" sz="800" dirty="0"/>
              <a:t>02 </a:t>
            </a:r>
            <a:r>
              <a:rPr lang="en-US" sz="800" dirty="0" err="1"/>
              <a:t>Ocal</a:t>
            </a:r>
            <a:r>
              <a:rPr lang="en-US" sz="800" dirty="0"/>
              <a:t>® Corrosion-resistant conduit systems</a:t>
            </a:r>
          </a:p>
          <a:p>
            <a:r>
              <a:rPr lang="en-US" sz="800" dirty="0"/>
              <a:t>—</a:t>
            </a:r>
          </a:p>
          <a:p>
            <a:r>
              <a:rPr lang="en-US" sz="800" dirty="0"/>
              <a:t>03 Carlon® PVC elbows &amp; fittings</a:t>
            </a:r>
          </a:p>
          <a:p>
            <a:r>
              <a:rPr lang="en-US" sz="800" dirty="0"/>
              <a:t>—</a:t>
            </a:r>
          </a:p>
          <a:p>
            <a:r>
              <a:rPr lang="en-US" sz="800" dirty="0"/>
              <a:t>04 TNB® Fittings –</a:t>
            </a:r>
          </a:p>
          <a:p>
            <a:r>
              <a:rPr lang="en-US" sz="800" dirty="0"/>
              <a:t>Stainless steel rigid UL certified conduits and fittings</a:t>
            </a:r>
            <a:endParaRPr lang="en-US" sz="600" dirty="0"/>
          </a:p>
        </p:txBody>
      </p:sp>
      <p:sp>
        <p:nvSpPr>
          <p:cNvPr id="11" name="Content Placeholder 8">
            <a:extLst>
              <a:ext uri="{FF2B5EF4-FFF2-40B4-BE49-F238E27FC236}">
                <a16:creationId xmlns:a16="http://schemas.microsoft.com/office/drawing/2014/main" id="{766849E9-CEE0-405E-906B-7B05498831D5}"/>
              </a:ext>
            </a:extLst>
          </p:cNvPr>
          <p:cNvSpPr>
            <a:spLocks noGrp="1"/>
          </p:cNvSpPr>
          <p:nvPr>
            <p:ph sz="quarter" idx="21"/>
          </p:nvPr>
        </p:nvSpPr>
        <p:spPr>
          <a:xfrm>
            <a:off x="5437070" y="3834085"/>
            <a:ext cx="5230957" cy="1953412"/>
          </a:xfrm>
        </p:spPr>
        <p:txBody>
          <a:bodyPr/>
          <a:lstStyle/>
          <a:p>
            <a:r>
              <a:rPr lang="en-US" b="1" dirty="0"/>
              <a:t>ABB has conduit and accessories for a complete corrosion protection package</a:t>
            </a:r>
          </a:p>
          <a:p>
            <a:pPr marL="171450" indent="-171450">
              <a:buFont typeface="Arial" panose="020B0604020202020204" pitchFamily="34" charset="0"/>
              <a:buChar char="•"/>
            </a:pPr>
            <a:r>
              <a:rPr lang="en-US" sz="1200" b="1" dirty="0">
                <a:solidFill>
                  <a:srgbClr val="FF0000"/>
                </a:solidFill>
              </a:rPr>
              <a:t>Corrosion resistance. </a:t>
            </a:r>
            <a:r>
              <a:rPr lang="en-US" sz="1200" dirty="0"/>
              <a:t>Stainless steel and </a:t>
            </a:r>
            <a:r>
              <a:rPr lang="en-US" sz="1200" dirty="0" err="1"/>
              <a:t>Ocal</a:t>
            </a:r>
            <a:r>
              <a:rPr lang="en-US" sz="1200" dirty="0"/>
              <a:t>® PVC-coated conduit protects wiring from harsh environments and extends useful life.</a:t>
            </a:r>
          </a:p>
          <a:p>
            <a:pPr marL="171450" indent="-171450">
              <a:buFont typeface="Arial" panose="020B0604020202020204" pitchFamily="34" charset="0"/>
              <a:buChar char="•"/>
            </a:pPr>
            <a:r>
              <a:rPr lang="en-US" sz="1200" b="1" dirty="0">
                <a:solidFill>
                  <a:schemeClr val="bg2"/>
                </a:solidFill>
              </a:rPr>
              <a:t>Heavy Use. </a:t>
            </a:r>
            <a:r>
              <a:rPr lang="en-US" sz="1200" dirty="0"/>
              <a:t>Rugged metallic conduits protect against strikes, dings and heavy loads.</a:t>
            </a:r>
          </a:p>
        </p:txBody>
      </p:sp>
      <p:pic>
        <p:nvPicPr>
          <p:cNvPr id="13" name="Picture 12" descr="A picture containing diagram&#10;&#10;Description automatically generated">
            <a:extLst>
              <a:ext uri="{FF2B5EF4-FFF2-40B4-BE49-F238E27FC236}">
                <a16:creationId xmlns:a16="http://schemas.microsoft.com/office/drawing/2014/main" id="{E9EE531C-D79B-4A21-8BBA-85AE12C99804}"/>
              </a:ext>
            </a:extLst>
          </p:cNvPr>
          <p:cNvPicPr>
            <a:picLocks noChangeAspect="1"/>
          </p:cNvPicPr>
          <p:nvPr/>
        </p:nvPicPr>
        <p:blipFill rotWithShape="1">
          <a:blip r:embed="rId3">
            <a:alphaModFix/>
          </a:blip>
          <a:srcRect b="49827"/>
          <a:stretch/>
        </p:blipFill>
        <p:spPr>
          <a:xfrm>
            <a:off x="2506930" y="1635921"/>
            <a:ext cx="2930140" cy="1454752"/>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09B4393F-B4DB-4FD2-902D-8519C62A6393}"/>
              </a:ext>
            </a:extLst>
          </p:cNvPr>
          <p:cNvPicPr>
            <a:picLocks noChangeAspect="1"/>
          </p:cNvPicPr>
          <p:nvPr/>
        </p:nvPicPr>
        <p:blipFill rotWithShape="1">
          <a:blip r:embed="rId3">
            <a:alphaModFix/>
          </a:blip>
          <a:srcRect t="49827"/>
          <a:stretch/>
        </p:blipFill>
        <p:spPr>
          <a:xfrm>
            <a:off x="4824938" y="1633540"/>
            <a:ext cx="2930140" cy="1454752"/>
          </a:xfrm>
          <a:prstGeom prst="rect">
            <a:avLst/>
          </a:prstGeom>
        </p:spPr>
      </p:pic>
    </p:spTree>
    <p:extLst>
      <p:ext uri="{BB962C8B-B14F-4D97-AF65-F5344CB8AC3E}">
        <p14:creationId xmlns:p14="http://schemas.microsoft.com/office/powerpoint/2010/main" val="111078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9A0457E-3D72-4DC8-85E7-AB97009FBBC1}"/>
              </a:ext>
            </a:extLst>
          </p:cNvPr>
          <p:cNvPicPr>
            <a:picLocks noChangeAspect="1"/>
          </p:cNvPicPr>
          <p:nvPr/>
        </p:nvPicPr>
        <p:blipFill>
          <a:blip r:embed="rId2"/>
          <a:stretch>
            <a:fillRect/>
          </a:stretch>
        </p:blipFill>
        <p:spPr>
          <a:xfrm>
            <a:off x="4503069" y="1258142"/>
            <a:ext cx="433469" cy="396033"/>
          </a:xfrm>
          <a:prstGeom prst="rect">
            <a:avLst/>
          </a:prstGeom>
        </p:spPr>
      </p:pic>
      <p:pic>
        <p:nvPicPr>
          <p:cNvPr id="17" name="Picture 16">
            <a:extLst>
              <a:ext uri="{FF2B5EF4-FFF2-40B4-BE49-F238E27FC236}">
                <a16:creationId xmlns:a16="http://schemas.microsoft.com/office/drawing/2014/main" id="{1E9B8995-4880-4084-AEDA-7BB70E569920}"/>
              </a:ext>
            </a:extLst>
          </p:cNvPr>
          <p:cNvPicPr>
            <a:picLocks noChangeAspect="1"/>
          </p:cNvPicPr>
          <p:nvPr/>
        </p:nvPicPr>
        <p:blipFill>
          <a:blip r:embed="rId3"/>
          <a:stretch>
            <a:fillRect/>
          </a:stretch>
        </p:blipFill>
        <p:spPr>
          <a:xfrm>
            <a:off x="5334804" y="1267492"/>
            <a:ext cx="405885" cy="378301"/>
          </a:xfrm>
          <a:prstGeom prst="rect">
            <a:avLst/>
          </a:prstGeom>
        </p:spPr>
      </p:pic>
      <p:pic>
        <p:nvPicPr>
          <p:cNvPr id="18" name="Picture 17">
            <a:extLst>
              <a:ext uri="{FF2B5EF4-FFF2-40B4-BE49-F238E27FC236}">
                <a16:creationId xmlns:a16="http://schemas.microsoft.com/office/drawing/2014/main" id="{16A2B40E-7687-48DD-A25D-57DFDEFD6970}"/>
              </a:ext>
            </a:extLst>
          </p:cNvPr>
          <p:cNvPicPr>
            <a:picLocks noChangeAspect="1"/>
          </p:cNvPicPr>
          <p:nvPr/>
        </p:nvPicPr>
        <p:blipFill>
          <a:blip r:embed="rId4"/>
          <a:stretch>
            <a:fillRect/>
          </a:stretch>
        </p:blipFill>
        <p:spPr>
          <a:xfrm>
            <a:off x="6119905" y="1221492"/>
            <a:ext cx="488129" cy="462122"/>
          </a:xfrm>
          <a:prstGeom prst="rect">
            <a:avLst/>
          </a:prstGeom>
        </p:spPr>
      </p:pic>
      <p:pic>
        <p:nvPicPr>
          <p:cNvPr id="19" name="Picture 18">
            <a:extLst>
              <a:ext uri="{FF2B5EF4-FFF2-40B4-BE49-F238E27FC236}">
                <a16:creationId xmlns:a16="http://schemas.microsoft.com/office/drawing/2014/main" id="{ABED9268-3AE0-4F62-9562-6309F40A6A6E}"/>
              </a:ext>
            </a:extLst>
          </p:cNvPr>
          <p:cNvPicPr>
            <a:picLocks noChangeAspect="1"/>
          </p:cNvPicPr>
          <p:nvPr/>
        </p:nvPicPr>
        <p:blipFill>
          <a:blip r:embed="rId5"/>
          <a:stretch>
            <a:fillRect/>
          </a:stretch>
        </p:blipFill>
        <p:spPr>
          <a:xfrm>
            <a:off x="6984075" y="1270667"/>
            <a:ext cx="440116" cy="404107"/>
          </a:xfrm>
          <a:prstGeom prst="rect">
            <a:avLst/>
          </a:prstGeom>
        </p:spPr>
      </p:pic>
      <p:pic>
        <p:nvPicPr>
          <p:cNvPr id="20" name="Picture 19">
            <a:extLst>
              <a:ext uri="{FF2B5EF4-FFF2-40B4-BE49-F238E27FC236}">
                <a16:creationId xmlns:a16="http://schemas.microsoft.com/office/drawing/2014/main" id="{879CFAE9-8AF8-45BE-9CC4-D870B89E6ED5}"/>
              </a:ext>
            </a:extLst>
          </p:cNvPr>
          <p:cNvPicPr>
            <a:picLocks noChangeAspect="1"/>
          </p:cNvPicPr>
          <p:nvPr/>
        </p:nvPicPr>
        <p:blipFill>
          <a:blip r:embed="rId6"/>
          <a:stretch>
            <a:fillRect/>
          </a:stretch>
        </p:blipFill>
        <p:spPr>
          <a:xfrm>
            <a:off x="7835295" y="1271902"/>
            <a:ext cx="388103" cy="396105"/>
          </a:xfrm>
          <a:prstGeom prst="rect">
            <a:avLst/>
          </a:prstGeom>
        </p:spPr>
      </p:pic>
      <p:pic>
        <p:nvPicPr>
          <p:cNvPr id="21" name="Picture 20">
            <a:extLst>
              <a:ext uri="{FF2B5EF4-FFF2-40B4-BE49-F238E27FC236}">
                <a16:creationId xmlns:a16="http://schemas.microsoft.com/office/drawing/2014/main" id="{567501CB-1C48-4F17-981D-427EAE02A550}"/>
              </a:ext>
            </a:extLst>
          </p:cNvPr>
          <p:cNvPicPr>
            <a:picLocks noChangeAspect="1"/>
          </p:cNvPicPr>
          <p:nvPr/>
        </p:nvPicPr>
        <p:blipFill>
          <a:blip r:embed="rId7"/>
          <a:stretch>
            <a:fillRect/>
          </a:stretch>
        </p:blipFill>
        <p:spPr>
          <a:xfrm>
            <a:off x="8633471" y="1264807"/>
            <a:ext cx="416110" cy="406107"/>
          </a:xfrm>
          <a:prstGeom prst="rect">
            <a:avLst/>
          </a:prstGeom>
        </p:spPr>
      </p:pic>
      <p:sp>
        <p:nvSpPr>
          <p:cNvPr id="3" name="Title 2">
            <a:extLst>
              <a:ext uri="{FF2B5EF4-FFF2-40B4-BE49-F238E27FC236}">
                <a16:creationId xmlns:a16="http://schemas.microsoft.com/office/drawing/2014/main" id="{C7ED3FFE-A38B-4BCE-AB54-F5077D8FF31D}"/>
              </a:ext>
            </a:extLst>
          </p:cNvPr>
          <p:cNvSpPr>
            <a:spLocks noGrp="1"/>
          </p:cNvSpPr>
          <p:nvPr>
            <p:ph type="title"/>
          </p:nvPr>
        </p:nvSpPr>
        <p:spPr/>
        <p:txBody>
          <a:bodyPr/>
          <a:lstStyle/>
          <a:p>
            <a:r>
              <a:rPr lang="en-US" dirty="0"/>
              <a:t>Product selection guide </a:t>
            </a:r>
          </a:p>
        </p:txBody>
      </p:sp>
      <p:sp>
        <p:nvSpPr>
          <p:cNvPr id="4" name="Date Placeholder 3">
            <a:extLst>
              <a:ext uri="{FF2B5EF4-FFF2-40B4-BE49-F238E27FC236}">
                <a16:creationId xmlns:a16="http://schemas.microsoft.com/office/drawing/2014/main" id="{6810BCFD-4FA5-4FEA-884D-2FB122C3D88B}"/>
              </a:ext>
            </a:extLst>
          </p:cNvPr>
          <p:cNvSpPr>
            <a:spLocks noGrp="1"/>
          </p:cNvSpPr>
          <p:nvPr>
            <p:ph type="dt" sz="half" idx="18"/>
          </p:nvPr>
        </p:nvSpPr>
        <p:spPr/>
        <p:txBody>
          <a:bodyPr/>
          <a:lstStyle/>
          <a:p>
            <a:fld id="{DED11F41-F59E-4148-82B4-D5604C9DFCBD}" type="datetime4">
              <a:rPr lang="en-US" smtClean="0"/>
              <a:t>December 19, 2020</a:t>
            </a:fld>
            <a:endParaRPr lang="en-US" dirty="0"/>
          </a:p>
        </p:txBody>
      </p:sp>
      <p:sp>
        <p:nvSpPr>
          <p:cNvPr id="5" name="Footer Placeholder 4">
            <a:extLst>
              <a:ext uri="{FF2B5EF4-FFF2-40B4-BE49-F238E27FC236}">
                <a16:creationId xmlns:a16="http://schemas.microsoft.com/office/drawing/2014/main" id="{FA32769D-A1FB-49A9-B616-07E0DE647CD7}"/>
              </a:ext>
            </a:extLst>
          </p:cNvPr>
          <p:cNvSpPr>
            <a:spLocks noGrp="1"/>
          </p:cNvSpPr>
          <p:nvPr>
            <p:ph type="ftr" sz="quarter" idx="19"/>
          </p:nvPr>
        </p:nvSpPr>
        <p:spPr/>
        <p:txBody>
          <a:bodyPr/>
          <a:lstStyle/>
          <a:p>
            <a:pPr lvl="8"/>
            <a:endParaRPr lang="en-US" dirty="0"/>
          </a:p>
        </p:txBody>
      </p:sp>
      <p:sp>
        <p:nvSpPr>
          <p:cNvPr id="6" name="Slide Number Placeholder 5">
            <a:extLst>
              <a:ext uri="{FF2B5EF4-FFF2-40B4-BE49-F238E27FC236}">
                <a16:creationId xmlns:a16="http://schemas.microsoft.com/office/drawing/2014/main" id="{04D129DB-6266-4D6A-9286-5FA015928B82}"/>
              </a:ext>
            </a:extLst>
          </p:cNvPr>
          <p:cNvSpPr>
            <a:spLocks noGrp="1"/>
          </p:cNvSpPr>
          <p:nvPr>
            <p:ph type="sldNum" sz="quarter" idx="20"/>
          </p:nvPr>
        </p:nvSpPr>
        <p:spPr/>
        <p:txBody>
          <a:bodyPr/>
          <a:lstStyle/>
          <a:p>
            <a:r>
              <a:rPr lang="en-US"/>
              <a:t>Slide </a:t>
            </a:r>
            <a:fld id="{619F89D8-7AE3-494A-97F3-03D680869632}" type="slidenum">
              <a:rPr lang="en-US" smtClean="0"/>
              <a:pPr/>
              <a:t>17</a:t>
            </a:fld>
            <a:endParaRPr lang="en-US" dirty="0"/>
          </a:p>
        </p:txBody>
      </p:sp>
      <p:sp>
        <p:nvSpPr>
          <p:cNvPr id="7" name="Subtitle 6">
            <a:extLst>
              <a:ext uri="{FF2B5EF4-FFF2-40B4-BE49-F238E27FC236}">
                <a16:creationId xmlns:a16="http://schemas.microsoft.com/office/drawing/2014/main" id="{846575C6-2F92-4B27-B3EB-34499BC5E23D}"/>
              </a:ext>
            </a:extLst>
          </p:cNvPr>
          <p:cNvSpPr>
            <a:spLocks noGrp="1"/>
          </p:cNvSpPr>
          <p:nvPr>
            <p:ph type="subTitle" idx="13"/>
          </p:nvPr>
        </p:nvSpPr>
        <p:spPr/>
        <p:txBody>
          <a:bodyPr/>
          <a:lstStyle/>
          <a:p>
            <a:r>
              <a:rPr lang="en-US" dirty="0"/>
              <a:t>Food &amp; beverage industry</a:t>
            </a:r>
          </a:p>
        </p:txBody>
      </p:sp>
      <p:graphicFrame>
        <p:nvGraphicFramePr>
          <p:cNvPr id="15" name="Table 8">
            <a:extLst>
              <a:ext uri="{FF2B5EF4-FFF2-40B4-BE49-F238E27FC236}">
                <a16:creationId xmlns:a16="http://schemas.microsoft.com/office/drawing/2014/main" id="{4979A12F-C61D-4058-9395-96420BF920C8}"/>
              </a:ext>
            </a:extLst>
          </p:cNvPr>
          <p:cNvGraphicFramePr>
            <a:graphicFrameLocks noGrp="1"/>
          </p:cNvGraphicFramePr>
          <p:nvPr>
            <p:extLst>
              <p:ext uri="{D42A27DB-BD31-4B8C-83A1-F6EECF244321}">
                <p14:modId xmlns:p14="http://schemas.microsoft.com/office/powerpoint/2010/main" val="1443859938"/>
              </p:ext>
            </p:extLst>
          </p:nvPr>
        </p:nvGraphicFramePr>
        <p:xfrm>
          <a:off x="332367" y="1657350"/>
          <a:ext cx="9764134" cy="3907735"/>
        </p:xfrm>
        <a:graphic>
          <a:graphicData uri="http://schemas.openxmlformats.org/drawingml/2006/table">
            <a:tbl>
              <a:tblPr firstRow="1" bandRow="1">
                <a:tableStyleId>{5C22544A-7EE6-4342-B048-85BDC9FD1C3A}</a:tableStyleId>
              </a:tblPr>
              <a:tblGrid>
                <a:gridCol w="3963409">
                  <a:extLst>
                    <a:ext uri="{9D8B030D-6E8A-4147-A177-3AD203B41FA5}">
                      <a16:colId xmlns:a16="http://schemas.microsoft.com/office/drawing/2014/main" val="1972988171"/>
                    </a:ext>
                  </a:extLst>
                </a:gridCol>
                <a:gridCol w="828675">
                  <a:extLst>
                    <a:ext uri="{9D8B030D-6E8A-4147-A177-3AD203B41FA5}">
                      <a16:colId xmlns:a16="http://schemas.microsoft.com/office/drawing/2014/main" val="3450071718"/>
                    </a:ext>
                  </a:extLst>
                </a:gridCol>
                <a:gridCol w="828675">
                  <a:extLst>
                    <a:ext uri="{9D8B030D-6E8A-4147-A177-3AD203B41FA5}">
                      <a16:colId xmlns:a16="http://schemas.microsoft.com/office/drawing/2014/main" val="2940307927"/>
                    </a:ext>
                  </a:extLst>
                </a:gridCol>
                <a:gridCol w="828675">
                  <a:extLst>
                    <a:ext uri="{9D8B030D-6E8A-4147-A177-3AD203B41FA5}">
                      <a16:colId xmlns:a16="http://schemas.microsoft.com/office/drawing/2014/main" val="4038841982"/>
                    </a:ext>
                  </a:extLst>
                </a:gridCol>
                <a:gridCol w="828675">
                  <a:extLst>
                    <a:ext uri="{9D8B030D-6E8A-4147-A177-3AD203B41FA5}">
                      <a16:colId xmlns:a16="http://schemas.microsoft.com/office/drawing/2014/main" val="3544850890"/>
                    </a:ext>
                  </a:extLst>
                </a:gridCol>
                <a:gridCol w="828675">
                  <a:extLst>
                    <a:ext uri="{9D8B030D-6E8A-4147-A177-3AD203B41FA5}">
                      <a16:colId xmlns:a16="http://schemas.microsoft.com/office/drawing/2014/main" val="2597083973"/>
                    </a:ext>
                  </a:extLst>
                </a:gridCol>
                <a:gridCol w="828675">
                  <a:extLst>
                    <a:ext uri="{9D8B030D-6E8A-4147-A177-3AD203B41FA5}">
                      <a16:colId xmlns:a16="http://schemas.microsoft.com/office/drawing/2014/main" val="2877227308"/>
                    </a:ext>
                  </a:extLst>
                </a:gridCol>
                <a:gridCol w="828675">
                  <a:extLst>
                    <a:ext uri="{9D8B030D-6E8A-4147-A177-3AD203B41FA5}">
                      <a16:colId xmlns:a16="http://schemas.microsoft.com/office/drawing/2014/main" val="1866456876"/>
                    </a:ext>
                  </a:extLst>
                </a:gridCol>
              </a:tblGrid>
              <a:tr h="362216">
                <a:tc>
                  <a:txBody>
                    <a:bodyPr/>
                    <a:lstStyle/>
                    <a:p>
                      <a:r>
                        <a:rPr lang="en-US" sz="600" dirty="0"/>
                        <a:t>Product description</a:t>
                      </a:r>
                    </a:p>
                  </a:txBody>
                  <a:tcPr marT="0" marB="0" anchor="ctr"/>
                </a:tc>
                <a:tc>
                  <a:txBody>
                    <a:bodyPr/>
                    <a:lstStyle/>
                    <a:p>
                      <a:pPr algn="ctr"/>
                      <a:r>
                        <a:rPr lang="en-US" sz="600" dirty="0"/>
                        <a:t>Corrosion resistance</a:t>
                      </a:r>
                    </a:p>
                  </a:txBody>
                  <a:tcPr marT="0" marB="0" anchor="ctr"/>
                </a:tc>
                <a:tc>
                  <a:txBody>
                    <a:bodyPr/>
                    <a:lstStyle/>
                    <a:p>
                      <a:pPr algn="ctr"/>
                      <a:r>
                        <a:rPr lang="en-US" sz="600" dirty="0"/>
                        <a:t>Dust and </a:t>
                      </a:r>
                      <a:br>
                        <a:rPr lang="en-US" sz="600" dirty="0"/>
                      </a:br>
                      <a:r>
                        <a:rPr lang="en-US" sz="600" dirty="0"/>
                        <a:t>liquid tight</a:t>
                      </a:r>
                    </a:p>
                  </a:txBody>
                  <a:tcPr marT="0" marB="0" anchor="ctr"/>
                </a:tc>
                <a:tc>
                  <a:txBody>
                    <a:bodyPr/>
                    <a:lstStyle/>
                    <a:p>
                      <a:pPr algn="ctr"/>
                      <a:r>
                        <a:rPr lang="en-US" sz="600" dirty="0"/>
                        <a:t>Ingress protection IP 69</a:t>
                      </a:r>
                    </a:p>
                  </a:txBody>
                  <a:tcPr marT="0" marB="0" anchor="ctr"/>
                </a:tc>
                <a:tc>
                  <a:txBody>
                    <a:bodyPr/>
                    <a:lstStyle/>
                    <a:p>
                      <a:pPr algn="ctr"/>
                      <a:r>
                        <a:rPr lang="en-US" sz="600" dirty="0"/>
                        <a:t>Chemical resistance</a:t>
                      </a:r>
                    </a:p>
                  </a:txBody>
                  <a:tcPr marT="0" marB="0" anchor="ctr"/>
                </a:tc>
                <a:tc>
                  <a:txBody>
                    <a:bodyPr/>
                    <a:lstStyle/>
                    <a:p>
                      <a:pPr algn="ctr"/>
                      <a:r>
                        <a:rPr lang="en-US" sz="600" dirty="0"/>
                        <a:t>Extreme temperatures</a:t>
                      </a:r>
                    </a:p>
                  </a:txBody>
                  <a:tcPr marT="0" marB="0" anchor="ctr"/>
                </a:tc>
                <a:tc>
                  <a:txBody>
                    <a:bodyPr/>
                    <a:lstStyle/>
                    <a:p>
                      <a:pPr algn="ctr"/>
                      <a:r>
                        <a:rPr lang="en-US" sz="600" dirty="0"/>
                        <a:t>Anti-microbial</a:t>
                      </a:r>
                    </a:p>
                  </a:txBody>
                  <a:tcPr marT="0" marB="0" anchor="ctr"/>
                </a:tc>
                <a:tc>
                  <a:txBody>
                    <a:bodyPr/>
                    <a:lstStyle/>
                    <a:p>
                      <a:pPr algn="ctr"/>
                      <a:r>
                        <a:rPr lang="en-US" sz="600" dirty="0"/>
                        <a:t>Explosion proof</a:t>
                      </a:r>
                    </a:p>
                  </a:txBody>
                  <a:tcPr marT="0" marB="0" anchor="ctr"/>
                </a:tc>
                <a:extLst>
                  <a:ext uri="{0D108BD9-81ED-4DB2-BD59-A6C34878D82A}">
                    <a16:rowId xmlns:a16="http://schemas.microsoft.com/office/drawing/2014/main" val="1798250663"/>
                  </a:ext>
                </a:extLst>
              </a:tr>
              <a:tr h="152723">
                <a:tc gridSpan="8">
                  <a:txBody>
                    <a:bodyPr/>
                    <a:lstStyle/>
                    <a:p>
                      <a:r>
                        <a:rPr lang="en-US" sz="600" b="1" dirty="0"/>
                        <a:t>ABB</a:t>
                      </a:r>
                    </a:p>
                  </a:txBody>
                  <a:tcPr marT="0" marB="0" anchor="ctr">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lang="en-US" sz="600" dirty="0"/>
                    </a:p>
                  </a:txBody>
                  <a:tcPr marT="0" marB="0" anchor="ctr">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lang="en-US" sz="600" dirty="0"/>
                    </a:p>
                  </a:txBody>
                  <a:tcPr marT="0" marB="0" anchor="ctr">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lang="en-US" sz="600" dirty="0"/>
                    </a:p>
                  </a:txBody>
                  <a:tcPr marT="0" marB="0" anchor="ctr">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lang="en-US" sz="600" dirty="0"/>
                    </a:p>
                  </a:txBody>
                  <a:tcPr marT="0" marB="0" anchor="ctr">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lang="en-US" sz="600" dirty="0"/>
                    </a:p>
                  </a:txBody>
                  <a:tcPr marT="0" marB="0" anchor="ctr">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lang="en-US" sz="600" dirty="0"/>
                    </a:p>
                  </a:txBody>
                  <a:tcPr marT="0" marB="0" anchor="ctr">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lang="en-US" sz="600" dirty="0"/>
                    </a:p>
                  </a:txBody>
                  <a:tcPr marT="0" marB="0" anchor="ctr">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81303631"/>
                  </a:ext>
                </a:extLst>
              </a:tr>
              <a:tr h="154218">
                <a:tc>
                  <a:txBody>
                    <a:bodyPr/>
                    <a:lstStyle/>
                    <a:p>
                      <a:r>
                        <a:rPr lang="en-US" sz="600" b="0" dirty="0"/>
                        <a:t>Cable glands – FSCG series</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769183847"/>
                  </a:ext>
                </a:extLst>
              </a:tr>
              <a:tr h="154218">
                <a:tc>
                  <a:txBody>
                    <a:bodyPr/>
                    <a:lstStyle/>
                    <a:p>
                      <a:r>
                        <a:rPr lang="en-US" sz="600" b="0" dirty="0"/>
                        <a:t>Cable glands – FSEM series</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4237988"/>
                  </a:ext>
                </a:extLst>
              </a:tr>
              <a:tr h="154218">
                <a:tc gridSpan="8">
                  <a:txBody>
                    <a:bodyPr/>
                    <a:lstStyle/>
                    <a:p>
                      <a:r>
                        <a:rPr lang="en-US" sz="600" b="1" dirty="0"/>
                        <a:t>Adaptaflex</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242547117"/>
                  </a:ext>
                </a:extLst>
              </a:tr>
              <a:tr h="154218">
                <a:tc>
                  <a:txBody>
                    <a:bodyPr/>
                    <a:lstStyle/>
                    <a:p>
                      <a:r>
                        <a:rPr lang="en-US" sz="600" b="0" dirty="0"/>
                        <a:t>Type SSAMHL Antimicrobial stainless steel core conduit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631221262"/>
                  </a:ext>
                </a:extLst>
              </a:tr>
              <a:tr h="154218">
                <a:tc>
                  <a:txBody>
                    <a:bodyPr/>
                    <a:lstStyle/>
                    <a:p>
                      <a:r>
                        <a:rPr lang="en-US" sz="600" b="0" dirty="0"/>
                        <a:t>Type SAMHURL Antimicrobial UL recognized conduit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967849970"/>
                  </a:ext>
                </a:extLst>
              </a:tr>
              <a:tr h="154218">
                <a:tc>
                  <a:txBody>
                    <a:bodyPr/>
                    <a:lstStyle/>
                    <a:p>
                      <a:r>
                        <a:rPr lang="en-US" sz="600" b="0" dirty="0"/>
                        <a:t>Type SAMHL Antimicrobial CE conduit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036793927"/>
                  </a:ext>
                </a:extLst>
              </a:tr>
              <a:tr h="154218">
                <a:tc>
                  <a:txBody>
                    <a:bodyPr/>
                    <a:lstStyle/>
                    <a:p>
                      <a:r>
                        <a:rPr lang="en-US" sz="600" b="0" dirty="0"/>
                        <a:t>SSPLHC High and low temperature 316 stainless steel conduit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392100473"/>
                  </a:ext>
                </a:extLst>
              </a:tr>
              <a:tr h="154218">
                <a:tc>
                  <a:txBody>
                    <a:bodyPr/>
                    <a:lstStyle/>
                    <a:p>
                      <a:r>
                        <a:rPr lang="en-US" sz="600" b="0" dirty="0"/>
                        <a:t>SSPL 316 stainless steel core conduit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070041446"/>
                  </a:ext>
                </a:extLst>
              </a:tr>
              <a:tr h="154218">
                <a:tc>
                  <a:txBody>
                    <a:bodyPr/>
                    <a:lstStyle/>
                    <a:p>
                      <a:r>
                        <a:rPr lang="en-US" sz="600" b="0" dirty="0"/>
                        <a:t>SPLHC High and low temperature conduit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604911192"/>
                  </a:ext>
                </a:extLst>
              </a:tr>
              <a:tr h="154218">
                <a:tc>
                  <a:txBody>
                    <a:bodyPr/>
                    <a:lstStyle/>
                    <a:p>
                      <a:r>
                        <a:rPr lang="en-US" sz="600" b="0" dirty="0"/>
                        <a:t>LFH-SPL Low fire hazard and halogen free conduit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579761567"/>
                  </a:ext>
                </a:extLst>
              </a:tr>
              <a:tr h="154218">
                <a:tc>
                  <a:txBody>
                    <a:bodyPr/>
                    <a:lstStyle/>
                    <a:p>
                      <a:r>
                        <a:rPr lang="en-US" sz="600" b="0" dirty="0"/>
                        <a:t>SPUL UL compliant conduits</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984319669"/>
                  </a:ext>
                </a:extLst>
              </a:tr>
              <a:tr h="154218">
                <a:tc>
                  <a:txBody>
                    <a:bodyPr/>
                    <a:lstStyle/>
                    <a:p>
                      <a:r>
                        <a:rPr lang="en-US" sz="600" b="0" dirty="0"/>
                        <a:t>SPL Oil resistant conduit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778644635"/>
                  </a:ext>
                </a:extLst>
              </a:tr>
              <a:tr h="154218">
                <a:tc>
                  <a:txBody>
                    <a:bodyPr/>
                    <a:lstStyle/>
                    <a:p>
                      <a:r>
                        <a:rPr lang="en-US" sz="600" b="0" dirty="0"/>
                        <a:t>Type SAM one piece fitting</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341037439"/>
                  </a:ext>
                </a:extLst>
              </a:tr>
              <a:tr h="154218">
                <a:tc>
                  <a:txBody>
                    <a:bodyPr/>
                    <a:lstStyle/>
                    <a:p>
                      <a:r>
                        <a:rPr lang="en-US" sz="600" b="0" dirty="0"/>
                        <a:t>Type SSPL 316 stainless steel fitting</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r>
                        <a:rPr lang="en-US" sz="900" b="1" dirty="0"/>
                        <a:t>•</a:t>
                      </a: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r>
                        <a:rPr lang="en-US" sz="900" b="1" dirty="0"/>
                        <a:t>•</a:t>
                      </a: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r>
                        <a:rPr lang="en-US" sz="900" b="1" dirty="0"/>
                        <a:t>•</a:t>
                      </a: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r>
                        <a:rPr lang="en-US" sz="900" b="1" dirty="0"/>
                        <a:t>•</a:t>
                      </a: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690270611"/>
                  </a:ext>
                </a:extLst>
              </a:tr>
              <a:tr h="154218">
                <a:tc>
                  <a:txBody>
                    <a:bodyPr/>
                    <a:lstStyle/>
                    <a:p>
                      <a:r>
                        <a:rPr lang="en-US" sz="600" b="0" dirty="0"/>
                        <a:t>F&amp;B P-Clip stainless steel for Liquidtight conduit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831621072"/>
                  </a:ext>
                </a:extLst>
              </a:tr>
              <a:tr h="154218">
                <a:tc>
                  <a:txBody>
                    <a:bodyPr/>
                    <a:lstStyle/>
                    <a:p>
                      <a:r>
                        <a:rPr lang="en-US" sz="600" b="0" dirty="0"/>
                        <a:t>F&amp;B Locknut</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5650856"/>
                  </a:ext>
                </a:extLst>
              </a:tr>
              <a:tr h="154218">
                <a:tc gridSpan="8">
                  <a:txBody>
                    <a:bodyPr/>
                    <a:lstStyle/>
                    <a:p>
                      <a:r>
                        <a:rPr lang="en-US" sz="600" b="1" dirty="0"/>
                        <a:t>Carlon®</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4008895170"/>
                  </a:ext>
                </a:extLst>
              </a:tr>
              <a:tr h="154218">
                <a:tc>
                  <a:txBody>
                    <a:bodyPr/>
                    <a:lstStyle/>
                    <a:p>
                      <a:r>
                        <a:rPr lang="en-US" sz="600" b="0" dirty="0"/>
                        <a:t>Carlon® PVC elbows and fittings</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5788463"/>
                  </a:ext>
                </a:extLst>
              </a:tr>
              <a:tr h="154218">
                <a:tc gridSpan="8">
                  <a:txBody>
                    <a:bodyPr/>
                    <a:lstStyle/>
                    <a:p>
                      <a:r>
                        <a:rPr lang="en-US" sz="600" b="1" dirty="0"/>
                        <a:t>Kopex-Ex™</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lang="en-US" sz="90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4207230688"/>
                  </a:ext>
                </a:extLst>
              </a:tr>
              <a:tr h="154218">
                <a:tc>
                  <a:txBody>
                    <a:bodyPr/>
                    <a:lstStyle/>
                    <a:p>
                      <a:r>
                        <a:rPr lang="en-US" sz="600" b="0" dirty="0"/>
                        <a:t>HA-G1 barrier fitting</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715378068"/>
                  </a:ext>
                </a:extLst>
              </a:tr>
              <a:tr h="154218">
                <a:tc>
                  <a:txBody>
                    <a:bodyPr/>
                    <a:lstStyle/>
                    <a:p>
                      <a:r>
                        <a:rPr lang="en-US" sz="600" b="0" dirty="0"/>
                        <a:t>EXN… C1 + EXS… C1</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98761351"/>
                  </a:ext>
                </a:extLst>
              </a:tr>
              <a:tr h="154218">
                <a:tc>
                  <a:txBody>
                    <a:bodyPr/>
                    <a:lstStyle/>
                    <a:p>
                      <a:r>
                        <a:rPr lang="en-US" sz="600" b="0" dirty="0"/>
                        <a:t>EXN… C2 + EXS… C2</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429366379"/>
                  </a:ext>
                </a:extLst>
              </a:tr>
            </a:tbl>
          </a:graphicData>
        </a:graphic>
      </p:graphicFrame>
      <p:pic>
        <p:nvPicPr>
          <p:cNvPr id="22" name="Picture 21">
            <a:extLst>
              <a:ext uri="{FF2B5EF4-FFF2-40B4-BE49-F238E27FC236}">
                <a16:creationId xmlns:a16="http://schemas.microsoft.com/office/drawing/2014/main" id="{6A28A6C8-39DC-46AD-B164-C59E435C196A}"/>
              </a:ext>
            </a:extLst>
          </p:cNvPr>
          <p:cNvPicPr>
            <a:picLocks noChangeAspect="1"/>
          </p:cNvPicPr>
          <p:nvPr/>
        </p:nvPicPr>
        <p:blipFill>
          <a:blip r:embed="rId8"/>
          <a:stretch>
            <a:fillRect/>
          </a:stretch>
        </p:blipFill>
        <p:spPr>
          <a:xfrm>
            <a:off x="9453304" y="1259202"/>
            <a:ext cx="432114" cy="396105"/>
          </a:xfrm>
          <a:prstGeom prst="rect">
            <a:avLst/>
          </a:prstGeom>
        </p:spPr>
      </p:pic>
      <p:pic>
        <p:nvPicPr>
          <p:cNvPr id="23" name="Picture 22">
            <a:extLst>
              <a:ext uri="{FF2B5EF4-FFF2-40B4-BE49-F238E27FC236}">
                <a16:creationId xmlns:a16="http://schemas.microsoft.com/office/drawing/2014/main" id="{86B50789-2B18-4228-99BC-EA713A441031}"/>
              </a:ext>
            </a:extLst>
          </p:cNvPr>
          <p:cNvPicPr>
            <a:picLocks noChangeAspect="1"/>
          </p:cNvPicPr>
          <p:nvPr/>
        </p:nvPicPr>
        <p:blipFill>
          <a:blip r:embed="rId9"/>
          <a:stretch>
            <a:fillRect/>
          </a:stretch>
        </p:blipFill>
        <p:spPr>
          <a:xfrm>
            <a:off x="10161344" y="1589213"/>
            <a:ext cx="2062228" cy="3754312"/>
          </a:xfrm>
          <a:prstGeom prst="rect">
            <a:avLst/>
          </a:prstGeom>
        </p:spPr>
      </p:pic>
    </p:spTree>
    <p:extLst>
      <p:ext uri="{BB962C8B-B14F-4D97-AF65-F5344CB8AC3E}">
        <p14:creationId xmlns:p14="http://schemas.microsoft.com/office/powerpoint/2010/main" val="378825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9A0457E-3D72-4DC8-85E7-AB97009FBBC1}"/>
              </a:ext>
            </a:extLst>
          </p:cNvPr>
          <p:cNvPicPr>
            <a:picLocks noChangeAspect="1"/>
          </p:cNvPicPr>
          <p:nvPr/>
        </p:nvPicPr>
        <p:blipFill>
          <a:blip r:embed="rId2"/>
          <a:stretch>
            <a:fillRect/>
          </a:stretch>
        </p:blipFill>
        <p:spPr>
          <a:xfrm>
            <a:off x="4503069" y="1258142"/>
            <a:ext cx="433469" cy="396033"/>
          </a:xfrm>
          <a:prstGeom prst="rect">
            <a:avLst/>
          </a:prstGeom>
        </p:spPr>
      </p:pic>
      <p:pic>
        <p:nvPicPr>
          <p:cNvPr id="17" name="Picture 16">
            <a:extLst>
              <a:ext uri="{FF2B5EF4-FFF2-40B4-BE49-F238E27FC236}">
                <a16:creationId xmlns:a16="http://schemas.microsoft.com/office/drawing/2014/main" id="{1E9B8995-4880-4084-AEDA-7BB70E569920}"/>
              </a:ext>
            </a:extLst>
          </p:cNvPr>
          <p:cNvPicPr>
            <a:picLocks noChangeAspect="1"/>
          </p:cNvPicPr>
          <p:nvPr/>
        </p:nvPicPr>
        <p:blipFill>
          <a:blip r:embed="rId3"/>
          <a:stretch>
            <a:fillRect/>
          </a:stretch>
        </p:blipFill>
        <p:spPr>
          <a:xfrm>
            <a:off x="5334804" y="1267492"/>
            <a:ext cx="405885" cy="378301"/>
          </a:xfrm>
          <a:prstGeom prst="rect">
            <a:avLst/>
          </a:prstGeom>
        </p:spPr>
      </p:pic>
      <p:pic>
        <p:nvPicPr>
          <p:cNvPr id="18" name="Picture 17">
            <a:extLst>
              <a:ext uri="{FF2B5EF4-FFF2-40B4-BE49-F238E27FC236}">
                <a16:creationId xmlns:a16="http://schemas.microsoft.com/office/drawing/2014/main" id="{16A2B40E-7687-48DD-A25D-57DFDEFD6970}"/>
              </a:ext>
            </a:extLst>
          </p:cNvPr>
          <p:cNvPicPr>
            <a:picLocks noChangeAspect="1"/>
          </p:cNvPicPr>
          <p:nvPr/>
        </p:nvPicPr>
        <p:blipFill>
          <a:blip r:embed="rId4"/>
          <a:stretch>
            <a:fillRect/>
          </a:stretch>
        </p:blipFill>
        <p:spPr>
          <a:xfrm>
            <a:off x="6119905" y="1221492"/>
            <a:ext cx="488129" cy="462122"/>
          </a:xfrm>
          <a:prstGeom prst="rect">
            <a:avLst/>
          </a:prstGeom>
        </p:spPr>
      </p:pic>
      <p:pic>
        <p:nvPicPr>
          <p:cNvPr id="19" name="Picture 18">
            <a:extLst>
              <a:ext uri="{FF2B5EF4-FFF2-40B4-BE49-F238E27FC236}">
                <a16:creationId xmlns:a16="http://schemas.microsoft.com/office/drawing/2014/main" id="{ABED9268-3AE0-4F62-9562-6309F40A6A6E}"/>
              </a:ext>
            </a:extLst>
          </p:cNvPr>
          <p:cNvPicPr>
            <a:picLocks noChangeAspect="1"/>
          </p:cNvPicPr>
          <p:nvPr/>
        </p:nvPicPr>
        <p:blipFill>
          <a:blip r:embed="rId5"/>
          <a:stretch>
            <a:fillRect/>
          </a:stretch>
        </p:blipFill>
        <p:spPr>
          <a:xfrm>
            <a:off x="6984075" y="1270667"/>
            <a:ext cx="440116" cy="404107"/>
          </a:xfrm>
          <a:prstGeom prst="rect">
            <a:avLst/>
          </a:prstGeom>
        </p:spPr>
      </p:pic>
      <p:pic>
        <p:nvPicPr>
          <p:cNvPr id="20" name="Picture 19">
            <a:extLst>
              <a:ext uri="{FF2B5EF4-FFF2-40B4-BE49-F238E27FC236}">
                <a16:creationId xmlns:a16="http://schemas.microsoft.com/office/drawing/2014/main" id="{879CFAE9-8AF8-45BE-9CC4-D870B89E6ED5}"/>
              </a:ext>
            </a:extLst>
          </p:cNvPr>
          <p:cNvPicPr>
            <a:picLocks noChangeAspect="1"/>
          </p:cNvPicPr>
          <p:nvPr/>
        </p:nvPicPr>
        <p:blipFill>
          <a:blip r:embed="rId6"/>
          <a:stretch>
            <a:fillRect/>
          </a:stretch>
        </p:blipFill>
        <p:spPr>
          <a:xfrm>
            <a:off x="7835295" y="1271902"/>
            <a:ext cx="388103" cy="396105"/>
          </a:xfrm>
          <a:prstGeom prst="rect">
            <a:avLst/>
          </a:prstGeom>
        </p:spPr>
      </p:pic>
      <p:pic>
        <p:nvPicPr>
          <p:cNvPr id="21" name="Picture 20">
            <a:extLst>
              <a:ext uri="{FF2B5EF4-FFF2-40B4-BE49-F238E27FC236}">
                <a16:creationId xmlns:a16="http://schemas.microsoft.com/office/drawing/2014/main" id="{567501CB-1C48-4F17-981D-427EAE02A550}"/>
              </a:ext>
            </a:extLst>
          </p:cNvPr>
          <p:cNvPicPr>
            <a:picLocks noChangeAspect="1"/>
          </p:cNvPicPr>
          <p:nvPr/>
        </p:nvPicPr>
        <p:blipFill>
          <a:blip r:embed="rId7"/>
          <a:stretch>
            <a:fillRect/>
          </a:stretch>
        </p:blipFill>
        <p:spPr>
          <a:xfrm>
            <a:off x="8633471" y="1264807"/>
            <a:ext cx="416110" cy="406107"/>
          </a:xfrm>
          <a:prstGeom prst="rect">
            <a:avLst/>
          </a:prstGeom>
        </p:spPr>
      </p:pic>
      <p:sp>
        <p:nvSpPr>
          <p:cNvPr id="3" name="Title 2">
            <a:extLst>
              <a:ext uri="{FF2B5EF4-FFF2-40B4-BE49-F238E27FC236}">
                <a16:creationId xmlns:a16="http://schemas.microsoft.com/office/drawing/2014/main" id="{C7ED3FFE-A38B-4BCE-AB54-F5077D8FF31D}"/>
              </a:ext>
            </a:extLst>
          </p:cNvPr>
          <p:cNvSpPr>
            <a:spLocks noGrp="1"/>
          </p:cNvSpPr>
          <p:nvPr>
            <p:ph type="title"/>
          </p:nvPr>
        </p:nvSpPr>
        <p:spPr/>
        <p:txBody>
          <a:bodyPr/>
          <a:lstStyle/>
          <a:p>
            <a:r>
              <a:rPr lang="en-US" dirty="0"/>
              <a:t>Product </a:t>
            </a:r>
            <a:r>
              <a:rPr lang="en-US"/>
              <a:t>selection guide</a:t>
            </a:r>
            <a:endParaRPr lang="en-US" dirty="0"/>
          </a:p>
        </p:txBody>
      </p:sp>
      <p:sp>
        <p:nvSpPr>
          <p:cNvPr id="4" name="Date Placeholder 3">
            <a:extLst>
              <a:ext uri="{FF2B5EF4-FFF2-40B4-BE49-F238E27FC236}">
                <a16:creationId xmlns:a16="http://schemas.microsoft.com/office/drawing/2014/main" id="{6810BCFD-4FA5-4FEA-884D-2FB122C3D88B}"/>
              </a:ext>
            </a:extLst>
          </p:cNvPr>
          <p:cNvSpPr>
            <a:spLocks noGrp="1"/>
          </p:cNvSpPr>
          <p:nvPr>
            <p:ph type="dt" sz="half" idx="18"/>
          </p:nvPr>
        </p:nvSpPr>
        <p:spPr/>
        <p:txBody>
          <a:bodyPr/>
          <a:lstStyle/>
          <a:p>
            <a:fld id="{DED11F41-F59E-4148-82B4-D5604C9DFCBD}" type="datetime4">
              <a:rPr lang="en-US" smtClean="0"/>
              <a:t>December 19, 2020</a:t>
            </a:fld>
            <a:endParaRPr lang="en-US" dirty="0"/>
          </a:p>
        </p:txBody>
      </p:sp>
      <p:sp>
        <p:nvSpPr>
          <p:cNvPr id="5" name="Footer Placeholder 4">
            <a:extLst>
              <a:ext uri="{FF2B5EF4-FFF2-40B4-BE49-F238E27FC236}">
                <a16:creationId xmlns:a16="http://schemas.microsoft.com/office/drawing/2014/main" id="{FA32769D-A1FB-49A9-B616-07E0DE647CD7}"/>
              </a:ext>
            </a:extLst>
          </p:cNvPr>
          <p:cNvSpPr>
            <a:spLocks noGrp="1"/>
          </p:cNvSpPr>
          <p:nvPr>
            <p:ph type="ftr" sz="quarter" idx="19"/>
          </p:nvPr>
        </p:nvSpPr>
        <p:spPr/>
        <p:txBody>
          <a:bodyPr/>
          <a:lstStyle/>
          <a:p>
            <a:pPr lvl="8"/>
            <a:endParaRPr lang="en-US" dirty="0"/>
          </a:p>
        </p:txBody>
      </p:sp>
      <p:sp>
        <p:nvSpPr>
          <p:cNvPr id="6" name="Slide Number Placeholder 5">
            <a:extLst>
              <a:ext uri="{FF2B5EF4-FFF2-40B4-BE49-F238E27FC236}">
                <a16:creationId xmlns:a16="http://schemas.microsoft.com/office/drawing/2014/main" id="{04D129DB-6266-4D6A-9286-5FA015928B82}"/>
              </a:ext>
            </a:extLst>
          </p:cNvPr>
          <p:cNvSpPr>
            <a:spLocks noGrp="1"/>
          </p:cNvSpPr>
          <p:nvPr>
            <p:ph type="sldNum" sz="quarter" idx="20"/>
          </p:nvPr>
        </p:nvSpPr>
        <p:spPr/>
        <p:txBody>
          <a:bodyPr/>
          <a:lstStyle/>
          <a:p>
            <a:r>
              <a:rPr lang="en-US"/>
              <a:t>Slide </a:t>
            </a:r>
            <a:fld id="{619F89D8-7AE3-494A-97F3-03D680869632}" type="slidenum">
              <a:rPr lang="en-US" smtClean="0"/>
              <a:pPr/>
              <a:t>18</a:t>
            </a:fld>
            <a:endParaRPr lang="en-US" dirty="0"/>
          </a:p>
        </p:txBody>
      </p:sp>
      <p:sp>
        <p:nvSpPr>
          <p:cNvPr id="7" name="Subtitle 6">
            <a:extLst>
              <a:ext uri="{FF2B5EF4-FFF2-40B4-BE49-F238E27FC236}">
                <a16:creationId xmlns:a16="http://schemas.microsoft.com/office/drawing/2014/main" id="{846575C6-2F92-4B27-B3EB-34499BC5E23D}"/>
              </a:ext>
            </a:extLst>
          </p:cNvPr>
          <p:cNvSpPr>
            <a:spLocks noGrp="1"/>
          </p:cNvSpPr>
          <p:nvPr>
            <p:ph type="subTitle" idx="13"/>
          </p:nvPr>
        </p:nvSpPr>
        <p:spPr/>
        <p:txBody>
          <a:bodyPr/>
          <a:lstStyle/>
          <a:p>
            <a:r>
              <a:rPr lang="en-US" dirty="0"/>
              <a:t>Food &amp; beverage industry</a:t>
            </a:r>
          </a:p>
        </p:txBody>
      </p:sp>
      <p:graphicFrame>
        <p:nvGraphicFramePr>
          <p:cNvPr id="15" name="Table 8">
            <a:extLst>
              <a:ext uri="{FF2B5EF4-FFF2-40B4-BE49-F238E27FC236}">
                <a16:creationId xmlns:a16="http://schemas.microsoft.com/office/drawing/2014/main" id="{4979A12F-C61D-4058-9395-96420BF920C8}"/>
              </a:ext>
            </a:extLst>
          </p:cNvPr>
          <p:cNvGraphicFramePr>
            <a:graphicFrameLocks noGrp="1"/>
          </p:cNvGraphicFramePr>
          <p:nvPr>
            <p:extLst>
              <p:ext uri="{D42A27DB-BD31-4B8C-83A1-F6EECF244321}">
                <p14:modId xmlns:p14="http://schemas.microsoft.com/office/powerpoint/2010/main" val="3834914135"/>
              </p:ext>
            </p:extLst>
          </p:nvPr>
        </p:nvGraphicFramePr>
        <p:xfrm>
          <a:off x="332367" y="1657350"/>
          <a:ext cx="9764134" cy="4216171"/>
        </p:xfrm>
        <a:graphic>
          <a:graphicData uri="http://schemas.openxmlformats.org/drawingml/2006/table">
            <a:tbl>
              <a:tblPr firstRow="1" bandRow="1">
                <a:tableStyleId>{5C22544A-7EE6-4342-B048-85BDC9FD1C3A}</a:tableStyleId>
              </a:tblPr>
              <a:tblGrid>
                <a:gridCol w="3963409">
                  <a:extLst>
                    <a:ext uri="{9D8B030D-6E8A-4147-A177-3AD203B41FA5}">
                      <a16:colId xmlns:a16="http://schemas.microsoft.com/office/drawing/2014/main" val="1972988171"/>
                    </a:ext>
                  </a:extLst>
                </a:gridCol>
                <a:gridCol w="828675">
                  <a:extLst>
                    <a:ext uri="{9D8B030D-6E8A-4147-A177-3AD203B41FA5}">
                      <a16:colId xmlns:a16="http://schemas.microsoft.com/office/drawing/2014/main" val="3450071718"/>
                    </a:ext>
                  </a:extLst>
                </a:gridCol>
                <a:gridCol w="828675">
                  <a:extLst>
                    <a:ext uri="{9D8B030D-6E8A-4147-A177-3AD203B41FA5}">
                      <a16:colId xmlns:a16="http://schemas.microsoft.com/office/drawing/2014/main" val="2940307927"/>
                    </a:ext>
                  </a:extLst>
                </a:gridCol>
                <a:gridCol w="828675">
                  <a:extLst>
                    <a:ext uri="{9D8B030D-6E8A-4147-A177-3AD203B41FA5}">
                      <a16:colId xmlns:a16="http://schemas.microsoft.com/office/drawing/2014/main" val="4038841982"/>
                    </a:ext>
                  </a:extLst>
                </a:gridCol>
                <a:gridCol w="828675">
                  <a:extLst>
                    <a:ext uri="{9D8B030D-6E8A-4147-A177-3AD203B41FA5}">
                      <a16:colId xmlns:a16="http://schemas.microsoft.com/office/drawing/2014/main" val="3544850890"/>
                    </a:ext>
                  </a:extLst>
                </a:gridCol>
                <a:gridCol w="828675">
                  <a:extLst>
                    <a:ext uri="{9D8B030D-6E8A-4147-A177-3AD203B41FA5}">
                      <a16:colId xmlns:a16="http://schemas.microsoft.com/office/drawing/2014/main" val="2597083973"/>
                    </a:ext>
                  </a:extLst>
                </a:gridCol>
                <a:gridCol w="828675">
                  <a:extLst>
                    <a:ext uri="{9D8B030D-6E8A-4147-A177-3AD203B41FA5}">
                      <a16:colId xmlns:a16="http://schemas.microsoft.com/office/drawing/2014/main" val="2877227308"/>
                    </a:ext>
                  </a:extLst>
                </a:gridCol>
                <a:gridCol w="828675">
                  <a:extLst>
                    <a:ext uri="{9D8B030D-6E8A-4147-A177-3AD203B41FA5}">
                      <a16:colId xmlns:a16="http://schemas.microsoft.com/office/drawing/2014/main" val="1866456876"/>
                    </a:ext>
                  </a:extLst>
                </a:gridCol>
              </a:tblGrid>
              <a:tr h="362216">
                <a:tc>
                  <a:txBody>
                    <a:bodyPr/>
                    <a:lstStyle/>
                    <a:p>
                      <a:r>
                        <a:rPr lang="en-US" sz="600" dirty="0"/>
                        <a:t>Product description</a:t>
                      </a:r>
                    </a:p>
                  </a:txBody>
                  <a:tcPr marT="0" marB="0" anchor="ctr"/>
                </a:tc>
                <a:tc>
                  <a:txBody>
                    <a:bodyPr/>
                    <a:lstStyle/>
                    <a:p>
                      <a:pPr algn="ctr"/>
                      <a:r>
                        <a:rPr lang="en-US" sz="600" dirty="0"/>
                        <a:t>Corrosion resistance</a:t>
                      </a:r>
                    </a:p>
                  </a:txBody>
                  <a:tcPr marT="0" marB="0" anchor="ctr"/>
                </a:tc>
                <a:tc>
                  <a:txBody>
                    <a:bodyPr/>
                    <a:lstStyle/>
                    <a:p>
                      <a:pPr algn="ctr"/>
                      <a:r>
                        <a:rPr lang="en-US" sz="600" dirty="0"/>
                        <a:t>Dust and </a:t>
                      </a:r>
                      <a:br>
                        <a:rPr lang="en-US" sz="600" dirty="0"/>
                      </a:br>
                      <a:r>
                        <a:rPr lang="en-US" sz="600" dirty="0"/>
                        <a:t>liquid tight</a:t>
                      </a:r>
                    </a:p>
                  </a:txBody>
                  <a:tcPr marT="0" marB="0" anchor="ctr"/>
                </a:tc>
                <a:tc>
                  <a:txBody>
                    <a:bodyPr/>
                    <a:lstStyle/>
                    <a:p>
                      <a:pPr algn="ctr"/>
                      <a:r>
                        <a:rPr lang="en-US" sz="600" dirty="0"/>
                        <a:t>Ingress protection IP 69</a:t>
                      </a:r>
                    </a:p>
                  </a:txBody>
                  <a:tcPr marT="0" marB="0" anchor="ctr"/>
                </a:tc>
                <a:tc>
                  <a:txBody>
                    <a:bodyPr/>
                    <a:lstStyle/>
                    <a:p>
                      <a:pPr algn="ctr"/>
                      <a:r>
                        <a:rPr lang="en-US" sz="600" dirty="0"/>
                        <a:t>Chemical resistance</a:t>
                      </a:r>
                    </a:p>
                  </a:txBody>
                  <a:tcPr marT="0" marB="0" anchor="ctr"/>
                </a:tc>
                <a:tc>
                  <a:txBody>
                    <a:bodyPr/>
                    <a:lstStyle/>
                    <a:p>
                      <a:pPr algn="ctr"/>
                      <a:r>
                        <a:rPr lang="en-US" sz="600" dirty="0"/>
                        <a:t>Extreme temperatures</a:t>
                      </a:r>
                    </a:p>
                  </a:txBody>
                  <a:tcPr marT="0" marB="0" anchor="ctr"/>
                </a:tc>
                <a:tc>
                  <a:txBody>
                    <a:bodyPr/>
                    <a:lstStyle/>
                    <a:p>
                      <a:pPr algn="ctr"/>
                      <a:r>
                        <a:rPr lang="en-US" sz="600" dirty="0"/>
                        <a:t>Anti-microbial</a:t>
                      </a:r>
                    </a:p>
                  </a:txBody>
                  <a:tcPr marT="0" marB="0" anchor="ctr"/>
                </a:tc>
                <a:tc>
                  <a:txBody>
                    <a:bodyPr/>
                    <a:lstStyle/>
                    <a:p>
                      <a:pPr algn="ctr"/>
                      <a:r>
                        <a:rPr lang="en-US" sz="600" dirty="0"/>
                        <a:t>Explosion proof</a:t>
                      </a:r>
                    </a:p>
                  </a:txBody>
                  <a:tcPr marT="0" marB="0" anchor="ctr"/>
                </a:tc>
                <a:extLst>
                  <a:ext uri="{0D108BD9-81ED-4DB2-BD59-A6C34878D82A}">
                    <a16:rowId xmlns:a16="http://schemas.microsoft.com/office/drawing/2014/main" val="1798250663"/>
                  </a:ext>
                </a:extLst>
              </a:tr>
              <a:tr h="152723">
                <a:tc gridSpan="8">
                  <a:txBody>
                    <a:bodyPr/>
                    <a:lstStyle/>
                    <a:p>
                      <a:r>
                        <a:rPr lang="en-US" sz="600" b="1" dirty="0" err="1"/>
                        <a:t>Ocal</a:t>
                      </a:r>
                      <a:r>
                        <a:rPr lang="en-US" sz="600" b="1" dirty="0"/>
                        <a:t>®</a:t>
                      </a:r>
                    </a:p>
                  </a:txBody>
                  <a:tcPr marT="0" marB="0" anchor="ctr">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lang="en-US" sz="600" dirty="0"/>
                    </a:p>
                  </a:txBody>
                  <a:tcPr marT="0" marB="0" anchor="ctr">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600" dirty="0"/>
                    </a:p>
                  </a:txBody>
                  <a:tcPr marT="0" marB="0" anchor="ctr">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600" dirty="0"/>
                    </a:p>
                  </a:txBody>
                  <a:tcPr marT="0" marB="0" anchor="ctr">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600" dirty="0"/>
                    </a:p>
                  </a:txBody>
                  <a:tcPr marT="0" marB="0" anchor="ctr">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600" dirty="0"/>
                    </a:p>
                  </a:txBody>
                  <a:tcPr marT="0" marB="0" anchor="ctr">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600" dirty="0"/>
                    </a:p>
                  </a:txBody>
                  <a:tcPr marT="0" marB="0" anchor="ctr">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600" dirty="0"/>
                    </a:p>
                  </a:txBody>
                  <a:tcPr marT="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303631"/>
                  </a:ext>
                </a:extLst>
              </a:tr>
              <a:tr h="154218">
                <a:tc>
                  <a:txBody>
                    <a:bodyPr/>
                    <a:lstStyle/>
                    <a:p>
                      <a:r>
                        <a:rPr lang="en-US" sz="600" b="0" dirty="0" err="1"/>
                        <a:t>Ocal</a:t>
                      </a:r>
                      <a:r>
                        <a:rPr lang="en-US" sz="600" b="0" dirty="0"/>
                        <a:t>® corrosion-resistant conduit systems</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9183847"/>
                  </a:ext>
                </a:extLst>
              </a:tr>
              <a:tr h="154218">
                <a:tc gridSpan="8">
                  <a:txBody>
                    <a:bodyPr/>
                    <a:lstStyle/>
                    <a:p>
                      <a:r>
                        <a:rPr lang="en-US" sz="600" b="1" dirty="0"/>
                        <a:t>PMA®</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4237988"/>
                  </a:ext>
                </a:extLst>
              </a:tr>
              <a:tr h="154218">
                <a:tc>
                  <a:txBody>
                    <a:bodyPr/>
                    <a:lstStyle/>
                    <a:p>
                      <a:r>
                        <a:rPr lang="en-US" sz="600" b="0" dirty="0"/>
                        <a:t>JFBD Nylon conduit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242547117"/>
                  </a:ext>
                </a:extLst>
              </a:tr>
              <a:tr h="154218">
                <a:tc>
                  <a:txBody>
                    <a:bodyPr/>
                    <a:lstStyle/>
                    <a:p>
                      <a:r>
                        <a:rPr lang="en-US" sz="600" b="0" dirty="0"/>
                        <a:t>JENQ 316L stainless steel fitting</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631221262"/>
                  </a:ext>
                </a:extLst>
              </a:tr>
              <a:tr h="154218">
                <a:tc>
                  <a:txBody>
                    <a:bodyPr/>
                    <a:lstStyle/>
                    <a:p>
                      <a:r>
                        <a:rPr lang="en-US" sz="600" b="0" dirty="0"/>
                        <a:t>Type JKNH Nylon fitting</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967849970"/>
                  </a:ext>
                </a:extLst>
              </a:tr>
              <a:tr h="154218">
                <a:tc>
                  <a:txBody>
                    <a:bodyPr/>
                    <a:lstStyle/>
                    <a:p>
                      <a:r>
                        <a:rPr lang="en-US" sz="600" b="0" dirty="0"/>
                        <a:t>JSGB P-Clip stainless steel for JFBD conduit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036793927"/>
                  </a:ext>
                </a:extLst>
              </a:tr>
              <a:tr h="154218">
                <a:tc>
                  <a:txBody>
                    <a:bodyPr/>
                    <a:lstStyle/>
                    <a:p>
                      <a:r>
                        <a:rPr lang="en-US" sz="600" b="0" dirty="0"/>
                        <a:t>GME stainless steel locknut</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2100473"/>
                  </a:ext>
                </a:extLst>
              </a:tr>
              <a:tr h="154218">
                <a:tc gridSpan="8">
                  <a:txBody>
                    <a:bodyPr/>
                    <a:lstStyle/>
                    <a:p>
                      <a:r>
                        <a:rPr lang="en-US" sz="600" b="1" dirty="0" err="1"/>
                        <a:t>Superclean</a:t>
                      </a:r>
                      <a:r>
                        <a:rPr lang="en-US" sz="600" b="1" dirty="0"/>
                        <a:t>™</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0041446"/>
                  </a:ext>
                </a:extLst>
              </a:tr>
              <a:tr h="154218">
                <a:tc>
                  <a:txBody>
                    <a:bodyPr/>
                    <a:lstStyle/>
                    <a:p>
                      <a:r>
                        <a:rPr lang="en-US" sz="600" b="0" dirty="0"/>
                        <a:t>Bacteria-resistant wall offset spacers</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4911192"/>
                  </a:ext>
                </a:extLst>
              </a:tr>
              <a:tr h="154218">
                <a:tc gridSpan="8">
                  <a:txBody>
                    <a:bodyPr/>
                    <a:lstStyle/>
                    <a:p>
                      <a:r>
                        <a:rPr lang="en-US" sz="600" b="1" dirty="0"/>
                        <a:t>T&amp;B® Cable tray</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9761567"/>
                  </a:ext>
                </a:extLst>
              </a:tr>
              <a:tr h="154218">
                <a:tc>
                  <a:txBody>
                    <a:bodyPr/>
                    <a:lstStyle/>
                    <a:p>
                      <a:r>
                        <a:rPr lang="en-US" sz="600" b="0" dirty="0"/>
                        <a:t>Summary for all types</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6892609"/>
                  </a:ext>
                </a:extLst>
              </a:tr>
              <a:tr h="154218">
                <a:tc gridSpan="8">
                  <a:txBody>
                    <a:bodyPr/>
                    <a:lstStyle/>
                    <a:p>
                      <a:r>
                        <a:rPr lang="en-US" sz="600" b="1" dirty="0"/>
                        <a:t>T&amp;B® Fittings</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8644635"/>
                  </a:ext>
                </a:extLst>
              </a:tr>
              <a:tr h="154218">
                <a:tc>
                  <a:txBody>
                    <a:bodyPr/>
                    <a:lstStyle/>
                    <a:p>
                      <a:r>
                        <a:rPr lang="en-US" sz="600" b="0" dirty="0"/>
                        <a:t>T&amp;B® Fittings sand cast aluminum form 7 conduit bodies</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1037439"/>
                  </a:ext>
                </a:extLst>
              </a:tr>
              <a:tr h="154218">
                <a:tc gridSpan="8">
                  <a:txBody>
                    <a:bodyPr/>
                    <a:lstStyle/>
                    <a:p>
                      <a:r>
                        <a:rPr lang="en-US" sz="600" b="1" dirty="0"/>
                        <a:t>T&amp;B® Liquidtight Systems®</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0270611"/>
                  </a:ext>
                </a:extLst>
              </a:tr>
              <a:tr h="154218">
                <a:tc>
                  <a:txBody>
                    <a:bodyPr/>
                    <a:lstStyle/>
                    <a:p>
                      <a:r>
                        <a:rPr lang="en-US" sz="600" b="0" dirty="0"/>
                        <a:t>LTFE – Food &amp; beverage, CE Certified</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831621072"/>
                  </a:ext>
                </a:extLst>
              </a:tr>
              <a:tr h="154218">
                <a:tc>
                  <a:txBody>
                    <a:bodyPr/>
                    <a:lstStyle/>
                    <a:p>
                      <a:r>
                        <a:rPr lang="en-US" sz="600" b="0" dirty="0"/>
                        <a:t>LTFU – Food &amp; beverage, UL listed</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35650856"/>
                  </a:ext>
                </a:extLst>
              </a:tr>
              <a:tr h="154218">
                <a:tc>
                  <a:txBody>
                    <a:bodyPr/>
                    <a:lstStyle/>
                    <a:p>
                      <a:r>
                        <a:rPr lang="en-US" sz="600" b="0" dirty="0"/>
                        <a:t>LT6FE – Food &amp; beverage 316L stainless steel, CE certified</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008895170"/>
                  </a:ext>
                </a:extLst>
              </a:tr>
              <a:tr h="154218">
                <a:tc>
                  <a:txBody>
                    <a:bodyPr/>
                    <a:lstStyle/>
                    <a:p>
                      <a:r>
                        <a:rPr lang="en-US" sz="600" b="0" dirty="0"/>
                        <a:t>Series 5300 9300SST6 stainless steel</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365788463"/>
                  </a:ext>
                </a:extLst>
              </a:tr>
              <a:tr h="154218">
                <a:tc>
                  <a:txBody>
                    <a:bodyPr/>
                    <a:lstStyle/>
                    <a:p>
                      <a:r>
                        <a:rPr lang="en-US" sz="600" b="0" dirty="0"/>
                        <a:t>Series 5300 9300SST6HT high temperature</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230688"/>
                  </a:ext>
                </a:extLst>
              </a:tr>
              <a:tr h="154218">
                <a:tc gridSpan="8">
                  <a:txBody>
                    <a:bodyPr/>
                    <a:lstStyle/>
                    <a:p>
                      <a:r>
                        <a:rPr lang="en-US" sz="600" b="1" dirty="0"/>
                        <a:t>Ty-Rap®</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5378068"/>
                  </a:ext>
                </a:extLst>
              </a:tr>
              <a:tr h="154218">
                <a:tc>
                  <a:txBody>
                    <a:bodyPr/>
                    <a:lstStyle/>
                    <a:p>
                      <a:r>
                        <a:rPr lang="en-US" sz="600" b="0" dirty="0"/>
                        <a:t>Ty-Rap® detectable cable ties</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98761351"/>
                  </a:ext>
                </a:extLst>
              </a:tr>
              <a:tr h="154218">
                <a:tc>
                  <a:txBody>
                    <a:bodyPr/>
                    <a:lstStyle/>
                    <a:p>
                      <a:r>
                        <a:rPr lang="en-US" sz="600" b="0" dirty="0"/>
                        <a:t>Ty-Fast® Ag+® Bacteria-resistant cable ties</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9366379"/>
                  </a:ext>
                </a:extLst>
              </a:tr>
              <a:tr h="154218">
                <a:tc gridSpan="8">
                  <a:txBody>
                    <a:bodyPr/>
                    <a:lstStyle/>
                    <a:p>
                      <a:r>
                        <a:rPr lang="en-US" sz="600" b="1" dirty="0"/>
                        <a:t>Ty-Met®</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2597515"/>
                  </a:ext>
                </a:extLst>
              </a:tr>
              <a:tr h="154218">
                <a:tc>
                  <a:txBody>
                    <a:bodyPr/>
                    <a:lstStyle/>
                    <a:p>
                      <a:r>
                        <a:rPr lang="en-US" sz="600" b="0" dirty="0"/>
                        <a:t>Ty-Met® stainless steel cable ties and tools</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922057474"/>
                  </a:ext>
                </a:extLst>
              </a:tr>
            </a:tbl>
          </a:graphicData>
        </a:graphic>
      </p:graphicFrame>
      <p:pic>
        <p:nvPicPr>
          <p:cNvPr id="22" name="Picture 21">
            <a:extLst>
              <a:ext uri="{FF2B5EF4-FFF2-40B4-BE49-F238E27FC236}">
                <a16:creationId xmlns:a16="http://schemas.microsoft.com/office/drawing/2014/main" id="{6A28A6C8-39DC-46AD-B164-C59E435C196A}"/>
              </a:ext>
            </a:extLst>
          </p:cNvPr>
          <p:cNvPicPr>
            <a:picLocks noChangeAspect="1"/>
          </p:cNvPicPr>
          <p:nvPr/>
        </p:nvPicPr>
        <p:blipFill>
          <a:blip r:embed="rId8"/>
          <a:stretch>
            <a:fillRect/>
          </a:stretch>
        </p:blipFill>
        <p:spPr>
          <a:xfrm>
            <a:off x="9453304" y="1259202"/>
            <a:ext cx="432114" cy="396105"/>
          </a:xfrm>
          <a:prstGeom prst="rect">
            <a:avLst/>
          </a:prstGeom>
        </p:spPr>
      </p:pic>
      <p:pic>
        <p:nvPicPr>
          <p:cNvPr id="23" name="Picture 22">
            <a:extLst>
              <a:ext uri="{FF2B5EF4-FFF2-40B4-BE49-F238E27FC236}">
                <a16:creationId xmlns:a16="http://schemas.microsoft.com/office/drawing/2014/main" id="{8C9ECB33-FB16-409A-AB6A-414006D2B64D}"/>
              </a:ext>
            </a:extLst>
          </p:cNvPr>
          <p:cNvPicPr>
            <a:picLocks noChangeAspect="1"/>
          </p:cNvPicPr>
          <p:nvPr/>
        </p:nvPicPr>
        <p:blipFill>
          <a:blip r:embed="rId9"/>
          <a:stretch>
            <a:fillRect/>
          </a:stretch>
        </p:blipFill>
        <p:spPr>
          <a:xfrm>
            <a:off x="10161344" y="1589213"/>
            <a:ext cx="2062228" cy="3754312"/>
          </a:xfrm>
          <a:prstGeom prst="rect">
            <a:avLst/>
          </a:prstGeom>
        </p:spPr>
      </p:pic>
    </p:spTree>
    <p:extLst>
      <p:ext uri="{BB962C8B-B14F-4D97-AF65-F5344CB8AC3E}">
        <p14:creationId xmlns:p14="http://schemas.microsoft.com/office/powerpoint/2010/main" val="75913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39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9D55FF8-9E79-48F2-99E4-574C1174C285}"/>
              </a:ext>
            </a:extLst>
          </p:cNvPr>
          <p:cNvSpPr>
            <a:spLocks noGrp="1"/>
          </p:cNvSpPr>
          <p:nvPr>
            <p:ph type="ctrTitle"/>
          </p:nvPr>
        </p:nvSpPr>
        <p:spPr>
          <a:xfrm>
            <a:off x="713232" y="718060"/>
            <a:ext cx="10863072" cy="504000"/>
          </a:xfrm>
        </p:spPr>
        <p:txBody>
          <a:bodyPr anchor="t"/>
          <a:lstStyle/>
          <a:p>
            <a:r>
              <a:rPr lang="de-DE" dirty="0"/>
              <a:t>— </a:t>
            </a:r>
            <a:br>
              <a:rPr lang="de-DE" dirty="0"/>
            </a:br>
            <a:r>
              <a:rPr lang="en-US" dirty="0"/>
              <a:t>Thomas &amp; Betts is now part of ABB’s Installation Products Division, but our long legacy of quality products and innovation remains the same.</a:t>
            </a:r>
            <a:br>
              <a:rPr lang="en-US" dirty="0"/>
            </a:br>
            <a:br>
              <a:rPr lang="en-US" dirty="0"/>
            </a:br>
            <a:r>
              <a:rPr lang="en-US" dirty="0"/>
              <a:t>From connectors that support wire buildings on Earth to cable ties that help put machines in space, we continue to work every day to make, market, design and sell products that provide a smarter, safer and more reliable flow of electricity, from source to socket.</a:t>
            </a:r>
          </a:p>
        </p:txBody>
      </p:sp>
    </p:spTree>
    <p:extLst>
      <p:ext uri="{BB962C8B-B14F-4D97-AF65-F5344CB8AC3E}">
        <p14:creationId xmlns:p14="http://schemas.microsoft.com/office/powerpoint/2010/main" val="118715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CCE92F3-C7E7-498A-BDD6-07D2B224DDC2}"/>
              </a:ext>
            </a:extLst>
          </p:cNvPr>
          <p:cNvSpPr>
            <a:spLocks noGrp="1"/>
          </p:cNvSpPr>
          <p:nvPr>
            <p:ph sz="quarter" idx="17"/>
          </p:nvPr>
        </p:nvSpPr>
        <p:spPr>
          <a:xfrm>
            <a:off x="1262743" y="1438780"/>
            <a:ext cx="10590521" cy="4468534"/>
          </a:xfrm>
        </p:spPr>
        <p:txBody>
          <a:bodyPr/>
          <a:lstStyle/>
          <a:p>
            <a:r>
              <a:rPr lang="en-US" sz="1600" dirty="0"/>
              <a:t>04 	ABB Installation products for food and beverage</a:t>
            </a:r>
          </a:p>
          <a:p>
            <a:r>
              <a:rPr lang="en-US" sz="1600" dirty="0"/>
              <a:t>08 	Innovative technologies for daily practice</a:t>
            </a:r>
          </a:p>
          <a:p>
            <a:r>
              <a:rPr lang="en-US" sz="1600" dirty="0"/>
              <a:t>09 	Flexible metallic conduits</a:t>
            </a:r>
          </a:p>
          <a:p>
            <a:r>
              <a:rPr lang="en-US" sz="1600" dirty="0"/>
              <a:t>10 	Flexible </a:t>
            </a:r>
            <a:r>
              <a:rPr lang="en-US" sz="1600" dirty="0" err="1"/>
              <a:t>liquidtight</a:t>
            </a:r>
            <a:r>
              <a:rPr lang="en-US" sz="1600" dirty="0"/>
              <a:t> metallic conduits</a:t>
            </a:r>
          </a:p>
          <a:p>
            <a:r>
              <a:rPr lang="en-US" sz="1600" dirty="0"/>
              <a:t>11 	Flexible conduit systems - non metallic</a:t>
            </a:r>
          </a:p>
          <a:p>
            <a:r>
              <a:rPr lang="en-US" sz="1600" dirty="0"/>
              <a:t>12 	Explosion protective conduit systems, cable glands and accessories</a:t>
            </a:r>
          </a:p>
          <a:p>
            <a:r>
              <a:rPr lang="en-US" sz="1600" dirty="0"/>
              <a:t>13 	Wire and cable management</a:t>
            </a:r>
          </a:p>
          <a:p>
            <a:r>
              <a:rPr lang="en-US" sz="1600" dirty="0"/>
              <a:t>14 	ABB's no-cost confidential plant assessment</a:t>
            </a:r>
          </a:p>
          <a:p>
            <a:r>
              <a:rPr lang="en-US" sz="1600" dirty="0"/>
              <a:t>15 	Fittings and cable glands</a:t>
            </a:r>
          </a:p>
          <a:p>
            <a:r>
              <a:rPr lang="en-US" sz="1600" dirty="0"/>
              <a:t>16 	Rigid conduit systems</a:t>
            </a:r>
          </a:p>
          <a:p>
            <a:r>
              <a:rPr lang="en-US" sz="1600" dirty="0"/>
              <a:t>17 	Product selection guide</a:t>
            </a:r>
          </a:p>
        </p:txBody>
      </p:sp>
      <p:sp>
        <p:nvSpPr>
          <p:cNvPr id="4" name="Title 3">
            <a:extLst>
              <a:ext uri="{FF2B5EF4-FFF2-40B4-BE49-F238E27FC236}">
                <a16:creationId xmlns:a16="http://schemas.microsoft.com/office/drawing/2014/main" id="{FDBDB423-79D3-4436-97A8-8BFF4D4DCB4A}"/>
              </a:ext>
            </a:extLst>
          </p:cNvPr>
          <p:cNvSpPr>
            <a:spLocks noGrp="1"/>
          </p:cNvSpPr>
          <p:nvPr>
            <p:ph type="title"/>
          </p:nvPr>
        </p:nvSpPr>
        <p:spPr/>
        <p:txBody>
          <a:bodyPr/>
          <a:lstStyle/>
          <a:p>
            <a:r>
              <a:rPr lang="en-US" dirty="0"/>
              <a:t>Contents</a:t>
            </a:r>
          </a:p>
        </p:txBody>
      </p:sp>
    </p:spTree>
    <p:extLst>
      <p:ext uri="{BB962C8B-B14F-4D97-AF65-F5344CB8AC3E}">
        <p14:creationId xmlns:p14="http://schemas.microsoft.com/office/powerpoint/2010/main" val="83962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79AC087-BB95-4424-80EE-63B02482EED1}"/>
              </a:ext>
            </a:extLst>
          </p:cNvPr>
          <p:cNvPicPr>
            <a:picLocks noChangeAspect="1"/>
          </p:cNvPicPr>
          <p:nvPr/>
        </p:nvPicPr>
        <p:blipFill>
          <a:blip r:embed="rId2"/>
          <a:stretch>
            <a:fillRect/>
          </a:stretch>
        </p:blipFill>
        <p:spPr>
          <a:xfrm>
            <a:off x="5449507" y="1649024"/>
            <a:ext cx="6245375" cy="4047121"/>
          </a:xfrm>
          <a:prstGeom prst="rect">
            <a:avLst/>
          </a:prstGeom>
        </p:spPr>
      </p:pic>
      <p:pic>
        <p:nvPicPr>
          <p:cNvPr id="25" name="Picture 24">
            <a:extLst>
              <a:ext uri="{FF2B5EF4-FFF2-40B4-BE49-F238E27FC236}">
                <a16:creationId xmlns:a16="http://schemas.microsoft.com/office/drawing/2014/main" id="{0BD5405D-A15B-424F-89CE-1A5939C64011}"/>
              </a:ext>
            </a:extLst>
          </p:cNvPr>
          <p:cNvPicPr>
            <a:picLocks noChangeAspect="1"/>
          </p:cNvPicPr>
          <p:nvPr/>
        </p:nvPicPr>
        <p:blipFill>
          <a:blip r:embed="rId3"/>
          <a:stretch>
            <a:fillRect/>
          </a:stretch>
        </p:blipFill>
        <p:spPr>
          <a:xfrm>
            <a:off x="4551136" y="824753"/>
            <a:ext cx="625562" cy="560256"/>
          </a:xfrm>
          <a:prstGeom prst="rect">
            <a:avLst/>
          </a:prstGeom>
        </p:spPr>
      </p:pic>
      <p:pic>
        <p:nvPicPr>
          <p:cNvPr id="26" name="Picture 25">
            <a:extLst>
              <a:ext uri="{FF2B5EF4-FFF2-40B4-BE49-F238E27FC236}">
                <a16:creationId xmlns:a16="http://schemas.microsoft.com/office/drawing/2014/main" id="{B0B2782D-910D-436B-B09F-7F5961882933}"/>
              </a:ext>
            </a:extLst>
          </p:cNvPr>
          <p:cNvPicPr>
            <a:picLocks noChangeAspect="1"/>
          </p:cNvPicPr>
          <p:nvPr/>
        </p:nvPicPr>
        <p:blipFill>
          <a:blip r:embed="rId4"/>
          <a:stretch>
            <a:fillRect/>
          </a:stretch>
        </p:blipFill>
        <p:spPr>
          <a:xfrm>
            <a:off x="7005779" y="398780"/>
            <a:ext cx="574005" cy="515573"/>
          </a:xfrm>
          <a:prstGeom prst="rect">
            <a:avLst/>
          </a:prstGeom>
        </p:spPr>
      </p:pic>
      <p:pic>
        <p:nvPicPr>
          <p:cNvPr id="27" name="Picture 26">
            <a:extLst>
              <a:ext uri="{FF2B5EF4-FFF2-40B4-BE49-F238E27FC236}">
                <a16:creationId xmlns:a16="http://schemas.microsoft.com/office/drawing/2014/main" id="{46CFA8FB-FC01-4321-B94B-147FC02C9DBD}"/>
              </a:ext>
            </a:extLst>
          </p:cNvPr>
          <p:cNvPicPr>
            <a:picLocks noChangeAspect="1"/>
          </p:cNvPicPr>
          <p:nvPr/>
        </p:nvPicPr>
        <p:blipFill>
          <a:blip r:embed="rId5"/>
          <a:stretch>
            <a:fillRect/>
          </a:stretch>
        </p:blipFill>
        <p:spPr>
          <a:xfrm>
            <a:off x="11220592" y="400486"/>
            <a:ext cx="580879" cy="546507"/>
          </a:xfrm>
          <a:prstGeom prst="rect">
            <a:avLst/>
          </a:prstGeom>
        </p:spPr>
      </p:pic>
      <p:pic>
        <p:nvPicPr>
          <p:cNvPr id="28" name="Picture 27">
            <a:extLst>
              <a:ext uri="{FF2B5EF4-FFF2-40B4-BE49-F238E27FC236}">
                <a16:creationId xmlns:a16="http://schemas.microsoft.com/office/drawing/2014/main" id="{3E796DE5-D248-4D58-B444-21B6457ACD1C}"/>
              </a:ext>
            </a:extLst>
          </p:cNvPr>
          <p:cNvPicPr>
            <a:picLocks noChangeAspect="1"/>
          </p:cNvPicPr>
          <p:nvPr/>
        </p:nvPicPr>
        <p:blipFill>
          <a:blip r:embed="rId6"/>
          <a:stretch>
            <a:fillRect/>
          </a:stretch>
        </p:blipFill>
        <p:spPr>
          <a:xfrm>
            <a:off x="4323206" y="3304509"/>
            <a:ext cx="639310" cy="556818"/>
          </a:xfrm>
          <a:prstGeom prst="rect">
            <a:avLst/>
          </a:prstGeom>
        </p:spPr>
      </p:pic>
      <p:pic>
        <p:nvPicPr>
          <p:cNvPr id="29" name="Picture 28">
            <a:extLst>
              <a:ext uri="{FF2B5EF4-FFF2-40B4-BE49-F238E27FC236}">
                <a16:creationId xmlns:a16="http://schemas.microsoft.com/office/drawing/2014/main" id="{D9000178-A5D3-4A9A-ACE1-819E1468E276}"/>
              </a:ext>
            </a:extLst>
          </p:cNvPr>
          <p:cNvPicPr>
            <a:picLocks noChangeAspect="1"/>
          </p:cNvPicPr>
          <p:nvPr/>
        </p:nvPicPr>
        <p:blipFill>
          <a:blip r:embed="rId7"/>
          <a:stretch>
            <a:fillRect/>
          </a:stretch>
        </p:blipFill>
        <p:spPr>
          <a:xfrm>
            <a:off x="4323206" y="4475495"/>
            <a:ext cx="574005" cy="512136"/>
          </a:xfrm>
          <a:prstGeom prst="rect">
            <a:avLst/>
          </a:prstGeom>
        </p:spPr>
      </p:pic>
      <p:pic>
        <p:nvPicPr>
          <p:cNvPr id="30" name="Picture 29">
            <a:extLst>
              <a:ext uri="{FF2B5EF4-FFF2-40B4-BE49-F238E27FC236}">
                <a16:creationId xmlns:a16="http://schemas.microsoft.com/office/drawing/2014/main" id="{2E92428C-0BFC-4BA8-B1BC-D3647DE6430F}"/>
              </a:ext>
            </a:extLst>
          </p:cNvPr>
          <p:cNvPicPr>
            <a:picLocks noChangeAspect="1"/>
          </p:cNvPicPr>
          <p:nvPr/>
        </p:nvPicPr>
        <p:blipFill>
          <a:blip r:embed="rId8"/>
          <a:stretch>
            <a:fillRect/>
          </a:stretch>
        </p:blipFill>
        <p:spPr>
          <a:xfrm>
            <a:off x="6880750" y="5207417"/>
            <a:ext cx="529321" cy="522447"/>
          </a:xfrm>
          <a:prstGeom prst="rect">
            <a:avLst/>
          </a:prstGeom>
        </p:spPr>
      </p:pic>
      <p:pic>
        <p:nvPicPr>
          <p:cNvPr id="31" name="Picture 30">
            <a:extLst>
              <a:ext uri="{FF2B5EF4-FFF2-40B4-BE49-F238E27FC236}">
                <a16:creationId xmlns:a16="http://schemas.microsoft.com/office/drawing/2014/main" id="{5E3E4067-9152-4B56-9795-9484ABE945F3}"/>
              </a:ext>
            </a:extLst>
          </p:cNvPr>
          <p:cNvPicPr>
            <a:picLocks noChangeAspect="1"/>
          </p:cNvPicPr>
          <p:nvPr/>
        </p:nvPicPr>
        <p:blipFill>
          <a:blip r:embed="rId9"/>
          <a:stretch>
            <a:fillRect/>
          </a:stretch>
        </p:blipFill>
        <p:spPr>
          <a:xfrm>
            <a:off x="11224029" y="4921008"/>
            <a:ext cx="574004" cy="543070"/>
          </a:xfrm>
          <a:prstGeom prst="rect">
            <a:avLst/>
          </a:prstGeom>
        </p:spPr>
      </p:pic>
      <p:sp>
        <p:nvSpPr>
          <p:cNvPr id="9" name="Content Placeholder 8">
            <a:extLst>
              <a:ext uri="{FF2B5EF4-FFF2-40B4-BE49-F238E27FC236}">
                <a16:creationId xmlns:a16="http://schemas.microsoft.com/office/drawing/2014/main" id="{BD6025EE-18C7-4F9F-B59A-F58D62F38F6F}"/>
              </a:ext>
            </a:extLst>
          </p:cNvPr>
          <p:cNvSpPr>
            <a:spLocks noGrp="1"/>
          </p:cNvSpPr>
          <p:nvPr>
            <p:ph sz="quarter" idx="21"/>
          </p:nvPr>
        </p:nvSpPr>
        <p:spPr>
          <a:xfrm>
            <a:off x="332367" y="1931197"/>
            <a:ext cx="3654417" cy="3982245"/>
          </a:xfrm>
        </p:spPr>
        <p:txBody>
          <a:bodyPr/>
          <a:lstStyle/>
          <a:p>
            <a:pPr>
              <a:lnSpc>
                <a:spcPts val="2000"/>
              </a:lnSpc>
            </a:pPr>
            <a:r>
              <a:rPr lang="en-US" dirty="0"/>
              <a:t>F&amp;B plants are continuously challenged. F&amp;B process equipment should operate as efficiently, safely and hygienically as possible, without compromising critical power and data connections. ABB offers you F&amp;B dedicated installation products to protect and connect sensitive electrical wiring in complex processing equipment. Matching the high demanding environmental requirements in each product, to help your plant continuity and food safety.</a:t>
            </a:r>
          </a:p>
        </p:txBody>
      </p:sp>
      <p:sp>
        <p:nvSpPr>
          <p:cNvPr id="7" name="Title 6">
            <a:extLst>
              <a:ext uri="{FF2B5EF4-FFF2-40B4-BE49-F238E27FC236}">
                <a16:creationId xmlns:a16="http://schemas.microsoft.com/office/drawing/2014/main" id="{3BBB7B35-A056-437D-9178-C612D28CFFA3}"/>
              </a:ext>
            </a:extLst>
          </p:cNvPr>
          <p:cNvSpPr>
            <a:spLocks noGrp="1"/>
          </p:cNvSpPr>
          <p:nvPr>
            <p:ph type="title"/>
          </p:nvPr>
        </p:nvSpPr>
        <p:spPr/>
        <p:txBody>
          <a:bodyPr/>
          <a:lstStyle/>
          <a:p>
            <a:r>
              <a:rPr lang="en-US" dirty="0"/>
              <a:t>ABB Installation products</a:t>
            </a:r>
            <a:endParaRPr lang="en-US" b="0" dirty="0"/>
          </a:p>
        </p:txBody>
      </p:sp>
      <p:sp>
        <p:nvSpPr>
          <p:cNvPr id="3" name="Date Placeholder 2">
            <a:extLst>
              <a:ext uri="{FF2B5EF4-FFF2-40B4-BE49-F238E27FC236}">
                <a16:creationId xmlns:a16="http://schemas.microsoft.com/office/drawing/2014/main" id="{6A7D9510-5911-4977-AA40-9B6CD9BF47FF}"/>
              </a:ext>
            </a:extLst>
          </p:cNvPr>
          <p:cNvSpPr>
            <a:spLocks noGrp="1"/>
          </p:cNvSpPr>
          <p:nvPr>
            <p:ph type="dt" sz="half" idx="18"/>
          </p:nvPr>
        </p:nvSpPr>
        <p:spPr/>
        <p:txBody>
          <a:bodyPr/>
          <a:lstStyle/>
          <a:p>
            <a:fld id="{802F1124-33BD-4EBB-98B3-2BE08BF7D732}" type="datetime4">
              <a:rPr lang="en-US" smtClean="0"/>
              <a:t>December 19, 2020</a:t>
            </a:fld>
            <a:endParaRPr lang="en-US" dirty="0"/>
          </a:p>
        </p:txBody>
      </p:sp>
      <p:sp>
        <p:nvSpPr>
          <p:cNvPr id="4" name="Footer Placeholder 3">
            <a:extLst>
              <a:ext uri="{FF2B5EF4-FFF2-40B4-BE49-F238E27FC236}">
                <a16:creationId xmlns:a16="http://schemas.microsoft.com/office/drawing/2014/main" id="{E41DFD2C-B486-4439-A4AC-7D0F0F44AF1A}"/>
              </a:ext>
            </a:extLst>
          </p:cNvPr>
          <p:cNvSpPr>
            <a:spLocks noGrp="1"/>
          </p:cNvSpPr>
          <p:nvPr>
            <p:ph type="ftr" sz="quarter" idx="19"/>
          </p:nvPr>
        </p:nvSpPr>
        <p:spPr/>
        <p:txBody>
          <a:bodyPr/>
          <a:lstStyle/>
          <a:p>
            <a:pPr lvl="8"/>
            <a:endParaRPr lang="en-US" dirty="0"/>
          </a:p>
        </p:txBody>
      </p:sp>
      <p:sp>
        <p:nvSpPr>
          <p:cNvPr id="5" name="Slide Number Placeholder 4">
            <a:extLst>
              <a:ext uri="{FF2B5EF4-FFF2-40B4-BE49-F238E27FC236}">
                <a16:creationId xmlns:a16="http://schemas.microsoft.com/office/drawing/2014/main" id="{C81E614F-279E-4D89-AE75-803EE1179590}"/>
              </a:ext>
            </a:extLst>
          </p:cNvPr>
          <p:cNvSpPr>
            <a:spLocks noGrp="1"/>
          </p:cNvSpPr>
          <p:nvPr>
            <p:ph type="sldNum" sz="quarter" idx="20"/>
          </p:nvPr>
        </p:nvSpPr>
        <p:spPr/>
        <p:txBody>
          <a:bodyPr/>
          <a:lstStyle/>
          <a:p>
            <a:r>
              <a:rPr lang="en-US"/>
              <a:t>Slide </a:t>
            </a:r>
            <a:fld id="{619F89D8-7AE3-494A-97F3-03D680869632}" type="slidenum">
              <a:rPr lang="en-US" smtClean="0"/>
              <a:pPr/>
              <a:t>4</a:t>
            </a:fld>
            <a:endParaRPr lang="en-US" dirty="0"/>
          </a:p>
        </p:txBody>
      </p:sp>
      <p:sp>
        <p:nvSpPr>
          <p:cNvPr id="17" name="Subtitle 16">
            <a:extLst>
              <a:ext uri="{FF2B5EF4-FFF2-40B4-BE49-F238E27FC236}">
                <a16:creationId xmlns:a16="http://schemas.microsoft.com/office/drawing/2014/main" id="{CC465153-4576-4C11-83FA-947FDFA75D79}"/>
              </a:ext>
            </a:extLst>
          </p:cNvPr>
          <p:cNvSpPr>
            <a:spLocks noGrp="1"/>
          </p:cNvSpPr>
          <p:nvPr>
            <p:ph type="subTitle" idx="13"/>
          </p:nvPr>
        </p:nvSpPr>
        <p:spPr/>
        <p:txBody>
          <a:bodyPr/>
          <a:lstStyle/>
          <a:p>
            <a:r>
              <a:rPr lang="en-US" dirty="0"/>
              <a:t>for food and beverage</a:t>
            </a:r>
          </a:p>
        </p:txBody>
      </p:sp>
      <p:sp>
        <p:nvSpPr>
          <p:cNvPr id="2" name="TextBox 1">
            <a:extLst>
              <a:ext uri="{FF2B5EF4-FFF2-40B4-BE49-F238E27FC236}">
                <a16:creationId xmlns:a16="http://schemas.microsoft.com/office/drawing/2014/main" id="{4B856960-B76D-4DA2-946A-1734A41798A8}"/>
              </a:ext>
            </a:extLst>
          </p:cNvPr>
          <p:cNvSpPr txBox="1"/>
          <p:nvPr/>
        </p:nvSpPr>
        <p:spPr bwMode="gray">
          <a:xfrm>
            <a:off x="4551136" y="1456443"/>
            <a:ext cx="2000250" cy="306000"/>
          </a:xfrm>
          <a:prstGeom prst="rect">
            <a:avLst/>
          </a:prstGeom>
          <a:noFill/>
        </p:spPr>
        <p:txBody>
          <a:bodyPr wrap="none" lIns="72000" tIns="72000" rIns="72000" bIns="72000" rtlCol="0">
            <a:noAutofit/>
          </a:bodyPr>
          <a:lstStyle/>
          <a:p>
            <a:r>
              <a:rPr lang="en-US" sz="1200" b="1" dirty="0"/>
              <a:t>Corrosion resistance</a:t>
            </a:r>
          </a:p>
        </p:txBody>
      </p:sp>
      <p:sp>
        <p:nvSpPr>
          <p:cNvPr id="10" name="TextBox 9">
            <a:extLst>
              <a:ext uri="{FF2B5EF4-FFF2-40B4-BE49-F238E27FC236}">
                <a16:creationId xmlns:a16="http://schemas.microsoft.com/office/drawing/2014/main" id="{36F3276F-A190-4EB5-B53B-582C8619F08C}"/>
              </a:ext>
            </a:extLst>
          </p:cNvPr>
          <p:cNvSpPr txBox="1"/>
          <p:nvPr/>
        </p:nvSpPr>
        <p:spPr bwMode="gray">
          <a:xfrm>
            <a:off x="6962775" y="992730"/>
            <a:ext cx="2000250" cy="306000"/>
          </a:xfrm>
          <a:prstGeom prst="rect">
            <a:avLst/>
          </a:prstGeom>
          <a:noFill/>
        </p:spPr>
        <p:txBody>
          <a:bodyPr wrap="none" lIns="72000" tIns="72000" rIns="72000" bIns="72000" rtlCol="0">
            <a:noAutofit/>
          </a:bodyPr>
          <a:lstStyle/>
          <a:p>
            <a:r>
              <a:rPr lang="en-US" sz="1200" b="1" dirty="0"/>
              <a:t>Dust and liquidtight</a:t>
            </a:r>
          </a:p>
        </p:txBody>
      </p:sp>
      <p:sp>
        <p:nvSpPr>
          <p:cNvPr id="12" name="TextBox 11">
            <a:extLst>
              <a:ext uri="{FF2B5EF4-FFF2-40B4-BE49-F238E27FC236}">
                <a16:creationId xmlns:a16="http://schemas.microsoft.com/office/drawing/2014/main" id="{27EFA899-BCEA-4363-B745-1CC79AAE116E}"/>
              </a:ext>
            </a:extLst>
          </p:cNvPr>
          <p:cNvSpPr txBox="1"/>
          <p:nvPr/>
        </p:nvSpPr>
        <p:spPr bwMode="gray">
          <a:xfrm>
            <a:off x="9848846" y="992730"/>
            <a:ext cx="2000250" cy="306000"/>
          </a:xfrm>
          <a:prstGeom prst="rect">
            <a:avLst/>
          </a:prstGeom>
          <a:noFill/>
        </p:spPr>
        <p:txBody>
          <a:bodyPr wrap="none" lIns="72000" tIns="72000" rIns="72000" bIns="72000" rtlCol="0">
            <a:noAutofit/>
          </a:bodyPr>
          <a:lstStyle/>
          <a:p>
            <a:pPr algn="r"/>
            <a:r>
              <a:rPr lang="en-US" sz="1200" b="1" dirty="0"/>
              <a:t>Extreme temperature protection</a:t>
            </a:r>
          </a:p>
        </p:txBody>
      </p:sp>
      <p:sp>
        <p:nvSpPr>
          <p:cNvPr id="13" name="TextBox 12">
            <a:extLst>
              <a:ext uri="{FF2B5EF4-FFF2-40B4-BE49-F238E27FC236}">
                <a16:creationId xmlns:a16="http://schemas.microsoft.com/office/drawing/2014/main" id="{4EC69621-20B6-4778-AA47-61B0D2E80916}"/>
              </a:ext>
            </a:extLst>
          </p:cNvPr>
          <p:cNvSpPr txBox="1"/>
          <p:nvPr/>
        </p:nvSpPr>
        <p:spPr bwMode="gray">
          <a:xfrm>
            <a:off x="4307631" y="3967859"/>
            <a:ext cx="2000250" cy="306000"/>
          </a:xfrm>
          <a:prstGeom prst="rect">
            <a:avLst/>
          </a:prstGeom>
          <a:noFill/>
        </p:spPr>
        <p:txBody>
          <a:bodyPr wrap="none" lIns="72000" tIns="72000" rIns="72000" bIns="72000" rtlCol="0">
            <a:noAutofit/>
          </a:bodyPr>
          <a:lstStyle/>
          <a:p>
            <a:r>
              <a:rPr lang="en-US" sz="1200" b="1" dirty="0"/>
              <a:t>Chemical resistance</a:t>
            </a:r>
          </a:p>
        </p:txBody>
      </p:sp>
      <p:sp>
        <p:nvSpPr>
          <p:cNvPr id="14" name="TextBox 13">
            <a:extLst>
              <a:ext uri="{FF2B5EF4-FFF2-40B4-BE49-F238E27FC236}">
                <a16:creationId xmlns:a16="http://schemas.microsoft.com/office/drawing/2014/main" id="{38F768F9-4498-461A-887A-7E342F5B37DE}"/>
              </a:ext>
            </a:extLst>
          </p:cNvPr>
          <p:cNvSpPr txBox="1"/>
          <p:nvPr/>
        </p:nvSpPr>
        <p:spPr bwMode="gray">
          <a:xfrm>
            <a:off x="4333997" y="5083610"/>
            <a:ext cx="2551880" cy="306000"/>
          </a:xfrm>
          <a:prstGeom prst="rect">
            <a:avLst/>
          </a:prstGeom>
          <a:noFill/>
        </p:spPr>
        <p:txBody>
          <a:bodyPr wrap="none" lIns="72000" tIns="72000" rIns="72000" bIns="72000" rtlCol="0">
            <a:noAutofit/>
          </a:bodyPr>
          <a:lstStyle/>
          <a:p>
            <a:r>
              <a:rPr lang="en-US" sz="1200" b="1" dirty="0"/>
              <a:t>Liquid ingress protection – IP69</a:t>
            </a:r>
          </a:p>
        </p:txBody>
      </p:sp>
      <p:sp>
        <p:nvSpPr>
          <p:cNvPr id="15" name="TextBox 14">
            <a:extLst>
              <a:ext uri="{FF2B5EF4-FFF2-40B4-BE49-F238E27FC236}">
                <a16:creationId xmlns:a16="http://schemas.microsoft.com/office/drawing/2014/main" id="{45CB5258-0618-45BC-953F-88EC55B1C9E1}"/>
              </a:ext>
            </a:extLst>
          </p:cNvPr>
          <p:cNvSpPr txBox="1"/>
          <p:nvPr/>
        </p:nvSpPr>
        <p:spPr bwMode="gray">
          <a:xfrm>
            <a:off x="6885877" y="5800413"/>
            <a:ext cx="1734248" cy="306000"/>
          </a:xfrm>
          <a:prstGeom prst="rect">
            <a:avLst/>
          </a:prstGeom>
          <a:noFill/>
        </p:spPr>
        <p:txBody>
          <a:bodyPr wrap="none" lIns="72000" tIns="72000" rIns="72000" bIns="72000" rtlCol="0">
            <a:noAutofit/>
          </a:bodyPr>
          <a:lstStyle/>
          <a:p>
            <a:r>
              <a:rPr lang="en-US" sz="1200" b="1" dirty="0"/>
              <a:t>Anti-microbial</a:t>
            </a:r>
          </a:p>
        </p:txBody>
      </p:sp>
      <p:sp>
        <p:nvSpPr>
          <p:cNvPr id="16" name="TextBox 15">
            <a:extLst>
              <a:ext uri="{FF2B5EF4-FFF2-40B4-BE49-F238E27FC236}">
                <a16:creationId xmlns:a16="http://schemas.microsoft.com/office/drawing/2014/main" id="{80B5DA93-7E9B-47AD-A0C9-C3A92EACDC12}"/>
              </a:ext>
            </a:extLst>
          </p:cNvPr>
          <p:cNvSpPr txBox="1"/>
          <p:nvPr/>
        </p:nvSpPr>
        <p:spPr bwMode="gray">
          <a:xfrm>
            <a:off x="9801221" y="5429726"/>
            <a:ext cx="2000250" cy="306000"/>
          </a:xfrm>
          <a:prstGeom prst="rect">
            <a:avLst/>
          </a:prstGeom>
          <a:noFill/>
        </p:spPr>
        <p:txBody>
          <a:bodyPr wrap="none" lIns="72000" tIns="72000" rIns="72000" bIns="72000" rtlCol="0">
            <a:noAutofit/>
          </a:bodyPr>
          <a:lstStyle/>
          <a:p>
            <a:pPr algn="r"/>
            <a:r>
              <a:rPr lang="en-US" sz="1200" b="1" dirty="0"/>
              <a:t>Explosion proof</a:t>
            </a:r>
          </a:p>
        </p:txBody>
      </p:sp>
      <p:cxnSp>
        <p:nvCxnSpPr>
          <p:cNvPr id="8" name="Straight Arrow Connector 7">
            <a:extLst>
              <a:ext uri="{FF2B5EF4-FFF2-40B4-BE49-F238E27FC236}">
                <a16:creationId xmlns:a16="http://schemas.microsoft.com/office/drawing/2014/main" id="{744B0551-0AD8-41C2-84E6-49163C7011C7}"/>
              </a:ext>
            </a:extLst>
          </p:cNvPr>
          <p:cNvCxnSpPr>
            <a:cxnSpLocks/>
          </p:cNvCxnSpPr>
          <p:nvPr/>
        </p:nvCxnSpPr>
        <p:spPr bwMode="gray">
          <a:xfrm>
            <a:off x="4419600" y="3962400"/>
            <a:ext cx="3171825" cy="0"/>
          </a:xfrm>
          <a:prstGeom prst="straightConnector1">
            <a:avLst/>
          </a:prstGeom>
          <a:ln w="19050">
            <a:solidFill>
              <a:schemeClr val="bg2"/>
            </a:solidFill>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20" name="Freeform: Shape 19">
            <a:extLst>
              <a:ext uri="{FF2B5EF4-FFF2-40B4-BE49-F238E27FC236}">
                <a16:creationId xmlns:a16="http://schemas.microsoft.com/office/drawing/2014/main" id="{DE936EF6-3D16-4D2C-8804-60C20B03AEFE}"/>
              </a:ext>
            </a:extLst>
          </p:cNvPr>
          <p:cNvSpPr/>
          <p:nvPr/>
        </p:nvSpPr>
        <p:spPr bwMode="gray">
          <a:xfrm>
            <a:off x="4419600" y="4040778"/>
            <a:ext cx="3357562" cy="1047750"/>
          </a:xfrm>
          <a:custGeom>
            <a:avLst/>
            <a:gdLst>
              <a:gd name="connsiteX0" fmla="*/ 0 w 3543300"/>
              <a:gd name="connsiteY0" fmla="*/ 1047750 h 1047750"/>
              <a:gd name="connsiteX1" fmla="*/ 2495550 w 3543300"/>
              <a:gd name="connsiteY1" fmla="*/ 1047750 h 1047750"/>
              <a:gd name="connsiteX2" fmla="*/ 3543300 w 3543300"/>
              <a:gd name="connsiteY2" fmla="*/ 0 h 1047750"/>
            </a:gdLst>
            <a:ahLst/>
            <a:cxnLst>
              <a:cxn ang="0">
                <a:pos x="connsiteX0" y="connsiteY0"/>
              </a:cxn>
              <a:cxn ang="0">
                <a:pos x="connsiteX1" y="connsiteY1"/>
              </a:cxn>
              <a:cxn ang="0">
                <a:pos x="connsiteX2" y="connsiteY2"/>
              </a:cxn>
            </a:cxnLst>
            <a:rect l="l" t="t" r="r" b="b"/>
            <a:pathLst>
              <a:path w="3543300" h="1047750">
                <a:moveTo>
                  <a:pt x="0" y="1047750"/>
                </a:moveTo>
                <a:lnTo>
                  <a:pt x="2495550" y="1047750"/>
                </a:lnTo>
                <a:lnTo>
                  <a:pt x="3543300" y="0"/>
                </a:lnTo>
              </a:path>
            </a:pathLst>
          </a:custGeom>
          <a:ln w="19050">
            <a:solidFill>
              <a:schemeClr val="bg2"/>
            </a:solidFill>
            <a:headEnd type="oval"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2" name="Freeform: Shape 21">
            <a:extLst>
              <a:ext uri="{FF2B5EF4-FFF2-40B4-BE49-F238E27FC236}">
                <a16:creationId xmlns:a16="http://schemas.microsoft.com/office/drawing/2014/main" id="{B887856A-7689-4CA2-8280-678E57A08871}"/>
              </a:ext>
            </a:extLst>
          </p:cNvPr>
          <p:cNvSpPr/>
          <p:nvPr/>
        </p:nvSpPr>
        <p:spPr bwMode="gray">
          <a:xfrm>
            <a:off x="4657725" y="1438275"/>
            <a:ext cx="2695575" cy="2286000"/>
          </a:xfrm>
          <a:custGeom>
            <a:avLst/>
            <a:gdLst>
              <a:gd name="connsiteX0" fmla="*/ 0 w 2505075"/>
              <a:gd name="connsiteY0" fmla="*/ 0 h 2286000"/>
              <a:gd name="connsiteX1" fmla="*/ 1628775 w 2505075"/>
              <a:gd name="connsiteY1" fmla="*/ 0 h 2286000"/>
              <a:gd name="connsiteX2" fmla="*/ 1628775 w 2505075"/>
              <a:gd name="connsiteY2" fmla="*/ 1724025 h 2286000"/>
              <a:gd name="connsiteX3" fmla="*/ 2505075 w 2505075"/>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505075" h="2286000">
                <a:moveTo>
                  <a:pt x="0" y="0"/>
                </a:moveTo>
                <a:lnTo>
                  <a:pt x="1628775" y="0"/>
                </a:lnTo>
                <a:lnTo>
                  <a:pt x="1628775" y="1724025"/>
                </a:lnTo>
                <a:lnTo>
                  <a:pt x="2505075" y="2286000"/>
                </a:lnTo>
              </a:path>
            </a:pathLst>
          </a:custGeom>
          <a:ln w="19050">
            <a:solidFill>
              <a:schemeClr val="bg2"/>
            </a:solidFill>
            <a:headEnd type="oval"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3" name="Freeform: Shape 22">
            <a:extLst>
              <a:ext uri="{FF2B5EF4-FFF2-40B4-BE49-F238E27FC236}">
                <a16:creationId xmlns:a16="http://schemas.microsoft.com/office/drawing/2014/main" id="{73E7321C-07CE-4B65-A446-461E29F1D223}"/>
              </a:ext>
            </a:extLst>
          </p:cNvPr>
          <p:cNvSpPr/>
          <p:nvPr/>
        </p:nvSpPr>
        <p:spPr bwMode="gray">
          <a:xfrm>
            <a:off x="7058025" y="990600"/>
            <a:ext cx="1857375" cy="2047875"/>
          </a:xfrm>
          <a:custGeom>
            <a:avLst/>
            <a:gdLst>
              <a:gd name="connsiteX0" fmla="*/ 0 w 1857375"/>
              <a:gd name="connsiteY0" fmla="*/ 0 h 2047875"/>
              <a:gd name="connsiteX1" fmla="*/ 1857375 w 1857375"/>
              <a:gd name="connsiteY1" fmla="*/ 0 h 2047875"/>
              <a:gd name="connsiteX2" fmla="*/ 1857375 w 1857375"/>
              <a:gd name="connsiteY2" fmla="*/ 1152525 h 2047875"/>
              <a:gd name="connsiteX3" fmla="*/ 790575 w 1857375"/>
              <a:gd name="connsiteY3" fmla="*/ 2047875 h 2047875"/>
            </a:gdLst>
            <a:ahLst/>
            <a:cxnLst>
              <a:cxn ang="0">
                <a:pos x="connsiteX0" y="connsiteY0"/>
              </a:cxn>
              <a:cxn ang="0">
                <a:pos x="connsiteX1" y="connsiteY1"/>
              </a:cxn>
              <a:cxn ang="0">
                <a:pos x="connsiteX2" y="connsiteY2"/>
              </a:cxn>
              <a:cxn ang="0">
                <a:pos x="connsiteX3" y="connsiteY3"/>
              </a:cxn>
            </a:cxnLst>
            <a:rect l="l" t="t" r="r" b="b"/>
            <a:pathLst>
              <a:path w="1857375" h="2047875">
                <a:moveTo>
                  <a:pt x="0" y="0"/>
                </a:moveTo>
                <a:lnTo>
                  <a:pt x="1857375" y="0"/>
                </a:lnTo>
                <a:lnTo>
                  <a:pt x="1857375" y="1152525"/>
                </a:lnTo>
                <a:lnTo>
                  <a:pt x="790575" y="2047875"/>
                </a:lnTo>
              </a:path>
            </a:pathLst>
          </a:custGeom>
          <a:ln w="19050">
            <a:solidFill>
              <a:schemeClr val="bg2"/>
            </a:solidFill>
            <a:headEnd type="oval" w="med" len="med"/>
            <a:tailEnd type="triangle" w="med" len="med"/>
          </a:ln>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Freeform: Shape 23">
            <a:extLst>
              <a:ext uri="{FF2B5EF4-FFF2-40B4-BE49-F238E27FC236}">
                <a16:creationId xmlns:a16="http://schemas.microsoft.com/office/drawing/2014/main" id="{D6F9E862-A588-4B22-AE76-122E9A412DFD}"/>
              </a:ext>
            </a:extLst>
          </p:cNvPr>
          <p:cNvSpPr/>
          <p:nvPr/>
        </p:nvSpPr>
        <p:spPr bwMode="gray">
          <a:xfrm>
            <a:off x="8858250" y="990600"/>
            <a:ext cx="2876550" cy="1914525"/>
          </a:xfrm>
          <a:custGeom>
            <a:avLst/>
            <a:gdLst>
              <a:gd name="connsiteX0" fmla="*/ 2876550 w 2876550"/>
              <a:gd name="connsiteY0" fmla="*/ 0 h 1914525"/>
              <a:gd name="connsiteX1" fmla="*/ 314325 w 2876550"/>
              <a:gd name="connsiteY1" fmla="*/ 0 h 1914525"/>
              <a:gd name="connsiteX2" fmla="*/ 314325 w 2876550"/>
              <a:gd name="connsiteY2" fmla="*/ 1609725 h 1914525"/>
              <a:gd name="connsiteX3" fmla="*/ 0 w 2876550"/>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2876550" h="1914525">
                <a:moveTo>
                  <a:pt x="2876550" y="0"/>
                </a:moveTo>
                <a:lnTo>
                  <a:pt x="314325" y="0"/>
                </a:lnTo>
                <a:lnTo>
                  <a:pt x="314325" y="1609725"/>
                </a:lnTo>
                <a:lnTo>
                  <a:pt x="0" y="1914525"/>
                </a:lnTo>
              </a:path>
            </a:pathLst>
          </a:custGeom>
          <a:ln w="19050">
            <a:solidFill>
              <a:schemeClr val="bg2"/>
            </a:solidFill>
            <a:headEnd type="oval" w="med" len="med"/>
            <a:tailEnd type="triangle" w="med" len="med"/>
          </a:ln>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Freeform: Shape 5">
            <a:extLst>
              <a:ext uri="{FF2B5EF4-FFF2-40B4-BE49-F238E27FC236}">
                <a16:creationId xmlns:a16="http://schemas.microsoft.com/office/drawing/2014/main" id="{56389DBB-C891-4046-B49D-488096C11CD6}"/>
              </a:ext>
            </a:extLst>
          </p:cNvPr>
          <p:cNvSpPr/>
          <p:nvPr/>
        </p:nvSpPr>
        <p:spPr bwMode="gray">
          <a:xfrm>
            <a:off x="6967902" y="4200526"/>
            <a:ext cx="1009286" cy="1588293"/>
          </a:xfrm>
          <a:custGeom>
            <a:avLst/>
            <a:gdLst>
              <a:gd name="connsiteX0" fmla="*/ 0 w 971550"/>
              <a:gd name="connsiteY0" fmla="*/ 1528763 h 1528763"/>
              <a:gd name="connsiteX1" fmla="*/ 971550 w 971550"/>
              <a:gd name="connsiteY1" fmla="*/ 1528763 h 1528763"/>
              <a:gd name="connsiteX2" fmla="*/ 971550 w 971550"/>
              <a:gd name="connsiteY2" fmla="*/ 0 h 1528763"/>
            </a:gdLst>
            <a:ahLst/>
            <a:cxnLst>
              <a:cxn ang="0">
                <a:pos x="connsiteX0" y="connsiteY0"/>
              </a:cxn>
              <a:cxn ang="0">
                <a:pos x="connsiteX1" y="connsiteY1"/>
              </a:cxn>
              <a:cxn ang="0">
                <a:pos x="connsiteX2" y="connsiteY2"/>
              </a:cxn>
            </a:cxnLst>
            <a:rect l="l" t="t" r="r" b="b"/>
            <a:pathLst>
              <a:path w="971550" h="1528763">
                <a:moveTo>
                  <a:pt x="0" y="1528763"/>
                </a:moveTo>
                <a:lnTo>
                  <a:pt x="971550" y="1528763"/>
                </a:lnTo>
                <a:lnTo>
                  <a:pt x="971550" y="0"/>
                </a:lnTo>
              </a:path>
            </a:pathLst>
          </a:custGeom>
          <a:ln w="19050">
            <a:solidFill>
              <a:schemeClr val="bg2"/>
            </a:solidFill>
            <a:headEnd type="oval"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5094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BD5405D-A15B-424F-89CE-1A5939C64011}"/>
              </a:ext>
            </a:extLst>
          </p:cNvPr>
          <p:cNvPicPr>
            <a:picLocks noChangeAspect="1"/>
          </p:cNvPicPr>
          <p:nvPr/>
        </p:nvPicPr>
        <p:blipFill>
          <a:blip r:embed="rId2"/>
          <a:stretch>
            <a:fillRect/>
          </a:stretch>
        </p:blipFill>
        <p:spPr>
          <a:xfrm>
            <a:off x="359657" y="2026506"/>
            <a:ext cx="625562" cy="560256"/>
          </a:xfrm>
          <a:prstGeom prst="rect">
            <a:avLst/>
          </a:prstGeom>
        </p:spPr>
      </p:pic>
      <p:pic>
        <p:nvPicPr>
          <p:cNvPr id="26" name="Picture 25">
            <a:extLst>
              <a:ext uri="{FF2B5EF4-FFF2-40B4-BE49-F238E27FC236}">
                <a16:creationId xmlns:a16="http://schemas.microsoft.com/office/drawing/2014/main" id="{B0B2782D-910D-436B-B09F-7F5961882933}"/>
              </a:ext>
            </a:extLst>
          </p:cNvPr>
          <p:cNvPicPr>
            <a:picLocks noChangeAspect="1"/>
          </p:cNvPicPr>
          <p:nvPr/>
        </p:nvPicPr>
        <p:blipFill>
          <a:blip r:embed="rId3"/>
          <a:stretch>
            <a:fillRect/>
          </a:stretch>
        </p:blipFill>
        <p:spPr>
          <a:xfrm>
            <a:off x="385436" y="4792727"/>
            <a:ext cx="574005" cy="515573"/>
          </a:xfrm>
          <a:prstGeom prst="rect">
            <a:avLst/>
          </a:prstGeom>
        </p:spPr>
      </p:pic>
      <p:pic>
        <p:nvPicPr>
          <p:cNvPr id="27" name="Picture 26">
            <a:extLst>
              <a:ext uri="{FF2B5EF4-FFF2-40B4-BE49-F238E27FC236}">
                <a16:creationId xmlns:a16="http://schemas.microsoft.com/office/drawing/2014/main" id="{46CFA8FB-FC01-4321-B94B-147FC02C9DBD}"/>
              </a:ext>
            </a:extLst>
          </p:cNvPr>
          <p:cNvPicPr>
            <a:picLocks noChangeAspect="1"/>
          </p:cNvPicPr>
          <p:nvPr/>
        </p:nvPicPr>
        <p:blipFill>
          <a:blip r:embed="rId4"/>
          <a:stretch>
            <a:fillRect/>
          </a:stretch>
        </p:blipFill>
        <p:spPr>
          <a:xfrm>
            <a:off x="381999" y="3278988"/>
            <a:ext cx="580879" cy="546507"/>
          </a:xfrm>
          <a:prstGeom prst="rect">
            <a:avLst/>
          </a:prstGeom>
        </p:spPr>
      </p:pic>
      <p:pic>
        <p:nvPicPr>
          <p:cNvPr id="28" name="Picture 27">
            <a:extLst>
              <a:ext uri="{FF2B5EF4-FFF2-40B4-BE49-F238E27FC236}">
                <a16:creationId xmlns:a16="http://schemas.microsoft.com/office/drawing/2014/main" id="{3E796DE5-D248-4D58-B444-21B6457ACD1C}"/>
              </a:ext>
            </a:extLst>
          </p:cNvPr>
          <p:cNvPicPr>
            <a:picLocks noChangeAspect="1"/>
          </p:cNvPicPr>
          <p:nvPr/>
        </p:nvPicPr>
        <p:blipFill>
          <a:blip r:embed="rId5"/>
          <a:stretch>
            <a:fillRect/>
          </a:stretch>
        </p:blipFill>
        <p:spPr>
          <a:xfrm>
            <a:off x="6098084" y="898763"/>
            <a:ext cx="639310" cy="556818"/>
          </a:xfrm>
          <a:prstGeom prst="rect">
            <a:avLst/>
          </a:prstGeom>
        </p:spPr>
      </p:pic>
      <p:pic>
        <p:nvPicPr>
          <p:cNvPr id="29" name="Picture 28">
            <a:extLst>
              <a:ext uri="{FF2B5EF4-FFF2-40B4-BE49-F238E27FC236}">
                <a16:creationId xmlns:a16="http://schemas.microsoft.com/office/drawing/2014/main" id="{D9000178-A5D3-4A9A-ACE1-819E1468E276}"/>
              </a:ext>
            </a:extLst>
          </p:cNvPr>
          <p:cNvPicPr>
            <a:picLocks noChangeAspect="1"/>
          </p:cNvPicPr>
          <p:nvPr/>
        </p:nvPicPr>
        <p:blipFill>
          <a:blip r:embed="rId6"/>
          <a:stretch>
            <a:fillRect/>
          </a:stretch>
        </p:blipFill>
        <p:spPr>
          <a:xfrm>
            <a:off x="6130737" y="2102574"/>
            <a:ext cx="574005" cy="512136"/>
          </a:xfrm>
          <a:prstGeom prst="rect">
            <a:avLst/>
          </a:prstGeom>
        </p:spPr>
      </p:pic>
      <p:pic>
        <p:nvPicPr>
          <p:cNvPr id="30" name="Picture 29">
            <a:extLst>
              <a:ext uri="{FF2B5EF4-FFF2-40B4-BE49-F238E27FC236}">
                <a16:creationId xmlns:a16="http://schemas.microsoft.com/office/drawing/2014/main" id="{2E92428C-0BFC-4BA8-B1BC-D3647DE6430F}"/>
              </a:ext>
            </a:extLst>
          </p:cNvPr>
          <p:cNvPicPr>
            <a:picLocks noChangeAspect="1"/>
          </p:cNvPicPr>
          <p:nvPr/>
        </p:nvPicPr>
        <p:blipFill>
          <a:blip r:embed="rId7"/>
          <a:stretch>
            <a:fillRect/>
          </a:stretch>
        </p:blipFill>
        <p:spPr>
          <a:xfrm>
            <a:off x="6153079" y="3280722"/>
            <a:ext cx="529321" cy="522447"/>
          </a:xfrm>
          <a:prstGeom prst="rect">
            <a:avLst/>
          </a:prstGeom>
        </p:spPr>
      </p:pic>
      <p:pic>
        <p:nvPicPr>
          <p:cNvPr id="31" name="Picture 30">
            <a:extLst>
              <a:ext uri="{FF2B5EF4-FFF2-40B4-BE49-F238E27FC236}">
                <a16:creationId xmlns:a16="http://schemas.microsoft.com/office/drawing/2014/main" id="{5E3E4067-9152-4B56-9795-9484ABE945F3}"/>
              </a:ext>
            </a:extLst>
          </p:cNvPr>
          <p:cNvPicPr>
            <a:picLocks noChangeAspect="1"/>
          </p:cNvPicPr>
          <p:nvPr/>
        </p:nvPicPr>
        <p:blipFill>
          <a:blip r:embed="rId8"/>
          <a:stretch>
            <a:fillRect/>
          </a:stretch>
        </p:blipFill>
        <p:spPr>
          <a:xfrm>
            <a:off x="6130737" y="4623057"/>
            <a:ext cx="574004" cy="543070"/>
          </a:xfrm>
          <a:prstGeom prst="rect">
            <a:avLst/>
          </a:prstGeom>
        </p:spPr>
      </p:pic>
      <p:sp>
        <p:nvSpPr>
          <p:cNvPr id="7" name="Title 6">
            <a:extLst>
              <a:ext uri="{FF2B5EF4-FFF2-40B4-BE49-F238E27FC236}">
                <a16:creationId xmlns:a16="http://schemas.microsoft.com/office/drawing/2014/main" id="{3BBB7B35-A056-437D-9178-C612D28CFFA3}"/>
              </a:ext>
            </a:extLst>
          </p:cNvPr>
          <p:cNvSpPr>
            <a:spLocks noGrp="1"/>
          </p:cNvSpPr>
          <p:nvPr>
            <p:ph type="title"/>
          </p:nvPr>
        </p:nvSpPr>
        <p:spPr/>
        <p:txBody>
          <a:bodyPr/>
          <a:lstStyle/>
          <a:p>
            <a:r>
              <a:rPr lang="en-US" dirty="0"/>
              <a:t>ABB Installation products</a:t>
            </a:r>
            <a:endParaRPr lang="en-US" b="0" dirty="0"/>
          </a:p>
        </p:txBody>
      </p:sp>
      <p:sp>
        <p:nvSpPr>
          <p:cNvPr id="3" name="Date Placeholder 2">
            <a:extLst>
              <a:ext uri="{FF2B5EF4-FFF2-40B4-BE49-F238E27FC236}">
                <a16:creationId xmlns:a16="http://schemas.microsoft.com/office/drawing/2014/main" id="{6A7D9510-5911-4977-AA40-9B6CD9BF47FF}"/>
              </a:ext>
            </a:extLst>
          </p:cNvPr>
          <p:cNvSpPr>
            <a:spLocks noGrp="1"/>
          </p:cNvSpPr>
          <p:nvPr>
            <p:ph type="dt" sz="half" idx="18"/>
          </p:nvPr>
        </p:nvSpPr>
        <p:spPr/>
        <p:txBody>
          <a:bodyPr/>
          <a:lstStyle/>
          <a:p>
            <a:fld id="{802F1124-33BD-4EBB-98B3-2BE08BF7D732}" type="datetime4">
              <a:rPr lang="en-US" smtClean="0"/>
              <a:t>December 19, 2020</a:t>
            </a:fld>
            <a:endParaRPr lang="en-US" dirty="0"/>
          </a:p>
        </p:txBody>
      </p:sp>
      <p:sp>
        <p:nvSpPr>
          <p:cNvPr id="4" name="Footer Placeholder 3">
            <a:extLst>
              <a:ext uri="{FF2B5EF4-FFF2-40B4-BE49-F238E27FC236}">
                <a16:creationId xmlns:a16="http://schemas.microsoft.com/office/drawing/2014/main" id="{E41DFD2C-B486-4439-A4AC-7D0F0F44AF1A}"/>
              </a:ext>
            </a:extLst>
          </p:cNvPr>
          <p:cNvSpPr>
            <a:spLocks noGrp="1"/>
          </p:cNvSpPr>
          <p:nvPr>
            <p:ph type="ftr" sz="quarter" idx="19"/>
          </p:nvPr>
        </p:nvSpPr>
        <p:spPr/>
        <p:txBody>
          <a:bodyPr/>
          <a:lstStyle/>
          <a:p>
            <a:pPr lvl="8"/>
            <a:endParaRPr lang="en-US" dirty="0"/>
          </a:p>
        </p:txBody>
      </p:sp>
      <p:sp>
        <p:nvSpPr>
          <p:cNvPr id="5" name="Slide Number Placeholder 4">
            <a:extLst>
              <a:ext uri="{FF2B5EF4-FFF2-40B4-BE49-F238E27FC236}">
                <a16:creationId xmlns:a16="http://schemas.microsoft.com/office/drawing/2014/main" id="{C81E614F-279E-4D89-AE75-803EE1179590}"/>
              </a:ext>
            </a:extLst>
          </p:cNvPr>
          <p:cNvSpPr>
            <a:spLocks noGrp="1"/>
          </p:cNvSpPr>
          <p:nvPr>
            <p:ph type="sldNum" sz="quarter" idx="20"/>
          </p:nvPr>
        </p:nvSpPr>
        <p:spPr/>
        <p:txBody>
          <a:bodyPr/>
          <a:lstStyle/>
          <a:p>
            <a:r>
              <a:rPr lang="en-US"/>
              <a:t>Slide </a:t>
            </a:r>
            <a:fld id="{619F89D8-7AE3-494A-97F3-03D680869632}" type="slidenum">
              <a:rPr lang="en-US" smtClean="0"/>
              <a:pPr/>
              <a:t>5</a:t>
            </a:fld>
            <a:endParaRPr lang="en-US" dirty="0"/>
          </a:p>
        </p:txBody>
      </p:sp>
      <p:sp>
        <p:nvSpPr>
          <p:cNvPr id="6" name="Subtitle 5">
            <a:extLst>
              <a:ext uri="{FF2B5EF4-FFF2-40B4-BE49-F238E27FC236}">
                <a16:creationId xmlns:a16="http://schemas.microsoft.com/office/drawing/2014/main" id="{3018817C-5666-430F-8C9E-E0DAD70DC9A8}"/>
              </a:ext>
            </a:extLst>
          </p:cNvPr>
          <p:cNvSpPr>
            <a:spLocks noGrp="1"/>
          </p:cNvSpPr>
          <p:nvPr>
            <p:ph type="subTitle" idx="13"/>
          </p:nvPr>
        </p:nvSpPr>
        <p:spPr/>
        <p:txBody>
          <a:bodyPr/>
          <a:lstStyle/>
          <a:p>
            <a:r>
              <a:rPr lang="en-US" dirty="0"/>
              <a:t>for food and beverage</a:t>
            </a:r>
          </a:p>
        </p:txBody>
      </p:sp>
      <p:sp>
        <p:nvSpPr>
          <p:cNvPr id="2" name="TextBox 1">
            <a:extLst>
              <a:ext uri="{FF2B5EF4-FFF2-40B4-BE49-F238E27FC236}">
                <a16:creationId xmlns:a16="http://schemas.microsoft.com/office/drawing/2014/main" id="{4B856960-B76D-4DA2-946A-1734A41798A8}"/>
              </a:ext>
            </a:extLst>
          </p:cNvPr>
          <p:cNvSpPr txBox="1"/>
          <p:nvPr/>
        </p:nvSpPr>
        <p:spPr bwMode="gray">
          <a:xfrm>
            <a:off x="992976" y="5581776"/>
            <a:ext cx="4813285" cy="306000"/>
          </a:xfrm>
          <a:prstGeom prst="rect">
            <a:avLst/>
          </a:prstGeom>
          <a:noFill/>
        </p:spPr>
        <p:txBody>
          <a:bodyPr wrap="square" lIns="72000" tIns="72000" rIns="72000" bIns="72000" rtlCol="0" anchor="b">
            <a:noAutofit/>
          </a:bodyPr>
          <a:lstStyle/>
          <a:p>
            <a:r>
              <a:rPr lang="en-US" sz="1200" b="1" dirty="0"/>
              <a:t>Corrosion resistance</a:t>
            </a:r>
          </a:p>
          <a:p>
            <a:r>
              <a:rPr lang="en-US" sz="1100" dirty="0"/>
              <a:t>Harsh chemicals, pressurized washdowns and dissimilar metals in contact with one another accelerate the corrosion process. Save time and replacement costs with an array of corrosion preventive conduits, fittings, cable glands and cable ties that resist chemical attacks, extreme temperatures and washdown incursions.</a:t>
            </a:r>
          </a:p>
          <a:p>
            <a:endParaRPr lang="en-US" sz="1100" dirty="0"/>
          </a:p>
          <a:p>
            <a:r>
              <a:rPr lang="en-US" sz="1200" b="1" dirty="0"/>
              <a:t>Extreme temperature protection</a:t>
            </a:r>
          </a:p>
          <a:p>
            <a:r>
              <a:rPr lang="en-US" sz="1100" dirty="0"/>
              <a:t>ABB has created electrical components that work outside of standard</a:t>
            </a:r>
          </a:p>
          <a:p>
            <a:r>
              <a:rPr lang="en-US" sz="1100" dirty="0"/>
              <a:t>temperature ranges, to make them effective in both the extreme cold and heat. Our offering ranges conduits, fittings, cable glands and cable ties are designed with extreme temperatures, condensation protection and repeated thermal expansion / contraction in mind. Allowing you to run your operations no matter what the operational environment requires.</a:t>
            </a:r>
          </a:p>
          <a:p>
            <a:endParaRPr lang="en-US" sz="1100" dirty="0"/>
          </a:p>
          <a:p>
            <a:r>
              <a:rPr lang="en-US" sz="1200" b="1" dirty="0"/>
              <a:t>Dust and </a:t>
            </a:r>
            <a:r>
              <a:rPr lang="en-US" sz="1200" b="1" dirty="0" err="1"/>
              <a:t>liquidtight</a:t>
            </a:r>
            <a:endParaRPr lang="en-US" sz="1200" b="1" dirty="0"/>
          </a:p>
          <a:p>
            <a:r>
              <a:rPr lang="en-US" sz="1100" dirty="0"/>
              <a:t>Exposure to dust, water, condensation and accidental spills of machine oils and lubricants can all shorten the life of your electrical system. ABB provides you a broad range of materials from metallic / non metallic flexible conduits, explosion protective conduit systems and cable glands to fittings, to keep your system running.</a:t>
            </a:r>
          </a:p>
        </p:txBody>
      </p:sp>
      <p:sp>
        <p:nvSpPr>
          <p:cNvPr id="32" name="TextBox 31">
            <a:extLst>
              <a:ext uri="{FF2B5EF4-FFF2-40B4-BE49-F238E27FC236}">
                <a16:creationId xmlns:a16="http://schemas.microsoft.com/office/drawing/2014/main" id="{A2B98E42-BDFB-456B-9AD4-B3B5F6D38DF3}"/>
              </a:ext>
            </a:extLst>
          </p:cNvPr>
          <p:cNvSpPr txBox="1"/>
          <p:nvPr/>
        </p:nvSpPr>
        <p:spPr bwMode="gray">
          <a:xfrm>
            <a:off x="6744907" y="5581776"/>
            <a:ext cx="4992538" cy="306000"/>
          </a:xfrm>
          <a:prstGeom prst="rect">
            <a:avLst/>
          </a:prstGeom>
          <a:noFill/>
        </p:spPr>
        <p:txBody>
          <a:bodyPr wrap="square" lIns="72000" tIns="72000" rIns="72000" bIns="72000" rtlCol="0" anchor="b">
            <a:noAutofit/>
          </a:bodyPr>
          <a:lstStyle/>
          <a:p>
            <a:r>
              <a:rPr lang="en-US" sz="1200" b="1" dirty="0"/>
              <a:t>Chemical resistance</a:t>
            </a:r>
          </a:p>
          <a:p>
            <a:r>
              <a:rPr lang="en-US" sz="1100" dirty="0"/>
              <a:t>Harsh washdowns can quickly lead to failure. That is why ABB fittings, conduits and cable glands undergo rigorous testing in our state-of-the-art labs to help them meet the highest standards of ingress protection. ABB offers you a wide range of flexible metallic /non metallic conduits, explosion protective conduits systems / cable glands and fittings</a:t>
            </a:r>
          </a:p>
          <a:p>
            <a:endParaRPr lang="en-US" sz="1100" dirty="0"/>
          </a:p>
          <a:p>
            <a:r>
              <a:rPr lang="en-US" sz="1200" b="1" dirty="0"/>
              <a:t>Liquid ingress protection – IP69</a:t>
            </a:r>
          </a:p>
          <a:p>
            <a:r>
              <a:rPr lang="en-US" sz="1100" dirty="0"/>
              <a:t>Effective protection of your electrical system can mean the difference between consistent operations, or unscheduled downtime while liquid-damaged components are replaced, or the system is rebuilt. ABB offers you dedicated ranges of flexible </a:t>
            </a:r>
            <a:r>
              <a:rPr lang="en-US" sz="1100" dirty="0" err="1"/>
              <a:t>liquidtight</a:t>
            </a:r>
            <a:r>
              <a:rPr lang="en-US" sz="1100" dirty="0"/>
              <a:t> metallic / non metallic conduits as well as fittings and cable glands systems.</a:t>
            </a:r>
          </a:p>
          <a:p>
            <a:endParaRPr lang="en-US" sz="1100" dirty="0"/>
          </a:p>
          <a:p>
            <a:r>
              <a:rPr lang="en-US" sz="1200" b="1" dirty="0"/>
              <a:t>Anti-microbial</a:t>
            </a:r>
          </a:p>
          <a:p>
            <a:r>
              <a:rPr lang="en-US" sz="1100" dirty="0"/>
              <a:t>A single bacterial outbreak can eliminate decades of consumer trust and confidence, meaning the cleanability of all components and machinery</a:t>
            </a:r>
          </a:p>
          <a:p>
            <a:r>
              <a:rPr lang="en-US" sz="1100" dirty="0"/>
              <a:t>is crucial. Our antimicrobial installation products are suitable for food zone non-contact areas. Integrating ionic silver antimicrobial protection</a:t>
            </a:r>
          </a:p>
          <a:p>
            <a:r>
              <a:rPr lang="en-US" sz="1100" dirty="0"/>
              <a:t>into a new generation of cable protection and wire and cable management.</a:t>
            </a:r>
          </a:p>
          <a:p>
            <a:endParaRPr lang="en-US" sz="1100" dirty="0"/>
          </a:p>
          <a:p>
            <a:r>
              <a:rPr lang="en-US" sz="1200" b="1" dirty="0"/>
              <a:t>Explosion proof</a:t>
            </a:r>
          </a:p>
          <a:p>
            <a:r>
              <a:rPr lang="en-US" sz="1100" dirty="0"/>
              <a:t>ABB’s hazardous product solutions can help keep your electrical connections safe and secure, even in areas where potentially hazardous</a:t>
            </a:r>
          </a:p>
          <a:p>
            <a:r>
              <a:rPr lang="en-US" sz="1100" dirty="0"/>
              <a:t>dust, gases or chemicals are a concern. Our wide variety of high-performance, explosion protective conduit systems, fittings and accessories are specifically designed to protect electrical equipment in</a:t>
            </a:r>
          </a:p>
          <a:p>
            <a:r>
              <a:rPr lang="en-US" sz="1100" dirty="0"/>
              <a:t>NEC-defined hazard zones, even if frequent washdowns are involved.</a:t>
            </a:r>
          </a:p>
        </p:txBody>
      </p:sp>
    </p:spTree>
    <p:extLst>
      <p:ext uri="{BB962C8B-B14F-4D97-AF65-F5344CB8AC3E}">
        <p14:creationId xmlns:p14="http://schemas.microsoft.com/office/powerpoint/2010/main" val="2387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tekst 11">
            <a:extLst>
              <a:ext uri="{FF2B5EF4-FFF2-40B4-BE49-F238E27FC236}">
                <a16:creationId xmlns:a16="http://schemas.microsoft.com/office/drawing/2014/main" id="{9D936A8D-7134-4EA6-9B09-4C1E8A9E284E}"/>
              </a:ext>
            </a:extLst>
          </p:cNvPr>
          <p:cNvSpPr txBox="1">
            <a:spLocks/>
          </p:cNvSpPr>
          <p:nvPr/>
        </p:nvSpPr>
        <p:spPr bwMode="gray">
          <a:xfrm>
            <a:off x="8923047" y="1935848"/>
            <a:ext cx="2748883" cy="251613"/>
          </a:xfrm>
          <a:prstGeom prst="rect">
            <a:avLst/>
          </a:prstGeom>
        </p:spPr>
        <p:txBody>
          <a:bodyPr vert="horz" lIns="0" tIns="0" rIns="0" bIns="0" rtlCol="0" anchor="t">
            <a:noAutofit/>
          </a:bodyPr>
          <a:lstStyle>
            <a:lvl1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1pPr>
            <a:lvl2pPr marL="0" indent="0" algn="l" defTabSz="914491" rtl="0" eaLnBrk="1" latinLnBrk="0" hangingPunct="1">
              <a:spcBef>
                <a:spcPts val="0"/>
              </a:spcBef>
              <a:buFont typeface="ABBvoiceOffice" panose="020D0603020503020204" pitchFamily="34" charset="0"/>
              <a:buNone/>
              <a:defRPr sz="1600" b="1" kern="1200">
                <a:solidFill>
                  <a:schemeClr val="tx2"/>
                </a:solidFill>
                <a:latin typeface="+mn-lt"/>
                <a:ea typeface="+mn-ea"/>
                <a:cs typeface="+mn-cs"/>
              </a:defRPr>
            </a:lvl2pPr>
            <a:lvl3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3pPr>
            <a:lvl4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4pPr>
            <a:lvl5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5pPr>
            <a:lvl6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6pPr>
            <a:lvl7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7pPr>
            <a:lvl8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8pPr>
            <a:lvl9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9pPr>
          </a:lstStyle>
          <a:p>
            <a:r>
              <a:rPr lang="en-US"/>
              <a:t>Chemical resistance</a:t>
            </a:r>
          </a:p>
        </p:txBody>
      </p:sp>
      <p:sp>
        <p:nvSpPr>
          <p:cNvPr id="25" name="Tijdelijke aanduiding voor tekst 9">
            <a:extLst>
              <a:ext uri="{FF2B5EF4-FFF2-40B4-BE49-F238E27FC236}">
                <a16:creationId xmlns:a16="http://schemas.microsoft.com/office/drawing/2014/main" id="{C5BA75AA-07F0-4933-BD2C-2EAD73F1C455}"/>
              </a:ext>
            </a:extLst>
          </p:cNvPr>
          <p:cNvSpPr txBox="1">
            <a:spLocks/>
          </p:cNvSpPr>
          <p:nvPr/>
        </p:nvSpPr>
        <p:spPr bwMode="gray">
          <a:xfrm>
            <a:off x="299083" y="1935848"/>
            <a:ext cx="2726110" cy="287946"/>
          </a:xfrm>
          <a:prstGeom prst="rect">
            <a:avLst/>
          </a:prstGeom>
        </p:spPr>
        <p:txBody>
          <a:bodyPr vert="horz" lIns="0" tIns="0" rIns="0" bIns="0" rtlCol="0" anchor="t">
            <a:noAutofit/>
          </a:bodyPr>
          <a:lstStyle>
            <a:lvl1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1pPr>
            <a:lvl2pPr marL="0" indent="0" algn="l" defTabSz="914491" rtl="0" eaLnBrk="1" latinLnBrk="0" hangingPunct="1">
              <a:spcBef>
                <a:spcPts val="0"/>
              </a:spcBef>
              <a:buFont typeface="ABBvoiceOffice" panose="020D0603020503020204" pitchFamily="34" charset="0"/>
              <a:buNone/>
              <a:defRPr sz="1600" b="1" kern="1200">
                <a:solidFill>
                  <a:schemeClr val="tx2"/>
                </a:solidFill>
                <a:latin typeface="+mn-lt"/>
                <a:ea typeface="+mn-ea"/>
                <a:cs typeface="+mn-cs"/>
              </a:defRPr>
            </a:lvl2pPr>
            <a:lvl3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3pPr>
            <a:lvl4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4pPr>
            <a:lvl5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5pPr>
            <a:lvl6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6pPr>
            <a:lvl7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7pPr>
            <a:lvl8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8pPr>
            <a:lvl9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9pPr>
          </a:lstStyle>
          <a:p>
            <a:r>
              <a:rPr lang="en-US"/>
              <a:t>Corrosion</a:t>
            </a:r>
          </a:p>
        </p:txBody>
      </p:sp>
      <p:sp>
        <p:nvSpPr>
          <p:cNvPr id="26" name="Tijdelijke aanduiding voor tekst 9">
            <a:extLst>
              <a:ext uri="{FF2B5EF4-FFF2-40B4-BE49-F238E27FC236}">
                <a16:creationId xmlns:a16="http://schemas.microsoft.com/office/drawing/2014/main" id="{765BBF24-00DD-412A-8492-C445087B7DB7}"/>
              </a:ext>
            </a:extLst>
          </p:cNvPr>
          <p:cNvSpPr txBox="1">
            <a:spLocks/>
          </p:cNvSpPr>
          <p:nvPr/>
        </p:nvSpPr>
        <p:spPr bwMode="gray">
          <a:xfrm>
            <a:off x="3173738" y="1935848"/>
            <a:ext cx="2726110" cy="287946"/>
          </a:xfrm>
          <a:prstGeom prst="rect">
            <a:avLst/>
          </a:prstGeom>
        </p:spPr>
        <p:txBody>
          <a:bodyPr vert="horz" lIns="0" tIns="0" rIns="0" bIns="0" rtlCol="0" anchor="t">
            <a:noAutofit/>
          </a:bodyPr>
          <a:lstStyle>
            <a:lvl1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1pPr>
            <a:lvl2pPr marL="0" indent="0" algn="l" defTabSz="914491" rtl="0" eaLnBrk="1" latinLnBrk="0" hangingPunct="1">
              <a:spcBef>
                <a:spcPts val="0"/>
              </a:spcBef>
              <a:buFont typeface="ABBvoiceOffice" panose="020D0603020503020204" pitchFamily="34" charset="0"/>
              <a:buNone/>
              <a:defRPr sz="1600" b="1" kern="1200">
                <a:solidFill>
                  <a:schemeClr val="tx2"/>
                </a:solidFill>
                <a:latin typeface="+mn-lt"/>
                <a:ea typeface="+mn-ea"/>
                <a:cs typeface="+mn-cs"/>
              </a:defRPr>
            </a:lvl2pPr>
            <a:lvl3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3pPr>
            <a:lvl4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4pPr>
            <a:lvl5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5pPr>
            <a:lvl6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6pPr>
            <a:lvl7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7pPr>
            <a:lvl8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8pPr>
            <a:lvl9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9pPr>
          </a:lstStyle>
          <a:p>
            <a:r>
              <a:rPr lang="en-US"/>
              <a:t>Dust and </a:t>
            </a:r>
            <a:r>
              <a:rPr lang="en-US" err="1"/>
              <a:t>liquidtight</a:t>
            </a:r>
            <a:endParaRPr lang="en-US"/>
          </a:p>
        </p:txBody>
      </p:sp>
      <p:sp>
        <p:nvSpPr>
          <p:cNvPr id="27" name="Tijdelijke aanduiding voor tekst 9">
            <a:extLst>
              <a:ext uri="{FF2B5EF4-FFF2-40B4-BE49-F238E27FC236}">
                <a16:creationId xmlns:a16="http://schemas.microsoft.com/office/drawing/2014/main" id="{2BBC8C93-ED71-47A2-B70D-A7AEA2F2F3BC}"/>
              </a:ext>
            </a:extLst>
          </p:cNvPr>
          <p:cNvSpPr txBox="1">
            <a:spLocks/>
          </p:cNvSpPr>
          <p:nvPr/>
        </p:nvSpPr>
        <p:spPr bwMode="gray">
          <a:xfrm>
            <a:off x="6048393" y="1935848"/>
            <a:ext cx="2726110" cy="287946"/>
          </a:xfrm>
          <a:prstGeom prst="rect">
            <a:avLst/>
          </a:prstGeom>
        </p:spPr>
        <p:txBody>
          <a:bodyPr vert="horz" lIns="0" tIns="0" rIns="0" bIns="0" rtlCol="0" anchor="t">
            <a:noAutofit/>
          </a:bodyPr>
          <a:lstStyle>
            <a:lvl1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1pPr>
            <a:lvl2pPr marL="0" indent="0" algn="l" defTabSz="914491" rtl="0" eaLnBrk="1" latinLnBrk="0" hangingPunct="1">
              <a:spcBef>
                <a:spcPts val="0"/>
              </a:spcBef>
              <a:buFont typeface="ABBvoiceOffice" panose="020D0603020503020204" pitchFamily="34" charset="0"/>
              <a:buNone/>
              <a:defRPr sz="1600" b="1" kern="1200">
                <a:solidFill>
                  <a:schemeClr val="tx2"/>
                </a:solidFill>
                <a:latin typeface="+mn-lt"/>
                <a:ea typeface="+mn-ea"/>
                <a:cs typeface="+mn-cs"/>
              </a:defRPr>
            </a:lvl2pPr>
            <a:lvl3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3pPr>
            <a:lvl4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4pPr>
            <a:lvl5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5pPr>
            <a:lvl6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6pPr>
            <a:lvl7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7pPr>
            <a:lvl8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8pPr>
            <a:lvl9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9pPr>
          </a:lstStyle>
          <a:p>
            <a:r>
              <a:rPr lang="en-US"/>
              <a:t>Ingress protection</a:t>
            </a:r>
          </a:p>
        </p:txBody>
      </p:sp>
      <p:sp>
        <p:nvSpPr>
          <p:cNvPr id="3" name="Title 2">
            <a:extLst>
              <a:ext uri="{FF2B5EF4-FFF2-40B4-BE49-F238E27FC236}">
                <a16:creationId xmlns:a16="http://schemas.microsoft.com/office/drawing/2014/main" id="{AF1068A0-B8DC-4F4D-A997-6B02C67A457C}"/>
              </a:ext>
            </a:extLst>
          </p:cNvPr>
          <p:cNvSpPr>
            <a:spLocks noGrp="1"/>
          </p:cNvSpPr>
          <p:nvPr>
            <p:ph type="title"/>
          </p:nvPr>
        </p:nvSpPr>
        <p:spPr/>
        <p:txBody>
          <a:bodyPr/>
          <a:lstStyle/>
          <a:p>
            <a:r>
              <a:rPr lang="en-US" dirty="0"/>
              <a:t>Installation solutions for Food &amp; Beverage</a:t>
            </a:r>
          </a:p>
        </p:txBody>
      </p:sp>
      <p:sp>
        <p:nvSpPr>
          <p:cNvPr id="4" name="Date Placeholder 3">
            <a:extLst>
              <a:ext uri="{FF2B5EF4-FFF2-40B4-BE49-F238E27FC236}">
                <a16:creationId xmlns:a16="http://schemas.microsoft.com/office/drawing/2014/main" id="{11B9FC36-B8AE-4114-AD8A-D309483FCB58}"/>
              </a:ext>
            </a:extLst>
          </p:cNvPr>
          <p:cNvSpPr>
            <a:spLocks noGrp="1"/>
          </p:cNvSpPr>
          <p:nvPr>
            <p:ph type="dt" sz="half" idx="18"/>
          </p:nvPr>
        </p:nvSpPr>
        <p:spPr/>
        <p:txBody>
          <a:bodyPr/>
          <a:lstStyle/>
          <a:p>
            <a:fld id="{DED11F41-F59E-4148-82B4-D5604C9DFCBD}" type="datetime4">
              <a:rPr lang="en-US" smtClean="0"/>
              <a:t>December 19, 2020</a:t>
            </a:fld>
            <a:endParaRPr lang="en-US" dirty="0"/>
          </a:p>
        </p:txBody>
      </p:sp>
      <p:sp>
        <p:nvSpPr>
          <p:cNvPr id="5" name="Footer Placeholder 4">
            <a:extLst>
              <a:ext uri="{FF2B5EF4-FFF2-40B4-BE49-F238E27FC236}">
                <a16:creationId xmlns:a16="http://schemas.microsoft.com/office/drawing/2014/main" id="{46EBB732-7DEA-486C-8966-C84F37A98138}"/>
              </a:ext>
            </a:extLst>
          </p:cNvPr>
          <p:cNvSpPr>
            <a:spLocks noGrp="1"/>
          </p:cNvSpPr>
          <p:nvPr>
            <p:ph type="ftr" sz="quarter" idx="19"/>
          </p:nvPr>
        </p:nvSpPr>
        <p:spPr/>
        <p:txBody>
          <a:bodyPr/>
          <a:lstStyle/>
          <a:p>
            <a:pPr lvl="8"/>
            <a:endParaRPr lang="en-US" dirty="0"/>
          </a:p>
        </p:txBody>
      </p:sp>
      <p:sp>
        <p:nvSpPr>
          <p:cNvPr id="6" name="Slide Number Placeholder 5">
            <a:extLst>
              <a:ext uri="{FF2B5EF4-FFF2-40B4-BE49-F238E27FC236}">
                <a16:creationId xmlns:a16="http://schemas.microsoft.com/office/drawing/2014/main" id="{3A1FE8B6-00AD-44BC-8B90-81EA6BEA1990}"/>
              </a:ext>
            </a:extLst>
          </p:cNvPr>
          <p:cNvSpPr>
            <a:spLocks noGrp="1"/>
          </p:cNvSpPr>
          <p:nvPr>
            <p:ph type="sldNum" sz="quarter" idx="20"/>
          </p:nvPr>
        </p:nvSpPr>
        <p:spPr/>
        <p:txBody>
          <a:bodyPr/>
          <a:lstStyle/>
          <a:p>
            <a:r>
              <a:rPr lang="en-US"/>
              <a:t>Slide </a:t>
            </a:r>
            <a:fld id="{619F89D8-7AE3-494A-97F3-03D680869632}" type="slidenum">
              <a:rPr lang="en-US" smtClean="0"/>
              <a:pPr/>
              <a:t>6</a:t>
            </a:fld>
            <a:endParaRPr lang="en-US" dirty="0"/>
          </a:p>
        </p:txBody>
      </p:sp>
      <p:sp>
        <p:nvSpPr>
          <p:cNvPr id="7" name="Subtitle 6">
            <a:extLst>
              <a:ext uri="{FF2B5EF4-FFF2-40B4-BE49-F238E27FC236}">
                <a16:creationId xmlns:a16="http://schemas.microsoft.com/office/drawing/2014/main" id="{ABE1D1DB-07A5-459E-8F53-09685EAAF84D}"/>
              </a:ext>
            </a:extLst>
          </p:cNvPr>
          <p:cNvSpPr>
            <a:spLocks noGrp="1"/>
          </p:cNvSpPr>
          <p:nvPr>
            <p:ph type="subTitle" idx="13"/>
          </p:nvPr>
        </p:nvSpPr>
        <p:spPr/>
        <p:txBody>
          <a:bodyPr/>
          <a:lstStyle/>
          <a:p>
            <a:r>
              <a:rPr lang="en-US" dirty="0"/>
              <a:t>Continuous operations – where it all comes together</a:t>
            </a:r>
          </a:p>
        </p:txBody>
      </p:sp>
      <p:pic>
        <p:nvPicPr>
          <p:cNvPr id="8" name="Afbeelding 6">
            <a:hlinkClick r:id="rId2"/>
            <a:extLst>
              <a:ext uri="{FF2B5EF4-FFF2-40B4-BE49-F238E27FC236}">
                <a16:creationId xmlns:a16="http://schemas.microsoft.com/office/drawing/2014/main" id="{0D6C519A-BE7A-4F12-A2E8-8A8E87F03C88}"/>
              </a:ext>
            </a:extLst>
          </p:cNvPr>
          <p:cNvPicPr>
            <a:picLocks noChangeAspect="1"/>
          </p:cNvPicPr>
          <p:nvPr/>
        </p:nvPicPr>
        <p:blipFill rotWithShape="1">
          <a:blip r:embed="rId3"/>
          <a:srcRect l="245" t="5413" r="-245" b="9576"/>
          <a:stretch/>
        </p:blipFill>
        <p:spPr>
          <a:xfrm>
            <a:off x="3173738" y="4357843"/>
            <a:ext cx="2743200" cy="1557329"/>
          </a:xfrm>
          <a:prstGeom prst="rect">
            <a:avLst/>
          </a:prstGeom>
        </p:spPr>
      </p:pic>
      <p:sp>
        <p:nvSpPr>
          <p:cNvPr id="9" name="Tijdelijke aanduiding voor tekst 9">
            <a:extLst>
              <a:ext uri="{FF2B5EF4-FFF2-40B4-BE49-F238E27FC236}">
                <a16:creationId xmlns:a16="http://schemas.microsoft.com/office/drawing/2014/main" id="{2F4D77BD-6AAD-4534-B66F-8453033A4F34}"/>
              </a:ext>
            </a:extLst>
          </p:cNvPr>
          <p:cNvSpPr txBox="1">
            <a:spLocks/>
          </p:cNvSpPr>
          <p:nvPr/>
        </p:nvSpPr>
        <p:spPr bwMode="gray">
          <a:xfrm>
            <a:off x="299083" y="3975722"/>
            <a:ext cx="2726110" cy="287946"/>
          </a:xfrm>
          <a:prstGeom prst="rect">
            <a:avLst/>
          </a:prstGeom>
        </p:spPr>
        <p:txBody>
          <a:bodyPr vert="horz" lIns="0" tIns="0" rIns="0" bIns="0" rtlCol="0" anchor="t">
            <a:noAutofit/>
          </a:bodyPr>
          <a:lstStyle>
            <a:lvl1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1pPr>
            <a:lvl2pPr marL="0" indent="0" algn="l" defTabSz="914491" rtl="0" eaLnBrk="1" latinLnBrk="0" hangingPunct="1">
              <a:spcBef>
                <a:spcPts val="0"/>
              </a:spcBef>
              <a:buFont typeface="ABBvoiceOffice" panose="020D0603020503020204" pitchFamily="34" charset="0"/>
              <a:buNone/>
              <a:defRPr sz="1600" b="1" kern="1200">
                <a:solidFill>
                  <a:schemeClr val="tx2"/>
                </a:solidFill>
                <a:latin typeface="+mn-lt"/>
                <a:ea typeface="+mn-ea"/>
                <a:cs typeface="+mn-cs"/>
              </a:defRPr>
            </a:lvl2pPr>
            <a:lvl3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3pPr>
            <a:lvl4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4pPr>
            <a:lvl5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5pPr>
            <a:lvl6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6pPr>
            <a:lvl7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7pPr>
            <a:lvl8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8pPr>
            <a:lvl9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9pPr>
          </a:lstStyle>
          <a:p>
            <a:r>
              <a:rPr lang="en-US"/>
              <a:t>Extreme temperatures</a:t>
            </a:r>
          </a:p>
        </p:txBody>
      </p:sp>
      <p:sp>
        <p:nvSpPr>
          <p:cNvPr id="10" name="Tijdelijke aanduiding voor inhoud 17">
            <a:extLst>
              <a:ext uri="{FF2B5EF4-FFF2-40B4-BE49-F238E27FC236}">
                <a16:creationId xmlns:a16="http://schemas.microsoft.com/office/drawing/2014/main" id="{94862A51-EA9E-4170-9CB2-822BD42B02ED}"/>
              </a:ext>
            </a:extLst>
          </p:cNvPr>
          <p:cNvSpPr txBox="1">
            <a:spLocks/>
          </p:cNvSpPr>
          <p:nvPr/>
        </p:nvSpPr>
        <p:spPr bwMode="gray">
          <a:xfrm>
            <a:off x="8494416" y="2317895"/>
            <a:ext cx="3642838" cy="1422215"/>
          </a:xfrm>
          <a:prstGeom prst="rect">
            <a:avLst/>
          </a:prstGeom>
        </p:spPr>
        <p:txBody>
          <a:bodyPr vert="horz" lIns="0" tIns="0" rIns="0" bIns="0" rtlCol="0">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a:t>x</a:t>
            </a:r>
          </a:p>
        </p:txBody>
      </p:sp>
      <p:cxnSp>
        <p:nvCxnSpPr>
          <p:cNvPr id="11" name="Rechte verbindingslijn 46">
            <a:extLst>
              <a:ext uri="{FF2B5EF4-FFF2-40B4-BE49-F238E27FC236}">
                <a16:creationId xmlns:a16="http://schemas.microsoft.com/office/drawing/2014/main" id="{9F2EF5B4-F1D7-4D2D-ACD4-7FF6FB595E0E}"/>
              </a:ext>
            </a:extLst>
          </p:cNvPr>
          <p:cNvCxnSpPr>
            <a:cxnSpLocks/>
          </p:cNvCxnSpPr>
          <p:nvPr/>
        </p:nvCxnSpPr>
        <p:spPr bwMode="gray">
          <a:xfrm>
            <a:off x="299083" y="2223826"/>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jdelijke aanduiding voor inhoud 15">
            <a:extLst>
              <a:ext uri="{FF2B5EF4-FFF2-40B4-BE49-F238E27FC236}">
                <a16:creationId xmlns:a16="http://schemas.microsoft.com/office/drawing/2014/main" id="{4835336A-5AF9-4945-A39C-E962EA1692B4}"/>
              </a:ext>
            </a:extLst>
          </p:cNvPr>
          <p:cNvSpPr txBox="1">
            <a:spLocks/>
          </p:cNvSpPr>
          <p:nvPr/>
        </p:nvSpPr>
        <p:spPr bwMode="gray">
          <a:xfrm>
            <a:off x="299083" y="4360425"/>
            <a:ext cx="2688786" cy="1422636"/>
          </a:xfrm>
          <a:prstGeom prst="rect">
            <a:avLst/>
          </a:prstGeom>
          <a:solidFill>
            <a:srgbClr val="CDEBFF"/>
          </a:solidFill>
        </p:spPr>
        <p:txBody>
          <a:bodyPr vert="horz" lIns="0" tIns="0" rIns="0" bIns="0" rtlCol="0">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a:t>x</a:t>
            </a:r>
          </a:p>
        </p:txBody>
      </p:sp>
      <p:sp>
        <p:nvSpPr>
          <p:cNvPr id="14" name="Tijdelijke aanduiding voor tekst 9">
            <a:extLst>
              <a:ext uri="{FF2B5EF4-FFF2-40B4-BE49-F238E27FC236}">
                <a16:creationId xmlns:a16="http://schemas.microsoft.com/office/drawing/2014/main" id="{AFF7E807-E2F7-4895-90ED-1CCDD9D7C809}"/>
              </a:ext>
            </a:extLst>
          </p:cNvPr>
          <p:cNvSpPr txBox="1">
            <a:spLocks/>
          </p:cNvSpPr>
          <p:nvPr/>
        </p:nvSpPr>
        <p:spPr bwMode="gray">
          <a:xfrm>
            <a:off x="3173738" y="3977473"/>
            <a:ext cx="2726110" cy="287946"/>
          </a:xfrm>
          <a:prstGeom prst="rect">
            <a:avLst/>
          </a:prstGeom>
        </p:spPr>
        <p:txBody>
          <a:bodyPr vert="horz" lIns="0" tIns="0" rIns="0" bIns="0" rtlCol="0" anchor="t">
            <a:noAutofit/>
          </a:bodyPr>
          <a:lstStyle>
            <a:lvl1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1pPr>
            <a:lvl2pPr marL="0" indent="0" algn="l" defTabSz="914491" rtl="0" eaLnBrk="1" latinLnBrk="0" hangingPunct="1">
              <a:spcBef>
                <a:spcPts val="0"/>
              </a:spcBef>
              <a:buFont typeface="ABBvoiceOffice" panose="020D0603020503020204" pitchFamily="34" charset="0"/>
              <a:buNone/>
              <a:defRPr sz="1600" b="1" kern="1200">
                <a:solidFill>
                  <a:schemeClr val="tx2"/>
                </a:solidFill>
                <a:latin typeface="+mn-lt"/>
                <a:ea typeface="+mn-ea"/>
                <a:cs typeface="+mn-cs"/>
              </a:defRPr>
            </a:lvl2pPr>
            <a:lvl3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3pPr>
            <a:lvl4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4pPr>
            <a:lvl5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5pPr>
            <a:lvl6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6pPr>
            <a:lvl7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7pPr>
            <a:lvl8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8pPr>
            <a:lvl9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9pPr>
          </a:lstStyle>
          <a:p>
            <a:r>
              <a:rPr lang="en-US"/>
              <a:t>Anti-microbial</a:t>
            </a:r>
          </a:p>
        </p:txBody>
      </p:sp>
      <p:cxnSp>
        <p:nvCxnSpPr>
          <p:cNvPr id="15" name="Rechte verbindingslijn 85">
            <a:extLst>
              <a:ext uri="{FF2B5EF4-FFF2-40B4-BE49-F238E27FC236}">
                <a16:creationId xmlns:a16="http://schemas.microsoft.com/office/drawing/2014/main" id="{05D2708D-69BD-4755-ACF6-E77BDDBF32A9}"/>
              </a:ext>
            </a:extLst>
          </p:cNvPr>
          <p:cNvCxnSpPr>
            <a:cxnSpLocks/>
          </p:cNvCxnSpPr>
          <p:nvPr/>
        </p:nvCxnSpPr>
        <p:spPr bwMode="gray">
          <a:xfrm>
            <a:off x="3173738" y="2223826"/>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86">
            <a:extLst>
              <a:ext uri="{FF2B5EF4-FFF2-40B4-BE49-F238E27FC236}">
                <a16:creationId xmlns:a16="http://schemas.microsoft.com/office/drawing/2014/main" id="{60118B44-2896-4CE4-85D8-740A823C04FA}"/>
              </a:ext>
            </a:extLst>
          </p:cNvPr>
          <p:cNvCxnSpPr>
            <a:cxnSpLocks/>
          </p:cNvCxnSpPr>
          <p:nvPr/>
        </p:nvCxnSpPr>
        <p:spPr bwMode="gray">
          <a:xfrm>
            <a:off x="6048393" y="2223826"/>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87">
            <a:extLst>
              <a:ext uri="{FF2B5EF4-FFF2-40B4-BE49-F238E27FC236}">
                <a16:creationId xmlns:a16="http://schemas.microsoft.com/office/drawing/2014/main" id="{8789470E-08A0-4A77-AEBD-4BAECC938EAE}"/>
              </a:ext>
            </a:extLst>
          </p:cNvPr>
          <p:cNvCxnSpPr>
            <a:cxnSpLocks/>
          </p:cNvCxnSpPr>
          <p:nvPr/>
        </p:nvCxnSpPr>
        <p:spPr bwMode="gray">
          <a:xfrm>
            <a:off x="8923047" y="2223826"/>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88">
            <a:extLst>
              <a:ext uri="{FF2B5EF4-FFF2-40B4-BE49-F238E27FC236}">
                <a16:creationId xmlns:a16="http://schemas.microsoft.com/office/drawing/2014/main" id="{C549C6EE-5ACA-46D6-B22F-9CFC37737D5A}"/>
              </a:ext>
            </a:extLst>
          </p:cNvPr>
          <p:cNvCxnSpPr>
            <a:cxnSpLocks/>
          </p:cNvCxnSpPr>
          <p:nvPr/>
        </p:nvCxnSpPr>
        <p:spPr bwMode="gray">
          <a:xfrm>
            <a:off x="299083" y="4270630"/>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Tijdelijke aanduiding voor inhoud 5">
            <a:hlinkClick r:id="rId4"/>
            <a:extLst>
              <a:ext uri="{FF2B5EF4-FFF2-40B4-BE49-F238E27FC236}">
                <a16:creationId xmlns:a16="http://schemas.microsoft.com/office/drawing/2014/main" id="{727B336C-B675-4E27-B371-544325C862B4}"/>
              </a:ext>
            </a:extLst>
          </p:cNvPr>
          <p:cNvPicPr>
            <a:picLocks noChangeAspect="1"/>
          </p:cNvPicPr>
          <p:nvPr/>
        </p:nvPicPr>
        <p:blipFill rotWithShape="1">
          <a:blip r:embed="rId5"/>
          <a:srcRect t="11218" b="4183"/>
          <a:stretch/>
        </p:blipFill>
        <p:spPr bwMode="gray">
          <a:xfrm>
            <a:off x="3173738" y="2316315"/>
            <a:ext cx="2743200" cy="1549795"/>
          </a:xfrm>
          <a:prstGeom prst="rect">
            <a:avLst/>
          </a:prstGeom>
        </p:spPr>
      </p:pic>
      <p:pic>
        <p:nvPicPr>
          <p:cNvPr id="20" name="Afbeelding 93">
            <a:hlinkClick r:id="rId6"/>
            <a:extLst>
              <a:ext uri="{FF2B5EF4-FFF2-40B4-BE49-F238E27FC236}">
                <a16:creationId xmlns:a16="http://schemas.microsoft.com/office/drawing/2014/main" id="{9FCA210C-CFB8-4D79-8E2E-7EA669CC1394}"/>
              </a:ext>
            </a:extLst>
          </p:cNvPr>
          <p:cNvPicPr>
            <a:picLocks noChangeAspect="1"/>
          </p:cNvPicPr>
          <p:nvPr/>
        </p:nvPicPr>
        <p:blipFill rotWithShape="1">
          <a:blip r:embed="rId7"/>
          <a:srcRect t="14749" r="2019" b="1068"/>
          <a:stretch/>
        </p:blipFill>
        <p:spPr>
          <a:xfrm>
            <a:off x="299083" y="2316315"/>
            <a:ext cx="2743200" cy="1549798"/>
          </a:xfrm>
          <a:prstGeom prst="rect">
            <a:avLst/>
          </a:prstGeom>
        </p:spPr>
      </p:pic>
      <p:pic>
        <p:nvPicPr>
          <p:cNvPr id="21" name="Afbeelding 94">
            <a:hlinkClick r:id="rId8"/>
            <a:extLst>
              <a:ext uri="{FF2B5EF4-FFF2-40B4-BE49-F238E27FC236}">
                <a16:creationId xmlns:a16="http://schemas.microsoft.com/office/drawing/2014/main" id="{AB51289C-31C2-46B1-9BC9-0B9E1C19A7BC}"/>
              </a:ext>
            </a:extLst>
          </p:cNvPr>
          <p:cNvPicPr>
            <a:picLocks noChangeAspect="1"/>
          </p:cNvPicPr>
          <p:nvPr/>
        </p:nvPicPr>
        <p:blipFill rotWithShape="1">
          <a:blip r:embed="rId9"/>
          <a:srcRect l="2055" t="13711" r="2326" b="9765"/>
          <a:stretch/>
        </p:blipFill>
        <p:spPr>
          <a:xfrm>
            <a:off x="6048393" y="2316315"/>
            <a:ext cx="2743200" cy="1549794"/>
          </a:xfrm>
          <a:prstGeom prst="rect">
            <a:avLst/>
          </a:prstGeom>
        </p:spPr>
      </p:pic>
      <p:pic>
        <p:nvPicPr>
          <p:cNvPr id="22" name="Tijdelijke aanduiding voor inhoud 11">
            <a:hlinkClick r:id="rId10"/>
            <a:extLst>
              <a:ext uri="{FF2B5EF4-FFF2-40B4-BE49-F238E27FC236}">
                <a16:creationId xmlns:a16="http://schemas.microsoft.com/office/drawing/2014/main" id="{24EA9925-D712-4B36-AF22-5EE98FEE0CAC}"/>
              </a:ext>
            </a:extLst>
          </p:cNvPr>
          <p:cNvPicPr>
            <a:picLocks noChangeAspect="1"/>
          </p:cNvPicPr>
          <p:nvPr/>
        </p:nvPicPr>
        <p:blipFill rotWithShape="1">
          <a:blip r:embed="rId11"/>
          <a:srcRect t="214" b="15187"/>
          <a:stretch/>
        </p:blipFill>
        <p:spPr>
          <a:xfrm>
            <a:off x="8923047" y="2316316"/>
            <a:ext cx="2743200" cy="1549794"/>
          </a:xfrm>
          <a:prstGeom prst="rect">
            <a:avLst/>
          </a:prstGeom>
        </p:spPr>
      </p:pic>
      <p:pic>
        <p:nvPicPr>
          <p:cNvPr id="23" name="Tijdelijke aanduiding voor inhoud 13">
            <a:hlinkClick r:id="rId12"/>
            <a:extLst>
              <a:ext uri="{FF2B5EF4-FFF2-40B4-BE49-F238E27FC236}">
                <a16:creationId xmlns:a16="http://schemas.microsoft.com/office/drawing/2014/main" id="{17634746-FBAD-4010-BBA8-496BEC999620}"/>
              </a:ext>
            </a:extLst>
          </p:cNvPr>
          <p:cNvPicPr>
            <a:picLocks noChangeAspect="1"/>
          </p:cNvPicPr>
          <p:nvPr/>
        </p:nvPicPr>
        <p:blipFill rotWithShape="1">
          <a:blip r:embed="rId13"/>
          <a:srcRect l="306" t="5169" r="-2" b="11194"/>
          <a:stretch/>
        </p:blipFill>
        <p:spPr>
          <a:xfrm>
            <a:off x="299082" y="4357844"/>
            <a:ext cx="2743200" cy="1557328"/>
          </a:xfrm>
          <a:prstGeom prst="rect">
            <a:avLst/>
          </a:prstGeom>
        </p:spPr>
      </p:pic>
      <p:sp>
        <p:nvSpPr>
          <p:cNvPr id="24" name="Tijdelijke aanduiding voor tekst 9">
            <a:extLst>
              <a:ext uri="{FF2B5EF4-FFF2-40B4-BE49-F238E27FC236}">
                <a16:creationId xmlns:a16="http://schemas.microsoft.com/office/drawing/2014/main" id="{5E51903D-A9A7-4807-9210-223AA8CA4E53}"/>
              </a:ext>
            </a:extLst>
          </p:cNvPr>
          <p:cNvSpPr txBox="1">
            <a:spLocks/>
          </p:cNvSpPr>
          <p:nvPr/>
        </p:nvSpPr>
        <p:spPr bwMode="gray">
          <a:xfrm>
            <a:off x="6048393" y="3971020"/>
            <a:ext cx="2726110" cy="287946"/>
          </a:xfrm>
          <a:prstGeom prst="rect">
            <a:avLst/>
          </a:prstGeom>
        </p:spPr>
        <p:txBody>
          <a:bodyPr vert="horz" lIns="0" tIns="0" rIns="0" bIns="0" rtlCol="0" anchor="t">
            <a:noAutofit/>
          </a:bodyPr>
          <a:lstStyle>
            <a:lvl1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1pPr>
            <a:lvl2pPr marL="0" indent="0" algn="l" defTabSz="914491" rtl="0" eaLnBrk="1" latinLnBrk="0" hangingPunct="1">
              <a:spcBef>
                <a:spcPts val="0"/>
              </a:spcBef>
              <a:buFont typeface="ABBvoiceOffice" panose="020D0603020503020204" pitchFamily="34" charset="0"/>
              <a:buNone/>
              <a:defRPr sz="1600" b="1" kern="1200">
                <a:solidFill>
                  <a:schemeClr val="tx2"/>
                </a:solidFill>
                <a:latin typeface="+mn-lt"/>
                <a:ea typeface="+mn-ea"/>
                <a:cs typeface="+mn-cs"/>
              </a:defRPr>
            </a:lvl2pPr>
            <a:lvl3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3pPr>
            <a:lvl4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4pPr>
            <a:lvl5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5pPr>
            <a:lvl6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6pPr>
            <a:lvl7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7pPr>
            <a:lvl8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8pPr>
            <a:lvl9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9pPr>
          </a:lstStyle>
          <a:p>
            <a:r>
              <a:rPr lang="en-US"/>
              <a:t>Explosionproof</a:t>
            </a:r>
          </a:p>
        </p:txBody>
      </p:sp>
      <p:cxnSp>
        <p:nvCxnSpPr>
          <p:cNvPr id="28" name="Rechte verbindingslijn 119">
            <a:extLst>
              <a:ext uri="{FF2B5EF4-FFF2-40B4-BE49-F238E27FC236}">
                <a16:creationId xmlns:a16="http://schemas.microsoft.com/office/drawing/2014/main" id="{067B4631-A9C1-4E80-88CD-79E052014CA3}"/>
              </a:ext>
            </a:extLst>
          </p:cNvPr>
          <p:cNvCxnSpPr>
            <a:cxnSpLocks/>
          </p:cNvCxnSpPr>
          <p:nvPr/>
        </p:nvCxnSpPr>
        <p:spPr bwMode="gray">
          <a:xfrm>
            <a:off x="3173738" y="4261622"/>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120">
            <a:extLst>
              <a:ext uri="{FF2B5EF4-FFF2-40B4-BE49-F238E27FC236}">
                <a16:creationId xmlns:a16="http://schemas.microsoft.com/office/drawing/2014/main" id="{886F7A56-8E9B-4E75-8E01-459249ADB2E7}"/>
              </a:ext>
            </a:extLst>
          </p:cNvPr>
          <p:cNvCxnSpPr>
            <a:cxnSpLocks/>
          </p:cNvCxnSpPr>
          <p:nvPr/>
        </p:nvCxnSpPr>
        <p:spPr bwMode="gray">
          <a:xfrm>
            <a:off x="6048393" y="4261622"/>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Afbeelding 2">
            <a:hlinkClick r:id="rId14"/>
            <a:extLst>
              <a:ext uri="{FF2B5EF4-FFF2-40B4-BE49-F238E27FC236}">
                <a16:creationId xmlns:a16="http://schemas.microsoft.com/office/drawing/2014/main" id="{A2C9025E-0E44-4835-A832-0F27CBF2D739}"/>
              </a:ext>
            </a:extLst>
          </p:cNvPr>
          <p:cNvPicPr>
            <a:picLocks noChangeAspect="1"/>
          </p:cNvPicPr>
          <p:nvPr/>
        </p:nvPicPr>
        <p:blipFill rotWithShape="1">
          <a:blip r:embed="rId15"/>
          <a:srcRect t="12845" b="2144"/>
          <a:stretch/>
        </p:blipFill>
        <p:spPr>
          <a:xfrm>
            <a:off x="6048393" y="4357843"/>
            <a:ext cx="2743200" cy="1557327"/>
          </a:xfrm>
          <a:prstGeom prst="rect">
            <a:avLst/>
          </a:prstGeom>
        </p:spPr>
      </p:pic>
    </p:spTree>
    <p:extLst>
      <p:ext uri="{BB962C8B-B14F-4D97-AF65-F5344CB8AC3E}">
        <p14:creationId xmlns:p14="http://schemas.microsoft.com/office/powerpoint/2010/main" val="1750851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6C911B-BF36-4210-A097-7697068A3810}"/>
              </a:ext>
            </a:extLst>
          </p:cNvPr>
          <p:cNvSpPr>
            <a:spLocks noGrp="1"/>
          </p:cNvSpPr>
          <p:nvPr>
            <p:ph type="title"/>
          </p:nvPr>
        </p:nvSpPr>
        <p:spPr/>
        <p:txBody>
          <a:bodyPr/>
          <a:lstStyle/>
          <a:p>
            <a:r>
              <a:rPr lang="en-US" dirty="0"/>
              <a:t>Your challenges to be solved</a:t>
            </a:r>
          </a:p>
        </p:txBody>
      </p:sp>
      <p:sp>
        <p:nvSpPr>
          <p:cNvPr id="4" name="Date Placeholder 3">
            <a:extLst>
              <a:ext uri="{FF2B5EF4-FFF2-40B4-BE49-F238E27FC236}">
                <a16:creationId xmlns:a16="http://schemas.microsoft.com/office/drawing/2014/main" id="{F0D24CA7-0AFA-4644-BC55-AD6C0C6B75DF}"/>
              </a:ext>
            </a:extLst>
          </p:cNvPr>
          <p:cNvSpPr>
            <a:spLocks noGrp="1"/>
          </p:cNvSpPr>
          <p:nvPr>
            <p:ph type="dt" sz="half" idx="18"/>
          </p:nvPr>
        </p:nvSpPr>
        <p:spPr/>
        <p:txBody>
          <a:bodyPr/>
          <a:lstStyle/>
          <a:p>
            <a:fld id="{DED11F41-F59E-4148-82B4-D5604C9DFCBD}" type="datetime4">
              <a:rPr lang="en-US" smtClean="0"/>
              <a:t>December 19, 2020</a:t>
            </a:fld>
            <a:endParaRPr lang="en-US" dirty="0"/>
          </a:p>
        </p:txBody>
      </p:sp>
      <p:sp>
        <p:nvSpPr>
          <p:cNvPr id="5" name="Footer Placeholder 4">
            <a:extLst>
              <a:ext uri="{FF2B5EF4-FFF2-40B4-BE49-F238E27FC236}">
                <a16:creationId xmlns:a16="http://schemas.microsoft.com/office/drawing/2014/main" id="{C71D597F-2383-4A89-BCFC-61925B3F7D43}"/>
              </a:ext>
            </a:extLst>
          </p:cNvPr>
          <p:cNvSpPr>
            <a:spLocks noGrp="1"/>
          </p:cNvSpPr>
          <p:nvPr>
            <p:ph type="ftr" sz="quarter" idx="19"/>
          </p:nvPr>
        </p:nvSpPr>
        <p:spPr/>
        <p:txBody>
          <a:bodyPr/>
          <a:lstStyle/>
          <a:p>
            <a:pPr lvl="8"/>
            <a:endParaRPr lang="en-US" dirty="0"/>
          </a:p>
        </p:txBody>
      </p:sp>
      <p:sp>
        <p:nvSpPr>
          <p:cNvPr id="6" name="Slide Number Placeholder 5">
            <a:extLst>
              <a:ext uri="{FF2B5EF4-FFF2-40B4-BE49-F238E27FC236}">
                <a16:creationId xmlns:a16="http://schemas.microsoft.com/office/drawing/2014/main" id="{C9A84FAD-E2C3-412E-BD4C-4C156E0FE6EA}"/>
              </a:ext>
            </a:extLst>
          </p:cNvPr>
          <p:cNvSpPr>
            <a:spLocks noGrp="1"/>
          </p:cNvSpPr>
          <p:nvPr>
            <p:ph type="sldNum" sz="quarter" idx="20"/>
          </p:nvPr>
        </p:nvSpPr>
        <p:spPr/>
        <p:txBody>
          <a:bodyPr/>
          <a:lstStyle/>
          <a:p>
            <a:r>
              <a:rPr lang="en-US"/>
              <a:t>Slide </a:t>
            </a:r>
            <a:fld id="{619F89D8-7AE3-494A-97F3-03D680869632}" type="slidenum">
              <a:rPr lang="en-US" smtClean="0"/>
              <a:pPr/>
              <a:t>7</a:t>
            </a:fld>
            <a:endParaRPr lang="en-US" dirty="0"/>
          </a:p>
        </p:txBody>
      </p:sp>
      <p:sp>
        <p:nvSpPr>
          <p:cNvPr id="7" name="Subtitle 6">
            <a:extLst>
              <a:ext uri="{FF2B5EF4-FFF2-40B4-BE49-F238E27FC236}">
                <a16:creationId xmlns:a16="http://schemas.microsoft.com/office/drawing/2014/main" id="{CC9F9C36-AE19-429C-B404-D6348025B7FE}"/>
              </a:ext>
            </a:extLst>
          </p:cNvPr>
          <p:cNvSpPr>
            <a:spLocks noGrp="1"/>
          </p:cNvSpPr>
          <p:nvPr>
            <p:ph type="subTitle" idx="13"/>
          </p:nvPr>
        </p:nvSpPr>
        <p:spPr/>
        <p:txBody>
          <a:bodyPr/>
          <a:lstStyle/>
          <a:p>
            <a:r>
              <a:rPr lang="en-US" dirty="0"/>
              <a:t>The impact of dust, water and moisture ingress</a:t>
            </a:r>
          </a:p>
        </p:txBody>
      </p:sp>
      <p:sp>
        <p:nvSpPr>
          <p:cNvPr id="8" name="Rectangle: Rounded Corners 7">
            <a:extLst>
              <a:ext uri="{FF2B5EF4-FFF2-40B4-BE49-F238E27FC236}">
                <a16:creationId xmlns:a16="http://schemas.microsoft.com/office/drawing/2014/main" id="{8533E95C-A3F1-42B5-A3B7-6D41B40D1F5E}"/>
              </a:ext>
            </a:extLst>
          </p:cNvPr>
          <p:cNvSpPr/>
          <p:nvPr/>
        </p:nvSpPr>
        <p:spPr bwMode="gray">
          <a:xfrm>
            <a:off x="495299" y="1828800"/>
            <a:ext cx="3518917" cy="193357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1600" b="1" dirty="0"/>
              <a:t>Liquid exposure</a:t>
            </a:r>
          </a:p>
        </p:txBody>
      </p:sp>
      <p:pic>
        <p:nvPicPr>
          <p:cNvPr id="15" name="Picture 14" descr="Icon&#10;&#10;Description automatically generated">
            <a:extLst>
              <a:ext uri="{FF2B5EF4-FFF2-40B4-BE49-F238E27FC236}">
                <a16:creationId xmlns:a16="http://schemas.microsoft.com/office/drawing/2014/main" id="{934B9127-E62C-4264-86A7-D36302DBCF29}"/>
              </a:ext>
            </a:extLst>
          </p:cNvPr>
          <p:cNvPicPr>
            <a:picLocks noChangeAspect="1"/>
          </p:cNvPicPr>
          <p:nvPr/>
        </p:nvPicPr>
        <p:blipFill>
          <a:blip r:embed="rId2"/>
          <a:stretch>
            <a:fillRect/>
          </a:stretch>
        </p:blipFill>
        <p:spPr>
          <a:xfrm>
            <a:off x="700658" y="2665514"/>
            <a:ext cx="560833" cy="512065"/>
          </a:xfrm>
          <a:prstGeom prst="rect">
            <a:avLst/>
          </a:prstGeom>
        </p:spPr>
      </p:pic>
      <p:sp>
        <p:nvSpPr>
          <p:cNvPr id="28" name="TextBox 27">
            <a:extLst>
              <a:ext uri="{FF2B5EF4-FFF2-40B4-BE49-F238E27FC236}">
                <a16:creationId xmlns:a16="http://schemas.microsoft.com/office/drawing/2014/main" id="{4E4F1D2E-BC9F-4837-A67B-7C142B0F73CD}"/>
              </a:ext>
            </a:extLst>
          </p:cNvPr>
          <p:cNvSpPr txBox="1"/>
          <p:nvPr/>
        </p:nvSpPr>
        <p:spPr bwMode="gray">
          <a:xfrm>
            <a:off x="1390544" y="2517629"/>
            <a:ext cx="2476606" cy="914400"/>
          </a:xfrm>
          <a:prstGeom prst="rect">
            <a:avLst/>
          </a:prstGeom>
          <a:noFill/>
        </p:spPr>
        <p:txBody>
          <a:bodyPr wrap="square" lIns="72000" tIns="72000" rIns="0" bIns="72000" rtlCol="0">
            <a:noAutofit/>
          </a:bodyPr>
          <a:lstStyle/>
          <a:p>
            <a:r>
              <a:rPr lang="en-GB" sz="1300" dirty="0">
                <a:solidFill>
                  <a:schemeClr val="bg1"/>
                </a:solidFill>
              </a:rPr>
              <a:t>Water and other liquid exposure due to high pressure hose down, condensation, accidental spills or machine oils and lubricants</a:t>
            </a:r>
          </a:p>
          <a:p>
            <a:endParaRPr lang="en-US" sz="1300" dirty="0" err="1">
              <a:solidFill>
                <a:schemeClr val="bg1"/>
              </a:solidFill>
            </a:endParaRPr>
          </a:p>
        </p:txBody>
      </p:sp>
      <p:sp>
        <p:nvSpPr>
          <p:cNvPr id="10" name="Rectangle: Rounded Corners 9">
            <a:extLst>
              <a:ext uri="{FF2B5EF4-FFF2-40B4-BE49-F238E27FC236}">
                <a16:creationId xmlns:a16="http://schemas.microsoft.com/office/drawing/2014/main" id="{87BB9685-F57A-44E8-98CC-3C262184A83B}"/>
              </a:ext>
            </a:extLst>
          </p:cNvPr>
          <p:cNvSpPr/>
          <p:nvPr/>
        </p:nvSpPr>
        <p:spPr bwMode="gray">
          <a:xfrm>
            <a:off x="8143874" y="1828798"/>
            <a:ext cx="3518917" cy="193357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1600" b="1" dirty="0"/>
              <a:t>High pressure hose down</a:t>
            </a:r>
          </a:p>
        </p:txBody>
      </p:sp>
      <p:pic>
        <p:nvPicPr>
          <p:cNvPr id="25" name="Picture 24" descr="A picture containing logo&#10;&#10;Description automatically generated">
            <a:extLst>
              <a:ext uri="{FF2B5EF4-FFF2-40B4-BE49-F238E27FC236}">
                <a16:creationId xmlns:a16="http://schemas.microsoft.com/office/drawing/2014/main" id="{225BC9EE-ECC1-4A01-BE1E-62BA8F54D7B6}"/>
              </a:ext>
            </a:extLst>
          </p:cNvPr>
          <p:cNvPicPr>
            <a:picLocks noChangeAspect="1"/>
          </p:cNvPicPr>
          <p:nvPr/>
        </p:nvPicPr>
        <p:blipFill>
          <a:blip r:embed="rId3"/>
          <a:stretch>
            <a:fillRect/>
          </a:stretch>
        </p:blipFill>
        <p:spPr>
          <a:xfrm>
            <a:off x="8368283" y="2641130"/>
            <a:ext cx="548641" cy="560833"/>
          </a:xfrm>
          <a:prstGeom prst="rect">
            <a:avLst/>
          </a:prstGeom>
        </p:spPr>
      </p:pic>
      <p:sp>
        <p:nvSpPr>
          <p:cNvPr id="29" name="TextBox 28">
            <a:extLst>
              <a:ext uri="{FF2B5EF4-FFF2-40B4-BE49-F238E27FC236}">
                <a16:creationId xmlns:a16="http://schemas.microsoft.com/office/drawing/2014/main" id="{13B38F5C-E079-4E85-BF8A-20A197E07B34}"/>
              </a:ext>
            </a:extLst>
          </p:cNvPr>
          <p:cNvSpPr txBox="1"/>
          <p:nvPr/>
        </p:nvSpPr>
        <p:spPr bwMode="gray">
          <a:xfrm>
            <a:off x="9030409" y="2517629"/>
            <a:ext cx="2532941" cy="914400"/>
          </a:xfrm>
          <a:prstGeom prst="rect">
            <a:avLst/>
          </a:prstGeom>
          <a:noFill/>
        </p:spPr>
        <p:txBody>
          <a:bodyPr wrap="square" lIns="72000" tIns="72000" rIns="72000" bIns="72000" rtlCol="0">
            <a:noAutofit/>
          </a:bodyPr>
          <a:lstStyle/>
          <a:p>
            <a:r>
              <a:rPr lang="en-US" sz="1300" dirty="0">
                <a:solidFill>
                  <a:schemeClr val="bg1"/>
                </a:solidFill>
              </a:rPr>
              <a:t>Presence of combustible dust e.g. in grain elevators, flour and feed mills, spice-grinding, sugar and cocoa plants</a:t>
            </a:r>
          </a:p>
        </p:txBody>
      </p:sp>
      <p:sp>
        <p:nvSpPr>
          <p:cNvPr id="12" name="Rectangle: Rounded Corners 11">
            <a:extLst>
              <a:ext uri="{FF2B5EF4-FFF2-40B4-BE49-F238E27FC236}">
                <a16:creationId xmlns:a16="http://schemas.microsoft.com/office/drawing/2014/main" id="{A4079D9F-EDA5-4C28-8D32-8A91B36E8A03}"/>
              </a:ext>
            </a:extLst>
          </p:cNvPr>
          <p:cNvSpPr/>
          <p:nvPr/>
        </p:nvSpPr>
        <p:spPr bwMode="gray">
          <a:xfrm>
            <a:off x="4319587" y="4030810"/>
            <a:ext cx="3518917" cy="193357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1600" b="1" dirty="0"/>
              <a:t>Temperature impact on materials</a:t>
            </a:r>
          </a:p>
        </p:txBody>
      </p:sp>
      <p:pic>
        <p:nvPicPr>
          <p:cNvPr id="23" name="Picture 22" descr="A picture containing text, clipart&#10;&#10;Description automatically generated">
            <a:extLst>
              <a:ext uri="{FF2B5EF4-FFF2-40B4-BE49-F238E27FC236}">
                <a16:creationId xmlns:a16="http://schemas.microsoft.com/office/drawing/2014/main" id="{56C89722-EC79-41FD-B36C-F9B4DA9112EF}"/>
              </a:ext>
            </a:extLst>
          </p:cNvPr>
          <p:cNvPicPr>
            <a:picLocks noChangeAspect="1"/>
          </p:cNvPicPr>
          <p:nvPr/>
        </p:nvPicPr>
        <p:blipFill>
          <a:blip r:embed="rId4"/>
          <a:stretch>
            <a:fillRect/>
          </a:stretch>
        </p:blipFill>
        <p:spPr>
          <a:xfrm>
            <a:off x="4618195" y="4944627"/>
            <a:ext cx="460249" cy="560833"/>
          </a:xfrm>
          <a:prstGeom prst="rect">
            <a:avLst/>
          </a:prstGeom>
        </p:spPr>
      </p:pic>
      <p:sp>
        <p:nvSpPr>
          <p:cNvPr id="30" name="TextBox 29">
            <a:extLst>
              <a:ext uri="{FF2B5EF4-FFF2-40B4-BE49-F238E27FC236}">
                <a16:creationId xmlns:a16="http://schemas.microsoft.com/office/drawing/2014/main" id="{F99EA096-E99D-4826-8D43-63CD01B93A10}"/>
              </a:ext>
            </a:extLst>
          </p:cNvPr>
          <p:cNvSpPr txBox="1"/>
          <p:nvPr/>
        </p:nvSpPr>
        <p:spPr bwMode="gray">
          <a:xfrm>
            <a:off x="5274224" y="4858387"/>
            <a:ext cx="2238481" cy="914400"/>
          </a:xfrm>
          <a:prstGeom prst="rect">
            <a:avLst/>
          </a:prstGeom>
          <a:noFill/>
        </p:spPr>
        <p:txBody>
          <a:bodyPr wrap="square" lIns="72000" tIns="72000" rIns="72000" bIns="72000" rtlCol="0">
            <a:noAutofit/>
          </a:bodyPr>
          <a:lstStyle/>
          <a:p>
            <a:r>
              <a:rPr lang="en-US" sz="1300" dirty="0">
                <a:solidFill>
                  <a:schemeClr val="bg1"/>
                </a:solidFill>
              </a:rPr>
              <a:t>High-pressure hose down cleaning with temperatures up to 160° F.</a:t>
            </a:r>
          </a:p>
        </p:txBody>
      </p:sp>
      <p:sp>
        <p:nvSpPr>
          <p:cNvPr id="9" name="Rectangle: Rounded Corners 8">
            <a:extLst>
              <a:ext uri="{FF2B5EF4-FFF2-40B4-BE49-F238E27FC236}">
                <a16:creationId xmlns:a16="http://schemas.microsoft.com/office/drawing/2014/main" id="{9102FC76-037E-404B-B4FF-516EAB3687D3}"/>
              </a:ext>
            </a:extLst>
          </p:cNvPr>
          <p:cNvSpPr/>
          <p:nvPr/>
        </p:nvSpPr>
        <p:spPr bwMode="gray">
          <a:xfrm>
            <a:off x="4319587" y="1828799"/>
            <a:ext cx="3518917" cy="1933575"/>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1600" b="1" dirty="0">
                <a:solidFill>
                  <a:schemeClr val="tx1"/>
                </a:solidFill>
              </a:rPr>
              <a:t>Dust exposure</a:t>
            </a:r>
          </a:p>
        </p:txBody>
      </p:sp>
      <p:pic>
        <p:nvPicPr>
          <p:cNvPr id="17" name="Picture 16">
            <a:extLst>
              <a:ext uri="{FF2B5EF4-FFF2-40B4-BE49-F238E27FC236}">
                <a16:creationId xmlns:a16="http://schemas.microsoft.com/office/drawing/2014/main" id="{9FF4C74A-57E4-4203-A0FA-E064157FDA9A}"/>
              </a:ext>
            </a:extLst>
          </p:cNvPr>
          <p:cNvPicPr>
            <a:picLocks noChangeAspect="1"/>
          </p:cNvPicPr>
          <p:nvPr/>
        </p:nvPicPr>
        <p:blipFill>
          <a:blip r:embed="rId5"/>
          <a:stretch>
            <a:fillRect/>
          </a:stretch>
        </p:blipFill>
        <p:spPr>
          <a:xfrm>
            <a:off x="4535899" y="2607602"/>
            <a:ext cx="624841" cy="627889"/>
          </a:xfrm>
          <a:prstGeom prst="rect">
            <a:avLst/>
          </a:prstGeom>
        </p:spPr>
      </p:pic>
      <p:sp>
        <p:nvSpPr>
          <p:cNvPr id="31" name="TextBox 30">
            <a:extLst>
              <a:ext uri="{FF2B5EF4-FFF2-40B4-BE49-F238E27FC236}">
                <a16:creationId xmlns:a16="http://schemas.microsoft.com/office/drawing/2014/main" id="{E6218AB0-DEA4-4BC2-A053-672DEF74E9F2}"/>
              </a:ext>
            </a:extLst>
          </p:cNvPr>
          <p:cNvSpPr txBox="1"/>
          <p:nvPr/>
        </p:nvSpPr>
        <p:spPr bwMode="gray">
          <a:xfrm>
            <a:off x="5274224" y="2517629"/>
            <a:ext cx="2210721" cy="914400"/>
          </a:xfrm>
          <a:prstGeom prst="rect">
            <a:avLst/>
          </a:prstGeom>
          <a:noFill/>
        </p:spPr>
        <p:txBody>
          <a:bodyPr wrap="square" lIns="72000" tIns="72000" rIns="0" bIns="72000" rtlCol="0">
            <a:noAutofit/>
          </a:bodyPr>
          <a:lstStyle/>
          <a:p>
            <a:r>
              <a:rPr lang="en-US" sz="1300" dirty="0"/>
              <a:t>By intentional or accidental contamination in the food or beverage processes. </a:t>
            </a:r>
          </a:p>
        </p:txBody>
      </p:sp>
      <p:sp>
        <p:nvSpPr>
          <p:cNvPr id="11" name="Rectangle: Rounded Corners 10">
            <a:extLst>
              <a:ext uri="{FF2B5EF4-FFF2-40B4-BE49-F238E27FC236}">
                <a16:creationId xmlns:a16="http://schemas.microsoft.com/office/drawing/2014/main" id="{E1210B05-C733-4BC9-AAD5-C72DB317F23B}"/>
              </a:ext>
            </a:extLst>
          </p:cNvPr>
          <p:cNvSpPr/>
          <p:nvPr/>
        </p:nvSpPr>
        <p:spPr bwMode="gray">
          <a:xfrm>
            <a:off x="495299" y="4030811"/>
            <a:ext cx="3518917" cy="1933575"/>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1600" b="1" dirty="0">
                <a:solidFill>
                  <a:schemeClr val="tx1"/>
                </a:solidFill>
              </a:rPr>
              <a:t>Pressure impact on materials</a:t>
            </a:r>
          </a:p>
        </p:txBody>
      </p:sp>
      <p:pic>
        <p:nvPicPr>
          <p:cNvPr id="21" name="Picture 20">
            <a:extLst>
              <a:ext uri="{FF2B5EF4-FFF2-40B4-BE49-F238E27FC236}">
                <a16:creationId xmlns:a16="http://schemas.microsoft.com/office/drawing/2014/main" id="{4CA27A2E-B600-459F-B6F1-DFAB623F8FB0}"/>
              </a:ext>
            </a:extLst>
          </p:cNvPr>
          <p:cNvPicPr>
            <a:picLocks noChangeAspect="1"/>
          </p:cNvPicPr>
          <p:nvPr/>
        </p:nvPicPr>
        <p:blipFill>
          <a:blip r:embed="rId6"/>
          <a:stretch>
            <a:fillRect/>
          </a:stretch>
        </p:blipFill>
        <p:spPr>
          <a:xfrm>
            <a:off x="700658" y="4944627"/>
            <a:ext cx="560833" cy="560833"/>
          </a:xfrm>
          <a:prstGeom prst="rect">
            <a:avLst/>
          </a:prstGeom>
        </p:spPr>
      </p:pic>
      <p:sp>
        <p:nvSpPr>
          <p:cNvPr id="32" name="TextBox 31">
            <a:extLst>
              <a:ext uri="{FF2B5EF4-FFF2-40B4-BE49-F238E27FC236}">
                <a16:creationId xmlns:a16="http://schemas.microsoft.com/office/drawing/2014/main" id="{38ABFC71-4A11-45AC-8BE1-E78A3BE8B57A}"/>
              </a:ext>
            </a:extLst>
          </p:cNvPr>
          <p:cNvSpPr txBox="1"/>
          <p:nvPr/>
        </p:nvSpPr>
        <p:spPr bwMode="gray">
          <a:xfrm>
            <a:off x="1390544" y="4772345"/>
            <a:ext cx="2210721" cy="914400"/>
          </a:xfrm>
          <a:prstGeom prst="rect">
            <a:avLst/>
          </a:prstGeom>
          <a:noFill/>
        </p:spPr>
        <p:txBody>
          <a:bodyPr wrap="square" lIns="72000" tIns="72000" rIns="0" bIns="72000" rtlCol="0">
            <a:noAutofit/>
          </a:bodyPr>
          <a:lstStyle/>
          <a:p>
            <a:r>
              <a:rPr lang="en-GB" sz="1300" dirty="0"/>
              <a:t>High-pressure hose down cleaning up with pressure up to 3,500 psi</a:t>
            </a:r>
            <a:endParaRPr lang="en-US" sz="1300" dirty="0">
              <a:solidFill>
                <a:srgbClr val="666666"/>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4A8AC578-7C14-4A4F-A527-505083A3BB9A}"/>
              </a:ext>
            </a:extLst>
          </p:cNvPr>
          <p:cNvSpPr/>
          <p:nvPr/>
        </p:nvSpPr>
        <p:spPr bwMode="gray">
          <a:xfrm>
            <a:off x="8143874" y="4030809"/>
            <a:ext cx="3518917" cy="1933575"/>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1600" b="1" dirty="0">
                <a:solidFill>
                  <a:schemeClr val="tx1"/>
                </a:solidFill>
              </a:rPr>
              <a:t>Short out</a:t>
            </a:r>
          </a:p>
        </p:txBody>
      </p:sp>
      <p:pic>
        <p:nvPicPr>
          <p:cNvPr id="27" name="Picture 26">
            <a:extLst>
              <a:ext uri="{FF2B5EF4-FFF2-40B4-BE49-F238E27FC236}">
                <a16:creationId xmlns:a16="http://schemas.microsoft.com/office/drawing/2014/main" id="{28117240-CB58-4E57-AE2B-E8447B89C944}"/>
              </a:ext>
            </a:extLst>
          </p:cNvPr>
          <p:cNvPicPr>
            <a:picLocks noChangeAspect="1"/>
          </p:cNvPicPr>
          <p:nvPr/>
        </p:nvPicPr>
        <p:blipFill>
          <a:blip r:embed="rId7"/>
          <a:stretch>
            <a:fillRect/>
          </a:stretch>
        </p:blipFill>
        <p:spPr>
          <a:xfrm>
            <a:off x="8403335" y="4944627"/>
            <a:ext cx="478537" cy="560833"/>
          </a:xfrm>
          <a:prstGeom prst="rect">
            <a:avLst/>
          </a:prstGeom>
        </p:spPr>
      </p:pic>
      <p:sp>
        <p:nvSpPr>
          <p:cNvPr id="33" name="TextBox 32">
            <a:extLst>
              <a:ext uri="{FF2B5EF4-FFF2-40B4-BE49-F238E27FC236}">
                <a16:creationId xmlns:a16="http://schemas.microsoft.com/office/drawing/2014/main" id="{1C14DE30-0AED-4DFD-9047-FBA108124B03}"/>
              </a:ext>
            </a:extLst>
          </p:cNvPr>
          <p:cNvSpPr txBox="1"/>
          <p:nvPr/>
        </p:nvSpPr>
        <p:spPr bwMode="gray">
          <a:xfrm>
            <a:off x="9030409" y="4759791"/>
            <a:ext cx="2396379" cy="914400"/>
          </a:xfrm>
          <a:prstGeom prst="rect">
            <a:avLst/>
          </a:prstGeom>
          <a:noFill/>
        </p:spPr>
        <p:txBody>
          <a:bodyPr wrap="square" lIns="72000" tIns="72000" rIns="0" bIns="72000" rtlCol="0">
            <a:noAutofit/>
          </a:bodyPr>
          <a:lstStyle/>
          <a:p>
            <a:r>
              <a:rPr lang="en-GB" sz="1300" dirty="0"/>
              <a:t>Liquid ingress can deteriorate or short out an electrical system immediately or over time</a:t>
            </a:r>
            <a:endParaRPr lang="nl-NL" sz="1300" dirty="0"/>
          </a:p>
        </p:txBody>
      </p:sp>
    </p:spTree>
    <p:extLst>
      <p:ext uri="{BB962C8B-B14F-4D97-AF65-F5344CB8AC3E}">
        <p14:creationId xmlns:p14="http://schemas.microsoft.com/office/powerpoint/2010/main" val="59113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D6025EE-18C7-4F9F-B59A-F58D62F38F6F}"/>
              </a:ext>
            </a:extLst>
          </p:cNvPr>
          <p:cNvSpPr>
            <a:spLocks noGrp="1"/>
          </p:cNvSpPr>
          <p:nvPr>
            <p:ph sz="quarter" idx="21"/>
          </p:nvPr>
        </p:nvSpPr>
        <p:spPr>
          <a:xfrm>
            <a:off x="332366" y="1931197"/>
            <a:ext cx="3544689" cy="2324280"/>
          </a:xfrm>
        </p:spPr>
        <p:txBody>
          <a:bodyPr/>
          <a:lstStyle/>
          <a:p>
            <a:pPr>
              <a:lnSpc>
                <a:spcPts val="2000"/>
              </a:lnSpc>
            </a:pPr>
            <a:r>
              <a:rPr lang="en-US" dirty="0"/>
              <a:t>Hygiene and stringent health and safety standards are a core part of achieving the required efficiency and security levels throughout the F&amp;B supply chain.          ABB Installation Products offer you the latest technologies and state-of-the-art materials conform the worldwide certifications and standards to keep your plant running: now and in the future.</a:t>
            </a:r>
          </a:p>
        </p:txBody>
      </p:sp>
      <p:sp>
        <p:nvSpPr>
          <p:cNvPr id="7" name="Title 6">
            <a:extLst>
              <a:ext uri="{FF2B5EF4-FFF2-40B4-BE49-F238E27FC236}">
                <a16:creationId xmlns:a16="http://schemas.microsoft.com/office/drawing/2014/main" id="{3BBB7B35-A056-437D-9178-C612D28CFFA3}"/>
              </a:ext>
            </a:extLst>
          </p:cNvPr>
          <p:cNvSpPr>
            <a:spLocks noGrp="1"/>
          </p:cNvSpPr>
          <p:nvPr>
            <p:ph type="title"/>
          </p:nvPr>
        </p:nvSpPr>
        <p:spPr/>
        <p:txBody>
          <a:bodyPr/>
          <a:lstStyle/>
          <a:p>
            <a:r>
              <a:rPr lang="en-US" dirty="0"/>
              <a:t>Innovative technologies</a:t>
            </a:r>
            <a:br>
              <a:rPr lang="en-US" dirty="0"/>
            </a:br>
            <a:r>
              <a:rPr lang="en-US" b="0" dirty="0"/>
              <a:t>for daily practice</a:t>
            </a:r>
          </a:p>
        </p:txBody>
      </p:sp>
      <p:sp>
        <p:nvSpPr>
          <p:cNvPr id="3" name="Date Placeholder 2">
            <a:extLst>
              <a:ext uri="{FF2B5EF4-FFF2-40B4-BE49-F238E27FC236}">
                <a16:creationId xmlns:a16="http://schemas.microsoft.com/office/drawing/2014/main" id="{6A7D9510-5911-4977-AA40-9B6CD9BF47FF}"/>
              </a:ext>
            </a:extLst>
          </p:cNvPr>
          <p:cNvSpPr>
            <a:spLocks noGrp="1"/>
          </p:cNvSpPr>
          <p:nvPr>
            <p:ph type="dt" sz="half" idx="18"/>
          </p:nvPr>
        </p:nvSpPr>
        <p:spPr/>
        <p:txBody>
          <a:bodyPr/>
          <a:lstStyle/>
          <a:p>
            <a:fld id="{802F1124-33BD-4EBB-98B3-2BE08BF7D732}" type="datetime4">
              <a:rPr lang="en-US" smtClean="0"/>
              <a:t>December 19, 2020</a:t>
            </a:fld>
            <a:endParaRPr lang="en-US" dirty="0"/>
          </a:p>
        </p:txBody>
      </p:sp>
      <p:sp>
        <p:nvSpPr>
          <p:cNvPr id="4" name="Footer Placeholder 3">
            <a:extLst>
              <a:ext uri="{FF2B5EF4-FFF2-40B4-BE49-F238E27FC236}">
                <a16:creationId xmlns:a16="http://schemas.microsoft.com/office/drawing/2014/main" id="{E41DFD2C-B486-4439-A4AC-7D0F0F44AF1A}"/>
              </a:ext>
            </a:extLst>
          </p:cNvPr>
          <p:cNvSpPr>
            <a:spLocks noGrp="1"/>
          </p:cNvSpPr>
          <p:nvPr>
            <p:ph type="ftr" sz="quarter" idx="19"/>
          </p:nvPr>
        </p:nvSpPr>
        <p:spPr/>
        <p:txBody>
          <a:bodyPr/>
          <a:lstStyle/>
          <a:p>
            <a:pPr lvl="8"/>
            <a:endParaRPr lang="en-US" dirty="0"/>
          </a:p>
        </p:txBody>
      </p:sp>
      <p:sp>
        <p:nvSpPr>
          <p:cNvPr id="5" name="Slide Number Placeholder 4">
            <a:extLst>
              <a:ext uri="{FF2B5EF4-FFF2-40B4-BE49-F238E27FC236}">
                <a16:creationId xmlns:a16="http://schemas.microsoft.com/office/drawing/2014/main" id="{C81E614F-279E-4D89-AE75-803EE1179590}"/>
              </a:ext>
            </a:extLst>
          </p:cNvPr>
          <p:cNvSpPr>
            <a:spLocks noGrp="1"/>
          </p:cNvSpPr>
          <p:nvPr>
            <p:ph type="sldNum" sz="quarter" idx="20"/>
          </p:nvPr>
        </p:nvSpPr>
        <p:spPr/>
        <p:txBody>
          <a:bodyPr/>
          <a:lstStyle/>
          <a:p>
            <a:r>
              <a:rPr lang="en-US"/>
              <a:t>Slide </a:t>
            </a:r>
            <a:fld id="{619F89D8-7AE3-494A-97F3-03D680869632}" type="slidenum">
              <a:rPr lang="en-US" smtClean="0"/>
              <a:pPr/>
              <a:t>8</a:t>
            </a:fld>
            <a:endParaRPr lang="en-US" dirty="0"/>
          </a:p>
        </p:txBody>
      </p:sp>
      <p:pic>
        <p:nvPicPr>
          <p:cNvPr id="2" name="Picture 1">
            <a:extLst>
              <a:ext uri="{FF2B5EF4-FFF2-40B4-BE49-F238E27FC236}">
                <a16:creationId xmlns:a16="http://schemas.microsoft.com/office/drawing/2014/main" id="{2471BC38-4F90-4C60-8819-65C4BDC60110}"/>
              </a:ext>
            </a:extLst>
          </p:cNvPr>
          <p:cNvPicPr>
            <a:picLocks noChangeAspect="1"/>
          </p:cNvPicPr>
          <p:nvPr/>
        </p:nvPicPr>
        <p:blipFill>
          <a:blip r:embed="rId2"/>
          <a:stretch>
            <a:fillRect/>
          </a:stretch>
        </p:blipFill>
        <p:spPr>
          <a:xfrm>
            <a:off x="4634278" y="330143"/>
            <a:ext cx="6672351" cy="5766229"/>
          </a:xfrm>
          <a:prstGeom prst="rect">
            <a:avLst/>
          </a:prstGeom>
        </p:spPr>
      </p:pic>
    </p:spTree>
    <p:extLst>
      <p:ext uri="{BB962C8B-B14F-4D97-AF65-F5344CB8AC3E}">
        <p14:creationId xmlns:p14="http://schemas.microsoft.com/office/powerpoint/2010/main" val="20207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245D7E-5179-4B1F-A1C3-9269B22C332D}"/>
              </a:ext>
            </a:extLst>
          </p:cNvPr>
          <p:cNvSpPr>
            <a:spLocks noGrp="1"/>
          </p:cNvSpPr>
          <p:nvPr>
            <p:ph type="title"/>
          </p:nvPr>
        </p:nvSpPr>
        <p:spPr/>
        <p:txBody>
          <a:bodyPr/>
          <a:lstStyle/>
          <a:p>
            <a:r>
              <a:rPr lang="en-US" dirty="0"/>
              <a:t>Flexible metallic conduits</a:t>
            </a:r>
          </a:p>
        </p:txBody>
      </p:sp>
      <p:sp>
        <p:nvSpPr>
          <p:cNvPr id="4" name="Date Placeholder 3">
            <a:extLst>
              <a:ext uri="{FF2B5EF4-FFF2-40B4-BE49-F238E27FC236}">
                <a16:creationId xmlns:a16="http://schemas.microsoft.com/office/drawing/2014/main" id="{EE07B6FA-560D-4C4B-8352-5ECD1CDDC0B6}"/>
              </a:ext>
            </a:extLst>
          </p:cNvPr>
          <p:cNvSpPr>
            <a:spLocks noGrp="1"/>
          </p:cNvSpPr>
          <p:nvPr>
            <p:ph type="dt" sz="half" idx="18"/>
          </p:nvPr>
        </p:nvSpPr>
        <p:spPr/>
        <p:txBody>
          <a:bodyPr/>
          <a:lstStyle/>
          <a:p>
            <a:fld id="{DED11F41-F59E-4148-82B4-D5604C9DFCBD}" type="datetime4">
              <a:rPr lang="en-US" smtClean="0"/>
              <a:t>December 19, 2020</a:t>
            </a:fld>
            <a:endParaRPr lang="en-US" dirty="0"/>
          </a:p>
        </p:txBody>
      </p:sp>
      <p:sp>
        <p:nvSpPr>
          <p:cNvPr id="5" name="Footer Placeholder 4">
            <a:extLst>
              <a:ext uri="{FF2B5EF4-FFF2-40B4-BE49-F238E27FC236}">
                <a16:creationId xmlns:a16="http://schemas.microsoft.com/office/drawing/2014/main" id="{C8067047-5190-4744-AF8C-96B4D0F90DDA}"/>
              </a:ext>
            </a:extLst>
          </p:cNvPr>
          <p:cNvSpPr>
            <a:spLocks noGrp="1"/>
          </p:cNvSpPr>
          <p:nvPr>
            <p:ph type="ftr" sz="quarter" idx="19"/>
          </p:nvPr>
        </p:nvSpPr>
        <p:spPr/>
        <p:txBody>
          <a:bodyPr/>
          <a:lstStyle/>
          <a:p>
            <a:pPr lvl="8"/>
            <a:endParaRPr lang="en-US" dirty="0"/>
          </a:p>
        </p:txBody>
      </p:sp>
      <p:sp>
        <p:nvSpPr>
          <p:cNvPr id="6" name="Slide Number Placeholder 5">
            <a:extLst>
              <a:ext uri="{FF2B5EF4-FFF2-40B4-BE49-F238E27FC236}">
                <a16:creationId xmlns:a16="http://schemas.microsoft.com/office/drawing/2014/main" id="{E8AF1B7B-1138-40B9-8F86-B4575B04C253}"/>
              </a:ext>
            </a:extLst>
          </p:cNvPr>
          <p:cNvSpPr>
            <a:spLocks noGrp="1"/>
          </p:cNvSpPr>
          <p:nvPr>
            <p:ph type="sldNum" sz="quarter" idx="20"/>
          </p:nvPr>
        </p:nvSpPr>
        <p:spPr/>
        <p:txBody>
          <a:bodyPr/>
          <a:lstStyle/>
          <a:p>
            <a:r>
              <a:rPr lang="en-US"/>
              <a:t>Slide </a:t>
            </a:r>
            <a:fld id="{619F89D8-7AE3-494A-97F3-03D680869632}" type="slidenum">
              <a:rPr lang="en-US" smtClean="0"/>
              <a:pPr/>
              <a:t>9</a:t>
            </a:fld>
            <a:endParaRPr lang="en-US" dirty="0"/>
          </a:p>
        </p:txBody>
      </p:sp>
      <p:sp>
        <p:nvSpPr>
          <p:cNvPr id="8" name="Subtitle 7">
            <a:extLst>
              <a:ext uri="{FF2B5EF4-FFF2-40B4-BE49-F238E27FC236}">
                <a16:creationId xmlns:a16="http://schemas.microsoft.com/office/drawing/2014/main" id="{D134CE32-FA45-42AF-96F7-072ABA28FE41}"/>
              </a:ext>
            </a:extLst>
          </p:cNvPr>
          <p:cNvSpPr>
            <a:spLocks noGrp="1"/>
          </p:cNvSpPr>
          <p:nvPr>
            <p:ph type="subTitle" idx="13"/>
          </p:nvPr>
        </p:nvSpPr>
        <p:spPr/>
        <p:txBody>
          <a:bodyPr/>
          <a:lstStyle/>
          <a:p>
            <a:r>
              <a:rPr lang="en-US" dirty="0"/>
              <a:t>Strength and flexibility for motion, vibration and bending</a:t>
            </a:r>
          </a:p>
        </p:txBody>
      </p:sp>
      <p:sp>
        <p:nvSpPr>
          <p:cNvPr id="7" name="TextBox 6">
            <a:extLst>
              <a:ext uri="{FF2B5EF4-FFF2-40B4-BE49-F238E27FC236}">
                <a16:creationId xmlns:a16="http://schemas.microsoft.com/office/drawing/2014/main" id="{36CED751-70A9-43FF-86BD-2FA44E4C0317}"/>
              </a:ext>
            </a:extLst>
          </p:cNvPr>
          <p:cNvSpPr txBox="1"/>
          <p:nvPr/>
        </p:nvSpPr>
        <p:spPr bwMode="gray">
          <a:xfrm>
            <a:off x="332367" y="1589213"/>
            <a:ext cx="1528183" cy="914400"/>
          </a:xfrm>
          <a:prstGeom prst="rect">
            <a:avLst/>
          </a:prstGeom>
          <a:noFill/>
        </p:spPr>
        <p:txBody>
          <a:bodyPr wrap="square" lIns="72000" tIns="72000" rIns="72000" bIns="72000" rtlCol="0">
            <a:noAutofit/>
          </a:bodyPr>
          <a:lstStyle/>
          <a:p>
            <a:r>
              <a:rPr lang="en-US" sz="800" dirty="0"/>
              <a:t>—</a:t>
            </a:r>
          </a:p>
          <a:p>
            <a:r>
              <a:rPr lang="en-US" sz="800" dirty="0"/>
              <a:t>01 LTFE - Food &amp; beverage, CE certified</a:t>
            </a:r>
          </a:p>
          <a:p>
            <a:r>
              <a:rPr lang="en-US" sz="800" dirty="0"/>
              <a:t>—</a:t>
            </a:r>
          </a:p>
          <a:p>
            <a:r>
              <a:rPr lang="en-US" sz="800" dirty="0"/>
              <a:t>02 LTFU - Food &amp; beverage, UL listed</a:t>
            </a:r>
          </a:p>
          <a:p>
            <a:r>
              <a:rPr lang="en-US" sz="800" dirty="0"/>
              <a:t>—</a:t>
            </a:r>
          </a:p>
          <a:p>
            <a:r>
              <a:rPr lang="en-US" sz="800" dirty="0"/>
              <a:t>03 LT6FE - Food &amp; beverage 316L stainless steel, CE certified</a:t>
            </a:r>
          </a:p>
          <a:p>
            <a:r>
              <a:rPr lang="en-US" sz="800" dirty="0"/>
              <a:t>—</a:t>
            </a:r>
          </a:p>
          <a:p>
            <a:r>
              <a:rPr lang="en-US" sz="800" dirty="0"/>
              <a:t>04 Series 5300 9300SST6 Stainless steel</a:t>
            </a:r>
          </a:p>
          <a:p>
            <a:r>
              <a:rPr lang="en-US" sz="800" dirty="0"/>
              <a:t>—</a:t>
            </a:r>
          </a:p>
          <a:p>
            <a:r>
              <a:rPr lang="en-US" sz="800" dirty="0"/>
              <a:t>05 Series 5300 9300SST6HT High temperature</a:t>
            </a:r>
            <a:endParaRPr lang="en-US" sz="600" dirty="0"/>
          </a:p>
        </p:txBody>
      </p:sp>
      <p:pic>
        <p:nvPicPr>
          <p:cNvPr id="12" name="Picture 11">
            <a:extLst>
              <a:ext uri="{FF2B5EF4-FFF2-40B4-BE49-F238E27FC236}">
                <a16:creationId xmlns:a16="http://schemas.microsoft.com/office/drawing/2014/main" id="{B46D5AFC-2132-42BC-9113-6B81FC445BAB}"/>
              </a:ext>
            </a:extLst>
          </p:cNvPr>
          <p:cNvPicPr>
            <a:picLocks noChangeAspect="1"/>
          </p:cNvPicPr>
          <p:nvPr/>
        </p:nvPicPr>
        <p:blipFill>
          <a:blip r:embed="rId2"/>
          <a:stretch>
            <a:fillRect/>
          </a:stretch>
        </p:blipFill>
        <p:spPr>
          <a:xfrm>
            <a:off x="2354317" y="4042792"/>
            <a:ext cx="3886305" cy="391591"/>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12802A30-BEAB-4EA4-8370-02F51853BAB5}"/>
              </a:ext>
            </a:extLst>
          </p:cNvPr>
          <p:cNvPicPr>
            <a:picLocks noChangeAspect="1"/>
          </p:cNvPicPr>
          <p:nvPr/>
        </p:nvPicPr>
        <p:blipFill>
          <a:blip r:embed="rId3">
            <a:alphaModFix/>
          </a:blip>
          <a:stretch>
            <a:fillRect/>
          </a:stretch>
        </p:blipFill>
        <p:spPr>
          <a:xfrm>
            <a:off x="2490258" y="1625243"/>
            <a:ext cx="7108690" cy="1478608"/>
          </a:xfrm>
          <a:prstGeom prst="rect">
            <a:avLst/>
          </a:prstGeom>
        </p:spPr>
      </p:pic>
      <p:sp>
        <p:nvSpPr>
          <p:cNvPr id="22" name="Content Placeholder 8">
            <a:extLst>
              <a:ext uri="{FF2B5EF4-FFF2-40B4-BE49-F238E27FC236}">
                <a16:creationId xmlns:a16="http://schemas.microsoft.com/office/drawing/2014/main" id="{451098E5-BF4E-4168-A7D5-84E13B81A5AA}"/>
              </a:ext>
            </a:extLst>
          </p:cNvPr>
          <p:cNvSpPr txBox="1">
            <a:spLocks/>
          </p:cNvSpPr>
          <p:nvPr/>
        </p:nvSpPr>
        <p:spPr bwMode="gray">
          <a:xfrm>
            <a:off x="6589985" y="4042792"/>
            <a:ext cx="4053205" cy="1040603"/>
          </a:xfrm>
          <a:prstGeom prst="rect">
            <a:avLst/>
          </a:prstGeom>
        </p:spPr>
        <p:txBody>
          <a:bodyPr vert="horz" lIns="0" tIns="0" rIns="0" bIns="0" rtlCol="0">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b="1" dirty="0"/>
              <a:t>The next generation in liquidtight conduits.</a:t>
            </a:r>
          </a:p>
          <a:p>
            <a:pPr marL="171450" indent="-171450">
              <a:buFont typeface="Arial" panose="020B0604020202020204" pitchFamily="34" charset="0"/>
              <a:buChar char="•"/>
            </a:pPr>
            <a:r>
              <a:rPr lang="en-US" sz="1200" b="1" dirty="0">
                <a:solidFill>
                  <a:srgbClr val="FF0000"/>
                </a:solidFill>
              </a:rPr>
              <a:t>Dust and liquidtight. </a:t>
            </a:r>
            <a:r>
              <a:rPr lang="en-US" sz="1200" dirty="0"/>
              <a:t>Stainless steel 316 liquidtight and system solutions for the most demanding corrosive environments, where extreme temperatures are encountered.</a:t>
            </a:r>
          </a:p>
        </p:txBody>
      </p:sp>
    </p:spTree>
    <p:extLst>
      <p:ext uri="{BB962C8B-B14F-4D97-AF65-F5344CB8AC3E}">
        <p14:creationId xmlns:p14="http://schemas.microsoft.com/office/powerpoint/2010/main" val="128191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BB Widescreen">
  <a:themeElements>
    <a:clrScheme name="Custom 2">
      <a:dk1>
        <a:srgbClr val="000000"/>
      </a:dk1>
      <a:lt1>
        <a:srgbClr val="FFFFFF"/>
      </a:lt1>
      <a:dk2>
        <a:srgbClr val="D90000"/>
      </a:dk2>
      <a:lt2>
        <a:srgbClr val="FF000F"/>
      </a:lt2>
      <a:accent1>
        <a:srgbClr val="262626"/>
      </a:accent1>
      <a:accent2>
        <a:srgbClr val="6E6E6E"/>
      </a:accent2>
      <a:accent3>
        <a:srgbClr val="A9A9A9"/>
      </a:accent3>
      <a:accent4>
        <a:srgbClr val="D2D2D2"/>
      </a:accent4>
      <a:accent5>
        <a:srgbClr val="F0F0F0"/>
      </a:accent5>
      <a:accent6>
        <a:srgbClr val="FAFAFA"/>
      </a:accent6>
      <a:hlink>
        <a:srgbClr val="D90000"/>
      </a:hlink>
      <a:folHlink>
        <a:srgbClr val="FF000F"/>
      </a:folHlink>
    </a:clrScheme>
    <a:fontScheme name="ABBvoice">
      <a:majorFont>
        <a:latin typeface="ABBvoice"/>
        <a:ea typeface="ABBvoice"/>
        <a:cs typeface="ABBvoice"/>
      </a:majorFont>
      <a:minorFont>
        <a:latin typeface="ABBvoice"/>
        <a:ea typeface="ABBvoice"/>
        <a:cs typeface="ABBvo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72000" tIns="72000" rIns="72000" bIns="72000" rtlCol="0">
        <a:noAutofit/>
      </a:bodyPr>
      <a:lstStyle>
        <a:defPPr>
          <a:defRPr sz="1400" dirty="0" err="1" smtClean="0"/>
        </a:defPPr>
      </a:lstStyle>
    </a:txDef>
  </a:objectDefaults>
  <a:extraClrSchemeLst/>
  <a:custClrLst>
    <a:custClr name="Blue">
      <a:srgbClr val="004C97"/>
    </a:custClr>
    <a:custClr name="Green">
      <a:srgbClr val="007A33"/>
    </a:custClr>
    <a:custClr name="Yellow">
      <a:srgbClr val="FFD100"/>
    </a:custClr>
    <a:custClr name="Red Grey">
      <a:srgbClr val="817275"/>
    </a:custClr>
    <a:custClr name="Green Grey">
      <a:srgbClr val="6B7173"/>
    </a:custClr>
    <a:custClr name="Blue Grey">
      <a:srgbClr val="5B6F80"/>
    </a:custClr>
    <a:custClr name="Violet Grey">
      <a:srgbClr val="78838E"/>
    </a:custClr>
  </a:custClrLst>
  <a:extLst>
    <a:ext uri="{05A4C25C-085E-4340-85A3-A5531E510DB2}">
      <thm15:themeFamily xmlns:thm15="http://schemas.microsoft.com/office/thememl/2012/main" name="ABB Widescreen" id="{62278C66-EA74-4E15-B987-6AD1F05E7FC8}" vid="{767BC7D0-3A94-46F7-9A97-7885CD999C4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701904AC039149B460DAF0D613D5BA" ma:contentTypeVersion="7" ma:contentTypeDescription="Create a new document." ma:contentTypeScope="" ma:versionID="212b1272eb7ab57d0b0b40372f583df1">
  <xsd:schema xmlns:xsd="http://www.w3.org/2001/XMLSchema" xmlns:xs="http://www.w3.org/2001/XMLSchema" xmlns:p="http://schemas.microsoft.com/office/2006/metadata/properties" xmlns:ns2="4375e9cb-7add-4b6d-a51a-1eb998a4483b" targetNamespace="http://schemas.microsoft.com/office/2006/metadata/properties" ma:root="true" ma:fieldsID="ac771e7c06976cab3d313d1d13d374ee" ns2:_="">
    <xsd:import namespace="4375e9cb-7add-4b6d-a51a-1eb998a4483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75e9cb-7add-4b6d-a51a-1eb998a448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B8604D-FAE6-4EFC-B761-74F03195EDAD}">
  <ds:schemaRefs>
    <ds:schemaRef ds:uri="http://schemas.microsoft.com/sharepoint/v3/contenttype/forms"/>
  </ds:schemaRefs>
</ds:datastoreItem>
</file>

<file path=customXml/itemProps2.xml><?xml version="1.0" encoding="utf-8"?>
<ds:datastoreItem xmlns:ds="http://schemas.openxmlformats.org/officeDocument/2006/customXml" ds:itemID="{A62CF75E-2F1E-4996-916F-E30641A871F7}"/>
</file>

<file path=customXml/itemProps3.xml><?xml version="1.0" encoding="utf-8"?>
<ds:datastoreItem xmlns:ds="http://schemas.openxmlformats.org/officeDocument/2006/customXml" ds:itemID="{0FAD937F-9B70-4B8F-9709-1C533C15038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Default Theme</Template>
  <TotalTime>9970</TotalTime>
  <Words>2415</Words>
  <Application>Microsoft Office PowerPoint</Application>
  <PresentationFormat>Widescreen</PresentationFormat>
  <Paragraphs>425</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ABBvoice</vt:lpstr>
      <vt:lpstr>ABBvoiceOffice</vt:lpstr>
      <vt:lpstr>Arial</vt:lpstr>
      <vt:lpstr>Symbol</vt:lpstr>
      <vt:lpstr>ABB Widescreen</vt:lpstr>
      <vt:lpstr>Food and Beverage Industry USA</vt:lpstr>
      <vt:lpstr>—  Thomas &amp; Betts is now part of ABB’s Installation Products Division, but our long legacy of quality products and innovation remains the same.  From connectors that support wire buildings on Earth to cable ties that help put machines in space, we continue to work every day to make, market, design and sell products that provide a smarter, safer and more reliable flow of electricity, from source to socket.</vt:lpstr>
      <vt:lpstr>Contents</vt:lpstr>
      <vt:lpstr>ABB Installation products</vt:lpstr>
      <vt:lpstr>ABB Installation products</vt:lpstr>
      <vt:lpstr>Installation solutions for Food &amp; Beverage</vt:lpstr>
      <vt:lpstr>Your challenges to be solved</vt:lpstr>
      <vt:lpstr>Innovative technologies for daily practice</vt:lpstr>
      <vt:lpstr>Flexible metallic conduits</vt:lpstr>
      <vt:lpstr>Flexible Liquidtight metallic conduits</vt:lpstr>
      <vt:lpstr>Flexible conduit systems – non metallic</vt:lpstr>
      <vt:lpstr>Explosion protective conduit systems, cable glands and accessories</vt:lpstr>
      <vt:lpstr>Wire and cable management</vt:lpstr>
      <vt:lpstr>ABB’s no-cost confidential plant assessment</vt:lpstr>
      <vt:lpstr>Fittings and cable glands</vt:lpstr>
      <vt:lpstr>Rigid conduit systems</vt:lpstr>
      <vt:lpstr>Product selection guide </vt:lpstr>
      <vt:lpstr>Product selection guide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Tisdale</dc:creator>
  <cp:lastModifiedBy>Brian Tisdale</cp:lastModifiedBy>
  <cp:revision>32</cp:revision>
  <dcterms:created xsi:type="dcterms:W3CDTF">2020-11-23T15:18:02Z</dcterms:created>
  <dcterms:modified xsi:type="dcterms:W3CDTF">2020-12-19T21:01:18Z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0x010100A3701904AC039149B460DAF0D613D5BA</vt:lpwstr>
  </property>
</Properties>
</file>