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84" r:id="rId2"/>
    <p:sldMasterId id="2147483803" r:id="rId3"/>
    <p:sldMasterId id="2147483822" r:id="rId4"/>
  </p:sldMasterIdLst>
  <p:notesMasterIdLst>
    <p:notesMasterId r:id="rId49"/>
  </p:notesMasterIdLst>
  <p:handoutMasterIdLst>
    <p:handoutMasterId r:id="rId50"/>
  </p:handoutMasterIdLst>
  <p:sldIdLst>
    <p:sldId id="320" r:id="rId5"/>
    <p:sldId id="322" r:id="rId6"/>
    <p:sldId id="256" r:id="rId7"/>
    <p:sldId id="365" r:id="rId8"/>
    <p:sldId id="263" r:id="rId9"/>
    <p:sldId id="325" r:id="rId10"/>
    <p:sldId id="326" r:id="rId11"/>
    <p:sldId id="327" r:id="rId12"/>
    <p:sldId id="328" r:id="rId13"/>
    <p:sldId id="338" r:id="rId14"/>
    <p:sldId id="341" r:id="rId15"/>
    <p:sldId id="347" r:id="rId16"/>
    <p:sldId id="329" r:id="rId17"/>
    <p:sldId id="330" r:id="rId18"/>
    <p:sldId id="331" r:id="rId19"/>
    <p:sldId id="342" r:id="rId20"/>
    <p:sldId id="332" r:id="rId21"/>
    <p:sldId id="333" r:id="rId22"/>
    <p:sldId id="344" r:id="rId23"/>
    <p:sldId id="345" r:id="rId24"/>
    <p:sldId id="346" r:id="rId25"/>
    <p:sldId id="348" r:id="rId26"/>
    <p:sldId id="350" r:id="rId27"/>
    <p:sldId id="349" r:id="rId28"/>
    <p:sldId id="352" r:id="rId29"/>
    <p:sldId id="353" r:id="rId30"/>
    <p:sldId id="354" r:id="rId31"/>
    <p:sldId id="355" r:id="rId32"/>
    <p:sldId id="356" r:id="rId33"/>
    <p:sldId id="357" r:id="rId34"/>
    <p:sldId id="363" r:id="rId35"/>
    <p:sldId id="364" r:id="rId36"/>
    <p:sldId id="358" r:id="rId37"/>
    <p:sldId id="359" r:id="rId38"/>
    <p:sldId id="360" r:id="rId39"/>
    <p:sldId id="361" r:id="rId40"/>
    <p:sldId id="362" r:id="rId41"/>
    <p:sldId id="336" r:id="rId42"/>
    <p:sldId id="337" r:id="rId43"/>
    <p:sldId id="343" r:id="rId44"/>
    <p:sldId id="321" r:id="rId45"/>
    <p:sldId id="366" r:id="rId46"/>
    <p:sldId id="261" r:id="rId47"/>
    <p:sldId id="258" r:id="rId48"/>
  </p:sldIdLst>
  <p:sldSz cx="9144000" cy="6858000" type="screen4x3"/>
  <p:notesSz cx="6858000" cy="9144000"/>
  <p:custDataLst>
    <p:tags r:id="rId5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232">
          <p15:clr>
            <a:srgbClr val="A4A3A4"/>
          </p15:clr>
        </p15:guide>
        <p15:guide id="3" orient="horz" pos="1003">
          <p15:clr>
            <a:srgbClr val="A4A3A4"/>
          </p15:clr>
        </p15:guide>
        <p15:guide id="4" orient="horz" pos="2410">
          <p15:clr>
            <a:srgbClr val="A4A3A4"/>
          </p15:clr>
        </p15:guide>
        <p15:guide id="5" orient="horz" pos="2500">
          <p15:clr>
            <a:srgbClr val="A4A3A4"/>
          </p15:clr>
        </p15:guide>
        <p15:guide id="6" orient="horz" pos="3906">
          <p15:clr>
            <a:srgbClr val="A4A3A4"/>
          </p15:clr>
        </p15:guide>
        <p15:guide id="7" pos="136">
          <p15:clr>
            <a:srgbClr val="A4A3A4"/>
          </p15:clr>
        </p15:guide>
        <p15:guide id="8" pos="839">
          <p15:clr>
            <a:srgbClr val="A4A3A4"/>
          </p15:clr>
        </p15:guide>
        <p15:guide id="9" pos="930">
          <p15:clr>
            <a:srgbClr val="A4A3A4"/>
          </p15:clr>
        </p15:guide>
        <p15:guide id="10" pos="2835">
          <p15:clr>
            <a:srgbClr val="A4A3A4"/>
          </p15:clr>
        </p15:guide>
        <p15:guide id="11" pos="2925">
          <p15:clr>
            <a:srgbClr val="A4A3A4"/>
          </p15:clr>
        </p15:guide>
        <p15:guide id="12" pos="4830">
          <p15:clr>
            <a:srgbClr val="A4A3A4"/>
          </p15:clr>
        </p15:guide>
        <p15:guide id="13" pos="5624">
          <p15:clr>
            <a:srgbClr val="A4A3A4"/>
          </p15:clr>
        </p15:guide>
      </p15:sldGuideLst>
    </p:ext>
    <p:ext uri="{2D200454-40CA-4A62-9FC3-DE9A4176ACB9}">
      <p15:notesGuideLst xmlns:p15="http://schemas.microsoft.com/office/powerpoint/2012/main">
        <p15:guide id="1" orient="horz" pos="2880">
          <p15:clr>
            <a:srgbClr val="A4A3A4"/>
          </p15:clr>
        </p15:guide>
        <p15:guide id="2" orient="horz" pos="158">
          <p15:clr>
            <a:srgbClr val="A4A3A4"/>
          </p15:clr>
        </p15:guide>
        <p15:guide id="3" orient="horz" pos="5602">
          <p15:clr>
            <a:srgbClr val="A4A3A4"/>
          </p15:clr>
        </p15:guide>
        <p15:guide id="4" orient="horz" pos="317">
          <p15:clr>
            <a:srgbClr val="A4A3A4"/>
          </p15:clr>
        </p15:guide>
        <p15:guide id="5" orient="horz" pos="3061">
          <p15:clr>
            <a:srgbClr val="A4A3A4"/>
          </p15:clr>
        </p15:guide>
        <p15:guide id="6" orient="horz" pos="5488">
          <p15:clr>
            <a:srgbClr val="A4A3A4"/>
          </p15:clr>
        </p15:guide>
        <p15:guide id="7" pos="2160">
          <p15:clr>
            <a:srgbClr val="A4A3A4"/>
          </p15:clr>
        </p15:guide>
        <p15:guide id="8" pos="482">
          <p15:clr>
            <a:srgbClr val="A4A3A4"/>
          </p15:clr>
        </p15:guide>
        <p15:guide id="9" pos="4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801"/>
    <a:srgbClr val="BF4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25" autoAdjust="0"/>
  </p:normalViewPr>
  <p:slideViewPr>
    <p:cSldViewPr snapToObjects="1" showGuides="1">
      <p:cViewPr varScale="1">
        <p:scale>
          <a:sx n="76" d="100"/>
          <a:sy n="76" d="100"/>
        </p:scale>
        <p:origin x="1314" y="84"/>
      </p:cViewPr>
      <p:guideLst>
        <p:guide orient="horz" pos="142"/>
        <p:guide orient="horz" pos="232"/>
        <p:guide orient="horz" pos="1003"/>
        <p:guide orient="horz" pos="2410"/>
        <p:guide orient="horz" pos="2500"/>
        <p:guide orient="horz" pos="3906"/>
        <p:guide pos="136"/>
        <p:guide pos="839"/>
        <p:guide pos="930"/>
        <p:guide pos="2835"/>
        <p:guide pos="2925"/>
        <p:guide pos="4830"/>
        <p:guide pos="5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p:scale>
          <a:sx n="100" d="100"/>
          <a:sy n="100" d="100"/>
        </p:scale>
        <p:origin x="-1548" y="-72"/>
      </p:cViewPr>
      <p:guideLst>
        <p:guide orient="horz" pos="2880"/>
        <p:guide orient="horz" pos="158"/>
        <p:guide orient="horz" pos="5602"/>
        <p:guide orient="horz" pos="317"/>
        <p:guide orient="horz" pos="3061"/>
        <p:guide orient="horz" pos="5488"/>
        <p:guide pos="2160"/>
        <p:guide pos="482"/>
        <p:guide pos="40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3B4F8-66DA-4759-BBCF-21143B03512C}" type="datetimeFigureOut">
              <a:rPr lang="de-DE" smtClean="0"/>
              <a:pPr/>
              <a:t>07.08.2014</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DF87EB-03CB-4160-AE11-2ACD444D5857}" type="slidenum">
              <a:rPr lang="de-DE" smtClean="0"/>
              <a:pPr/>
              <a:t>‹#›</a:t>
            </a:fld>
            <a:endParaRPr lang="de-DE"/>
          </a:p>
        </p:txBody>
      </p:sp>
    </p:spTree>
    <p:extLst>
      <p:ext uri="{BB962C8B-B14F-4D97-AF65-F5344CB8AC3E}">
        <p14:creationId xmlns:p14="http://schemas.microsoft.com/office/powerpoint/2010/main" val="367513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65175" y="250824"/>
            <a:ext cx="3101981" cy="23172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867156" y="250824"/>
            <a:ext cx="2586032" cy="23172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01B32B9-094B-402B-98EB-989925ADEEAB}" type="datetimeFigureOut">
              <a:rPr lang="de-DE" smtClean="0"/>
              <a:pPr/>
              <a:t>07.08.2014</a:t>
            </a:fld>
            <a:endParaRPr lang="de-DE" dirty="0"/>
          </a:p>
        </p:txBody>
      </p:sp>
      <p:sp>
        <p:nvSpPr>
          <p:cNvPr id="4" name="Folienbildplatzhalter 3"/>
          <p:cNvSpPr>
            <a:spLocks noGrp="1" noRot="1" noChangeAspect="1"/>
          </p:cNvSpPr>
          <p:nvPr>
            <p:ph type="sldImg" idx="2"/>
          </p:nvPr>
        </p:nvSpPr>
        <p:spPr>
          <a:xfrm>
            <a:off x="765175" y="482600"/>
            <a:ext cx="5688013" cy="42656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65174" y="4864103"/>
            <a:ext cx="5688013" cy="3833865"/>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765174" y="8685213"/>
            <a:ext cx="2663826" cy="207962"/>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429001" y="8685213"/>
            <a:ext cx="3024188" cy="207962"/>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20CE3404-78B9-4819-95A6-F9D07B45CDE8}" type="slidenum">
              <a:rPr lang="de-DE" smtClean="0"/>
              <a:pPr/>
              <a:t>‹#›</a:t>
            </a:fld>
            <a:endParaRPr lang="de-DE"/>
          </a:p>
        </p:txBody>
      </p:sp>
    </p:spTree>
    <p:extLst>
      <p:ext uri="{BB962C8B-B14F-4D97-AF65-F5344CB8AC3E}">
        <p14:creationId xmlns:p14="http://schemas.microsoft.com/office/powerpoint/2010/main" val="229926866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482600"/>
            <a:ext cx="5688013" cy="426561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3</a:t>
            </a:fld>
            <a:endParaRPr lang="de-DE"/>
          </a:p>
        </p:txBody>
      </p:sp>
    </p:spTree>
    <p:extLst>
      <p:ext uri="{BB962C8B-B14F-4D97-AF65-F5344CB8AC3E}">
        <p14:creationId xmlns:p14="http://schemas.microsoft.com/office/powerpoint/2010/main" val="49373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xfrm>
            <a:off x="765175" y="482600"/>
            <a:ext cx="5688013" cy="4265613"/>
          </a:xfrm>
          <a:ln/>
        </p:spPr>
      </p:sp>
      <p:sp>
        <p:nvSpPr>
          <p:cNvPr id="48845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4919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xfrm>
            <a:off x="765175" y="482600"/>
            <a:ext cx="5688013" cy="4265613"/>
          </a:xfrm>
          <a:ln/>
        </p:spPr>
      </p:sp>
      <p:sp>
        <p:nvSpPr>
          <p:cNvPr id="48640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2920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482600"/>
            <a:ext cx="5688013" cy="426561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44</a:t>
            </a:fld>
            <a:endParaRPr lang="de-DE"/>
          </a:p>
        </p:txBody>
      </p:sp>
    </p:spTree>
    <p:extLst>
      <p:ext uri="{BB962C8B-B14F-4D97-AF65-F5344CB8AC3E}">
        <p14:creationId xmlns:p14="http://schemas.microsoft.com/office/powerpoint/2010/main" val="422797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482600"/>
            <a:ext cx="5688013" cy="426561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4</a:t>
            </a:fld>
            <a:endParaRPr lang="de-DE"/>
          </a:p>
        </p:txBody>
      </p:sp>
    </p:spTree>
    <p:extLst>
      <p:ext uri="{BB962C8B-B14F-4D97-AF65-F5344CB8AC3E}">
        <p14:creationId xmlns:p14="http://schemas.microsoft.com/office/powerpoint/2010/main" val="333062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spect="1" noChangeArrowheads="1" noTextEdit="1"/>
          </p:cNvSpPr>
          <p:nvPr>
            <p:ph type="sldImg"/>
          </p:nvPr>
        </p:nvSpPr>
        <p:spPr>
          <a:xfrm>
            <a:off x="765175" y="482600"/>
            <a:ext cx="5688013" cy="4265613"/>
          </a:xfrm>
          <a:ln/>
        </p:spPr>
      </p:sp>
      <p:sp>
        <p:nvSpPr>
          <p:cNvPr id="4730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2563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xfrm>
            <a:off x="765175" y="482600"/>
            <a:ext cx="5688013" cy="4265613"/>
          </a:xfrm>
          <a:ln/>
        </p:spPr>
      </p:sp>
      <p:sp>
        <p:nvSpPr>
          <p:cNvPr id="46592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3173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xfrm>
            <a:off x="765175" y="482600"/>
            <a:ext cx="5688013" cy="4265613"/>
          </a:xfrm>
          <a:ln/>
        </p:spPr>
      </p:sp>
      <p:sp>
        <p:nvSpPr>
          <p:cNvPr id="46694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2572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xfrm>
            <a:off x="765175" y="482600"/>
            <a:ext cx="5688013" cy="4265613"/>
          </a:xfrm>
          <a:ln/>
        </p:spPr>
      </p:sp>
      <p:sp>
        <p:nvSpPr>
          <p:cNvPr id="46797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8342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xfrm>
            <a:off x="765175" y="482600"/>
            <a:ext cx="5688013" cy="4265613"/>
          </a:xfrm>
          <a:ln/>
        </p:spPr>
      </p:sp>
      <p:sp>
        <p:nvSpPr>
          <p:cNvPr id="46899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6005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xfrm>
            <a:off x="1143000" y="685800"/>
            <a:ext cx="4573588" cy="3429000"/>
          </a:xfrm>
          <a:ln/>
        </p:spPr>
      </p:sp>
      <p:sp>
        <p:nvSpPr>
          <p:cNvPr id="418819" name="Notes Placeholder 2"/>
          <p:cNvSpPr>
            <a:spLocks noGrp="1"/>
          </p:cNvSpPr>
          <p:nvPr>
            <p:ph type="body" idx="1"/>
          </p:nvPr>
        </p:nvSpPr>
        <p:spPr>
          <a:xfrm>
            <a:off x="916781" y="4343704"/>
            <a:ext cx="5024438" cy="4113892"/>
          </a:xfrm>
          <a:noFill/>
        </p:spPr>
        <p:txBody>
          <a:bodyPr lIns="90370" tIns="45185" rIns="90370" bIns="45185"/>
          <a:lstStyle/>
          <a:p>
            <a:endParaRPr lang="de-DE" smtClean="0"/>
          </a:p>
        </p:txBody>
      </p:sp>
      <p:sp>
        <p:nvSpPr>
          <p:cNvPr id="418820"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0370" tIns="45185" rIns="90370" bIns="45185" anchor="b"/>
          <a:lstStyle/>
          <a:p>
            <a:pPr algn="r" defTabSz="903973">
              <a:spcBef>
                <a:spcPct val="0"/>
              </a:spcBef>
            </a:pPr>
            <a:fld id="{29F43EB1-52B1-40A3-B486-5CD81FD8F244}" type="slidenum">
              <a:rPr lang="de-CH" sz="1200"/>
              <a:pPr algn="r" defTabSz="903973">
                <a:spcBef>
                  <a:spcPct val="0"/>
                </a:spcBef>
              </a:pPr>
              <a:t>18</a:t>
            </a:fld>
            <a:endParaRPr lang="de-CH" sz="1200" dirty="0"/>
          </a:p>
        </p:txBody>
      </p:sp>
    </p:spTree>
    <p:extLst>
      <p:ext uri="{BB962C8B-B14F-4D97-AF65-F5344CB8AC3E}">
        <p14:creationId xmlns:p14="http://schemas.microsoft.com/office/powerpoint/2010/main" val="397039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xfrm>
            <a:off x="765175" y="482600"/>
            <a:ext cx="5688013" cy="4265613"/>
          </a:xfrm>
          <a:ln/>
        </p:spPr>
      </p:sp>
      <p:sp>
        <p:nvSpPr>
          <p:cNvPr id="48742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5750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6" y="225425"/>
            <a:ext cx="8713787" cy="3602038"/>
          </a:xfrm>
          <a:prstGeom prst="rect">
            <a:avLst/>
          </a:prstGeom>
          <a:noFill/>
        </p:spPr>
      </p:pic>
      <p:sp>
        <p:nvSpPr>
          <p:cNvPr id="14"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5"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5"/>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Inhaltsplatzhalter 3"/>
          <p:cNvSpPr>
            <a:spLocks noGrp="1"/>
          </p:cNvSpPr>
          <p:nvPr>
            <p:ph sz="half" idx="2"/>
          </p:nvPr>
        </p:nvSpPr>
        <p:spPr>
          <a:xfrm>
            <a:off x="4643442"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fld id="{685FDC67-4E61-40D2-8860-505D86DCEF56}" type="datetime4">
              <a:rPr lang="en-US" smtClean="0"/>
              <a:t>August 7, 2014</a:t>
            </a:fld>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5" name="Inhaltsplatzhalter 3"/>
          <p:cNvSpPr>
            <a:spLocks noGrp="1"/>
          </p:cNvSpPr>
          <p:nvPr>
            <p:ph sz="half" idx="2"/>
          </p:nvPr>
        </p:nvSpPr>
        <p:spPr>
          <a:xfrm>
            <a:off x="4646616" y="1592265"/>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7"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8"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fld id="{C4AE125F-C7C7-433F-8550-54E4E07FFCF3}" type="datetime4">
              <a:rPr lang="en-US" smtClean="0"/>
              <a:t>August 7, 2014</a:t>
            </a:fld>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6"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7" name="Inhaltsplatzhalter 2"/>
          <p:cNvSpPr>
            <a:spLocks noGrp="1"/>
          </p:cNvSpPr>
          <p:nvPr>
            <p:ph idx="12"/>
          </p:nvPr>
        </p:nvSpPr>
        <p:spPr>
          <a:xfrm>
            <a:off x="4643440"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8" name="Inhaltsplatzhalter 2"/>
          <p:cNvSpPr>
            <a:spLocks noGrp="1"/>
          </p:cNvSpPr>
          <p:nvPr>
            <p:ph idx="13"/>
          </p:nvPr>
        </p:nvSpPr>
        <p:spPr>
          <a:xfrm>
            <a:off x="4643440"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6"/>
          </p:nvPr>
        </p:nvSpPr>
        <p:spPr/>
        <p:txBody>
          <a:bodyPr/>
          <a:lstStyle/>
          <a:p>
            <a:fld id="{1D4B3AC5-470F-454F-9987-C7CD1005B194}" type="datetime4">
              <a:rPr lang="en-US" smtClean="0"/>
              <a:t>August 7, 2014</a:t>
            </a:fld>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5"/>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1"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4" y="1592265"/>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3" name="Inhaltsplatzhalter 2"/>
          <p:cNvSpPr>
            <a:spLocks noGrp="1"/>
          </p:cNvSpPr>
          <p:nvPr>
            <p:ph idx="12"/>
          </p:nvPr>
        </p:nvSpPr>
        <p:spPr>
          <a:xfrm>
            <a:off x="4643439" y="1592265"/>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3"/>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4"/>
          </p:nvPr>
        </p:nvSpPr>
        <p:spPr/>
        <p:txBody>
          <a:bodyPr/>
          <a:lstStyle/>
          <a:p>
            <a:fld id="{9EF620CB-6D62-414D-9BEC-47F961C034ED}" type="datetime4">
              <a:rPr lang="en-US" smtClean="0"/>
              <a:t>August 7, 2014</a:t>
            </a:fld>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8" y="2162176"/>
            <a:ext cx="7451725" cy="4038600"/>
          </a:xfrm>
        </p:spPr>
        <p:txBody>
          <a:bodyPr/>
          <a:lstStyle>
            <a:lvl1pPr>
              <a:buNone/>
              <a:defRPr/>
            </a:lvl1pPr>
          </a:lstStyle>
          <a:p>
            <a:pPr lvl="0"/>
            <a:r>
              <a:rPr lang="en-US" smtClean="0"/>
              <a:t>Click to edit Master text styles</a:t>
            </a:r>
          </a:p>
        </p:txBody>
      </p:sp>
      <p:sp>
        <p:nvSpPr>
          <p:cNvPr id="14" name="Textplatzhalter 7"/>
          <p:cNvSpPr>
            <a:spLocks noGrp="1"/>
          </p:cNvSpPr>
          <p:nvPr>
            <p:ph type="body" sz="quarter" idx="12"/>
          </p:nvPr>
        </p:nvSpPr>
        <p:spPr>
          <a:xfrm>
            <a:off x="1476378" y="1581149"/>
            <a:ext cx="7451725" cy="581026"/>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r>
              <a:rPr lang="en-US" smtClean="0"/>
              <a:t>Click to edit Master text styles</a:t>
            </a:r>
          </a:p>
        </p:txBody>
      </p:sp>
      <p:sp>
        <p:nvSpPr>
          <p:cNvPr id="15" name="Inhaltsplatzhalter 10"/>
          <p:cNvSpPr>
            <a:spLocks noGrp="1"/>
          </p:cNvSpPr>
          <p:nvPr>
            <p:ph sz="quarter" idx="13"/>
          </p:nvPr>
        </p:nvSpPr>
        <p:spPr>
          <a:xfrm>
            <a:off x="215903" y="1592265"/>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6"/>
          </p:nvPr>
        </p:nvSpPr>
        <p:spPr/>
        <p:txBody>
          <a:bodyPr/>
          <a:lstStyle/>
          <a:p>
            <a:fld id="{CC8EEE43-B8CC-447D-8E80-A6C5EE64064D}" type="datetime4">
              <a:rPr lang="en-US" smtClean="0"/>
              <a:t>August 7, 2014</a:t>
            </a:fld>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©ABB Group</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3"/>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3"/>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9" y="6200775"/>
            <a:ext cx="1476375" cy="65722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512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splatzhalter 9"/>
          <p:cNvSpPr>
            <a:spLocks noGrp="1"/>
          </p:cNvSpPr>
          <p:nvPr>
            <p:ph type="dt" sz="half" idx="15"/>
          </p:nvPr>
        </p:nvSpPr>
        <p:spPr>
          <a:xfrm>
            <a:off x="225263" y="6564690"/>
            <a:ext cx="592889" cy="108871"/>
          </a:xfrm>
        </p:spPr>
        <p:txBody>
          <a:bodyPr/>
          <a:lstStyle/>
          <a:p>
            <a:fld id="{1691B5AE-E6AB-4F38-B56F-2EC2ECB1C16C}" type="datetime4">
              <a:rPr lang="en-US" smtClean="0"/>
              <a:t>August 7, 2014</a:t>
            </a:fld>
            <a:endParaRPr lang="de-DE" dirty="0"/>
          </a:p>
        </p:txBody>
      </p:sp>
      <p:sp>
        <p:nvSpPr>
          <p:cNvPr id="6" name="Foliennummernplatzhalter 11"/>
          <p:cNvSpPr>
            <a:spLocks noGrp="1"/>
          </p:cNvSpPr>
          <p:nvPr>
            <p:ph type="sldNum" sz="quarter" idx="16"/>
          </p:nvPr>
        </p:nvSpPr>
        <p:spPr>
          <a:xfrm>
            <a:off x="935640" y="6565655"/>
            <a:ext cx="448519" cy="108871"/>
          </a:xfrm>
        </p:spPr>
        <p:txBody>
          <a:bodyPr/>
          <a:lstStyle/>
          <a:p>
            <a:r>
              <a:rPr lang="de-DE" smtClean="0"/>
              <a:t>| Slide </a:t>
            </a:r>
            <a:fld id="{CF363E95-653D-48D7-8EB0-A81FED805B5F}" type="slidenum">
              <a:rPr lang="de-DE" smtClean="0"/>
              <a:pPr/>
              <a:t>‹#›</a:t>
            </a:fld>
            <a:endParaRPr lang="de-DE" dirty="0"/>
          </a:p>
        </p:txBody>
      </p:sp>
      <p:sp>
        <p:nvSpPr>
          <p:cNvPr id="7" name="Fußzeilenplatzhalter 12"/>
          <p:cNvSpPr txBox="1">
            <a:spLocks/>
          </p:cNvSpPr>
          <p:nvPr userDrawn="1"/>
        </p:nvSpPr>
        <p:spPr>
          <a:xfrm>
            <a:off x="233217" y="6197313"/>
            <a:ext cx="1260474" cy="657224"/>
          </a:xfrm>
          <a:prstGeom prst="rect">
            <a:avLst/>
          </a:prstGeom>
        </p:spPr>
        <p:txBody>
          <a:bodyPr vert="horz" lIns="0" tIns="0" rIns="0" bIns="19800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ABB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r>
              <a:rPr lang="en-US" smtClean="0"/>
              <a:t>Click icon to add picture</a:t>
            </a:r>
            <a:endParaRPr lang="de-DE" dirty="0"/>
          </a:p>
        </p:txBody>
      </p:sp>
      <p:sp>
        <p:nvSpPr>
          <p:cNvPr id="9"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3"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umsplatzhalter 9"/>
          <p:cNvSpPr>
            <a:spLocks noGrp="1"/>
          </p:cNvSpPr>
          <p:nvPr>
            <p:ph type="dt" sz="half" idx="15"/>
          </p:nvPr>
        </p:nvSpPr>
        <p:spPr>
          <a:xfrm>
            <a:off x="225263" y="6564690"/>
            <a:ext cx="592889" cy="108871"/>
          </a:xfrm>
        </p:spPr>
        <p:txBody>
          <a:bodyPr/>
          <a:lstStyle/>
          <a:p>
            <a:fld id="{CC4A968D-76A0-4057-ADA9-FC2A3F687336}" type="datetime4">
              <a:rPr lang="en-US" smtClean="0"/>
              <a:t>August 7, 2014</a:t>
            </a:fld>
            <a:endParaRPr lang="de-DE" dirty="0"/>
          </a:p>
        </p:txBody>
      </p:sp>
      <p:sp>
        <p:nvSpPr>
          <p:cNvPr id="5" name="Foliennummernplatzhalter 11"/>
          <p:cNvSpPr>
            <a:spLocks noGrp="1"/>
          </p:cNvSpPr>
          <p:nvPr>
            <p:ph type="sldNum" sz="quarter" idx="16"/>
          </p:nvPr>
        </p:nvSpPr>
        <p:spPr>
          <a:xfrm>
            <a:off x="935640" y="6565655"/>
            <a:ext cx="448519" cy="108871"/>
          </a:xfrm>
        </p:spPr>
        <p:txBody>
          <a:bodyPr/>
          <a:lstStyle/>
          <a:p>
            <a:r>
              <a:rPr lang="de-DE" smtClean="0"/>
              <a:t>| Slide </a:t>
            </a:r>
            <a:fld id="{CF363E95-653D-48D7-8EB0-A81FED805B5F}" type="slidenum">
              <a:rPr lang="de-DE" smtClean="0"/>
              <a:pPr/>
              <a:t>‹#›</a:t>
            </a:fld>
            <a:endParaRPr lang="de-DE" dirty="0"/>
          </a:p>
        </p:txBody>
      </p:sp>
      <p:sp>
        <p:nvSpPr>
          <p:cNvPr id="6" name="Fußzeilenplatzhalter 12"/>
          <p:cNvSpPr txBox="1">
            <a:spLocks/>
          </p:cNvSpPr>
          <p:nvPr userDrawn="1"/>
        </p:nvSpPr>
        <p:spPr>
          <a:xfrm>
            <a:off x="233217" y="6197313"/>
            <a:ext cx="1260474" cy="657224"/>
          </a:xfrm>
          <a:prstGeom prst="rect">
            <a:avLst/>
          </a:prstGeom>
        </p:spPr>
        <p:txBody>
          <a:bodyPr vert="horz" lIns="0" tIns="0" rIns="0" bIns="19800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ABB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143000"/>
            <a:ext cx="4013200" cy="4343400"/>
          </a:xfrm>
        </p:spPr>
        <p:txBody>
          <a:bodyPr/>
          <a:lstStyle/>
          <a:p>
            <a:pPr lvl="0"/>
            <a:endParaRPr lang="en-US" noProof="0" smtClean="0"/>
          </a:p>
        </p:txBody>
      </p:sp>
      <p:sp>
        <p:nvSpPr>
          <p:cNvPr id="4" name="Text Placeholder 3"/>
          <p:cNvSpPr>
            <a:spLocks noGrp="1"/>
          </p:cNvSpPr>
          <p:nvPr>
            <p:ph type="body" sz="half" idx="2"/>
          </p:nvPr>
        </p:nvSpPr>
        <p:spPr>
          <a:xfrm>
            <a:off x="4546600" y="1143000"/>
            <a:ext cx="4013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splatzhalter 9"/>
          <p:cNvSpPr>
            <a:spLocks noGrp="1"/>
          </p:cNvSpPr>
          <p:nvPr>
            <p:ph type="dt" sz="half" idx="15"/>
          </p:nvPr>
        </p:nvSpPr>
        <p:spPr>
          <a:xfrm>
            <a:off x="225263" y="6564690"/>
            <a:ext cx="592889" cy="108871"/>
          </a:xfrm>
        </p:spPr>
        <p:txBody>
          <a:bodyPr/>
          <a:lstStyle/>
          <a:p>
            <a:fld id="{EC6F4067-1672-45A2-9D3B-9F6BE8ED67CF}" type="datetime4">
              <a:rPr lang="en-US" smtClean="0"/>
              <a:t>August 7, 2014</a:t>
            </a:fld>
            <a:endParaRPr lang="de-DE" dirty="0"/>
          </a:p>
        </p:txBody>
      </p:sp>
      <p:sp>
        <p:nvSpPr>
          <p:cNvPr id="6" name="Foliennummernplatzhalter 11"/>
          <p:cNvSpPr>
            <a:spLocks noGrp="1"/>
          </p:cNvSpPr>
          <p:nvPr>
            <p:ph type="sldNum" sz="quarter" idx="16"/>
          </p:nvPr>
        </p:nvSpPr>
        <p:spPr>
          <a:xfrm>
            <a:off x="935640" y="6565655"/>
            <a:ext cx="448519" cy="108871"/>
          </a:xfrm>
        </p:spPr>
        <p:txBody>
          <a:bodyPr/>
          <a:lstStyle/>
          <a:p>
            <a:r>
              <a:rPr lang="de-DE" smtClean="0"/>
              <a:t>| Slide </a:t>
            </a:r>
            <a:fld id="{CF363E95-653D-48D7-8EB0-A81FED805B5F}" type="slidenum">
              <a:rPr lang="de-DE" smtClean="0"/>
              <a:pPr/>
              <a:t>‹#›</a:t>
            </a:fld>
            <a:endParaRPr lang="de-DE" dirty="0"/>
          </a:p>
        </p:txBody>
      </p:sp>
      <p:sp>
        <p:nvSpPr>
          <p:cNvPr id="7" name="Fußzeilenplatzhalter 12"/>
          <p:cNvSpPr txBox="1">
            <a:spLocks/>
          </p:cNvSpPr>
          <p:nvPr userDrawn="1"/>
        </p:nvSpPr>
        <p:spPr>
          <a:xfrm>
            <a:off x="233217" y="6197313"/>
            <a:ext cx="1260474" cy="657224"/>
          </a:xfrm>
          <a:prstGeom prst="rect">
            <a:avLst/>
          </a:prstGeom>
        </p:spPr>
        <p:txBody>
          <a:bodyPr vert="horz" lIns="0" tIns="0" rIns="0" bIns="19800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ABB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476377" y="1592264"/>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2" y="1592264"/>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shpContentSlideFooter"/>
          <p:cNvSpPr>
            <a:spLocks noGrp="1" noChangeArrowheads="1"/>
          </p:cNvSpPr>
          <p:nvPr>
            <p:ph type="ftr" sz="quarter" idx="10"/>
          </p:nvPr>
        </p:nvSpPr>
        <p:spPr>
          <a:ln/>
        </p:spPr>
        <p:txBody>
          <a:bodyPr/>
          <a:lstStyle>
            <a:lvl1pPr>
              <a:defRPr/>
            </a:lvl1pPr>
          </a:lstStyle>
          <a:p>
            <a:pPr>
              <a:defRPr/>
            </a:pPr>
            <a:r>
              <a:rPr lang="en-US" smtClean="0"/>
              <a:t>©ABB Group</a:t>
            </a:r>
            <a:endParaRPr lang="en-US"/>
          </a:p>
        </p:txBody>
      </p:sp>
    </p:spTree>
    <p:extLst>
      <p:ext uri="{BB962C8B-B14F-4D97-AF65-F5344CB8AC3E}">
        <p14:creationId xmlns:p14="http://schemas.microsoft.com/office/powerpoint/2010/main" val="328695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6" y="1592264"/>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4" name="Inhaltsplatzhalter 3"/>
          <p:cNvSpPr>
            <a:spLocks noGrp="1"/>
          </p:cNvSpPr>
          <p:nvPr>
            <p:ph sz="half" idx="10"/>
          </p:nvPr>
        </p:nvSpPr>
        <p:spPr>
          <a:xfrm>
            <a:off x="1476376" y="3968750"/>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5" name="Inhaltsplatzhalter 3"/>
          <p:cNvSpPr>
            <a:spLocks noGrp="1"/>
          </p:cNvSpPr>
          <p:nvPr>
            <p:ph sz="half" idx="14"/>
          </p:nvPr>
        </p:nvSpPr>
        <p:spPr>
          <a:xfrm>
            <a:off x="215902" y="1592264"/>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877825"/>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dirty="0" smtClean="0"/>
              <a:t>Click to edit Master subtitle style</a:t>
            </a:r>
            <a:endParaRPr lang="de-DE" dirty="0"/>
          </a:p>
        </p:txBody>
      </p:sp>
      <p:sp>
        <p:nvSpPr>
          <p:cNvPr id="10" name="Datumsplatzhalter 9"/>
          <p:cNvSpPr>
            <a:spLocks noGrp="1"/>
          </p:cNvSpPr>
          <p:nvPr>
            <p:ph type="dt" sz="half" idx="15"/>
          </p:nvPr>
        </p:nvSpPr>
        <p:spPr>
          <a:xfrm>
            <a:off x="207946" y="6611186"/>
            <a:ext cx="710375" cy="109835"/>
          </a:xfrm>
        </p:spPr>
        <p:txBody>
          <a:bodyPr/>
          <a:lstStyle/>
          <a:p>
            <a:fld id="{02F2E4F4-0010-48BE-BA34-6D7A64D32C5C}" type="datetime4">
              <a:rPr lang="en-US" smtClean="0"/>
              <a:pPr/>
              <a:t>August 7, 2014</a:t>
            </a:fld>
            <a:endParaRPr lang="de-DE" dirty="0"/>
          </a:p>
        </p:txBody>
      </p:sp>
      <p:sp>
        <p:nvSpPr>
          <p:cNvPr id="12" name="Foliennummernplatzhalter 11"/>
          <p:cNvSpPr>
            <a:spLocks noGrp="1"/>
          </p:cNvSpPr>
          <p:nvPr>
            <p:ph type="sldNum" sz="quarter" idx="16"/>
          </p:nvPr>
        </p:nvSpPr>
        <p:spPr>
          <a:xfrm>
            <a:off x="918321" y="6612150"/>
            <a:ext cx="448519" cy="108871"/>
          </a:xfrm>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dirty="0" smtClean="0"/>
              <a:t>©ABB</a:t>
            </a:r>
          </a:p>
        </p:txBody>
      </p:sp>
    </p:spTree>
    <p:extLst>
      <p:ext uri="{BB962C8B-B14F-4D97-AF65-F5344CB8AC3E}">
        <p14:creationId xmlns:p14="http://schemas.microsoft.com/office/powerpoint/2010/main" val="4163183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6" y="225425"/>
            <a:ext cx="8713787" cy="3602038"/>
          </a:xfrm>
          <a:prstGeom prst="rect">
            <a:avLst/>
          </a:prstGeom>
          <a:noFill/>
        </p:spPr>
      </p:pic>
      <p:sp>
        <p:nvSpPr>
          <p:cNvPr id="14"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6"/>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6" y="225425"/>
            <a:ext cx="8713787" cy="3598864"/>
          </a:xfrm>
        </p:spPr>
        <p:txBody>
          <a:bodyPr/>
          <a:lstStyle>
            <a:lvl1pPr>
              <a:buNone/>
              <a:defRPr/>
            </a:lvl1pPr>
          </a:lstStyle>
          <a:p>
            <a:endParaRPr lang="de-DE" dirty="0"/>
          </a:p>
        </p:txBody>
      </p:sp>
      <p:sp>
        <p:nvSpPr>
          <p:cNvPr id="7"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7"/>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8" y="1592265"/>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fld id="{8756F824-FE93-4652-A74A-8AD5404A03CE}" type="datetime4">
              <a:rPr lang="en-US" smtClean="0"/>
              <a:t>August 7, 2014</a:t>
            </a:fld>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r>
              <a:rPr lang="en-US" smtClean="0"/>
              <a:t>Click to edit Master title style</a:t>
            </a:r>
            <a:endParaRPr lang="de-DE" dirty="0"/>
          </a:p>
        </p:txBody>
      </p:sp>
      <p:sp>
        <p:nvSpPr>
          <p:cNvPr id="7" name="Text Placeholder 12"/>
          <p:cNvSpPr>
            <a:spLocks noGrp="1"/>
          </p:cNvSpPr>
          <p:nvPr>
            <p:ph type="body" sz="quarter" idx="10"/>
          </p:nvPr>
        </p:nvSpPr>
        <p:spPr>
          <a:xfrm>
            <a:off x="215900" y="5254650"/>
            <a:ext cx="8712200" cy="203176"/>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8" y="1592265"/>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fld id="{6B7FAE2C-9962-4D44-BB01-705866CB5085}" type="datetime4">
              <a:rPr lang="en-US" smtClean="0"/>
              <a:t>August 7, 2014</a:t>
            </a:fld>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8" y="1592265"/>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42" y="1592265"/>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fld id="{0AC77822-977F-4130-A910-9B9089F0F9E2}" type="datetime4">
              <a:rPr lang="en-US" smtClean="0"/>
              <a:t>August 7, 2014</a:t>
            </a:fld>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5"/>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fld id="{10677617-3E37-4E8F-AE47-188C26721F41}" type="datetime4">
              <a:rPr lang="en-US" smtClean="0"/>
              <a:t>August 7, 2014</a:t>
            </a:fld>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5"/>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42"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D4B4F123-857C-4629-802F-F1333C715D0C}" type="datetime4">
              <a:rPr lang="en-US" smtClean="0"/>
              <a:t>August 7, 2014</a:t>
            </a:fld>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6" y="1592265"/>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CB757F07-FBA8-4F84-BD3D-AAFD59B197AB}" type="datetime4">
              <a:rPr lang="en-US" smtClean="0"/>
              <a:t>August 7, 2014</a:t>
            </a:fld>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40"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40"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fld id="{89406CE7-BFE1-4007-BF82-CE974D406EA4}" type="datetime4">
              <a:rPr lang="en-US" smtClean="0"/>
              <a:t>August 7, 2014</a:t>
            </a:fld>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5"/>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fld id="{E8C96E5A-D4AA-41C3-9454-5398BC04ED7B}" type="datetime4">
              <a:rPr lang="en-US" smtClean="0"/>
              <a:t>August 7, 2014</a:t>
            </a:fld>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4" y="1592265"/>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5"/>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fld id="{D360CE93-676C-4E61-A23F-90F7B6B7D11E}" type="datetime4">
              <a:rPr lang="en-US" smtClean="0"/>
              <a:t>August 7, 2014</a:t>
            </a:fld>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8" y="2162176"/>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8" y="1581149"/>
            <a:ext cx="7451725" cy="581026"/>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3" y="1592265"/>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fld id="{47F204B2-DB29-48F1-9E28-31C8A600448B}" type="datetime4">
              <a:rPr lang="en-US" smtClean="0"/>
              <a:t>August 7, 2014</a:t>
            </a:fld>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©ABB Group</a:t>
            </a:r>
            <a:endParaRPr lang="en-US" dirty="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3"/>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6" y="225425"/>
            <a:ext cx="8713787" cy="3598864"/>
          </a:xfrm>
        </p:spPr>
        <p:txBody>
          <a:bodyPr/>
          <a:lstStyle>
            <a:lvl1pPr>
              <a:buNone/>
              <a:defRPr/>
            </a:lvl1pPr>
          </a:lstStyle>
          <a:p>
            <a:r>
              <a:rPr lang="en-US" smtClean="0"/>
              <a:t>Click icon to add picture</a:t>
            </a:r>
            <a:endParaRPr lang="de-DE" dirty="0"/>
          </a:p>
        </p:txBody>
      </p:sp>
      <p:sp>
        <p:nvSpPr>
          <p:cNvPr id="7"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0"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3"/>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9" y="6200775"/>
            <a:ext cx="1476375" cy="65722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6" y="225425"/>
            <a:ext cx="8713787" cy="3602038"/>
          </a:xfrm>
          <a:prstGeom prst="rect">
            <a:avLst/>
          </a:prstGeom>
          <a:noFill/>
        </p:spPr>
      </p:pic>
      <p:sp>
        <p:nvSpPr>
          <p:cNvPr id="14"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6"/>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6" y="225425"/>
            <a:ext cx="8713787" cy="3598864"/>
          </a:xfrm>
        </p:spPr>
        <p:txBody>
          <a:bodyPr/>
          <a:lstStyle>
            <a:lvl1pPr>
              <a:buNone/>
              <a:defRPr/>
            </a:lvl1pPr>
          </a:lstStyle>
          <a:p>
            <a:endParaRPr lang="de-DE" dirty="0"/>
          </a:p>
        </p:txBody>
      </p:sp>
      <p:sp>
        <p:nvSpPr>
          <p:cNvPr id="7"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7"/>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8" y="1592265"/>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fld id="{C9C45FD6-F04E-4446-8789-7354A489F220}" type="datetime4">
              <a:rPr lang="en-US" smtClean="0"/>
              <a:t>August 7, 2014</a:t>
            </a:fld>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8" y="1592265"/>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fld id="{02434A56-4033-4B4A-8BD6-6A15B4BA3134}" type="datetime4">
              <a:rPr lang="en-US" smtClean="0"/>
              <a:t>August 7, 2014</a:t>
            </a:fld>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8" y="1592265"/>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42" y="1592265"/>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fld id="{3B577080-C207-4F36-8009-21A502902837}" type="datetime4">
              <a:rPr lang="en-US" smtClean="0"/>
              <a:t>August 7, 2014</a:t>
            </a:fld>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7"/>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r>
              <a:rPr lang="en-US" smtClean="0"/>
              <a:t>Click to edit Master title style</a:t>
            </a:r>
            <a:endParaRPr lang="de-D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5"/>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fld id="{307DEE00-DF8F-4250-ACCF-77A8C6911A5C}" type="datetime4">
              <a:rPr lang="en-US" smtClean="0"/>
              <a:t>August 7, 2014</a:t>
            </a:fld>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5"/>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42"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C535B9FA-7A78-4A8F-A486-245950D0A883}" type="datetime4">
              <a:rPr lang="en-US" smtClean="0"/>
              <a:t>August 7, 2014</a:t>
            </a:fld>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6" y="1592265"/>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0C138490-F70A-4442-A162-5D05711C854D}" type="datetime4">
              <a:rPr lang="en-US" smtClean="0"/>
              <a:t>August 7, 2014</a:t>
            </a:fld>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40"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40"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fld id="{CA59E48C-4D6F-4E91-9F8C-4573D00B2F97}" type="datetime4">
              <a:rPr lang="en-US" smtClean="0"/>
              <a:t>August 7, 2014</a:t>
            </a:fld>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5"/>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fld id="{9E32AD35-3E47-4C55-86AD-E7C4A20BFA41}" type="datetime4">
              <a:rPr lang="en-US" smtClean="0"/>
              <a:t>August 7, 2014</a:t>
            </a:fld>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4" y="1592265"/>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5"/>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fld id="{06509465-9AA0-4873-86CA-9C8B4CEB2049}" type="datetime4">
              <a:rPr lang="en-US" smtClean="0"/>
              <a:t>August 7, 2014</a:t>
            </a:fld>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8" y="2162176"/>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8" y="1581149"/>
            <a:ext cx="7451725" cy="581026"/>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3" y="1592265"/>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fld id="{D66E28D5-6267-439C-8B12-0CF41EC4C509}" type="datetime4">
              <a:rPr lang="en-US" smtClean="0"/>
              <a:t>August 7, 2014</a:t>
            </a:fld>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©ABB Group</a:t>
            </a:r>
            <a:endParaRPr lang="en-US" dirty="0" smtClean="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3"/>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3"/>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9" y="6200775"/>
            <a:ext cx="1476375" cy="65722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8" y="1592265"/>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p:txBody>
          <a:bodyPr/>
          <a:lstStyle/>
          <a:p>
            <a:fld id="{3E331FAD-B477-4B88-AEE0-C5B31C6D81BF}" type="datetime4">
              <a:rPr lang="en-US" smtClean="0"/>
              <a:t>August 7, 2014</a:t>
            </a:fld>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srcRect/>
          <a:stretch>
            <a:fillRect/>
          </a:stretch>
        </p:blipFill>
        <p:spPr bwMode="auto">
          <a:xfrm>
            <a:off x="214316" y="225425"/>
            <a:ext cx="8713787" cy="3602038"/>
          </a:xfrm>
          <a:prstGeom prst="rect">
            <a:avLst/>
          </a:prstGeom>
          <a:noFill/>
        </p:spPr>
      </p:pic>
      <p:sp>
        <p:nvSpPr>
          <p:cNvPr id="14"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srcRect/>
          <a:stretch>
            <a:fillRect/>
          </a:stretch>
        </p:blipFill>
        <p:spPr bwMode="auto">
          <a:xfrm>
            <a:off x="7121529" y="6392865"/>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6"/>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6" y="225425"/>
            <a:ext cx="8713787" cy="3598864"/>
          </a:xfrm>
        </p:spPr>
        <p:txBody>
          <a:bodyPr/>
          <a:lstStyle>
            <a:lvl1pPr>
              <a:buNone/>
              <a:defRPr/>
            </a:lvl1pPr>
          </a:lstStyle>
          <a:p>
            <a:endParaRPr lang="de-DE" dirty="0"/>
          </a:p>
        </p:txBody>
      </p:sp>
      <p:sp>
        <p:nvSpPr>
          <p:cNvPr id="7" name="Titel 1"/>
          <p:cNvSpPr>
            <a:spLocks noGrp="1"/>
          </p:cNvSpPr>
          <p:nvPr>
            <p:ph type="ctrTitle"/>
          </p:nvPr>
        </p:nvSpPr>
        <p:spPr>
          <a:xfrm>
            <a:off x="215900" y="4181487"/>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6"/>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7"/>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8" y="1592265"/>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fld id="{D7481633-8054-4B77-9F17-1A9D3E239FC4}" type="datetime4">
              <a:rPr lang="en-US" smtClean="0"/>
              <a:t>August 7, 2014</a:t>
            </a:fld>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8" y="1592265"/>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fld id="{E2C9472D-3797-424B-8196-316C103EC482}" type="datetime4">
              <a:rPr lang="en-US" smtClean="0"/>
              <a:t>August 7, 2014</a:t>
            </a:fld>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8" y="1592265"/>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42" y="1592265"/>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fld id="{69CE6389-F540-40BD-B394-1C4E32AEEBD9}" type="datetime4">
              <a:rPr lang="en-US" smtClean="0"/>
              <a:t>August 7, 2014</a:t>
            </a:fld>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5"/>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fld id="{B7ADAC77-A969-4F61-B07D-BE7A515808BA}" type="datetime4">
              <a:rPr lang="en-US" smtClean="0"/>
              <a:t>August 7, 2014</a:t>
            </a:fld>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5"/>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42"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65970F64-F595-4013-9FDE-D7F321DB5EA1}" type="datetime4">
              <a:rPr lang="en-US" smtClean="0"/>
              <a:t>August 7, 2014</a:t>
            </a:fld>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8" y="1592265"/>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4"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5"/>
          </p:nvPr>
        </p:nvSpPr>
        <p:spPr/>
        <p:txBody>
          <a:bodyPr/>
          <a:lstStyle/>
          <a:p>
            <a:fld id="{6DDDE37A-CB5F-4135-89B5-6404CC22AD09}" type="datetime4">
              <a:rPr lang="en-US" smtClean="0"/>
              <a:t>August 7, 2014</a:t>
            </a:fld>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6" y="1592265"/>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fld id="{12422693-5035-4B7A-86D1-A71633494BBB}" type="datetime4">
              <a:rPr lang="en-US" smtClean="0"/>
              <a:t>August 7, 2014</a:t>
            </a:fld>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8"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8"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40" y="1592265"/>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40" y="3968752"/>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fld id="{2DC330CF-7061-45DC-B99B-37695A4CB0A6}" type="datetime4">
              <a:rPr lang="en-US" smtClean="0"/>
              <a:t>August 7, 2014</a:t>
            </a:fld>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5"/>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fld id="{A769908A-9A6E-4CFF-BDA6-9103068921BC}" type="datetime4">
              <a:rPr lang="en-US" smtClean="0"/>
              <a:t>August 7, 2014</a:t>
            </a:fld>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4" y="1592265"/>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5"/>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fld id="{7F1C3DBD-1640-48AB-B4AB-6D4768EBA5EE}" type="datetime4">
              <a:rPr lang="en-US" smtClean="0"/>
              <a:t>August 7, 2014</a:t>
            </a:fld>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8" y="2162176"/>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8" y="1581149"/>
            <a:ext cx="7451725" cy="581026"/>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3" y="1592265"/>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fld id="{F0D173C6-2EE0-4EF4-8010-F4CA0D6933A1}" type="datetime4">
              <a:rPr lang="en-US" smtClean="0"/>
              <a:t>August 7, 2014</a:t>
            </a:fld>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©ABB Group</a:t>
            </a:r>
            <a:endParaRPr lang="en-US" dirty="0" smtClean="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3"/>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3"/>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9" y="6200775"/>
            <a:ext cx="1476375" cy="65722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splatzhalter 8"/>
          <p:cNvSpPr>
            <a:spLocks noGrp="1"/>
          </p:cNvSpPr>
          <p:nvPr>
            <p:ph type="dt" sz="half" idx="11"/>
          </p:nvPr>
        </p:nvSpPr>
        <p:spPr>
          <a:xfrm>
            <a:off x="207948" y="6568156"/>
            <a:ext cx="592889" cy="108871"/>
          </a:xfrm>
        </p:spPr>
        <p:txBody>
          <a:bodyPr/>
          <a:lstStyle/>
          <a:p>
            <a:fld id="{F0D49CCF-F027-427F-8852-99CCBA0F4859}" type="datetime4">
              <a:rPr lang="en-US" smtClean="0"/>
              <a:t>August 7, 2014</a:t>
            </a:fld>
            <a:endParaRPr lang="de-DE" dirty="0"/>
          </a:p>
        </p:txBody>
      </p:sp>
      <p:sp>
        <p:nvSpPr>
          <p:cNvPr id="6"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7"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umsplatzhalter 8"/>
          <p:cNvSpPr>
            <a:spLocks noGrp="1"/>
          </p:cNvSpPr>
          <p:nvPr>
            <p:ph type="dt" sz="half" idx="11"/>
          </p:nvPr>
        </p:nvSpPr>
        <p:spPr>
          <a:xfrm>
            <a:off x="207948" y="6568156"/>
            <a:ext cx="592889" cy="108871"/>
          </a:xfrm>
        </p:spPr>
        <p:txBody>
          <a:bodyPr/>
          <a:lstStyle/>
          <a:p>
            <a:fld id="{79307922-FF56-4C06-88FB-5A9ADF965F03}" type="datetime4">
              <a:rPr lang="en-US" smtClean="0"/>
              <a:t>August 7, 2014</a:t>
            </a:fld>
            <a:endParaRPr lang="de-DE" dirty="0"/>
          </a:p>
        </p:txBody>
      </p:sp>
      <p:sp>
        <p:nvSpPr>
          <p:cNvPr id="5"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6"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8" y="1592265"/>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5" name="Inhaltsplatzhalter 3"/>
          <p:cNvSpPr>
            <a:spLocks noGrp="1"/>
          </p:cNvSpPr>
          <p:nvPr>
            <p:ph sz="half" idx="10"/>
          </p:nvPr>
        </p:nvSpPr>
        <p:spPr>
          <a:xfrm>
            <a:off x="1476376" y="3968751"/>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1"/>
          </p:nvPr>
        </p:nvSpPr>
        <p:spPr>
          <a:xfrm>
            <a:off x="4643442" y="1592265"/>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7"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8"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9"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5"/>
          </p:nvPr>
        </p:nvSpPr>
        <p:spPr/>
        <p:txBody>
          <a:bodyPr/>
          <a:lstStyle/>
          <a:p>
            <a:fld id="{949EF0FC-F2F9-48FB-A51E-F4449D0C25B2}" type="datetime4">
              <a:rPr lang="en-US" smtClean="0"/>
              <a:t>August 7, 2014</a:t>
            </a:fld>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143000"/>
            <a:ext cx="4013200" cy="4343400"/>
          </a:xfrm>
        </p:spPr>
        <p:txBody>
          <a:bodyPr/>
          <a:lstStyle/>
          <a:p>
            <a:pPr lvl="0"/>
            <a:endParaRPr lang="en-US" noProof="0" smtClean="0"/>
          </a:p>
        </p:txBody>
      </p:sp>
      <p:sp>
        <p:nvSpPr>
          <p:cNvPr id="4" name="Text Placeholder 3"/>
          <p:cNvSpPr>
            <a:spLocks noGrp="1"/>
          </p:cNvSpPr>
          <p:nvPr>
            <p:ph type="body" sz="half" idx="2"/>
          </p:nvPr>
        </p:nvSpPr>
        <p:spPr>
          <a:xfrm>
            <a:off x="4546600" y="1143000"/>
            <a:ext cx="4013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umsplatzhalter 8"/>
          <p:cNvSpPr>
            <a:spLocks noGrp="1"/>
          </p:cNvSpPr>
          <p:nvPr>
            <p:ph type="dt" sz="half" idx="11"/>
          </p:nvPr>
        </p:nvSpPr>
        <p:spPr>
          <a:xfrm>
            <a:off x="207948" y="6568156"/>
            <a:ext cx="592889" cy="108871"/>
          </a:xfrm>
        </p:spPr>
        <p:txBody>
          <a:bodyPr/>
          <a:lstStyle/>
          <a:p>
            <a:fld id="{B5B11848-E189-4AE4-89B4-76D6627EBD62}" type="datetime4">
              <a:rPr lang="en-US" smtClean="0"/>
              <a:t>August 7, 2014</a:t>
            </a:fld>
            <a:endParaRPr lang="de-DE" dirty="0"/>
          </a:p>
        </p:txBody>
      </p:sp>
      <p:sp>
        <p:nvSpPr>
          <p:cNvPr id="6"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7"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umsplatzhalter 8"/>
          <p:cNvSpPr>
            <a:spLocks noGrp="1"/>
          </p:cNvSpPr>
          <p:nvPr>
            <p:ph type="dt" sz="half" idx="11"/>
          </p:nvPr>
        </p:nvSpPr>
        <p:spPr>
          <a:xfrm>
            <a:off x="207948" y="6568156"/>
            <a:ext cx="592889" cy="108871"/>
          </a:xfrm>
        </p:spPr>
        <p:txBody>
          <a:bodyPr/>
          <a:lstStyle/>
          <a:p>
            <a:fld id="{1C9AD77E-D4D7-4E5E-8D5D-6C1E2167226A}" type="datetime4">
              <a:rPr lang="en-US" smtClean="0"/>
              <a:t>August 7, 2014</a:t>
            </a:fld>
            <a:endParaRPr lang="de-DE" dirty="0"/>
          </a:p>
        </p:txBody>
      </p:sp>
      <p:sp>
        <p:nvSpPr>
          <p:cNvPr id="4"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5"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26841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476375" y="1592265"/>
            <a:ext cx="6191250" cy="4608512"/>
          </a:xfrm>
        </p:spPr>
        <p:txBody>
          <a:bodyPr/>
          <a:lstStyle/>
          <a:p>
            <a:pPr lvl="0"/>
            <a:endParaRPr lang="en-US" noProof="0" smtClean="0"/>
          </a:p>
        </p:txBody>
      </p:sp>
      <p:sp>
        <p:nvSpPr>
          <p:cNvPr id="5" name="Datumsplatzhalter 8"/>
          <p:cNvSpPr>
            <a:spLocks noGrp="1"/>
          </p:cNvSpPr>
          <p:nvPr>
            <p:ph type="dt" sz="half" idx="11"/>
          </p:nvPr>
        </p:nvSpPr>
        <p:spPr>
          <a:xfrm>
            <a:off x="207948" y="6568156"/>
            <a:ext cx="592889" cy="108871"/>
          </a:xfrm>
        </p:spPr>
        <p:txBody>
          <a:bodyPr/>
          <a:lstStyle/>
          <a:p>
            <a:fld id="{5B40068E-15DD-4E2F-B503-9CDAAE3F1627}" type="datetime4">
              <a:rPr lang="en-US" smtClean="0"/>
              <a:t>August 7, 2014</a:t>
            </a:fld>
            <a:endParaRPr lang="de-DE" dirty="0"/>
          </a:p>
        </p:txBody>
      </p:sp>
      <p:sp>
        <p:nvSpPr>
          <p:cNvPr id="6"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7"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268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9" y="1592265"/>
            <a:ext cx="301942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4" y="1592265"/>
            <a:ext cx="301942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umsplatzhalter 8"/>
          <p:cNvSpPr>
            <a:spLocks noGrp="1"/>
          </p:cNvSpPr>
          <p:nvPr>
            <p:ph type="dt" sz="half" idx="11"/>
          </p:nvPr>
        </p:nvSpPr>
        <p:spPr>
          <a:xfrm>
            <a:off x="207948" y="6568156"/>
            <a:ext cx="592889" cy="108871"/>
          </a:xfrm>
        </p:spPr>
        <p:txBody>
          <a:bodyPr/>
          <a:lstStyle/>
          <a:p>
            <a:fld id="{64D002CA-BE5F-4EA7-A392-E15A5725B526}" type="datetime4">
              <a:rPr lang="en-US" smtClean="0"/>
              <a:t>August 7, 2014</a:t>
            </a:fld>
            <a:endParaRPr lang="de-DE" dirty="0"/>
          </a:p>
        </p:txBody>
      </p:sp>
      <p:sp>
        <p:nvSpPr>
          <p:cNvPr id="7"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8"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268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6379" y="1592265"/>
            <a:ext cx="301942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4" y="1592263"/>
            <a:ext cx="3019425" cy="2227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4" y="3971926"/>
            <a:ext cx="3019425"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umsplatzhalter 8"/>
          <p:cNvSpPr>
            <a:spLocks noGrp="1"/>
          </p:cNvSpPr>
          <p:nvPr>
            <p:ph type="dt" sz="half" idx="11"/>
          </p:nvPr>
        </p:nvSpPr>
        <p:spPr>
          <a:xfrm>
            <a:off x="207948" y="6568156"/>
            <a:ext cx="592889" cy="108871"/>
          </a:xfrm>
        </p:spPr>
        <p:txBody>
          <a:bodyPr/>
          <a:lstStyle/>
          <a:p>
            <a:fld id="{49226BF4-B157-4BAE-8C95-904371F152BD}" type="datetime4">
              <a:rPr lang="en-US" smtClean="0"/>
              <a:t>August 7, 2014</a:t>
            </a:fld>
            <a:endParaRPr lang="de-DE" dirty="0"/>
          </a:p>
        </p:txBody>
      </p:sp>
      <p:sp>
        <p:nvSpPr>
          <p:cNvPr id="8" name="Foliennummernplatzhalter 9"/>
          <p:cNvSpPr>
            <a:spLocks noGrp="1"/>
          </p:cNvSpPr>
          <p:nvPr>
            <p:ph type="sldNum" sz="quarter" idx="12"/>
          </p:nvPr>
        </p:nvSpPr>
        <p:spPr>
          <a:xfrm>
            <a:off x="918323" y="6569118"/>
            <a:ext cx="448519" cy="108871"/>
          </a:xfrm>
        </p:spPr>
        <p:txBody>
          <a:bodyPr/>
          <a:lstStyle/>
          <a:p>
            <a:r>
              <a:rPr lang="de-DE" smtClean="0"/>
              <a:t>| Slide </a:t>
            </a:r>
            <a:fld id="{CF363E95-653D-48D7-8EB0-A81FED805B5F}" type="slidenum">
              <a:rPr lang="de-DE" smtClean="0"/>
              <a:pPr/>
              <a:t>‹#›</a:t>
            </a:fld>
            <a:endParaRPr lang="de-DE" dirty="0"/>
          </a:p>
        </p:txBody>
      </p:sp>
      <p:sp>
        <p:nvSpPr>
          <p:cNvPr id="9" name="Fußzeilenplatzhalter 12"/>
          <p:cNvSpPr>
            <a:spLocks noGrp="1"/>
          </p:cNvSpPr>
          <p:nvPr>
            <p:ph type="ftr" sz="quarter" idx="13"/>
          </p:nvPr>
        </p:nvSpPr>
        <p:spPr>
          <a:xfrm>
            <a:off x="215900" y="6200776"/>
            <a:ext cx="1260474" cy="657224"/>
          </a:xfrm>
        </p:spPr>
        <p:txBody>
          <a:bodyPr/>
          <a:lstStyle/>
          <a:p>
            <a:r>
              <a:rPr lang="en-US" smtClean="0"/>
              <a:t>©ABB Group</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7" name="Inhaltsplatzhalter 3"/>
          <p:cNvSpPr>
            <a:spLocks noGrp="1"/>
          </p:cNvSpPr>
          <p:nvPr>
            <p:ph sz="half" idx="11"/>
          </p:nvPr>
        </p:nvSpPr>
        <p:spPr>
          <a:xfrm>
            <a:off x="3583800" y="1592265"/>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8" name="Inhaltsplatzhalter 3"/>
          <p:cNvSpPr>
            <a:spLocks noGrp="1"/>
          </p:cNvSpPr>
          <p:nvPr>
            <p:ph sz="half" idx="12"/>
          </p:nvPr>
        </p:nvSpPr>
        <p:spPr>
          <a:xfrm>
            <a:off x="5691225" y="1592264"/>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9" name="Inhaltsplatzhalter 3"/>
          <p:cNvSpPr>
            <a:spLocks noGrp="1"/>
          </p:cNvSpPr>
          <p:nvPr>
            <p:ph sz="half" idx="14"/>
          </p:nvPr>
        </p:nvSpPr>
        <p:spPr>
          <a:xfrm>
            <a:off x="215903" y="1592265"/>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2"/>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
          </p:nvPr>
        </p:nvSpPr>
        <p:spPr>
          <a:xfrm>
            <a:off x="0" y="694802"/>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5"/>
          </p:nvPr>
        </p:nvSpPr>
        <p:spPr/>
        <p:txBody>
          <a:bodyPr/>
          <a:lstStyle/>
          <a:p>
            <a:fld id="{45F37757-8DC1-41CC-8950-1A465E96638B}" type="datetime4">
              <a:rPr lang="en-US" smtClean="0"/>
              <a:t>August 7, 2014</a:t>
            </a:fld>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theme" Target="../theme/theme4.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smtClean="0"/>
              <a:t>©ABB Group</a:t>
            </a:r>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8" y="1592265"/>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5"/>
          <a:srcRect l="62511"/>
          <a:stretch>
            <a:fillRect/>
          </a:stretch>
        </p:blipFill>
        <p:spPr bwMode="auto">
          <a:xfrm>
            <a:off x="8243888" y="6392865"/>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8" y="6568156"/>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fld id="{3BF73DFD-E42A-41F1-8DF7-80EEDB76D89F}" type="datetime4">
              <a:rPr lang="en-US" smtClean="0"/>
              <a:t>August 7, 2014</a:t>
            </a:fld>
            <a:endParaRPr lang="de-DE" dirty="0"/>
          </a:p>
        </p:txBody>
      </p:sp>
      <p:sp>
        <p:nvSpPr>
          <p:cNvPr id="8" name="Foliennummernplatzhalter 7"/>
          <p:cNvSpPr>
            <a:spLocks noGrp="1"/>
          </p:cNvSpPr>
          <p:nvPr>
            <p:ph type="sldNum" sz="quarter" idx="4"/>
          </p:nvPr>
        </p:nvSpPr>
        <p:spPr>
          <a:xfrm>
            <a:off x="918323"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8" r:id="rId3"/>
    <p:sldLayoutId id="2147483782" r:id="rId4"/>
    <p:sldLayoutId id="2147483783" r:id="rId5"/>
    <p:sldLayoutId id="2147483664" r:id="rId6"/>
    <p:sldLayoutId id="2147483662" r:id="rId7"/>
    <p:sldLayoutId id="2147483663" r:id="rId8"/>
    <p:sldLayoutId id="2147483661" r:id="rId9"/>
    <p:sldLayoutId id="2147483652" r:id="rId10"/>
    <p:sldLayoutId id="2147483659" r:id="rId11"/>
    <p:sldLayoutId id="2147483669" r:id="rId12"/>
    <p:sldLayoutId id="2147483660" r:id="rId13"/>
    <p:sldLayoutId id="2147483777" r:id="rId14"/>
    <p:sldLayoutId id="2147483722" r:id="rId15"/>
    <p:sldLayoutId id="2147483665" r:id="rId16"/>
    <p:sldLayoutId id="2147483666" r:id="rId17"/>
    <p:sldLayoutId id="2147483657" r:id="rId18"/>
    <p:sldLayoutId id="2147483848" r:id="rId19"/>
    <p:sldLayoutId id="2147483849" r:id="rId20"/>
    <p:sldLayoutId id="2147483850" r:id="rId21"/>
    <p:sldLayoutId id="2147483851" r:id="rId22"/>
    <p:sldLayoutId id="2147483852" r:id="rId2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smtClean="0"/>
              <a:t>©ABB Group</a:t>
            </a:r>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8" y="1592265"/>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5"/>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8" y="6568156"/>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fld id="{0DE61D87-C1B6-4D8E-B45D-C0B4616CB5A1}" type="datetime4">
              <a:rPr lang="en-US" smtClean="0"/>
              <a:t>August 7, 2014</a:t>
            </a:fld>
            <a:endParaRPr lang="de-DE" dirty="0"/>
          </a:p>
        </p:txBody>
      </p:sp>
      <p:sp>
        <p:nvSpPr>
          <p:cNvPr id="8" name="Foliennummernplatzhalter 7"/>
          <p:cNvSpPr>
            <a:spLocks noGrp="1"/>
          </p:cNvSpPr>
          <p:nvPr>
            <p:ph type="sldNum" sz="quarter" idx="4"/>
          </p:nvPr>
        </p:nvSpPr>
        <p:spPr>
          <a:xfrm>
            <a:off x="918323"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smtClean="0"/>
              <a:t>©ABB Group</a:t>
            </a:r>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8" y="1592265"/>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5"/>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8" y="6568156"/>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fld id="{86CDCC50-7FD1-44BD-B814-62FF045B6B3B}" type="datetime4">
              <a:rPr lang="en-US" smtClean="0"/>
              <a:t>August 7, 2014</a:t>
            </a:fld>
            <a:endParaRPr lang="de-DE" dirty="0"/>
          </a:p>
        </p:txBody>
      </p:sp>
      <p:sp>
        <p:nvSpPr>
          <p:cNvPr id="8" name="Foliennummernplatzhalter 7"/>
          <p:cNvSpPr>
            <a:spLocks noGrp="1"/>
          </p:cNvSpPr>
          <p:nvPr>
            <p:ph type="sldNum" sz="quarter" idx="4"/>
          </p:nvPr>
        </p:nvSpPr>
        <p:spPr>
          <a:xfrm>
            <a:off x="918323"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smtClean="0"/>
              <a:t>©ABB Group</a:t>
            </a:r>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8" y="1592265"/>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7"/>
          <a:srcRect l="62511"/>
          <a:stretch>
            <a:fillRect/>
          </a:stretch>
        </p:blipFill>
        <p:spPr bwMode="auto">
          <a:xfrm>
            <a:off x="8243888" y="6392865"/>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8" y="6568156"/>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fld id="{7366B0AB-69DC-41F6-93B3-885431430A33}" type="datetime4">
              <a:rPr lang="en-US" smtClean="0"/>
              <a:t>August 7, 2014</a:t>
            </a:fld>
            <a:endParaRPr lang="de-DE" dirty="0"/>
          </a:p>
        </p:txBody>
      </p:sp>
      <p:sp>
        <p:nvSpPr>
          <p:cNvPr id="8" name="Foliennummernplatzhalter 7"/>
          <p:cNvSpPr>
            <a:spLocks noGrp="1"/>
          </p:cNvSpPr>
          <p:nvPr>
            <p:ph type="sldNum" sz="quarter" idx="4"/>
          </p:nvPr>
        </p:nvSpPr>
        <p:spPr>
          <a:xfrm>
            <a:off x="918323"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45.png"/><Relationship Id="rId12" Type="http://schemas.openxmlformats.org/officeDocument/2006/relationships/image" Target="../media/image49.wmf"/><Relationship Id="rId17" Type="http://schemas.microsoft.com/office/2007/relationships/hdphoto" Target="../media/hdphoto3.wdp"/><Relationship Id="rId2" Type="http://schemas.openxmlformats.org/officeDocument/2006/relationships/image" Target="../media/image41.png"/><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21.wmf"/><Relationship Id="rId5" Type="http://schemas.openxmlformats.org/officeDocument/2006/relationships/image" Target="../media/image43.jpeg"/><Relationship Id="rId15" Type="http://schemas.microsoft.com/office/2007/relationships/hdphoto" Target="../media/hdphoto2.wdp"/><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wmf"/><Relationship Id="rId1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53.png"/><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20.xml"/><Relationship Id="rId6" Type="http://schemas.openxmlformats.org/officeDocument/2006/relationships/image" Target="../media/image21.wmf"/><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SI Relion family_new.jpg"/>
          <p:cNvPicPr>
            <a:picLocks noGrp="1" noChangeAspect="1"/>
          </p:cNvPicPr>
          <p:nvPr>
            <p:ph sz="half" idx="10"/>
          </p:nvPr>
        </p:nvPicPr>
        <p:blipFill>
          <a:blip r:embed="rId2"/>
          <a:stretch>
            <a:fillRect/>
          </a:stretch>
        </p:blipFill>
        <p:spPr>
          <a:xfrm>
            <a:off x="2514603" y="3518446"/>
            <a:ext cx="4186421" cy="2928076"/>
          </a:xfrm>
        </p:spPr>
      </p:pic>
      <p:sp>
        <p:nvSpPr>
          <p:cNvPr id="2" name="Content Placeholder 1"/>
          <p:cNvSpPr>
            <a:spLocks noGrp="1"/>
          </p:cNvSpPr>
          <p:nvPr>
            <p:ph sz="half" idx="2"/>
          </p:nvPr>
        </p:nvSpPr>
        <p:spPr>
          <a:xfrm>
            <a:off x="1366838" y="1592265"/>
            <a:ext cx="6481762" cy="2232025"/>
          </a:xfrm>
        </p:spPr>
        <p:txBody>
          <a:bodyPr>
            <a:normAutofit/>
          </a:bodyPr>
          <a:lstStyle/>
          <a:p>
            <a:pPr marL="0" lvl="0" indent="0">
              <a:spcBef>
                <a:spcPts val="0"/>
              </a:spcBef>
            </a:pPr>
            <a:r>
              <a:rPr lang="en-US" sz="2200" b="1" dirty="0" err="1" smtClean="0">
                <a:solidFill>
                  <a:schemeClr val="accent1"/>
                </a:solidFill>
              </a:rPr>
              <a:t>Relion</a:t>
            </a:r>
            <a:r>
              <a:rPr lang="en-US" sz="2200" dirty="0" smtClean="0">
                <a:solidFill>
                  <a:schemeClr val="accent1"/>
                </a:solidFill>
              </a:rPr>
              <a:t>. Thinking beyond the box.</a:t>
            </a:r>
            <a:r>
              <a:rPr lang="en-US" sz="2200" b="1" baseline="30000" dirty="0" smtClean="0">
                <a:solidFill>
                  <a:schemeClr val="accent1"/>
                </a:solidFill>
              </a:rPr>
              <a:t> </a:t>
            </a:r>
          </a:p>
          <a:p>
            <a:pPr marL="0" lvl="0" indent="0">
              <a:spcBef>
                <a:spcPts val="0"/>
              </a:spcBef>
            </a:pPr>
            <a:endParaRPr lang="en-US" sz="400" b="1" baseline="30000" dirty="0" smtClean="0">
              <a:solidFill>
                <a:srgbClr val="BF4500"/>
              </a:solidFill>
            </a:endParaRPr>
          </a:p>
          <a:p>
            <a:pPr marL="0" lvl="0" indent="0">
              <a:spcBef>
                <a:spcPts val="0"/>
              </a:spcBef>
            </a:pPr>
            <a:r>
              <a:rPr lang="en-US" sz="1700" dirty="0" smtClean="0"/>
              <a:t>Designed to seamlessly consolidate functions, </a:t>
            </a:r>
            <a:r>
              <a:rPr lang="en-US" sz="1700" dirty="0" err="1" smtClean="0"/>
              <a:t>Relion</a:t>
            </a:r>
            <a:r>
              <a:rPr lang="en-US" sz="1700" dirty="0" smtClean="0"/>
              <a:t> relays are smarter, more flexible and more adaptable. Easy to integrate and with an extensive function library, the </a:t>
            </a:r>
            <a:r>
              <a:rPr lang="en-US" sz="1700" dirty="0" err="1" smtClean="0"/>
              <a:t>Relion</a:t>
            </a:r>
            <a:r>
              <a:rPr lang="en-US" sz="1700" dirty="0" smtClean="0"/>
              <a:t> family of protection and control delivers advanced functionality and improved performance. </a:t>
            </a:r>
          </a:p>
          <a:p>
            <a:endParaRPr lang="en-US" dirty="0"/>
          </a:p>
        </p:txBody>
      </p:sp>
      <p:sp>
        <p:nvSpPr>
          <p:cNvPr id="5" name="Title 4"/>
          <p:cNvSpPr>
            <a:spLocks noGrp="1"/>
          </p:cNvSpPr>
          <p:nvPr>
            <p:ph type="title"/>
          </p:nvPr>
        </p:nvSpPr>
        <p:spPr/>
        <p:txBody>
          <a:bodyPr/>
          <a:lstStyle/>
          <a:p>
            <a:r>
              <a:rPr lang="en-US" sz="2600" dirty="0" smtClean="0"/>
              <a:t>This webinar brought to you by the </a:t>
            </a:r>
            <a:r>
              <a:rPr lang="en-US" sz="2600" dirty="0" err="1" smtClean="0"/>
              <a:t>Relion</a:t>
            </a:r>
            <a:r>
              <a:rPr lang="en-US" sz="2600" baseline="30000" dirty="0" smtClean="0"/>
              <a:t>® </a:t>
            </a:r>
            <a:r>
              <a:rPr lang="en-US" sz="2600" dirty="0" smtClean="0"/>
              <a:t>product family </a:t>
            </a:r>
            <a:endParaRPr lang="en-US" sz="2600" dirty="0"/>
          </a:p>
        </p:txBody>
      </p:sp>
      <p:sp>
        <p:nvSpPr>
          <p:cNvPr id="6" name="Subtitle 5"/>
          <p:cNvSpPr>
            <a:spLocks noGrp="1"/>
          </p:cNvSpPr>
          <p:nvPr>
            <p:ph type="subTitle" idx="1"/>
          </p:nvPr>
        </p:nvSpPr>
        <p:spPr/>
        <p:txBody>
          <a:bodyPr>
            <a:normAutofit/>
          </a:bodyPr>
          <a:lstStyle/>
          <a:p>
            <a:r>
              <a:rPr lang="en-US" sz="2600" dirty="0" smtClean="0"/>
              <a:t>Advanced protection and control IEDs from ABB</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process bus</a:t>
            </a:r>
            <a:endParaRPr lang="en-US" dirty="0"/>
          </a:p>
        </p:txBody>
      </p:sp>
      <p:sp>
        <p:nvSpPr>
          <p:cNvPr id="3" name="Content Placeholder 2"/>
          <p:cNvSpPr>
            <a:spLocks noGrp="1"/>
          </p:cNvSpPr>
          <p:nvPr>
            <p:ph idx="1"/>
          </p:nvPr>
        </p:nvSpPr>
        <p:spPr>
          <a:xfrm>
            <a:off x="1402356" y="1127462"/>
            <a:ext cx="6191251" cy="4608512"/>
          </a:xfrm>
        </p:spPr>
        <p:txBody>
          <a:bodyPr>
            <a:normAutofit/>
          </a:bodyPr>
          <a:lstStyle/>
          <a:p>
            <a:r>
              <a:rPr lang="en-US" dirty="0" smtClean="0"/>
              <a:t>The process bus is i.e. a communication network at the process level</a:t>
            </a:r>
          </a:p>
          <a:p>
            <a:r>
              <a:rPr lang="en-US" dirty="0" smtClean="0"/>
              <a:t>It is responsible for publishing the quantities related to the process; i.e.</a:t>
            </a:r>
          </a:p>
          <a:p>
            <a:pPr lvl="1"/>
            <a:r>
              <a:rPr lang="en-US" dirty="0" smtClean="0"/>
              <a:t>Voltage</a:t>
            </a:r>
          </a:p>
          <a:p>
            <a:pPr lvl="1"/>
            <a:r>
              <a:rPr lang="en-US" dirty="0" smtClean="0"/>
              <a:t>Current</a:t>
            </a:r>
          </a:p>
          <a:p>
            <a:r>
              <a:rPr lang="en-US" dirty="0" smtClean="0"/>
              <a:t>IEC 61850 9-2 Defines the mapping of “Sampled Values” over Ethernet</a:t>
            </a:r>
          </a:p>
          <a:p>
            <a:r>
              <a:rPr lang="en-US" dirty="0" smtClean="0"/>
              <a:t>“Sampled Values” are current and voltage samples obtained from CTs and VTs</a:t>
            </a:r>
          </a:p>
          <a:p>
            <a:r>
              <a:rPr lang="en-US" dirty="0" smtClean="0"/>
              <a:t>IEC61850 9-2 define the communication protocol over Ethernet that enables the publication of such samples for the purposes of protection, monitoring, and metering</a:t>
            </a:r>
          </a:p>
          <a:p>
            <a:endParaRPr lang="en-US" dirty="0" smtClean="0"/>
          </a:p>
          <a:p>
            <a:endParaRPr lang="en-US" dirty="0"/>
          </a:p>
        </p:txBody>
      </p:sp>
      <p:sp>
        <p:nvSpPr>
          <p:cNvPr id="4" name="Date Placeholder 3"/>
          <p:cNvSpPr>
            <a:spLocks noGrp="1"/>
          </p:cNvSpPr>
          <p:nvPr>
            <p:ph type="dt" sz="half" idx="15"/>
          </p:nvPr>
        </p:nvSpPr>
        <p:spPr/>
        <p:txBody>
          <a:bodyPr/>
          <a:lstStyle/>
          <a:p>
            <a:fld id="{46C1C32F-4FCE-45BE-AD4F-51C9D8C83EDE}" type="datetime4">
              <a:rPr lang="en-US" smtClean="0"/>
              <a:t>August 7, 2014</a:t>
            </a:fld>
            <a:endParaRPr lang="de-DE" dirty="0"/>
          </a:p>
        </p:txBody>
      </p:sp>
      <p:sp>
        <p:nvSpPr>
          <p:cNvPr id="5" name="Slide Number Placeholder 4"/>
          <p:cNvSpPr>
            <a:spLocks noGrp="1"/>
          </p:cNvSpPr>
          <p:nvPr>
            <p:ph type="sldNum" sz="quarter" idx="16"/>
          </p:nvPr>
        </p:nvSpPr>
        <p:spPr/>
        <p:txBody>
          <a:bodyPr/>
          <a:lstStyle/>
          <a:p>
            <a:r>
              <a:rPr lang="de-DE" smtClean="0"/>
              <a:t>| Slide </a:t>
            </a:r>
            <a:fld id="{CF363E95-653D-48D7-8EB0-A81FED805B5F}" type="slidenum">
              <a:rPr lang="de-DE" smtClean="0"/>
              <a:pPr/>
              <a:t>10</a:t>
            </a:fld>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smtClean="0"/>
              <a:t>Introduction to process bus</a:t>
            </a:r>
          </a:p>
        </p:txBody>
      </p:sp>
      <p:sp>
        <p:nvSpPr>
          <p:cNvPr id="15364" name="Line 5"/>
          <p:cNvSpPr>
            <a:spLocks noChangeShapeType="1"/>
          </p:cNvSpPr>
          <p:nvPr/>
        </p:nvSpPr>
        <p:spPr bwMode="auto">
          <a:xfrm>
            <a:off x="2538417" y="762000"/>
            <a:ext cx="1587" cy="2519363"/>
          </a:xfrm>
          <a:prstGeom prst="line">
            <a:avLst/>
          </a:prstGeom>
          <a:noFill/>
          <a:ln w="28575">
            <a:solidFill>
              <a:schemeClr val="tx1"/>
            </a:solidFill>
            <a:round/>
            <a:headEnd/>
            <a:tailEnd/>
          </a:ln>
        </p:spPr>
        <p:txBody>
          <a:bodyPr/>
          <a:lstStyle/>
          <a:p>
            <a:endParaRPr lang="en-US"/>
          </a:p>
        </p:txBody>
      </p:sp>
      <p:grpSp>
        <p:nvGrpSpPr>
          <p:cNvPr id="2" name="Group 6"/>
          <p:cNvGrpSpPr>
            <a:grpSpLocks/>
          </p:cNvGrpSpPr>
          <p:nvPr/>
        </p:nvGrpSpPr>
        <p:grpSpPr bwMode="auto">
          <a:xfrm rot="-5400000">
            <a:off x="2289969" y="1283493"/>
            <a:ext cx="466726" cy="217487"/>
            <a:chOff x="1157" y="2931"/>
            <a:chExt cx="544" cy="138"/>
          </a:xfrm>
        </p:grpSpPr>
        <p:sp>
          <p:nvSpPr>
            <p:cNvPr id="15406" name="Arc 7"/>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407" name="Arc 8"/>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grpSp>
        <p:nvGrpSpPr>
          <p:cNvPr id="3" name="Group 9"/>
          <p:cNvGrpSpPr>
            <a:grpSpLocks/>
          </p:cNvGrpSpPr>
          <p:nvPr/>
        </p:nvGrpSpPr>
        <p:grpSpPr bwMode="auto">
          <a:xfrm rot="5400000">
            <a:off x="2772569" y="2796381"/>
            <a:ext cx="466726" cy="217487"/>
            <a:chOff x="1157" y="2931"/>
            <a:chExt cx="544" cy="138"/>
          </a:xfrm>
        </p:grpSpPr>
        <p:sp>
          <p:nvSpPr>
            <p:cNvPr id="15404" name="Arc 10"/>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405" name="Arc 11"/>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grpSp>
        <p:nvGrpSpPr>
          <p:cNvPr id="4" name="Group 12"/>
          <p:cNvGrpSpPr>
            <a:grpSpLocks/>
          </p:cNvGrpSpPr>
          <p:nvPr/>
        </p:nvGrpSpPr>
        <p:grpSpPr bwMode="auto">
          <a:xfrm rot="-5400000">
            <a:off x="3134519" y="2794794"/>
            <a:ext cx="466726" cy="217487"/>
            <a:chOff x="1157" y="2931"/>
            <a:chExt cx="544" cy="138"/>
          </a:xfrm>
        </p:grpSpPr>
        <p:sp>
          <p:nvSpPr>
            <p:cNvPr id="15402" name="Arc 13"/>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403" name="Arc 14"/>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sp>
        <p:nvSpPr>
          <p:cNvPr id="15368" name="Rectangle 15"/>
          <p:cNvSpPr>
            <a:spLocks noChangeArrowheads="1"/>
          </p:cNvSpPr>
          <p:nvPr/>
        </p:nvSpPr>
        <p:spPr bwMode="auto">
          <a:xfrm>
            <a:off x="7219954" y="904873"/>
            <a:ext cx="792163" cy="2520950"/>
          </a:xfrm>
          <a:prstGeom prst="rect">
            <a:avLst/>
          </a:prstGeom>
          <a:noFill/>
          <a:ln w="19050">
            <a:solidFill>
              <a:schemeClr val="tx1"/>
            </a:solidFill>
            <a:miter lim="800000"/>
            <a:headEnd/>
            <a:tailEnd/>
          </a:ln>
        </p:spPr>
        <p:txBody>
          <a:bodyPr wrap="none"/>
          <a:lstStyle/>
          <a:p>
            <a:pPr algn="ctr" eaLnBrk="0" hangingPunct="0">
              <a:spcBef>
                <a:spcPct val="0"/>
              </a:spcBef>
              <a:buClrTx/>
              <a:buSzTx/>
              <a:buFontTx/>
              <a:buNone/>
            </a:pPr>
            <a:r>
              <a:rPr lang="en-US" sz="2400">
                <a:solidFill>
                  <a:schemeClr val="tx1"/>
                </a:solidFill>
              </a:rPr>
              <a:t>IED</a:t>
            </a:r>
          </a:p>
        </p:txBody>
      </p:sp>
      <p:sp>
        <p:nvSpPr>
          <p:cNvPr id="15369" name="Rectangle 16"/>
          <p:cNvSpPr>
            <a:spLocks noChangeArrowheads="1"/>
          </p:cNvSpPr>
          <p:nvPr/>
        </p:nvSpPr>
        <p:spPr bwMode="auto">
          <a:xfrm>
            <a:off x="7362825" y="1624010"/>
            <a:ext cx="431800" cy="455612"/>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21</a:t>
            </a:r>
          </a:p>
        </p:txBody>
      </p:sp>
      <p:sp>
        <p:nvSpPr>
          <p:cNvPr id="15370" name="Rectangle 17"/>
          <p:cNvSpPr>
            <a:spLocks noChangeArrowheads="1"/>
          </p:cNvSpPr>
          <p:nvPr/>
        </p:nvSpPr>
        <p:spPr bwMode="auto">
          <a:xfrm>
            <a:off x="7362825" y="2239962"/>
            <a:ext cx="431800" cy="455612"/>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87</a:t>
            </a:r>
          </a:p>
        </p:txBody>
      </p:sp>
      <p:sp>
        <p:nvSpPr>
          <p:cNvPr id="15371" name="Rectangle 18"/>
          <p:cNvSpPr>
            <a:spLocks noChangeArrowheads="1"/>
          </p:cNvSpPr>
          <p:nvPr/>
        </p:nvSpPr>
        <p:spPr bwMode="auto">
          <a:xfrm>
            <a:off x="7362825" y="2819397"/>
            <a:ext cx="431800" cy="455614"/>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a:t>
            </a:r>
          </a:p>
        </p:txBody>
      </p:sp>
      <p:sp>
        <p:nvSpPr>
          <p:cNvPr id="15372" name="Line 19"/>
          <p:cNvSpPr>
            <a:spLocks noChangeShapeType="1"/>
          </p:cNvSpPr>
          <p:nvPr/>
        </p:nvSpPr>
        <p:spPr bwMode="auto">
          <a:xfrm flipV="1">
            <a:off x="2611438" y="1624011"/>
            <a:ext cx="4608512" cy="1588"/>
          </a:xfrm>
          <a:prstGeom prst="line">
            <a:avLst/>
          </a:prstGeom>
          <a:noFill/>
          <a:ln w="19050">
            <a:solidFill>
              <a:schemeClr val="tx1"/>
            </a:solidFill>
            <a:round/>
            <a:headEnd/>
            <a:tailEnd/>
          </a:ln>
        </p:spPr>
        <p:txBody>
          <a:bodyPr/>
          <a:lstStyle/>
          <a:p>
            <a:endParaRPr lang="en-US"/>
          </a:p>
        </p:txBody>
      </p:sp>
      <p:sp>
        <p:nvSpPr>
          <p:cNvPr id="15373" name="Line 20"/>
          <p:cNvSpPr>
            <a:spLocks noChangeShapeType="1"/>
          </p:cNvSpPr>
          <p:nvPr/>
        </p:nvSpPr>
        <p:spPr bwMode="auto">
          <a:xfrm>
            <a:off x="3473450" y="2906710"/>
            <a:ext cx="3746500" cy="1588"/>
          </a:xfrm>
          <a:prstGeom prst="line">
            <a:avLst/>
          </a:prstGeom>
          <a:noFill/>
          <a:ln w="19050">
            <a:solidFill>
              <a:schemeClr val="tx1"/>
            </a:solidFill>
            <a:round/>
            <a:headEnd/>
            <a:tailEnd/>
          </a:ln>
        </p:spPr>
        <p:txBody>
          <a:bodyPr/>
          <a:lstStyle/>
          <a:p>
            <a:endParaRPr lang="en-US"/>
          </a:p>
        </p:txBody>
      </p:sp>
      <p:sp>
        <p:nvSpPr>
          <p:cNvPr id="15374" name="Line 21"/>
          <p:cNvSpPr>
            <a:spLocks noChangeShapeType="1"/>
          </p:cNvSpPr>
          <p:nvPr/>
        </p:nvSpPr>
        <p:spPr bwMode="auto">
          <a:xfrm>
            <a:off x="2536825" y="2901949"/>
            <a:ext cx="363538" cy="4763"/>
          </a:xfrm>
          <a:prstGeom prst="line">
            <a:avLst/>
          </a:prstGeom>
          <a:noFill/>
          <a:ln w="19050">
            <a:solidFill>
              <a:schemeClr val="tx1"/>
            </a:solidFill>
            <a:round/>
            <a:headEnd/>
            <a:tailEnd/>
          </a:ln>
        </p:spPr>
        <p:txBody>
          <a:bodyPr/>
          <a:lstStyle/>
          <a:p>
            <a:endParaRPr lang="en-US"/>
          </a:p>
        </p:txBody>
      </p:sp>
      <p:sp>
        <p:nvSpPr>
          <p:cNvPr id="15375" name="Line 22"/>
          <p:cNvSpPr>
            <a:spLocks noChangeShapeType="1"/>
          </p:cNvSpPr>
          <p:nvPr/>
        </p:nvSpPr>
        <p:spPr bwMode="auto">
          <a:xfrm>
            <a:off x="3473450" y="2901949"/>
            <a:ext cx="433388" cy="4763"/>
          </a:xfrm>
          <a:prstGeom prst="line">
            <a:avLst/>
          </a:prstGeom>
          <a:noFill/>
          <a:ln w="19050">
            <a:solidFill>
              <a:schemeClr val="tx1"/>
            </a:solidFill>
            <a:round/>
            <a:headEnd/>
            <a:tailEnd/>
          </a:ln>
        </p:spPr>
        <p:txBody>
          <a:bodyPr/>
          <a:lstStyle/>
          <a:p>
            <a:endParaRPr lang="en-US"/>
          </a:p>
        </p:txBody>
      </p:sp>
      <p:sp>
        <p:nvSpPr>
          <p:cNvPr id="15376" name="Line 23"/>
          <p:cNvSpPr>
            <a:spLocks noChangeShapeType="1"/>
          </p:cNvSpPr>
          <p:nvPr/>
        </p:nvSpPr>
        <p:spPr bwMode="auto">
          <a:xfrm>
            <a:off x="2538417" y="3576635"/>
            <a:ext cx="1587" cy="2519362"/>
          </a:xfrm>
          <a:prstGeom prst="line">
            <a:avLst/>
          </a:prstGeom>
          <a:noFill/>
          <a:ln w="28575">
            <a:solidFill>
              <a:schemeClr val="tx1"/>
            </a:solidFill>
            <a:round/>
            <a:headEnd/>
            <a:tailEnd/>
          </a:ln>
        </p:spPr>
        <p:txBody>
          <a:bodyPr/>
          <a:lstStyle/>
          <a:p>
            <a:endParaRPr lang="en-US"/>
          </a:p>
        </p:txBody>
      </p:sp>
      <p:grpSp>
        <p:nvGrpSpPr>
          <p:cNvPr id="5" name="Group 24"/>
          <p:cNvGrpSpPr>
            <a:grpSpLocks/>
          </p:cNvGrpSpPr>
          <p:nvPr/>
        </p:nvGrpSpPr>
        <p:grpSpPr bwMode="auto">
          <a:xfrm rot="5400000">
            <a:off x="2772569" y="5611019"/>
            <a:ext cx="466726" cy="217487"/>
            <a:chOff x="1157" y="2931"/>
            <a:chExt cx="544" cy="138"/>
          </a:xfrm>
        </p:grpSpPr>
        <p:sp>
          <p:nvSpPr>
            <p:cNvPr id="15400" name="Arc 25"/>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401" name="Arc 26"/>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grpSp>
        <p:nvGrpSpPr>
          <p:cNvPr id="6" name="Group 27"/>
          <p:cNvGrpSpPr>
            <a:grpSpLocks/>
          </p:cNvGrpSpPr>
          <p:nvPr/>
        </p:nvGrpSpPr>
        <p:grpSpPr bwMode="auto">
          <a:xfrm rot="-5400000">
            <a:off x="3134519" y="5609431"/>
            <a:ext cx="466726" cy="217487"/>
            <a:chOff x="1157" y="2931"/>
            <a:chExt cx="544" cy="138"/>
          </a:xfrm>
        </p:grpSpPr>
        <p:sp>
          <p:nvSpPr>
            <p:cNvPr id="15398" name="Arc 28"/>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399" name="Arc 29"/>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sp>
        <p:nvSpPr>
          <p:cNvPr id="15379" name="Rectangle 30"/>
          <p:cNvSpPr>
            <a:spLocks noChangeArrowheads="1"/>
          </p:cNvSpPr>
          <p:nvPr/>
        </p:nvSpPr>
        <p:spPr bwMode="auto">
          <a:xfrm>
            <a:off x="7219954" y="3719510"/>
            <a:ext cx="792163" cy="2520950"/>
          </a:xfrm>
          <a:prstGeom prst="rect">
            <a:avLst/>
          </a:prstGeom>
          <a:noFill/>
          <a:ln w="19050">
            <a:solidFill>
              <a:schemeClr val="tx1"/>
            </a:solidFill>
            <a:miter lim="800000"/>
            <a:headEnd/>
            <a:tailEnd/>
          </a:ln>
        </p:spPr>
        <p:txBody>
          <a:bodyPr wrap="none"/>
          <a:lstStyle/>
          <a:p>
            <a:pPr algn="ctr" eaLnBrk="0" hangingPunct="0">
              <a:spcBef>
                <a:spcPct val="0"/>
              </a:spcBef>
              <a:buClrTx/>
              <a:buSzTx/>
              <a:buFontTx/>
              <a:buNone/>
            </a:pPr>
            <a:r>
              <a:rPr lang="en-US" sz="2400">
                <a:solidFill>
                  <a:schemeClr val="tx1"/>
                </a:solidFill>
              </a:rPr>
              <a:t>IED</a:t>
            </a:r>
          </a:p>
        </p:txBody>
      </p:sp>
      <p:sp>
        <p:nvSpPr>
          <p:cNvPr id="15380" name="Rectangle 31"/>
          <p:cNvSpPr>
            <a:spLocks noChangeArrowheads="1"/>
          </p:cNvSpPr>
          <p:nvPr/>
        </p:nvSpPr>
        <p:spPr bwMode="auto">
          <a:xfrm>
            <a:off x="7362825" y="4438647"/>
            <a:ext cx="431800" cy="455614"/>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21</a:t>
            </a:r>
          </a:p>
        </p:txBody>
      </p:sp>
      <p:sp>
        <p:nvSpPr>
          <p:cNvPr id="15381" name="Rectangle 32"/>
          <p:cNvSpPr>
            <a:spLocks noChangeArrowheads="1"/>
          </p:cNvSpPr>
          <p:nvPr/>
        </p:nvSpPr>
        <p:spPr bwMode="auto">
          <a:xfrm>
            <a:off x="7362825" y="5054597"/>
            <a:ext cx="431800" cy="455614"/>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87</a:t>
            </a:r>
          </a:p>
        </p:txBody>
      </p:sp>
      <p:sp>
        <p:nvSpPr>
          <p:cNvPr id="15382" name="Rectangle 33"/>
          <p:cNvSpPr>
            <a:spLocks noChangeArrowheads="1"/>
          </p:cNvSpPr>
          <p:nvPr/>
        </p:nvSpPr>
        <p:spPr bwMode="auto">
          <a:xfrm>
            <a:off x="7362825" y="5634037"/>
            <a:ext cx="431800" cy="455612"/>
          </a:xfrm>
          <a:prstGeom prst="rect">
            <a:avLst/>
          </a:prstGeom>
          <a:noFill/>
          <a:ln w="9525">
            <a:solidFill>
              <a:schemeClr val="tx1"/>
            </a:solidFill>
            <a:miter lim="800000"/>
            <a:headEnd/>
            <a:tailEnd/>
          </a:ln>
        </p:spPr>
        <p:txBody>
          <a:bodyPr wrap="none" anchor="ctr"/>
          <a:lstStyle/>
          <a:p>
            <a:pPr algn="ctr" eaLnBrk="0" hangingPunct="0">
              <a:spcBef>
                <a:spcPct val="0"/>
              </a:spcBef>
              <a:buClrTx/>
              <a:buSzTx/>
              <a:buFontTx/>
              <a:buNone/>
            </a:pPr>
            <a:r>
              <a:rPr lang="en-US" sz="2400" b="1">
                <a:solidFill>
                  <a:schemeClr val="tx1"/>
                </a:solidFill>
              </a:rPr>
              <a:t>…</a:t>
            </a:r>
          </a:p>
        </p:txBody>
      </p:sp>
      <p:sp>
        <p:nvSpPr>
          <p:cNvPr id="15383" name="Rectangle 35"/>
          <p:cNvSpPr>
            <a:spLocks noChangeArrowheads="1"/>
          </p:cNvSpPr>
          <p:nvPr/>
        </p:nvSpPr>
        <p:spPr bwMode="auto">
          <a:xfrm>
            <a:off x="3906838" y="3603622"/>
            <a:ext cx="431800" cy="414338"/>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0"/>
              </a:spcBef>
              <a:buClrTx/>
              <a:buSzTx/>
              <a:buFontTx/>
              <a:buNone/>
            </a:pPr>
            <a:r>
              <a:rPr lang="en-US" b="1">
                <a:solidFill>
                  <a:schemeClr val="tx1"/>
                </a:solidFill>
              </a:rPr>
              <a:t>MU</a:t>
            </a:r>
          </a:p>
        </p:txBody>
      </p:sp>
      <p:sp>
        <p:nvSpPr>
          <p:cNvPr id="15384" name="Line 36"/>
          <p:cNvSpPr>
            <a:spLocks noChangeShapeType="1"/>
          </p:cNvSpPr>
          <p:nvPr/>
        </p:nvSpPr>
        <p:spPr bwMode="auto">
          <a:xfrm>
            <a:off x="2630488" y="3825873"/>
            <a:ext cx="1276350" cy="1588"/>
          </a:xfrm>
          <a:prstGeom prst="line">
            <a:avLst/>
          </a:prstGeom>
          <a:noFill/>
          <a:ln w="19050">
            <a:solidFill>
              <a:schemeClr val="tx1"/>
            </a:solidFill>
            <a:round/>
            <a:headEnd/>
            <a:tailEnd/>
          </a:ln>
        </p:spPr>
        <p:txBody>
          <a:bodyPr/>
          <a:lstStyle/>
          <a:p>
            <a:endParaRPr lang="en-US"/>
          </a:p>
        </p:txBody>
      </p:sp>
      <p:sp>
        <p:nvSpPr>
          <p:cNvPr id="15385" name="Line 37"/>
          <p:cNvSpPr>
            <a:spLocks noChangeShapeType="1"/>
          </p:cNvSpPr>
          <p:nvPr/>
        </p:nvSpPr>
        <p:spPr bwMode="auto">
          <a:xfrm>
            <a:off x="2536825" y="5716585"/>
            <a:ext cx="363538" cy="4762"/>
          </a:xfrm>
          <a:prstGeom prst="line">
            <a:avLst/>
          </a:prstGeom>
          <a:noFill/>
          <a:ln w="19050">
            <a:solidFill>
              <a:schemeClr val="tx1"/>
            </a:solidFill>
            <a:round/>
            <a:headEnd/>
            <a:tailEnd/>
          </a:ln>
        </p:spPr>
        <p:txBody>
          <a:bodyPr/>
          <a:lstStyle/>
          <a:p>
            <a:endParaRPr lang="en-US"/>
          </a:p>
        </p:txBody>
      </p:sp>
      <p:sp>
        <p:nvSpPr>
          <p:cNvPr id="15386" name="Rectangle 38"/>
          <p:cNvSpPr>
            <a:spLocks noChangeArrowheads="1"/>
          </p:cNvSpPr>
          <p:nvPr/>
        </p:nvSpPr>
        <p:spPr bwMode="auto">
          <a:xfrm>
            <a:off x="3906842" y="4800599"/>
            <a:ext cx="1800225" cy="328613"/>
          </a:xfrm>
          <a:prstGeom prst="rect">
            <a:avLst/>
          </a:prstGeom>
          <a:solidFill>
            <a:schemeClr val="hlink"/>
          </a:solidFill>
          <a:ln w="19050">
            <a:solidFill>
              <a:schemeClr val="tx1"/>
            </a:solidFill>
            <a:miter lim="800000"/>
            <a:headEnd/>
            <a:tailEnd/>
          </a:ln>
        </p:spPr>
        <p:txBody>
          <a:bodyPr anchor="ctr"/>
          <a:lstStyle/>
          <a:p>
            <a:pPr algn="ctr" eaLnBrk="0" hangingPunct="0">
              <a:spcBef>
                <a:spcPct val="0"/>
              </a:spcBef>
              <a:buClrTx/>
              <a:buSzTx/>
              <a:buFontTx/>
              <a:buNone/>
            </a:pPr>
            <a:r>
              <a:rPr lang="en-US" sz="1400" b="1">
                <a:solidFill>
                  <a:schemeClr val="tx1"/>
                </a:solidFill>
              </a:rPr>
              <a:t>Ethernet Switch</a:t>
            </a:r>
          </a:p>
        </p:txBody>
      </p:sp>
      <p:sp>
        <p:nvSpPr>
          <p:cNvPr id="15387" name="Line 39"/>
          <p:cNvSpPr>
            <a:spLocks noChangeShapeType="1"/>
          </p:cNvSpPr>
          <p:nvPr/>
        </p:nvSpPr>
        <p:spPr bwMode="auto">
          <a:xfrm>
            <a:off x="4122742" y="4017960"/>
            <a:ext cx="1587" cy="782638"/>
          </a:xfrm>
          <a:prstGeom prst="line">
            <a:avLst/>
          </a:prstGeom>
          <a:noFill/>
          <a:ln w="19050">
            <a:solidFill>
              <a:srgbClr val="2F4AAF"/>
            </a:solidFill>
            <a:round/>
            <a:headEnd/>
            <a:tailEnd/>
          </a:ln>
        </p:spPr>
        <p:txBody>
          <a:bodyPr/>
          <a:lstStyle/>
          <a:p>
            <a:endParaRPr lang="en-US"/>
          </a:p>
        </p:txBody>
      </p:sp>
      <p:sp>
        <p:nvSpPr>
          <p:cNvPr id="15388" name="Line 40"/>
          <p:cNvSpPr>
            <a:spLocks noChangeShapeType="1"/>
          </p:cNvSpPr>
          <p:nvPr/>
        </p:nvSpPr>
        <p:spPr bwMode="auto">
          <a:xfrm flipH="1">
            <a:off x="4122738" y="5129210"/>
            <a:ext cx="4762" cy="381000"/>
          </a:xfrm>
          <a:prstGeom prst="line">
            <a:avLst/>
          </a:prstGeom>
          <a:noFill/>
          <a:ln w="19050">
            <a:solidFill>
              <a:srgbClr val="2F4AAF"/>
            </a:solidFill>
            <a:round/>
            <a:headEnd/>
            <a:tailEnd/>
          </a:ln>
        </p:spPr>
        <p:txBody>
          <a:bodyPr/>
          <a:lstStyle/>
          <a:p>
            <a:endParaRPr lang="en-US"/>
          </a:p>
        </p:txBody>
      </p:sp>
      <p:sp>
        <p:nvSpPr>
          <p:cNvPr id="15389" name="Rectangle 41"/>
          <p:cNvSpPr>
            <a:spLocks noChangeArrowheads="1"/>
          </p:cNvSpPr>
          <p:nvPr/>
        </p:nvSpPr>
        <p:spPr bwMode="auto">
          <a:xfrm>
            <a:off x="3906838" y="5511797"/>
            <a:ext cx="431800" cy="414338"/>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0"/>
              </a:spcBef>
              <a:buClrTx/>
              <a:buSzTx/>
              <a:buFontTx/>
              <a:buNone/>
            </a:pPr>
            <a:r>
              <a:rPr lang="en-US" b="1">
                <a:solidFill>
                  <a:schemeClr val="tx1"/>
                </a:solidFill>
              </a:rPr>
              <a:t>MU</a:t>
            </a:r>
          </a:p>
        </p:txBody>
      </p:sp>
      <p:sp>
        <p:nvSpPr>
          <p:cNvPr id="15390" name="Line 42"/>
          <p:cNvSpPr>
            <a:spLocks noChangeShapeType="1"/>
          </p:cNvSpPr>
          <p:nvPr/>
        </p:nvSpPr>
        <p:spPr bwMode="auto">
          <a:xfrm>
            <a:off x="5707067" y="4964110"/>
            <a:ext cx="1512887" cy="1588"/>
          </a:xfrm>
          <a:prstGeom prst="line">
            <a:avLst/>
          </a:prstGeom>
          <a:noFill/>
          <a:ln w="19050">
            <a:solidFill>
              <a:srgbClr val="2F4AAF"/>
            </a:solidFill>
            <a:round/>
            <a:headEnd/>
            <a:tailEnd/>
          </a:ln>
        </p:spPr>
        <p:txBody>
          <a:bodyPr/>
          <a:lstStyle/>
          <a:p>
            <a:endParaRPr lang="en-US"/>
          </a:p>
        </p:txBody>
      </p:sp>
      <p:sp>
        <p:nvSpPr>
          <p:cNvPr id="15391" name="Line 43"/>
          <p:cNvSpPr>
            <a:spLocks noChangeShapeType="1"/>
          </p:cNvSpPr>
          <p:nvPr/>
        </p:nvSpPr>
        <p:spPr bwMode="auto">
          <a:xfrm>
            <a:off x="3473450" y="5716585"/>
            <a:ext cx="433388" cy="4762"/>
          </a:xfrm>
          <a:prstGeom prst="line">
            <a:avLst/>
          </a:prstGeom>
          <a:noFill/>
          <a:ln w="19050">
            <a:solidFill>
              <a:schemeClr val="tx1"/>
            </a:solidFill>
            <a:round/>
            <a:headEnd/>
            <a:tailEnd/>
          </a:ln>
        </p:spPr>
        <p:txBody>
          <a:bodyPr/>
          <a:lstStyle/>
          <a:p>
            <a:endParaRPr lang="en-US"/>
          </a:p>
        </p:txBody>
      </p:sp>
      <p:sp>
        <p:nvSpPr>
          <p:cNvPr id="15392" name="Text Box 53"/>
          <p:cNvSpPr txBox="1">
            <a:spLocks noChangeArrowheads="1"/>
          </p:cNvSpPr>
          <p:nvPr/>
        </p:nvSpPr>
        <p:spPr bwMode="auto">
          <a:xfrm>
            <a:off x="385763" y="1220787"/>
            <a:ext cx="1409700" cy="276999"/>
          </a:xfrm>
          <a:prstGeom prst="rect">
            <a:avLst/>
          </a:prstGeom>
          <a:noFill/>
          <a:ln w="9525" algn="ctr">
            <a:noFill/>
            <a:miter lim="800000"/>
            <a:headEnd/>
            <a:tailEnd/>
          </a:ln>
        </p:spPr>
        <p:txBody>
          <a:bodyPr lIns="0" tIns="0" rIns="0" bIns="0">
            <a:spAutoFit/>
          </a:bodyPr>
          <a:lstStyle/>
          <a:p>
            <a:pPr marL="182563" indent="-182563">
              <a:buFont typeface="Wingdings" pitchFamily="2" charset="2"/>
              <a:buNone/>
            </a:pPr>
            <a:r>
              <a:rPr lang="en-US"/>
              <a:t>Conventional</a:t>
            </a:r>
          </a:p>
        </p:txBody>
      </p:sp>
      <p:grpSp>
        <p:nvGrpSpPr>
          <p:cNvPr id="7" name="Group 54"/>
          <p:cNvGrpSpPr>
            <a:grpSpLocks/>
          </p:cNvGrpSpPr>
          <p:nvPr/>
        </p:nvGrpSpPr>
        <p:grpSpPr bwMode="auto">
          <a:xfrm rot="-5400000">
            <a:off x="2299494" y="3955256"/>
            <a:ext cx="466726" cy="217487"/>
            <a:chOff x="1157" y="2931"/>
            <a:chExt cx="544" cy="138"/>
          </a:xfrm>
        </p:grpSpPr>
        <p:sp>
          <p:nvSpPr>
            <p:cNvPr id="15396" name="Arc 55"/>
            <p:cNvSpPr>
              <a:spLocks/>
            </p:cNvSpPr>
            <p:nvPr/>
          </p:nvSpPr>
          <p:spPr bwMode="auto">
            <a:xfrm flipH="1">
              <a:off x="1157" y="2932"/>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sp>
          <p:nvSpPr>
            <p:cNvPr id="15397" name="Arc 56"/>
            <p:cNvSpPr>
              <a:spLocks/>
            </p:cNvSpPr>
            <p:nvPr/>
          </p:nvSpPr>
          <p:spPr bwMode="auto">
            <a:xfrm flipH="1">
              <a:off x="1429" y="2931"/>
              <a:ext cx="272" cy="137"/>
            </a:xfrm>
            <a:custGeom>
              <a:avLst/>
              <a:gdLst>
                <a:gd name="T0" fmla="*/ 0 w 43200"/>
                <a:gd name="T1" fmla="*/ 137 h 21827"/>
                <a:gd name="T2" fmla="*/ 272 w 43200"/>
                <a:gd name="T3" fmla="*/ 136 h 21827"/>
                <a:gd name="T4" fmla="*/ 136 w 43200"/>
                <a:gd name="T5" fmla="*/ 136 h 21827"/>
                <a:gd name="T6" fmla="*/ 0 60000 65536"/>
                <a:gd name="T7" fmla="*/ 0 60000 65536"/>
                <a:gd name="T8" fmla="*/ 0 60000 65536"/>
                <a:gd name="T9" fmla="*/ 0 w 43200"/>
                <a:gd name="T10" fmla="*/ 0 h 21827"/>
                <a:gd name="T11" fmla="*/ 43200 w 43200"/>
                <a:gd name="T12" fmla="*/ 21827 h 21827"/>
              </a:gdLst>
              <a:ahLst/>
              <a:cxnLst>
                <a:cxn ang="T6">
                  <a:pos x="T0" y="T1"/>
                </a:cxn>
                <a:cxn ang="T7">
                  <a:pos x="T2" y="T3"/>
                </a:cxn>
                <a:cxn ang="T8">
                  <a:pos x="T4" y="T5"/>
                </a:cxn>
              </a:cxnLst>
              <a:rect l="T9" t="T10" r="T11" b="T12"/>
              <a:pathLst>
                <a:path w="43200" h="21827" fill="none" extrusionOk="0">
                  <a:moveTo>
                    <a:pt x="1" y="21826"/>
                  </a:moveTo>
                  <a:cubicBezTo>
                    <a:pt x="0" y="21751"/>
                    <a:pt x="0" y="21675"/>
                    <a:pt x="0" y="21600"/>
                  </a:cubicBezTo>
                  <a:cubicBezTo>
                    <a:pt x="0" y="9670"/>
                    <a:pt x="9670" y="0"/>
                    <a:pt x="21600" y="0"/>
                  </a:cubicBezTo>
                  <a:cubicBezTo>
                    <a:pt x="33529" y="-1"/>
                    <a:pt x="43199" y="9670"/>
                    <a:pt x="43200" y="21599"/>
                  </a:cubicBezTo>
                </a:path>
                <a:path w="43200" h="21827" stroke="0" extrusionOk="0">
                  <a:moveTo>
                    <a:pt x="1" y="21826"/>
                  </a:moveTo>
                  <a:cubicBezTo>
                    <a:pt x="0" y="21751"/>
                    <a:pt x="0" y="21675"/>
                    <a:pt x="0" y="21600"/>
                  </a:cubicBezTo>
                  <a:cubicBezTo>
                    <a:pt x="0" y="9670"/>
                    <a:pt x="9670" y="0"/>
                    <a:pt x="21600" y="0"/>
                  </a:cubicBezTo>
                  <a:cubicBezTo>
                    <a:pt x="33529" y="-1"/>
                    <a:pt x="43199" y="9670"/>
                    <a:pt x="43200" y="21599"/>
                  </a:cubicBezTo>
                  <a:lnTo>
                    <a:pt x="21600" y="21600"/>
                  </a:lnTo>
                  <a:close/>
                </a:path>
              </a:pathLst>
            </a:custGeom>
            <a:noFill/>
            <a:ln w="19050">
              <a:solidFill>
                <a:schemeClr val="tx1"/>
              </a:solidFill>
              <a:round/>
              <a:headEnd/>
              <a:tailEnd/>
            </a:ln>
          </p:spPr>
          <p:txBody>
            <a:bodyPr wrap="none" anchor="ctr"/>
            <a:lstStyle/>
            <a:p>
              <a:endParaRPr lang="en-US"/>
            </a:p>
          </p:txBody>
        </p:sp>
      </p:grpSp>
      <p:sp>
        <p:nvSpPr>
          <p:cNvPr id="15394" name="Text Box 57"/>
          <p:cNvSpPr txBox="1">
            <a:spLocks noChangeArrowheads="1"/>
          </p:cNvSpPr>
          <p:nvPr/>
        </p:nvSpPr>
        <p:spPr bwMode="auto">
          <a:xfrm>
            <a:off x="420688" y="3668710"/>
            <a:ext cx="1409700" cy="553998"/>
          </a:xfrm>
          <a:prstGeom prst="rect">
            <a:avLst/>
          </a:prstGeom>
          <a:noFill/>
          <a:ln w="9525" algn="ctr">
            <a:noFill/>
            <a:miter lim="800000"/>
            <a:headEnd/>
            <a:tailEnd/>
          </a:ln>
        </p:spPr>
        <p:txBody>
          <a:bodyPr lIns="0" tIns="0" rIns="0" bIns="0">
            <a:spAutoFit/>
          </a:bodyPr>
          <a:lstStyle/>
          <a:p>
            <a:pPr marL="182563" indent="-182563">
              <a:buFont typeface="Wingdings" pitchFamily="2" charset="2"/>
              <a:buNone/>
            </a:pPr>
            <a:r>
              <a:rPr lang="en-US"/>
              <a:t>IEC61850</a:t>
            </a:r>
          </a:p>
          <a:p>
            <a:pPr marL="182563" indent="-182563">
              <a:buFont typeface="Wingdings" pitchFamily="2" charset="2"/>
              <a:buNone/>
            </a:pPr>
            <a:r>
              <a:rPr lang="en-US"/>
              <a:t>Process Bus</a:t>
            </a:r>
          </a:p>
        </p:txBody>
      </p:sp>
      <p:sp>
        <p:nvSpPr>
          <p:cNvPr id="15395" name="Text Box 58"/>
          <p:cNvSpPr txBox="1">
            <a:spLocks noChangeArrowheads="1"/>
          </p:cNvSpPr>
          <p:nvPr/>
        </p:nvSpPr>
        <p:spPr bwMode="auto">
          <a:xfrm>
            <a:off x="5530850" y="3819522"/>
            <a:ext cx="1409700" cy="923330"/>
          </a:xfrm>
          <a:prstGeom prst="rect">
            <a:avLst/>
          </a:prstGeom>
          <a:noFill/>
          <a:ln w="9525" algn="ctr">
            <a:noFill/>
            <a:miter lim="800000"/>
            <a:headEnd/>
            <a:tailEnd/>
          </a:ln>
        </p:spPr>
        <p:txBody>
          <a:bodyPr lIns="0" tIns="0" rIns="0" bIns="0">
            <a:spAutoFit/>
          </a:bodyPr>
          <a:lstStyle/>
          <a:p>
            <a:pPr marL="182563" indent="-182563">
              <a:buFont typeface="Wingdings" pitchFamily="2" charset="2"/>
              <a:buNone/>
            </a:pPr>
            <a:r>
              <a:rPr lang="en-US" sz="1200"/>
              <a:t>	Multiple devices can subscribe to the broadcasted current and voltage signals</a:t>
            </a:r>
          </a:p>
        </p:txBody>
      </p:sp>
      <p:sp>
        <p:nvSpPr>
          <p:cNvPr id="48" name="Rectangle 47"/>
          <p:cNvSpPr/>
          <p:nvPr/>
        </p:nvSpPr>
        <p:spPr>
          <a:xfrm>
            <a:off x="2286001" y="3113089"/>
            <a:ext cx="508000" cy="55562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8" name="Date Placeholder 7"/>
          <p:cNvSpPr>
            <a:spLocks noGrp="1"/>
          </p:cNvSpPr>
          <p:nvPr>
            <p:ph type="dt" sz="half" idx="15"/>
          </p:nvPr>
        </p:nvSpPr>
        <p:spPr/>
        <p:txBody>
          <a:bodyPr/>
          <a:lstStyle/>
          <a:p>
            <a:fld id="{43FB49E4-B8CA-4142-B4B2-9B1A5E505DED}" type="datetime4">
              <a:rPr lang="en-US" smtClean="0"/>
              <a:t>August 7, 2014</a:t>
            </a:fld>
            <a:endParaRPr lang="de-DE" dirty="0"/>
          </a:p>
        </p:txBody>
      </p:sp>
      <p:sp>
        <p:nvSpPr>
          <p:cNvPr id="9" name="Slide Number Placeholder 8"/>
          <p:cNvSpPr>
            <a:spLocks noGrp="1"/>
          </p:cNvSpPr>
          <p:nvPr>
            <p:ph type="sldNum" sz="quarter" idx="16"/>
          </p:nvPr>
        </p:nvSpPr>
        <p:spPr/>
        <p:txBody>
          <a:bodyPr/>
          <a:lstStyle/>
          <a:p>
            <a:r>
              <a:rPr lang="de-DE" smtClean="0"/>
              <a:t>| Slide </a:t>
            </a:r>
            <a:fld id="{CF363E95-653D-48D7-8EB0-A81FED805B5F}" type="slidenum">
              <a:rPr lang="de-DE" smtClean="0"/>
              <a:pPr/>
              <a:t>11</a:t>
            </a:fld>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dirty="0" smtClean="0"/>
              <a:t>Introduction to process bus</a:t>
            </a:r>
            <a:br>
              <a:rPr lang="en-US" dirty="0" smtClean="0"/>
            </a:br>
            <a:r>
              <a:rPr lang="en-US" dirty="0" smtClean="0">
                <a:solidFill>
                  <a:schemeClr val="accent1"/>
                </a:solidFill>
              </a:rPr>
              <a:t>What is a merging unit</a:t>
            </a:r>
          </a:p>
        </p:txBody>
      </p:sp>
      <p:sp>
        <p:nvSpPr>
          <p:cNvPr id="421891" name="Line 3"/>
          <p:cNvSpPr>
            <a:spLocks noChangeShapeType="1"/>
          </p:cNvSpPr>
          <p:nvPr/>
        </p:nvSpPr>
        <p:spPr bwMode="auto">
          <a:xfrm>
            <a:off x="936625" y="5810250"/>
            <a:ext cx="1073150"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1892" name="Line 4"/>
          <p:cNvSpPr>
            <a:spLocks noChangeShapeType="1"/>
          </p:cNvSpPr>
          <p:nvPr/>
        </p:nvSpPr>
        <p:spPr bwMode="auto">
          <a:xfrm>
            <a:off x="947738" y="5337175"/>
            <a:ext cx="0" cy="827088"/>
          </a:xfrm>
          <a:prstGeom prst="line">
            <a:avLst/>
          </a:prstGeom>
          <a:noFill/>
          <a:ln w="9525">
            <a:solidFill>
              <a:schemeClr val="tx1"/>
            </a:solidFill>
            <a:round/>
            <a:headEnd type="triangle" w="sm" len="lg"/>
            <a:tailEnd type="none" w="sm" len="lg"/>
          </a:ln>
          <a:effectLst/>
        </p:spPr>
        <p:txBody>
          <a:bodyPr wrap="none" anchor="ctr"/>
          <a:lstStyle/>
          <a:p>
            <a:endParaRPr lang="en-US"/>
          </a:p>
        </p:txBody>
      </p:sp>
      <p:grpSp>
        <p:nvGrpSpPr>
          <p:cNvPr id="2" name="Group 5"/>
          <p:cNvGrpSpPr>
            <a:grpSpLocks/>
          </p:cNvGrpSpPr>
          <p:nvPr/>
        </p:nvGrpSpPr>
        <p:grpSpPr bwMode="auto">
          <a:xfrm>
            <a:off x="963617" y="5468938"/>
            <a:ext cx="1025525" cy="692150"/>
            <a:chOff x="720" y="3218"/>
            <a:chExt cx="646" cy="436"/>
          </a:xfrm>
        </p:grpSpPr>
        <p:sp>
          <p:nvSpPr>
            <p:cNvPr id="421894" name="Freeform 6"/>
            <p:cNvSpPr>
              <a:spLocks/>
            </p:cNvSpPr>
            <p:nvPr/>
          </p:nvSpPr>
          <p:spPr bwMode="auto">
            <a:xfrm>
              <a:off x="1288" y="3432"/>
              <a:ext cx="78" cy="222"/>
            </a:xfrm>
            <a:custGeom>
              <a:avLst/>
              <a:gdLst/>
              <a:ahLst/>
              <a:cxnLst>
                <a:cxn ang="0">
                  <a:pos x="0" y="0"/>
                </a:cxn>
                <a:cxn ang="0">
                  <a:pos x="81" y="297"/>
                </a:cxn>
                <a:cxn ang="0">
                  <a:pos x="145" y="423"/>
                </a:cxn>
                <a:cxn ang="0">
                  <a:pos x="180" y="423"/>
                </a:cxn>
                <a:cxn ang="0">
                  <a:pos x="209" y="379"/>
                </a:cxn>
                <a:cxn ang="0">
                  <a:pos x="225" y="339"/>
                </a:cxn>
              </a:cxnLst>
              <a:rect l="0" t="0" r="r" b="b"/>
              <a:pathLst>
                <a:path w="225" h="444">
                  <a:moveTo>
                    <a:pt x="0" y="0"/>
                  </a:moveTo>
                  <a:cubicBezTo>
                    <a:pt x="14" y="49"/>
                    <a:pt x="57" y="227"/>
                    <a:pt x="81" y="297"/>
                  </a:cubicBezTo>
                  <a:cubicBezTo>
                    <a:pt x="105" y="367"/>
                    <a:pt x="129" y="402"/>
                    <a:pt x="145" y="423"/>
                  </a:cubicBezTo>
                  <a:cubicBezTo>
                    <a:pt x="161" y="444"/>
                    <a:pt x="169" y="430"/>
                    <a:pt x="180" y="423"/>
                  </a:cubicBezTo>
                  <a:cubicBezTo>
                    <a:pt x="191" y="416"/>
                    <a:pt x="201" y="393"/>
                    <a:pt x="209" y="379"/>
                  </a:cubicBezTo>
                  <a:cubicBezTo>
                    <a:pt x="217" y="365"/>
                    <a:pt x="222" y="347"/>
                    <a:pt x="225" y="339"/>
                  </a:cubicBezTo>
                </a:path>
              </a:pathLst>
            </a:custGeom>
            <a:noFill/>
            <a:ln w="25400">
              <a:solidFill>
                <a:srgbClr val="FF3300"/>
              </a:solidFill>
              <a:round/>
              <a:headEnd/>
              <a:tailEnd/>
            </a:ln>
            <a:effectLst/>
          </p:spPr>
          <p:txBody>
            <a:bodyPr wrap="none" anchor="ctr"/>
            <a:lstStyle/>
            <a:p>
              <a:endParaRPr lang="en-US"/>
            </a:p>
          </p:txBody>
        </p:sp>
        <p:sp>
          <p:nvSpPr>
            <p:cNvPr id="421895" name="Freeform 7"/>
            <p:cNvSpPr>
              <a:spLocks/>
            </p:cNvSpPr>
            <p:nvPr/>
          </p:nvSpPr>
          <p:spPr bwMode="auto">
            <a:xfrm>
              <a:off x="720" y="3218"/>
              <a:ext cx="113"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3300"/>
              </a:solidFill>
              <a:round/>
              <a:headEnd/>
              <a:tailEnd/>
            </a:ln>
            <a:effectLst/>
          </p:spPr>
          <p:txBody>
            <a:bodyPr wrap="none" anchor="ctr"/>
            <a:lstStyle/>
            <a:p>
              <a:endParaRPr lang="en-US"/>
            </a:p>
          </p:txBody>
        </p:sp>
        <p:sp>
          <p:nvSpPr>
            <p:cNvPr id="421896" name="Freeform 8"/>
            <p:cNvSpPr>
              <a:spLocks/>
            </p:cNvSpPr>
            <p:nvPr/>
          </p:nvSpPr>
          <p:spPr bwMode="auto">
            <a:xfrm flipV="1">
              <a:off x="833" y="3433"/>
              <a:ext cx="114"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3300"/>
              </a:solidFill>
              <a:round/>
              <a:headEnd/>
              <a:tailEnd/>
            </a:ln>
            <a:effectLst/>
          </p:spPr>
          <p:txBody>
            <a:bodyPr wrap="none" anchor="ctr"/>
            <a:lstStyle/>
            <a:p>
              <a:endParaRPr lang="en-US"/>
            </a:p>
          </p:txBody>
        </p:sp>
        <p:sp>
          <p:nvSpPr>
            <p:cNvPr id="421897" name="Freeform 9"/>
            <p:cNvSpPr>
              <a:spLocks/>
            </p:cNvSpPr>
            <p:nvPr/>
          </p:nvSpPr>
          <p:spPr bwMode="auto">
            <a:xfrm>
              <a:off x="947"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3300"/>
              </a:solidFill>
              <a:round/>
              <a:headEnd/>
              <a:tailEnd/>
            </a:ln>
            <a:effectLst/>
          </p:spPr>
          <p:txBody>
            <a:bodyPr wrap="none" anchor="ctr"/>
            <a:lstStyle/>
            <a:p>
              <a:endParaRPr lang="en-US"/>
            </a:p>
          </p:txBody>
        </p:sp>
        <p:sp>
          <p:nvSpPr>
            <p:cNvPr id="421898" name="Freeform 10"/>
            <p:cNvSpPr>
              <a:spLocks/>
            </p:cNvSpPr>
            <p:nvPr/>
          </p:nvSpPr>
          <p:spPr bwMode="auto">
            <a:xfrm flipV="1">
              <a:off x="1061" y="3433"/>
              <a:ext cx="113"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3300"/>
              </a:solidFill>
              <a:round/>
              <a:headEnd/>
              <a:tailEnd/>
            </a:ln>
            <a:effectLst/>
          </p:spPr>
          <p:txBody>
            <a:bodyPr wrap="none" anchor="ctr"/>
            <a:lstStyle/>
            <a:p>
              <a:endParaRPr lang="en-US"/>
            </a:p>
          </p:txBody>
        </p:sp>
        <p:sp>
          <p:nvSpPr>
            <p:cNvPr id="421899" name="Freeform 11"/>
            <p:cNvSpPr>
              <a:spLocks/>
            </p:cNvSpPr>
            <p:nvPr/>
          </p:nvSpPr>
          <p:spPr bwMode="auto">
            <a:xfrm>
              <a:off x="1174"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3300"/>
              </a:solidFill>
              <a:round/>
              <a:headEnd/>
              <a:tailEnd/>
            </a:ln>
            <a:effectLst/>
          </p:spPr>
          <p:txBody>
            <a:bodyPr wrap="none" anchor="ctr"/>
            <a:lstStyle/>
            <a:p>
              <a:endParaRPr lang="en-US"/>
            </a:p>
          </p:txBody>
        </p:sp>
      </p:grpSp>
      <p:grpSp>
        <p:nvGrpSpPr>
          <p:cNvPr id="3" name="Group 12"/>
          <p:cNvGrpSpPr>
            <a:grpSpLocks/>
          </p:cNvGrpSpPr>
          <p:nvPr/>
        </p:nvGrpSpPr>
        <p:grpSpPr bwMode="auto">
          <a:xfrm>
            <a:off x="1266825" y="4797427"/>
            <a:ext cx="503238" cy="290513"/>
            <a:chOff x="1592" y="3020"/>
            <a:chExt cx="317" cy="183"/>
          </a:xfrm>
        </p:grpSpPr>
        <p:sp>
          <p:nvSpPr>
            <p:cNvPr id="421901" name="Line 13"/>
            <p:cNvSpPr>
              <a:spLocks noChangeShapeType="1"/>
            </p:cNvSpPr>
            <p:nvPr/>
          </p:nvSpPr>
          <p:spPr bwMode="auto">
            <a:xfrm>
              <a:off x="1660" y="3022"/>
              <a:ext cx="0" cy="18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02" name="Oval 14"/>
            <p:cNvSpPr>
              <a:spLocks noChangeArrowheads="1"/>
            </p:cNvSpPr>
            <p:nvPr/>
          </p:nvSpPr>
          <p:spPr bwMode="auto">
            <a:xfrm>
              <a:off x="1614" y="3020"/>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03" name="Oval 15"/>
            <p:cNvSpPr>
              <a:spLocks noChangeArrowheads="1"/>
            </p:cNvSpPr>
            <p:nvPr/>
          </p:nvSpPr>
          <p:spPr bwMode="auto">
            <a:xfrm>
              <a:off x="1728"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04" name="Oval 16"/>
            <p:cNvSpPr>
              <a:spLocks noChangeArrowheads="1"/>
            </p:cNvSpPr>
            <p:nvPr/>
          </p:nvSpPr>
          <p:spPr bwMode="auto">
            <a:xfrm>
              <a:off x="1773"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05" name="Line 17"/>
            <p:cNvSpPr>
              <a:spLocks noChangeShapeType="1"/>
            </p:cNvSpPr>
            <p:nvPr/>
          </p:nvSpPr>
          <p:spPr bwMode="auto">
            <a:xfrm>
              <a:off x="1660" y="3156"/>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06" name="Rectangle 18"/>
            <p:cNvSpPr>
              <a:spLocks noChangeArrowheads="1"/>
            </p:cNvSpPr>
            <p:nvPr/>
          </p:nvSpPr>
          <p:spPr bwMode="auto">
            <a:xfrm>
              <a:off x="1592" y="3020"/>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grpSp>
      <p:sp>
        <p:nvSpPr>
          <p:cNvPr id="421907" name="Text Box 19"/>
          <p:cNvSpPr txBox="1">
            <a:spLocks noChangeArrowheads="1"/>
          </p:cNvSpPr>
          <p:nvPr/>
        </p:nvSpPr>
        <p:spPr bwMode="auto">
          <a:xfrm>
            <a:off x="1187450" y="5049839"/>
            <a:ext cx="744412"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a:solidFill>
                  <a:schemeClr val="tx1"/>
                </a:solidFill>
              </a:rPr>
              <a:t>Phase 1</a:t>
            </a:r>
          </a:p>
        </p:txBody>
      </p:sp>
      <p:grpSp>
        <p:nvGrpSpPr>
          <p:cNvPr id="4" name="Group 20"/>
          <p:cNvGrpSpPr>
            <a:grpSpLocks/>
          </p:cNvGrpSpPr>
          <p:nvPr/>
        </p:nvGrpSpPr>
        <p:grpSpPr bwMode="auto">
          <a:xfrm>
            <a:off x="2466975" y="4797427"/>
            <a:ext cx="503238" cy="290513"/>
            <a:chOff x="1592" y="3020"/>
            <a:chExt cx="317" cy="183"/>
          </a:xfrm>
        </p:grpSpPr>
        <p:sp>
          <p:nvSpPr>
            <p:cNvPr id="421909" name="Line 21"/>
            <p:cNvSpPr>
              <a:spLocks noChangeShapeType="1"/>
            </p:cNvSpPr>
            <p:nvPr/>
          </p:nvSpPr>
          <p:spPr bwMode="auto">
            <a:xfrm>
              <a:off x="1660" y="3022"/>
              <a:ext cx="0" cy="18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10" name="Oval 22"/>
            <p:cNvSpPr>
              <a:spLocks noChangeArrowheads="1"/>
            </p:cNvSpPr>
            <p:nvPr/>
          </p:nvSpPr>
          <p:spPr bwMode="auto">
            <a:xfrm>
              <a:off x="1614" y="3020"/>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11" name="Oval 23"/>
            <p:cNvSpPr>
              <a:spLocks noChangeArrowheads="1"/>
            </p:cNvSpPr>
            <p:nvPr/>
          </p:nvSpPr>
          <p:spPr bwMode="auto">
            <a:xfrm>
              <a:off x="1728"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12" name="Oval 24"/>
            <p:cNvSpPr>
              <a:spLocks noChangeArrowheads="1"/>
            </p:cNvSpPr>
            <p:nvPr/>
          </p:nvSpPr>
          <p:spPr bwMode="auto">
            <a:xfrm>
              <a:off x="1773"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13" name="Line 25"/>
            <p:cNvSpPr>
              <a:spLocks noChangeShapeType="1"/>
            </p:cNvSpPr>
            <p:nvPr/>
          </p:nvSpPr>
          <p:spPr bwMode="auto">
            <a:xfrm>
              <a:off x="1660" y="3156"/>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14" name="Rectangle 26"/>
            <p:cNvSpPr>
              <a:spLocks noChangeArrowheads="1"/>
            </p:cNvSpPr>
            <p:nvPr/>
          </p:nvSpPr>
          <p:spPr bwMode="auto">
            <a:xfrm>
              <a:off x="1592" y="3020"/>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grpSp>
      <p:sp>
        <p:nvSpPr>
          <p:cNvPr id="421915" name="Text Box 27"/>
          <p:cNvSpPr txBox="1">
            <a:spLocks noChangeArrowheads="1"/>
          </p:cNvSpPr>
          <p:nvPr/>
        </p:nvSpPr>
        <p:spPr bwMode="auto">
          <a:xfrm>
            <a:off x="2411414" y="5049839"/>
            <a:ext cx="744412"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a:solidFill>
                  <a:schemeClr val="tx1"/>
                </a:solidFill>
              </a:rPr>
              <a:t>Phase 2</a:t>
            </a:r>
          </a:p>
        </p:txBody>
      </p:sp>
      <p:grpSp>
        <p:nvGrpSpPr>
          <p:cNvPr id="5" name="Group 28"/>
          <p:cNvGrpSpPr>
            <a:grpSpLocks/>
          </p:cNvGrpSpPr>
          <p:nvPr/>
        </p:nvGrpSpPr>
        <p:grpSpPr bwMode="auto">
          <a:xfrm>
            <a:off x="3606800" y="4797427"/>
            <a:ext cx="503238" cy="290513"/>
            <a:chOff x="1592" y="3020"/>
            <a:chExt cx="317" cy="183"/>
          </a:xfrm>
        </p:grpSpPr>
        <p:sp>
          <p:nvSpPr>
            <p:cNvPr id="421917" name="Line 29"/>
            <p:cNvSpPr>
              <a:spLocks noChangeShapeType="1"/>
            </p:cNvSpPr>
            <p:nvPr/>
          </p:nvSpPr>
          <p:spPr bwMode="auto">
            <a:xfrm>
              <a:off x="1660" y="3022"/>
              <a:ext cx="0" cy="18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18" name="Oval 30"/>
            <p:cNvSpPr>
              <a:spLocks noChangeArrowheads="1"/>
            </p:cNvSpPr>
            <p:nvPr/>
          </p:nvSpPr>
          <p:spPr bwMode="auto">
            <a:xfrm>
              <a:off x="1614" y="3020"/>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19" name="Oval 31"/>
            <p:cNvSpPr>
              <a:spLocks noChangeArrowheads="1"/>
            </p:cNvSpPr>
            <p:nvPr/>
          </p:nvSpPr>
          <p:spPr bwMode="auto">
            <a:xfrm>
              <a:off x="1728"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20" name="Oval 32"/>
            <p:cNvSpPr>
              <a:spLocks noChangeArrowheads="1"/>
            </p:cNvSpPr>
            <p:nvPr/>
          </p:nvSpPr>
          <p:spPr bwMode="auto">
            <a:xfrm>
              <a:off x="1773" y="311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21921" name="Line 33"/>
            <p:cNvSpPr>
              <a:spLocks noChangeShapeType="1"/>
            </p:cNvSpPr>
            <p:nvPr/>
          </p:nvSpPr>
          <p:spPr bwMode="auto">
            <a:xfrm>
              <a:off x="1660" y="3156"/>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21922" name="Rectangle 34"/>
            <p:cNvSpPr>
              <a:spLocks noChangeArrowheads="1"/>
            </p:cNvSpPr>
            <p:nvPr/>
          </p:nvSpPr>
          <p:spPr bwMode="auto">
            <a:xfrm>
              <a:off x="1592" y="3020"/>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grpSp>
      <p:sp>
        <p:nvSpPr>
          <p:cNvPr id="421923" name="Text Box 35"/>
          <p:cNvSpPr txBox="1">
            <a:spLocks noChangeArrowheads="1"/>
          </p:cNvSpPr>
          <p:nvPr/>
        </p:nvSpPr>
        <p:spPr bwMode="auto">
          <a:xfrm>
            <a:off x="3527425" y="5049839"/>
            <a:ext cx="744412"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a:solidFill>
                  <a:schemeClr val="tx1"/>
                </a:solidFill>
              </a:rPr>
              <a:t>Phase 3</a:t>
            </a:r>
          </a:p>
        </p:txBody>
      </p:sp>
      <p:sp>
        <p:nvSpPr>
          <p:cNvPr id="421924" name="Line 36"/>
          <p:cNvSpPr>
            <a:spLocks noChangeShapeType="1"/>
          </p:cNvSpPr>
          <p:nvPr/>
        </p:nvSpPr>
        <p:spPr bwMode="auto">
          <a:xfrm>
            <a:off x="2274888" y="5810250"/>
            <a:ext cx="1073150"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1925" name="Line 37"/>
          <p:cNvSpPr>
            <a:spLocks noChangeShapeType="1"/>
          </p:cNvSpPr>
          <p:nvPr/>
        </p:nvSpPr>
        <p:spPr bwMode="auto">
          <a:xfrm>
            <a:off x="2286000" y="5337175"/>
            <a:ext cx="0" cy="827088"/>
          </a:xfrm>
          <a:prstGeom prst="line">
            <a:avLst/>
          </a:prstGeom>
          <a:noFill/>
          <a:ln w="9525">
            <a:solidFill>
              <a:schemeClr val="tx1"/>
            </a:solidFill>
            <a:round/>
            <a:headEnd type="triangle" w="sm" len="lg"/>
            <a:tailEnd type="none" w="sm" len="lg"/>
          </a:ln>
          <a:effectLst/>
        </p:spPr>
        <p:txBody>
          <a:bodyPr wrap="none" anchor="ctr"/>
          <a:lstStyle/>
          <a:p>
            <a:endParaRPr lang="en-US"/>
          </a:p>
        </p:txBody>
      </p:sp>
      <p:grpSp>
        <p:nvGrpSpPr>
          <p:cNvPr id="6" name="Group 38"/>
          <p:cNvGrpSpPr>
            <a:grpSpLocks/>
          </p:cNvGrpSpPr>
          <p:nvPr/>
        </p:nvGrpSpPr>
        <p:grpSpPr bwMode="auto">
          <a:xfrm>
            <a:off x="2160592" y="5468938"/>
            <a:ext cx="1025525" cy="692150"/>
            <a:chOff x="1400" y="3218"/>
            <a:chExt cx="646" cy="436"/>
          </a:xfrm>
        </p:grpSpPr>
        <p:sp>
          <p:nvSpPr>
            <p:cNvPr id="421927" name="Freeform 39"/>
            <p:cNvSpPr>
              <a:spLocks/>
            </p:cNvSpPr>
            <p:nvPr/>
          </p:nvSpPr>
          <p:spPr bwMode="auto">
            <a:xfrm>
              <a:off x="1968" y="3432"/>
              <a:ext cx="78" cy="222"/>
            </a:xfrm>
            <a:custGeom>
              <a:avLst/>
              <a:gdLst/>
              <a:ahLst/>
              <a:cxnLst>
                <a:cxn ang="0">
                  <a:pos x="0" y="0"/>
                </a:cxn>
                <a:cxn ang="0">
                  <a:pos x="81" y="297"/>
                </a:cxn>
                <a:cxn ang="0">
                  <a:pos x="145" y="423"/>
                </a:cxn>
                <a:cxn ang="0">
                  <a:pos x="180" y="423"/>
                </a:cxn>
                <a:cxn ang="0">
                  <a:pos x="209" y="379"/>
                </a:cxn>
                <a:cxn ang="0">
                  <a:pos x="225" y="339"/>
                </a:cxn>
              </a:cxnLst>
              <a:rect l="0" t="0" r="r" b="b"/>
              <a:pathLst>
                <a:path w="225" h="444">
                  <a:moveTo>
                    <a:pt x="0" y="0"/>
                  </a:moveTo>
                  <a:cubicBezTo>
                    <a:pt x="14" y="49"/>
                    <a:pt x="57" y="227"/>
                    <a:pt x="81" y="297"/>
                  </a:cubicBezTo>
                  <a:cubicBezTo>
                    <a:pt x="105" y="367"/>
                    <a:pt x="129" y="402"/>
                    <a:pt x="145" y="423"/>
                  </a:cubicBezTo>
                  <a:cubicBezTo>
                    <a:pt x="161" y="444"/>
                    <a:pt x="169" y="430"/>
                    <a:pt x="180" y="423"/>
                  </a:cubicBezTo>
                  <a:cubicBezTo>
                    <a:pt x="191" y="416"/>
                    <a:pt x="201" y="393"/>
                    <a:pt x="209" y="379"/>
                  </a:cubicBezTo>
                  <a:cubicBezTo>
                    <a:pt x="217" y="365"/>
                    <a:pt x="222" y="347"/>
                    <a:pt x="225" y="339"/>
                  </a:cubicBezTo>
                </a:path>
              </a:pathLst>
            </a:custGeom>
            <a:noFill/>
            <a:ln w="25400">
              <a:solidFill>
                <a:srgbClr val="FFFF00"/>
              </a:solidFill>
              <a:round/>
              <a:headEnd/>
              <a:tailEnd/>
            </a:ln>
            <a:effectLst/>
          </p:spPr>
          <p:txBody>
            <a:bodyPr wrap="none" anchor="ctr"/>
            <a:lstStyle/>
            <a:p>
              <a:endParaRPr lang="en-US"/>
            </a:p>
          </p:txBody>
        </p:sp>
        <p:sp>
          <p:nvSpPr>
            <p:cNvPr id="421928" name="Freeform 40"/>
            <p:cNvSpPr>
              <a:spLocks/>
            </p:cNvSpPr>
            <p:nvPr/>
          </p:nvSpPr>
          <p:spPr bwMode="auto">
            <a:xfrm>
              <a:off x="1400" y="3218"/>
              <a:ext cx="113"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FF00"/>
              </a:solidFill>
              <a:round/>
              <a:headEnd/>
              <a:tailEnd/>
            </a:ln>
            <a:effectLst/>
          </p:spPr>
          <p:txBody>
            <a:bodyPr wrap="none" anchor="ctr"/>
            <a:lstStyle/>
            <a:p>
              <a:endParaRPr lang="en-US"/>
            </a:p>
          </p:txBody>
        </p:sp>
        <p:sp>
          <p:nvSpPr>
            <p:cNvPr id="421929" name="Freeform 41"/>
            <p:cNvSpPr>
              <a:spLocks/>
            </p:cNvSpPr>
            <p:nvPr/>
          </p:nvSpPr>
          <p:spPr bwMode="auto">
            <a:xfrm flipV="1">
              <a:off x="1513" y="3433"/>
              <a:ext cx="114"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FF00"/>
              </a:solidFill>
              <a:round/>
              <a:headEnd/>
              <a:tailEnd/>
            </a:ln>
            <a:effectLst/>
          </p:spPr>
          <p:txBody>
            <a:bodyPr wrap="none" anchor="ctr"/>
            <a:lstStyle/>
            <a:p>
              <a:endParaRPr lang="en-US"/>
            </a:p>
          </p:txBody>
        </p:sp>
        <p:sp>
          <p:nvSpPr>
            <p:cNvPr id="421930" name="Freeform 42"/>
            <p:cNvSpPr>
              <a:spLocks/>
            </p:cNvSpPr>
            <p:nvPr/>
          </p:nvSpPr>
          <p:spPr bwMode="auto">
            <a:xfrm>
              <a:off x="1627"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FF00"/>
              </a:solidFill>
              <a:round/>
              <a:headEnd/>
              <a:tailEnd/>
            </a:ln>
            <a:effectLst/>
          </p:spPr>
          <p:txBody>
            <a:bodyPr wrap="none" anchor="ctr"/>
            <a:lstStyle/>
            <a:p>
              <a:endParaRPr lang="en-US"/>
            </a:p>
          </p:txBody>
        </p:sp>
        <p:sp>
          <p:nvSpPr>
            <p:cNvPr id="421931" name="Freeform 43"/>
            <p:cNvSpPr>
              <a:spLocks/>
            </p:cNvSpPr>
            <p:nvPr/>
          </p:nvSpPr>
          <p:spPr bwMode="auto">
            <a:xfrm flipV="1">
              <a:off x="1741" y="3433"/>
              <a:ext cx="113"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FF00"/>
              </a:solidFill>
              <a:round/>
              <a:headEnd/>
              <a:tailEnd/>
            </a:ln>
            <a:effectLst/>
          </p:spPr>
          <p:txBody>
            <a:bodyPr wrap="none" anchor="ctr"/>
            <a:lstStyle/>
            <a:p>
              <a:endParaRPr lang="en-US"/>
            </a:p>
          </p:txBody>
        </p:sp>
        <p:sp>
          <p:nvSpPr>
            <p:cNvPr id="421932" name="Freeform 44"/>
            <p:cNvSpPr>
              <a:spLocks/>
            </p:cNvSpPr>
            <p:nvPr/>
          </p:nvSpPr>
          <p:spPr bwMode="auto">
            <a:xfrm>
              <a:off x="1854"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rgbClr val="FFFF00"/>
              </a:solidFill>
              <a:round/>
              <a:headEnd/>
              <a:tailEnd/>
            </a:ln>
            <a:effectLst/>
          </p:spPr>
          <p:txBody>
            <a:bodyPr wrap="none" anchor="ctr"/>
            <a:lstStyle/>
            <a:p>
              <a:endParaRPr lang="en-US"/>
            </a:p>
          </p:txBody>
        </p:sp>
      </p:grpSp>
      <p:sp>
        <p:nvSpPr>
          <p:cNvPr id="421933" name="Line 45"/>
          <p:cNvSpPr>
            <a:spLocks noChangeShapeType="1"/>
          </p:cNvSpPr>
          <p:nvPr/>
        </p:nvSpPr>
        <p:spPr bwMode="auto">
          <a:xfrm>
            <a:off x="3498850" y="5811838"/>
            <a:ext cx="1073150"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1934" name="Line 46"/>
          <p:cNvSpPr>
            <a:spLocks noChangeShapeType="1"/>
          </p:cNvSpPr>
          <p:nvPr/>
        </p:nvSpPr>
        <p:spPr bwMode="auto">
          <a:xfrm>
            <a:off x="3509963" y="5338766"/>
            <a:ext cx="0" cy="827087"/>
          </a:xfrm>
          <a:prstGeom prst="line">
            <a:avLst/>
          </a:prstGeom>
          <a:noFill/>
          <a:ln w="9525">
            <a:solidFill>
              <a:schemeClr val="tx1"/>
            </a:solidFill>
            <a:round/>
            <a:headEnd type="triangle" w="sm" len="lg"/>
            <a:tailEnd type="none" w="sm" len="lg"/>
          </a:ln>
          <a:effectLst/>
        </p:spPr>
        <p:txBody>
          <a:bodyPr wrap="none" anchor="ctr"/>
          <a:lstStyle/>
          <a:p>
            <a:endParaRPr lang="en-US"/>
          </a:p>
        </p:txBody>
      </p:sp>
      <p:grpSp>
        <p:nvGrpSpPr>
          <p:cNvPr id="7" name="Group 47"/>
          <p:cNvGrpSpPr>
            <a:grpSpLocks/>
          </p:cNvGrpSpPr>
          <p:nvPr/>
        </p:nvGrpSpPr>
        <p:grpSpPr bwMode="auto">
          <a:xfrm flipV="1">
            <a:off x="3475042" y="5470525"/>
            <a:ext cx="1025525" cy="692150"/>
            <a:chOff x="1400" y="3218"/>
            <a:chExt cx="646" cy="436"/>
          </a:xfrm>
        </p:grpSpPr>
        <p:sp>
          <p:nvSpPr>
            <p:cNvPr id="421936" name="Freeform 48"/>
            <p:cNvSpPr>
              <a:spLocks/>
            </p:cNvSpPr>
            <p:nvPr/>
          </p:nvSpPr>
          <p:spPr bwMode="auto">
            <a:xfrm>
              <a:off x="1968" y="3432"/>
              <a:ext cx="78" cy="222"/>
            </a:xfrm>
            <a:custGeom>
              <a:avLst/>
              <a:gdLst/>
              <a:ahLst/>
              <a:cxnLst>
                <a:cxn ang="0">
                  <a:pos x="0" y="0"/>
                </a:cxn>
                <a:cxn ang="0">
                  <a:pos x="81" y="297"/>
                </a:cxn>
                <a:cxn ang="0">
                  <a:pos x="145" y="423"/>
                </a:cxn>
                <a:cxn ang="0">
                  <a:pos x="180" y="423"/>
                </a:cxn>
                <a:cxn ang="0">
                  <a:pos x="209" y="379"/>
                </a:cxn>
                <a:cxn ang="0">
                  <a:pos x="225" y="339"/>
                </a:cxn>
              </a:cxnLst>
              <a:rect l="0" t="0" r="r" b="b"/>
              <a:pathLst>
                <a:path w="225" h="444">
                  <a:moveTo>
                    <a:pt x="0" y="0"/>
                  </a:moveTo>
                  <a:cubicBezTo>
                    <a:pt x="14" y="49"/>
                    <a:pt x="57" y="227"/>
                    <a:pt x="81" y="297"/>
                  </a:cubicBezTo>
                  <a:cubicBezTo>
                    <a:pt x="105" y="367"/>
                    <a:pt x="129" y="402"/>
                    <a:pt x="145" y="423"/>
                  </a:cubicBezTo>
                  <a:cubicBezTo>
                    <a:pt x="161" y="444"/>
                    <a:pt x="169" y="430"/>
                    <a:pt x="180" y="423"/>
                  </a:cubicBezTo>
                  <a:cubicBezTo>
                    <a:pt x="191" y="416"/>
                    <a:pt x="201" y="393"/>
                    <a:pt x="209" y="379"/>
                  </a:cubicBezTo>
                  <a:cubicBezTo>
                    <a:pt x="217" y="365"/>
                    <a:pt x="222" y="347"/>
                    <a:pt x="225" y="339"/>
                  </a:cubicBezTo>
                </a:path>
              </a:pathLst>
            </a:custGeom>
            <a:noFill/>
            <a:ln w="25400">
              <a:solidFill>
                <a:schemeClr val="accent1"/>
              </a:solidFill>
              <a:round/>
              <a:headEnd/>
              <a:tailEnd/>
            </a:ln>
            <a:effectLst/>
          </p:spPr>
          <p:txBody>
            <a:bodyPr wrap="none" anchor="ctr"/>
            <a:lstStyle/>
            <a:p>
              <a:endParaRPr lang="en-US"/>
            </a:p>
          </p:txBody>
        </p:sp>
        <p:sp>
          <p:nvSpPr>
            <p:cNvPr id="421937" name="Freeform 49"/>
            <p:cNvSpPr>
              <a:spLocks/>
            </p:cNvSpPr>
            <p:nvPr/>
          </p:nvSpPr>
          <p:spPr bwMode="auto">
            <a:xfrm>
              <a:off x="1400" y="3218"/>
              <a:ext cx="113"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chemeClr val="accent1"/>
              </a:solidFill>
              <a:round/>
              <a:headEnd/>
              <a:tailEnd/>
            </a:ln>
            <a:effectLst/>
          </p:spPr>
          <p:txBody>
            <a:bodyPr wrap="none" anchor="ctr"/>
            <a:lstStyle/>
            <a:p>
              <a:endParaRPr lang="en-US"/>
            </a:p>
          </p:txBody>
        </p:sp>
        <p:sp>
          <p:nvSpPr>
            <p:cNvPr id="421938" name="Freeform 50"/>
            <p:cNvSpPr>
              <a:spLocks/>
            </p:cNvSpPr>
            <p:nvPr/>
          </p:nvSpPr>
          <p:spPr bwMode="auto">
            <a:xfrm flipV="1">
              <a:off x="1513" y="3433"/>
              <a:ext cx="114"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chemeClr val="accent1"/>
              </a:solidFill>
              <a:round/>
              <a:headEnd/>
              <a:tailEnd/>
            </a:ln>
            <a:effectLst/>
          </p:spPr>
          <p:txBody>
            <a:bodyPr wrap="none" anchor="ctr"/>
            <a:lstStyle/>
            <a:p>
              <a:endParaRPr lang="en-US"/>
            </a:p>
          </p:txBody>
        </p:sp>
        <p:sp>
          <p:nvSpPr>
            <p:cNvPr id="421939" name="Freeform 51"/>
            <p:cNvSpPr>
              <a:spLocks/>
            </p:cNvSpPr>
            <p:nvPr/>
          </p:nvSpPr>
          <p:spPr bwMode="auto">
            <a:xfrm>
              <a:off x="1627"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chemeClr val="accent1"/>
              </a:solidFill>
              <a:round/>
              <a:headEnd/>
              <a:tailEnd/>
            </a:ln>
            <a:effectLst/>
          </p:spPr>
          <p:txBody>
            <a:bodyPr wrap="none" anchor="ctr"/>
            <a:lstStyle/>
            <a:p>
              <a:endParaRPr lang="en-US"/>
            </a:p>
          </p:txBody>
        </p:sp>
        <p:sp>
          <p:nvSpPr>
            <p:cNvPr id="421940" name="Freeform 52"/>
            <p:cNvSpPr>
              <a:spLocks/>
            </p:cNvSpPr>
            <p:nvPr/>
          </p:nvSpPr>
          <p:spPr bwMode="auto">
            <a:xfrm flipV="1">
              <a:off x="1741" y="3433"/>
              <a:ext cx="113" cy="216"/>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chemeClr val="accent1"/>
              </a:solidFill>
              <a:round/>
              <a:headEnd/>
              <a:tailEnd/>
            </a:ln>
            <a:effectLst/>
          </p:spPr>
          <p:txBody>
            <a:bodyPr wrap="none" anchor="ctr"/>
            <a:lstStyle/>
            <a:p>
              <a:endParaRPr lang="en-US"/>
            </a:p>
          </p:txBody>
        </p:sp>
        <p:sp>
          <p:nvSpPr>
            <p:cNvPr id="421941" name="Freeform 53"/>
            <p:cNvSpPr>
              <a:spLocks/>
            </p:cNvSpPr>
            <p:nvPr/>
          </p:nvSpPr>
          <p:spPr bwMode="auto">
            <a:xfrm>
              <a:off x="1854" y="3218"/>
              <a:ext cx="114" cy="215"/>
            </a:xfrm>
            <a:custGeom>
              <a:avLst/>
              <a:gdLst/>
              <a:ahLst/>
              <a:cxnLst>
                <a:cxn ang="0">
                  <a:pos x="0" y="432"/>
                </a:cxn>
                <a:cxn ang="0">
                  <a:pos x="432" y="0"/>
                </a:cxn>
                <a:cxn ang="0">
                  <a:pos x="864" y="432"/>
                </a:cxn>
              </a:cxnLst>
              <a:rect l="0" t="0" r="r" b="b"/>
              <a:pathLst>
                <a:path w="864" h="432">
                  <a:moveTo>
                    <a:pt x="0" y="432"/>
                  </a:moveTo>
                  <a:cubicBezTo>
                    <a:pt x="144" y="216"/>
                    <a:pt x="288" y="0"/>
                    <a:pt x="432" y="0"/>
                  </a:cubicBezTo>
                  <a:cubicBezTo>
                    <a:pt x="576" y="0"/>
                    <a:pt x="800" y="360"/>
                    <a:pt x="864" y="432"/>
                  </a:cubicBezTo>
                </a:path>
              </a:pathLst>
            </a:custGeom>
            <a:noFill/>
            <a:ln w="25400">
              <a:solidFill>
                <a:schemeClr val="accent1"/>
              </a:solidFill>
              <a:round/>
              <a:headEnd/>
              <a:tailEnd/>
            </a:ln>
            <a:effectLst/>
          </p:spPr>
          <p:txBody>
            <a:bodyPr wrap="none" anchor="ctr"/>
            <a:lstStyle/>
            <a:p>
              <a:endParaRPr lang="en-US"/>
            </a:p>
          </p:txBody>
        </p:sp>
      </p:grpSp>
      <p:cxnSp>
        <p:nvCxnSpPr>
          <p:cNvPr id="421942" name="AutoShape 54"/>
          <p:cNvCxnSpPr>
            <a:cxnSpLocks noChangeShapeType="1"/>
            <a:stCxn id="421906" idx="0"/>
            <a:endCxn id="421944" idx="2"/>
          </p:cNvCxnSpPr>
          <p:nvPr/>
        </p:nvCxnSpPr>
        <p:spPr bwMode="auto">
          <a:xfrm rot="16200000">
            <a:off x="1389063" y="4422777"/>
            <a:ext cx="504826" cy="244475"/>
          </a:xfrm>
          <a:prstGeom prst="bentConnector3">
            <a:avLst>
              <a:gd name="adj1" fmla="val 50000"/>
            </a:avLst>
          </a:prstGeom>
          <a:noFill/>
          <a:ln w="19050">
            <a:solidFill>
              <a:schemeClr val="hlink"/>
            </a:solidFill>
            <a:miter lim="800000"/>
            <a:headEnd/>
            <a:tailEnd/>
          </a:ln>
          <a:effectLst/>
        </p:spPr>
      </p:cxnSp>
      <p:cxnSp>
        <p:nvCxnSpPr>
          <p:cNvPr id="421943" name="AutoShape 55"/>
          <p:cNvCxnSpPr>
            <a:cxnSpLocks noChangeShapeType="1"/>
            <a:stCxn id="421914" idx="0"/>
            <a:endCxn id="421946" idx="2"/>
          </p:cNvCxnSpPr>
          <p:nvPr/>
        </p:nvCxnSpPr>
        <p:spPr bwMode="auto">
          <a:xfrm rot="5400000" flipH="1">
            <a:off x="2466181" y="4544219"/>
            <a:ext cx="504826" cy="1588"/>
          </a:xfrm>
          <a:prstGeom prst="bentConnector3">
            <a:avLst>
              <a:gd name="adj1" fmla="val 50000"/>
            </a:avLst>
          </a:prstGeom>
          <a:noFill/>
          <a:ln w="19050">
            <a:solidFill>
              <a:schemeClr val="hlink"/>
            </a:solidFill>
            <a:miter lim="800000"/>
            <a:headEnd/>
            <a:tailEnd/>
          </a:ln>
          <a:effectLst/>
        </p:spPr>
      </p:cxnSp>
      <p:sp>
        <p:nvSpPr>
          <p:cNvPr id="421944" name="Rectangle 56"/>
          <p:cNvSpPr>
            <a:spLocks noChangeArrowheads="1"/>
          </p:cNvSpPr>
          <p:nvPr/>
        </p:nvSpPr>
        <p:spPr bwMode="auto">
          <a:xfrm>
            <a:off x="792163" y="3933827"/>
            <a:ext cx="1943100" cy="358775"/>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421945" name="Rectangle 57"/>
          <p:cNvSpPr>
            <a:spLocks noChangeArrowheads="1"/>
          </p:cNvSpPr>
          <p:nvPr/>
        </p:nvSpPr>
        <p:spPr bwMode="auto">
          <a:xfrm>
            <a:off x="2700338" y="3933827"/>
            <a:ext cx="1943100" cy="358775"/>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421946" name="Rectangle 58"/>
          <p:cNvSpPr>
            <a:spLocks noChangeArrowheads="1"/>
          </p:cNvSpPr>
          <p:nvPr/>
        </p:nvSpPr>
        <p:spPr bwMode="auto">
          <a:xfrm>
            <a:off x="792165" y="1952627"/>
            <a:ext cx="3851275" cy="2339975"/>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endParaRPr lang="en-US" sz="1000">
              <a:solidFill>
                <a:schemeClr val="tx1"/>
              </a:solidFill>
            </a:endParaRPr>
          </a:p>
        </p:txBody>
      </p:sp>
      <p:cxnSp>
        <p:nvCxnSpPr>
          <p:cNvPr id="421947" name="AutoShape 59"/>
          <p:cNvCxnSpPr>
            <a:cxnSpLocks noChangeShapeType="1"/>
            <a:stCxn id="421922" idx="0"/>
            <a:endCxn id="421945" idx="2"/>
          </p:cNvCxnSpPr>
          <p:nvPr/>
        </p:nvCxnSpPr>
        <p:spPr bwMode="auto">
          <a:xfrm rot="5400000" flipH="1">
            <a:off x="3513138" y="4451352"/>
            <a:ext cx="504826" cy="187325"/>
          </a:xfrm>
          <a:prstGeom prst="bentConnector3">
            <a:avLst>
              <a:gd name="adj1" fmla="val 50000"/>
            </a:avLst>
          </a:prstGeom>
          <a:noFill/>
          <a:ln w="19050">
            <a:solidFill>
              <a:schemeClr val="hlink"/>
            </a:solidFill>
            <a:miter lim="800000"/>
            <a:headEnd/>
            <a:tailEnd/>
          </a:ln>
          <a:effectLst/>
        </p:spPr>
      </p:cxnSp>
      <p:sp>
        <p:nvSpPr>
          <p:cNvPr id="421948" name="Line 60"/>
          <p:cNvSpPr>
            <a:spLocks noChangeShapeType="1"/>
          </p:cNvSpPr>
          <p:nvPr/>
        </p:nvSpPr>
        <p:spPr bwMode="auto">
          <a:xfrm>
            <a:off x="908052" y="3730625"/>
            <a:ext cx="1135063"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1949" name="Line 61"/>
          <p:cNvSpPr>
            <a:spLocks noChangeShapeType="1"/>
          </p:cNvSpPr>
          <p:nvPr/>
        </p:nvSpPr>
        <p:spPr bwMode="auto">
          <a:xfrm>
            <a:off x="920750" y="3240088"/>
            <a:ext cx="0" cy="857250"/>
          </a:xfrm>
          <a:prstGeom prst="line">
            <a:avLst/>
          </a:prstGeom>
          <a:noFill/>
          <a:ln w="9525">
            <a:solidFill>
              <a:schemeClr val="tx1"/>
            </a:solidFill>
            <a:round/>
            <a:headEnd type="triangle" w="sm" len="lg"/>
            <a:tailEnd type="none" w="sm" len="lg"/>
          </a:ln>
          <a:effectLst/>
        </p:spPr>
        <p:txBody>
          <a:bodyPr wrap="none" anchor="ctr"/>
          <a:lstStyle/>
          <a:p>
            <a:endParaRPr lang="en-US"/>
          </a:p>
        </p:txBody>
      </p:sp>
      <p:grpSp>
        <p:nvGrpSpPr>
          <p:cNvPr id="8" name="Group 62"/>
          <p:cNvGrpSpPr>
            <a:grpSpLocks/>
          </p:cNvGrpSpPr>
          <p:nvPr/>
        </p:nvGrpSpPr>
        <p:grpSpPr bwMode="auto">
          <a:xfrm flipV="1">
            <a:off x="3443288" y="3327401"/>
            <a:ext cx="1128712" cy="771526"/>
            <a:chOff x="1395" y="2956"/>
            <a:chExt cx="892" cy="532"/>
          </a:xfrm>
        </p:grpSpPr>
        <p:sp>
          <p:nvSpPr>
            <p:cNvPr id="421951" name="Oval 63"/>
            <p:cNvSpPr>
              <a:spLocks noChangeArrowheads="1"/>
            </p:cNvSpPr>
            <p:nvPr/>
          </p:nvSpPr>
          <p:spPr bwMode="auto">
            <a:xfrm>
              <a:off x="1395" y="3156"/>
              <a:ext cx="48" cy="48"/>
            </a:xfrm>
            <a:prstGeom prst="ellipse">
              <a:avLst/>
            </a:prstGeom>
            <a:solidFill>
              <a:schemeClr val="accent1"/>
            </a:solidFill>
            <a:ln w="9525">
              <a:noFill/>
              <a:round/>
              <a:headEnd/>
              <a:tailEnd/>
            </a:ln>
            <a:effectLst/>
          </p:spPr>
          <p:txBody>
            <a:bodyPr wrap="none" anchor="ctr"/>
            <a:lstStyle/>
            <a:p>
              <a:endParaRPr lang="en-US"/>
            </a:p>
          </p:txBody>
        </p:sp>
        <p:sp>
          <p:nvSpPr>
            <p:cNvPr id="421952" name="Oval 64"/>
            <p:cNvSpPr>
              <a:spLocks noChangeArrowheads="1"/>
            </p:cNvSpPr>
            <p:nvPr/>
          </p:nvSpPr>
          <p:spPr bwMode="auto">
            <a:xfrm>
              <a:off x="1492" y="3028"/>
              <a:ext cx="48" cy="48"/>
            </a:xfrm>
            <a:prstGeom prst="ellipse">
              <a:avLst/>
            </a:prstGeom>
            <a:solidFill>
              <a:schemeClr val="accent1"/>
            </a:solidFill>
            <a:ln w="9525">
              <a:noFill/>
              <a:round/>
              <a:headEnd/>
              <a:tailEnd/>
            </a:ln>
            <a:effectLst/>
          </p:spPr>
          <p:txBody>
            <a:bodyPr wrap="none" anchor="ctr"/>
            <a:lstStyle/>
            <a:p>
              <a:endParaRPr lang="en-US"/>
            </a:p>
          </p:txBody>
        </p:sp>
        <p:sp>
          <p:nvSpPr>
            <p:cNvPr id="421953" name="Oval 65"/>
            <p:cNvSpPr>
              <a:spLocks noChangeArrowheads="1"/>
            </p:cNvSpPr>
            <p:nvPr/>
          </p:nvSpPr>
          <p:spPr bwMode="auto">
            <a:xfrm>
              <a:off x="1405" y="3090"/>
              <a:ext cx="48" cy="48"/>
            </a:xfrm>
            <a:prstGeom prst="ellipse">
              <a:avLst/>
            </a:prstGeom>
            <a:solidFill>
              <a:schemeClr val="accent1"/>
            </a:solidFill>
            <a:ln w="9525">
              <a:noFill/>
              <a:round/>
              <a:headEnd/>
              <a:tailEnd/>
            </a:ln>
            <a:effectLst/>
          </p:spPr>
          <p:txBody>
            <a:bodyPr wrap="none" anchor="ctr"/>
            <a:lstStyle/>
            <a:p>
              <a:endParaRPr lang="en-US"/>
            </a:p>
          </p:txBody>
        </p:sp>
        <p:sp>
          <p:nvSpPr>
            <p:cNvPr id="421954" name="Oval 66"/>
            <p:cNvSpPr>
              <a:spLocks noChangeArrowheads="1"/>
            </p:cNvSpPr>
            <p:nvPr/>
          </p:nvSpPr>
          <p:spPr bwMode="auto">
            <a:xfrm>
              <a:off x="1428" y="3022"/>
              <a:ext cx="48" cy="48"/>
            </a:xfrm>
            <a:prstGeom prst="ellipse">
              <a:avLst/>
            </a:prstGeom>
            <a:solidFill>
              <a:schemeClr val="accent1"/>
            </a:solidFill>
            <a:ln w="9525">
              <a:noFill/>
              <a:round/>
              <a:headEnd/>
              <a:tailEnd/>
            </a:ln>
            <a:effectLst/>
          </p:spPr>
          <p:txBody>
            <a:bodyPr wrap="none" anchor="ctr"/>
            <a:lstStyle/>
            <a:p>
              <a:endParaRPr lang="en-US"/>
            </a:p>
          </p:txBody>
        </p:sp>
        <p:sp>
          <p:nvSpPr>
            <p:cNvPr id="421955" name="Oval 67"/>
            <p:cNvSpPr>
              <a:spLocks noChangeArrowheads="1"/>
            </p:cNvSpPr>
            <p:nvPr/>
          </p:nvSpPr>
          <p:spPr bwMode="auto">
            <a:xfrm>
              <a:off x="1455" y="2956"/>
              <a:ext cx="48" cy="48"/>
            </a:xfrm>
            <a:prstGeom prst="ellipse">
              <a:avLst/>
            </a:prstGeom>
            <a:solidFill>
              <a:schemeClr val="accent1"/>
            </a:solidFill>
            <a:ln w="9525">
              <a:noFill/>
              <a:round/>
              <a:headEnd/>
              <a:tailEnd/>
            </a:ln>
            <a:effectLst/>
          </p:spPr>
          <p:txBody>
            <a:bodyPr wrap="none" anchor="ctr"/>
            <a:lstStyle/>
            <a:p>
              <a:endParaRPr lang="en-US"/>
            </a:p>
          </p:txBody>
        </p:sp>
        <p:sp>
          <p:nvSpPr>
            <p:cNvPr id="421956" name="Oval 68"/>
            <p:cNvSpPr>
              <a:spLocks noChangeArrowheads="1"/>
            </p:cNvSpPr>
            <p:nvPr/>
          </p:nvSpPr>
          <p:spPr bwMode="auto">
            <a:xfrm>
              <a:off x="1505" y="3097"/>
              <a:ext cx="48" cy="48"/>
            </a:xfrm>
            <a:prstGeom prst="ellipse">
              <a:avLst/>
            </a:prstGeom>
            <a:solidFill>
              <a:schemeClr val="accent1"/>
            </a:solidFill>
            <a:ln w="9525">
              <a:noFill/>
              <a:round/>
              <a:headEnd/>
              <a:tailEnd/>
            </a:ln>
            <a:effectLst/>
          </p:spPr>
          <p:txBody>
            <a:bodyPr wrap="none" anchor="ctr"/>
            <a:lstStyle/>
            <a:p>
              <a:endParaRPr lang="en-US"/>
            </a:p>
          </p:txBody>
        </p:sp>
        <p:sp>
          <p:nvSpPr>
            <p:cNvPr id="421957" name="Oval 69"/>
            <p:cNvSpPr>
              <a:spLocks noChangeArrowheads="1"/>
            </p:cNvSpPr>
            <p:nvPr/>
          </p:nvSpPr>
          <p:spPr bwMode="auto">
            <a:xfrm>
              <a:off x="1523" y="3158"/>
              <a:ext cx="48" cy="48"/>
            </a:xfrm>
            <a:prstGeom prst="ellipse">
              <a:avLst/>
            </a:prstGeom>
            <a:solidFill>
              <a:schemeClr val="accent1"/>
            </a:solidFill>
            <a:ln w="9525">
              <a:noFill/>
              <a:round/>
              <a:headEnd/>
              <a:tailEnd/>
            </a:ln>
            <a:effectLst/>
          </p:spPr>
          <p:txBody>
            <a:bodyPr wrap="none" anchor="ctr"/>
            <a:lstStyle/>
            <a:p>
              <a:endParaRPr lang="en-US"/>
            </a:p>
          </p:txBody>
        </p:sp>
        <p:sp>
          <p:nvSpPr>
            <p:cNvPr id="421958" name="Oval 70"/>
            <p:cNvSpPr>
              <a:spLocks noChangeArrowheads="1"/>
            </p:cNvSpPr>
            <p:nvPr/>
          </p:nvSpPr>
          <p:spPr bwMode="auto">
            <a:xfrm>
              <a:off x="1537" y="3234"/>
              <a:ext cx="48" cy="48"/>
            </a:xfrm>
            <a:prstGeom prst="ellipse">
              <a:avLst/>
            </a:prstGeom>
            <a:solidFill>
              <a:schemeClr val="accent1"/>
            </a:solidFill>
            <a:ln w="9525">
              <a:noFill/>
              <a:round/>
              <a:headEnd/>
              <a:tailEnd/>
            </a:ln>
            <a:effectLst/>
          </p:spPr>
          <p:txBody>
            <a:bodyPr wrap="none" anchor="ctr"/>
            <a:lstStyle/>
            <a:p>
              <a:endParaRPr lang="en-US"/>
            </a:p>
          </p:txBody>
        </p:sp>
        <p:sp>
          <p:nvSpPr>
            <p:cNvPr id="421959" name="Oval 71"/>
            <p:cNvSpPr>
              <a:spLocks noChangeArrowheads="1"/>
            </p:cNvSpPr>
            <p:nvPr/>
          </p:nvSpPr>
          <p:spPr bwMode="auto">
            <a:xfrm>
              <a:off x="1555" y="3303"/>
              <a:ext cx="48" cy="48"/>
            </a:xfrm>
            <a:prstGeom prst="ellipse">
              <a:avLst/>
            </a:prstGeom>
            <a:solidFill>
              <a:schemeClr val="accent1"/>
            </a:solidFill>
            <a:ln w="9525">
              <a:noFill/>
              <a:round/>
              <a:headEnd/>
              <a:tailEnd/>
            </a:ln>
            <a:effectLst/>
          </p:spPr>
          <p:txBody>
            <a:bodyPr wrap="none" anchor="ctr"/>
            <a:lstStyle/>
            <a:p>
              <a:endParaRPr lang="en-US"/>
            </a:p>
          </p:txBody>
        </p:sp>
        <p:sp>
          <p:nvSpPr>
            <p:cNvPr id="421960" name="Oval 72"/>
            <p:cNvSpPr>
              <a:spLocks noChangeArrowheads="1"/>
            </p:cNvSpPr>
            <p:nvPr/>
          </p:nvSpPr>
          <p:spPr bwMode="auto">
            <a:xfrm>
              <a:off x="1571"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1961" name="Oval 73"/>
            <p:cNvSpPr>
              <a:spLocks noChangeArrowheads="1"/>
            </p:cNvSpPr>
            <p:nvPr/>
          </p:nvSpPr>
          <p:spPr bwMode="auto">
            <a:xfrm>
              <a:off x="1601" y="3437"/>
              <a:ext cx="48" cy="48"/>
            </a:xfrm>
            <a:prstGeom prst="ellipse">
              <a:avLst/>
            </a:prstGeom>
            <a:solidFill>
              <a:schemeClr val="accent1"/>
            </a:solidFill>
            <a:ln w="9525">
              <a:noFill/>
              <a:round/>
              <a:headEnd/>
              <a:tailEnd/>
            </a:ln>
            <a:effectLst/>
          </p:spPr>
          <p:txBody>
            <a:bodyPr wrap="none" anchor="ctr"/>
            <a:lstStyle/>
            <a:p>
              <a:endParaRPr lang="en-US"/>
            </a:p>
          </p:txBody>
        </p:sp>
        <p:sp>
          <p:nvSpPr>
            <p:cNvPr id="421962" name="Oval 74"/>
            <p:cNvSpPr>
              <a:spLocks noChangeArrowheads="1"/>
            </p:cNvSpPr>
            <p:nvPr/>
          </p:nvSpPr>
          <p:spPr bwMode="auto">
            <a:xfrm>
              <a:off x="1637"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1963" name="Oval 75"/>
            <p:cNvSpPr>
              <a:spLocks noChangeArrowheads="1"/>
            </p:cNvSpPr>
            <p:nvPr/>
          </p:nvSpPr>
          <p:spPr bwMode="auto">
            <a:xfrm>
              <a:off x="1659" y="3301"/>
              <a:ext cx="48" cy="48"/>
            </a:xfrm>
            <a:prstGeom prst="ellipse">
              <a:avLst/>
            </a:prstGeom>
            <a:solidFill>
              <a:schemeClr val="accent1"/>
            </a:solidFill>
            <a:ln w="9525">
              <a:noFill/>
              <a:round/>
              <a:headEnd/>
              <a:tailEnd/>
            </a:ln>
            <a:effectLst/>
          </p:spPr>
          <p:txBody>
            <a:bodyPr wrap="none" anchor="ctr"/>
            <a:lstStyle/>
            <a:p>
              <a:endParaRPr lang="en-US"/>
            </a:p>
          </p:txBody>
        </p:sp>
        <p:sp>
          <p:nvSpPr>
            <p:cNvPr id="421964" name="Oval 76"/>
            <p:cNvSpPr>
              <a:spLocks noChangeArrowheads="1"/>
            </p:cNvSpPr>
            <p:nvPr/>
          </p:nvSpPr>
          <p:spPr bwMode="auto">
            <a:xfrm>
              <a:off x="1673" y="3233"/>
              <a:ext cx="48" cy="48"/>
            </a:xfrm>
            <a:prstGeom prst="ellipse">
              <a:avLst/>
            </a:prstGeom>
            <a:solidFill>
              <a:schemeClr val="accent1"/>
            </a:solidFill>
            <a:ln w="9525">
              <a:noFill/>
              <a:round/>
              <a:headEnd/>
              <a:tailEnd/>
            </a:ln>
            <a:effectLst/>
          </p:spPr>
          <p:txBody>
            <a:bodyPr wrap="none" anchor="ctr"/>
            <a:lstStyle/>
            <a:p>
              <a:endParaRPr lang="en-US"/>
            </a:p>
          </p:txBody>
        </p:sp>
        <p:sp>
          <p:nvSpPr>
            <p:cNvPr id="421965" name="Oval 77"/>
            <p:cNvSpPr>
              <a:spLocks noChangeArrowheads="1"/>
            </p:cNvSpPr>
            <p:nvPr/>
          </p:nvSpPr>
          <p:spPr bwMode="auto">
            <a:xfrm>
              <a:off x="1694" y="3161"/>
              <a:ext cx="48" cy="48"/>
            </a:xfrm>
            <a:prstGeom prst="ellipse">
              <a:avLst/>
            </a:prstGeom>
            <a:solidFill>
              <a:schemeClr val="accent1"/>
            </a:solidFill>
            <a:ln w="9525">
              <a:noFill/>
              <a:round/>
              <a:headEnd/>
              <a:tailEnd/>
            </a:ln>
            <a:effectLst/>
          </p:spPr>
          <p:txBody>
            <a:bodyPr wrap="none" anchor="ctr"/>
            <a:lstStyle/>
            <a:p>
              <a:endParaRPr lang="en-US"/>
            </a:p>
          </p:txBody>
        </p:sp>
        <p:sp>
          <p:nvSpPr>
            <p:cNvPr id="421966" name="Oval 78"/>
            <p:cNvSpPr>
              <a:spLocks noChangeArrowheads="1"/>
            </p:cNvSpPr>
            <p:nvPr/>
          </p:nvSpPr>
          <p:spPr bwMode="auto">
            <a:xfrm>
              <a:off x="1793" y="3035"/>
              <a:ext cx="48" cy="48"/>
            </a:xfrm>
            <a:prstGeom prst="ellipse">
              <a:avLst/>
            </a:prstGeom>
            <a:solidFill>
              <a:schemeClr val="accent1"/>
            </a:solidFill>
            <a:ln w="9525">
              <a:noFill/>
              <a:round/>
              <a:headEnd/>
              <a:tailEnd/>
            </a:ln>
            <a:effectLst/>
          </p:spPr>
          <p:txBody>
            <a:bodyPr wrap="none" anchor="ctr"/>
            <a:lstStyle/>
            <a:p>
              <a:endParaRPr lang="en-US"/>
            </a:p>
          </p:txBody>
        </p:sp>
        <p:sp>
          <p:nvSpPr>
            <p:cNvPr id="421967" name="Oval 79"/>
            <p:cNvSpPr>
              <a:spLocks noChangeArrowheads="1"/>
            </p:cNvSpPr>
            <p:nvPr/>
          </p:nvSpPr>
          <p:spPr bwMode="auto">
            <a:xfrm>
              <a:off x="1706" y="3097"/>
              <a:ext cx="48" cy="48"/>
            </a:xfrm>
            <a:prstGeom prst="ellipse">
              <a:avLst/>
            </a:prstGeom>
            <a:solidFill>
              <a:schemeClr val="accent1"/>
            </a:solidFill>
            <a:ln w="9525">
              <a:noFill/>
              <a:round/>
              <a:headEnd/>
              <a:tailEnd/>
            </a:ln>
            <a:effectLst/>
          </p:spPr>
          <p:txBody>
            <a:bodyPr wrap="none" anchor="ctr"/>
            <a:lstStyle/>
            <a:p>
              <a:endParaRPr lang="en-US"/>
            </a:p>
          </p:txBody>
        </p:sp>
        <p:sp>
          <p:nvSpPr>
            <p:cNvPr id="421968" name="Oval 80"/>
            <p:cNvSpPr>
              <a:spLocks noChangeArrowheads="1"/>
            </p:cNvSpPr>
            <p:nvPr/>
          </p:nvSpPr>
          <p:spPr bwMode="auto">
            <a:xfrm>
              <a:off x="1725" y="3029"/>
              <a:ext cx="48" cy="48"/>
            </a:xfrm>
            <a:prstGeom prst="ellipse">
              <a:avLst/>
            </a:prstGeom>
            <a:solidFill>
              <a:schemeClr val="accent1"/>
            </a:solidFill>
            <a:ln w="9525">
              <a:noFill/>
              <a:round/>
              <a:headEnd/>
              <a:tailEnd/>
            </a:ln>
            <a:effectLst/>
          </p:spPr>
          <p:txBody>
            <a:bodyPr wrap="none" anchor="ctr"/>
            <a:lstStyle/>
            <a:p>
              <a:endParaRPr lang="en-US"/>
            </a:p>
          </p:txBody>
        </p:sp>
        <p:sp>
          <p:nvSpPr>
            <p:cNvPr id="421969" name="Oval 81"/>
            <p:cNvSpPr>
              <a:spLocks noChangeArrowheads="1"/>
            </p:cNvSpPr>
            <p:nvPr/>
          </p:nvSpPr>
          <p:spPr bwMode="auto">
            <a:xfrm>
              <a:off x="1756" y="2963"/>
              <a:ext cx="48" cy="48"/>
            </a:xfrm>
            <a:prstGeom prst="ellipse">
              <a:avLst/>
            </a:prstGeom>
            <a:solidFill>
              <a:schemeClr val="accent1"/>
            </a:solidFill>
            <a:ln w="9525">
              <a:noFill/>
              <a:round/>
              <a:headEnd/>
              <a:tailEnd/>
            </a:ln>
            <a:effectLst/>
          </p:spPr>
          <p:txBody>
            <a:bodyPr wrap="none" anchor="ctr"/>
            <a:lstStyle/>
            <a:p>
              <a:endParaRPr lang="en-US"/>
            </a:p>
          </p:txBody>
        </p:sp>
        <p:sp>
          <p:nvSpPr>
            <p:cNvPr id="421970" name="Oval 82"/>
            <p:cNvSpPr>
              <a:spLocks noChangeArrowheads="1"/>
            </p:cNvSpPr>
            <p:nvPr/>
          </p:nvSpPr>
          <p:spPr bwMode="auto">
            <a:xfrm>
              <a:off x="1810" y="3100"/>
              <a:ext cx="48" cy="48"/>
            </a:xfrm>
            <a:prstGeom prst="ellipse">
              <a:avLst/>
            </a:prstGeom>
            <a:solidFill>
              <a:schemeClr val="accent1"/>
            </a:solidFill>
            <a:ln w="9525">
              <a:noFill/>
              <a:round/>
              <a:headEnd/>
              <a:tailEnd/>
            </a:ln>
            <a:effectLst/>
          </p:spPr>
          <p:txBody>
            <a:bodyPr wrap="none" anchor="ctr"/>
            <a:lstStyle/>
            <a:p>
              <a:endParaRPr lang="en-US"/>
            </a:p>
          </p:txBody>
        </p:sp>
        <p:sp>
          <p:nvSpPr>
            <p:cNvPr id="421971" name="Oval 83"/>
            <p:cNvSpPr>
              <a:spLocks noChangeArrowheads="1"/>
            </p:cNvSpPr>
            <p:nvPr/>
          </p:nvSpPr>
          <p:spPr bwMode="auto">
            <a:xfrm>
              <a:off x="1826" y="3165"/>
              <a:ext cx="48" cy="48"/>
            </a:xfrm>
            <a:prstGeom prst="ellipse">
              <a:avLst/>
            </a:prstGeom>
            <a:solidFill>
              <a:schemeClr val="accent1"/>
            </a:solidFill>
            <a:ln w="9525">
              <a:noFill/>
              <a:round/>
              <a:headEnd/>
              <a:tailEnd/>
            </a:ln>
            <a:effectLst/>
          </p:spPr>
          <p:txBody>
            <a:bodyPr wrap="none" anchor="ctr"/>
            <a:lstStyle/>
            <a:p>
              <a:endParaRPr lang="en-US"/>
            </a:p>
          </p:txBody>
        </p:sp>
        <p:sp>
          <p:nvSpPr>
            <p:cNvPr id="421972" name="Oval 84"/>
            <p:cNvSpPr>
              <a:spLocks noChangeArrowheads="1"/>
            </p:cNvSpPr>
            <p:nvPr/>
          </p:nvSpPr>
          <p:spPr bwMode="auto">
            <a:xfrm>
              <a:off x="1844" y="3237"/>
              <a:ext cx="48" cy="48"/>
            </a:xfrm>
            <a:prstGeom prst="ellipse">
              <a:avLst/>
            </a:prstGeom>
            <a:solidFill>
              <a:schemeClr val="accent1"/>
            </a:solidFill>
            <a:ln w="9525">
              <a:noFill/>
              <a:round/>
              <a:headEnd/>
              <a:tailEnd/>
            </a:ln>
            <a:effectLst/>
          </p:spPr>
          <p:txBody>
            <a:bodyPr wrap="none" anchor="ctr"/>
            <a:lstStyle/>
            <a:p>
              <a:endParaRPr lang="en-US"/>
            </a:p>
          </p:txBody>
        </p:sp>
        <p:sp>
          <p:nvSpPr>
            <p:cNvPr id="421973" name="Oval 85"/>
            <p:cNvSpPr>
              <a:spLocks noChangeArrowheads="1"/>
            </p:cNvSpPr>
            <p:nvPr/>
          </p:nvSpPr>
          <p:spPr bwMode="auto">
            <a:xfrm>
              <a:off x="1862" y="3306"/>
              <a:ext cx="48" cy="48"/>
            </a:xfrm>
            <a:prstGeom prst="ellipse">
              <a:avLst/>
            </a:prstGeom>
            <a:solidFill>
              <a:schemeClr val="accent1"/>
            </a:solidFill>
            <a:ln w="9525">
              <a:noFill/>
              <a:round/>
              <a:headEnd/>
              <a:tailEnd/>
            </a:ln>
            <a:effectLst/>
          </p:spPr>
          <p:txBody>
            <a:bodyPr wrap="none" anchor="ctr"/>
            <a:lstStyle/>
            <a:p>
              <a:endParaRPr lang="en-US"/>
            </a:p>
          </p:txBody>
        </p:sp>
        <p:sp>
          <p:nvSpPr>
            <p:cNvPr id="421974" name="Oval 86"/>
            <p:cNvSpPr>
              <a:spLocks noChangeArrowheads="1"/>
            </p:cNvSpPr>
            <p:nvPr/>
          </p:nvSpPr>
          <p:spPr bwMode="auto">
            <a:xfrm>
              <a:off x="1878" y="3378"/>
              <a:ext cx="48" cy="48"/>
            </a:xfrm>
            <a:prstGeom prst="ellipse">
              <a:avLst/>
            </a:prstGeom>
            <a:solidFill>
              <a:schemeClr val="accent1"/>
            </a:solidFill>
            <a:ln w="9525">
              <a:noFill/>
              <a:round/>
              <a:headEnd/>
              <a:tailEnd/>
            </a:ln>
            <a:effectLst/>
          </p:spPr>
          <p:txBody>
            <a:bodyPr wrap="none" anchor="ctr"/>
            <a:lstStyle/>
            <a:p>
              <a:endParaRPr lang="en-US"/>
            </a:p>
          </p:txBody>
        </p:sp>
        <p:sp>
          <p:nvSpPr>
            <p:cNvPr id="421975" name="Oval 87"/>
            <p:cNvSpPr>
              <a:spLocks noChangeArrowheads="1"/>
            </p:cNvSpPr>
            <p:nvPr/>
          </p:nvSpPr>
          <p:spPr bwMode="auto">
            <a:xfrm>
              <a:off x="1908" y="3440"/>
              <a:ext cx="48" cy="48"/>
            </a:xfrm>
            <a:prstGeom prst="ellipse">
              <a:avLst/>
            </a:prstGeom>
            <a:solidFill>
              <a:schemeClr val="accent1"/>
            </a:solidFill>
            <a:ln w="9525">
              <a:noFill/>
              <a:round/>
              <a:headEnd/>
              <a:tailEnd/>
            </a:ln>
            <a:effectLst/>
          </p:spPr>
          <p:txBody>
            <a:bodyPr wrap="none" anchor="ctr"/>
            <a:lstStyle/>
            <a:p>
              <a:endParaRPr lang="en-US"/>
            </a:p>
          </p:txBody>
        </p:sp>
        <p:sp>
          <p:nvSpPr>
            <p:cNvPr id="421976" name="Oval 88"/>
            <p:cNvSpPr>
              <a:spLocks noChangeArrowheads="1"/>
            </p:cNvSpPr>
            <p:nvPr/>
          </p:nvSpPr>
          <p:spPr bwMode="auto">
            <a:xfrm>
              <a:off x="1944" y="3378"/>
              <a:ext cx="48" cy="48"/>
            </a:xfrm>
            <a:prstGeom prst="ellipse">
              <a:avLst/>
            </a:prstGeom>
            <a:solidFill>
              <a:schemeClr val="accent1"/>
            </a:solidFill>
            <a:ln w="9525">
              <a:noFill/>
              <a:round/>
              <a:headEnd/>
              <a:tailEnd/>
            </a:ln>
            <a:effectLst/>
          </p:spPr>
          <p:txBody>
            <a:bodyPr wrap="none" anchor="ctr"/>
            <a:lstStyle/>
            <a:p>
              <a:endParaRPr lang="en-US"/>
            </a:p>
          </p:txBody>
        </p:sp>
        <p:sp>
          <p:nvSpPr>
            <p:cNvPr id="421977" name="Oval 89"/>
            <p:cNvSpPr>
              <a:spLocks noChangeArrowheads="1"/>
            </p:cNvSpPr>
            <p:nvPr/>
          </p:nvSpPr>
          <p:spPr bwMode="auto">
            <a:xfrm>
              <a:off x="1966" y="3304"/>
              <a:ext cx="48" cy="48"/>
            </a:xfrm>
            <a:prstGeom prst="ellipse">
              <a:avLst/>
            </a:prstGeom>
            <a:solidFill>
              <a:schemeClr val="accent1"/>
            </a:solidFill>
            <a:ln w="9525">
              <a:noFill/>
              <a:round/>
              <a:headEnd/>
              <a:tailEnd/>
            </a:ln>
            <a:effectLst/>
          </p:spPr>
          <p:txBody>
            <a:bodyPr wrap="none" anchor="ctr"/>
            <a:lstStyle/>
            <a:p>
              <a:endParaRPr lang="en-US"/>
            </a:p>
          </p:txBody>
        </p:sp>
        <p:sp>
          <p:nvSpPr>
            <p:cNvPr id="421978" name="Oval 90"/>
            <p:cNvSpPr>
              <a:spLocks noChangeArrowheads="1"/>
            </p:cNvSpPr>
            <p:nvPr/>
          </p:nvSpPr>
          <p:spPr bwMode="auto">
            <a:xfrm>
              <a:off x="1980" y="3236"/>
              <a:ext cx="48" cy="48"/>
            </a:xfrm>
            <a:prstGeom prst="ellipse">
              <a:avLst/>
            </a:prstGeom>
            <a:solidFill>
              <a:schemeClr val="accent1"/>
            </a:solidFill>
            <a:ln w="9525">
              <a:noFill/>
              <a:round/>
              <a:headEnd/>
              <a:tailEnd/>
            </a:ln>
            <a:effectLst/>
          </p:spPr>
          <p:txBody>
            <a:bodyPr wrap="none" anchor="ctr"/>
            <a:lstStyle/>
            <a:p>
              <a:endParaRPr lang="en-US"/>
            </a:p>
          </p:txBody>
        </p:sp>
        <p:sp>
          <p:nvSpPr>
            <p:cNvPr id="421979" name="Oval 91"/>
            <p:cNvSpPr>
              <a:spLocks noChangeArrowheads="1"/>
            </p:cNvSpPr>
            <p:nvPr/>
          </p:nvSpPr>
          <p:spPr bwMode="auto">
            <a:xfrm>
              <a:off x="1995" y="3162"/>
              <a:ext cx="48" cy="48"/>
            </a:xfrm>
            <a:prstGeom prst="ellipse">
              <a:avLst/>
            </a:prstGeom>
            <a:solidFill>
              <a:schemeClr val="accent1"/>
            </a:solidFill>
            <a:ln w="9525">
              <a:noFill/>
              <a:round/>
              <a:headEnd/>
              <a:tailEnd/>
            </a:ln>
            <a:effectLst/>
          </p:spPr>
          <p:txBody>
            <a:bodyPr wrap="none" anchor="ctr"/>
            <a:lstStyle/>
            <a:p>
              <a:endParaRPr lang="en-US"/>
            </a:p>
          </p:txBody>
        </p:sp>
        <p:sp>
          <p:nvSpPr>
            <p:cNvPr id="421980" name="Oval 92"/>
            <p:cNvSpPr>
              <a:spLocks noChangeArrowheads="1"/>
            </p:cNvSpPr>
            <p:nvPr/>
          </p:nvSpPr>
          <p:spPr bwMode="auto">
            <a:xfrm>
              <a:off x="2094" y="3036"/>
              <a:ext cx="48" cy="48"/>
            </a:xfrm>
            <a:prstGeom prst="ellipse">
              <a:avLst/>
            </a:prstGeom>
            <a:solidFill>
              <a:schemeClr val="accent1"/>
            </a:solidFill>
            <a:ln w="9525">
              <a:noFill/>
              <a:round/>
              <a:headEnd/>
              <a:tailEnd/>
            </a:ln>
            <a:effectLst/>
          </p:spPr>
          <p:txBody>
            <a:bodyPr wrap="none" anchor="ctr"/>
            <a:lstStyle/>
            <a:p>
              <a:endParaRPr lang="en-US"/>
            </a:p>
          </p:txBody>
        </p:sp>
        <p:sp>
          <p:nvSpPr>
            <p:cNvPr id="421981" name="Oval 93"/>
            <p:cNvSpPr>
              <a:spLocks noChangeArrowheads="1"/>
            </p:cNvSpPr>
            <p:nvPr/>
          </p:nvSpPr>
          <p:spPr bwMode="auto">
            <a:xfrm>
              <a:off x="2007" y="3098"/>
              <a:ext cx="48" cy="48"/>
            </a:xfrm>
            <a:prstGeom prst="ellipse">
              <a:avLst/>
            </a:prstGeom>
            <a:solidFill>
              <a:schemeClr val="accent1"/>
            </a:solidFill>
            <a:ln w="9525">
              <a:noFill/>
              <a:round/>
              <a:headEnd/>
              <a:tailEnd/>
            </a:ln>
            <a:effectLst/>
          </p:spPr>
          <p:txBody>
            <a:bodyPr wrap="none" anchor="ctr"/>
            <a:lstStyle/>
            <a:p>
              <a:endParaRPr lang="en-US"/>
            </a:p>
          </p:txBody>
        </p:sp>
        <p:sp>
          <p:nvSpPr>
            <p:cNvPr id="421982" name="Oval 94"/>
            <p:cNvSpPr>
              <a:spLocks noChangeArrowheads="1"/>
            </p:cNvSpPr>
            <p:nvPr/>
          </p:nvSpPr>
          <p:spPr bwMode="auto">
            <a:xfrm>
              <a:off x="2026" y="3030"/>
              <a:ext cx="48" cy="48"/>
            </a:xfrm>
            <a:prstGeom prst="ellipse">
              <a:avLst/>
            </a:prstGeom>
            <a:solidFill>
              <a:schemeClr val="accent1"/>
            </a:solidFill>
            <a:ln w="9525">
              <a:noFill/>
              <a:round/>
              <a:headEnd/>
              <a:tailEnd/>
            </a:ln>
            <a:effectLst/>
          </p:spPr>
          <p:txBody>
            <a:bodyPr wrap="none" anchor="ctr"/>
            <a:lstStyle/>
            <a:p>
              <a:endParaRPr lang="en-US"/>
            </a:p>
          </p:txBody>
        </p:sp>
        <p:sp>
          <p:nvSpPr>
            <p:cNvPr id="421983" name="Oval 95"/>
            <p:cNvSpPr>
              <a:spLocks noChangeArrowheads="1"/>
            </p:cNvSpPr>
            <p:nvPr/>
          </p:nvSpPr>
          <p:spPr bwMode="auto">
            <a:xfrm>
              <a:off x="2057" y="2964"/>
              <a:ext cx="48" cy="48"/>
            </a:xfrm>
            <a:prstGeom prst="ellipse">
              <a:avLst/>
            </a:prstGeom>
            <a:solidFill>
              <a:schemeClr val="accent1"/>
            </a:solidFill>
            <a:ln w="9525">
              <a:noFill/>
              <a:round/>
              <a:headEnd/>
              <a:tailEnd/>
            </a:ln>
            <a:effectLst/>
          </p:spPr>
          <p:txBody>
            <a:bodyPr wrap="none" anchor="ctr"/>
            <a:lstStyle/>
            <a:p>
              <a:endParaRPr lang="en-US"/>
            </a:p>
          </p:txBody>
        </p:sp>
        <p:sp>
          <p:nvSpPr>
            <p:cNvPr id="421984" name="Oval 96"/>
            <p:cNvSpPr>
              <a:spLocks noChangeArrowheads="1"/>
            </p:cNvSpPr>
            <p:nvPr/>
          </p:nvSpPr>
          <p:spPr bwMode="auto">
            <a:xfrm>
              <a:off x="2111" y="3101"/>
              <a:ext cx="48" cy="48"/>
            </a:xfrm>
            <a:prstGeom prst="ellipse">
              <a:avLst/>
            </a:prstGeom>
            <a:solidFill>
              <a:schemeClr val="accent1"/>
            </a:solidFill>
            <a:ln w="9525">
              <a:noFill/>
              <a:round/>
              <a:headEnd/>
              <a:tailEnd/>
            </a:ln>
            <a:effectLst/>
          </p:spPr>
          <p:txBody>
            <a:bodyPr wrap="none" anchor="ctr"/>
            <a:lstStyle/>
            <a:p>
              <a:endParaRPr lang="en-US"/>
            </a:p>
          </p:txBody>
        </p:sp>
        <p:sp>
          <p:nvSpPr>
            <p:cNvPr id="421985" name="Oval 97"/>
            <p:cNvSpPr>
              <a:spLocks noChangeArrowheads="1"/>
            </p:cNvSpPr>
            <p:nvPr/>
          </p:nvSpPr>
          <p:spPr bwMode="auto">
            <a:xfrm>
              <a:off x="2127" y="3166"/>
              <a:ext cx="48" cy="48"/>
            </a:xfrm>
            <a:prstGeom prst="ellipse">
              <a:avLst/>
            </a:prstGeom>
            <a:solidFill>
              <a:schemeClr val="accent1"/>
            </a:solidFill>
            <a:ln w="9525">
              <a:noFill/>
              <a:round/>
              <a:headEnd/>
              <a:tailEnd/>
            </a:ln>
            <a:effectLst/>
          </p:spPr>
          <p:txBody>
            <a:bodyPr wrap="none" anchor="ctr"/>
            <a:lstStyle/>
            <a:p>
              <a:endParaRPr lang="en-US"/>
            </a:p>
          </p:txBody>
        </p:sp>
        <p:sp>
          <p:nvSpPr>
            <p:cNvPr id="421986" name="Oval 98"/>
            <p:cNvSpPr>
              <a:spLocks noChangeArrowheads="1"/>
            </p:cNvSpPr>
            <p:nvPr/>
          </p:nvSpPr>
          <p:spPr bwMode="auto">
            <a:xfrm>
              <a:off x="2139" y="3234"/>
              <a:ext cx="48" cy="48"/>
            </a:xfrm>
            <a:prstGeom prst="ellipse">
              <a:avLst/>
            </a:prstGeom>
            <a:solidFill>
              <a:schemeClr val="accent1"/>
            </a:solidFill>
            <a:ln w="9525">
              <a:noFill/>
              <a:round/>
              <a:headEnd/>
              <a:tailEnd/>
            </a:ln>
            <a:effectLst/>
          </p:spPr>
          <p:txBody>
            <a:bodyPr wrap="none" anchor="ctr"/>
            <a:lstStyle/>
            <a:p>
              <a:endParaRPr lang="en-US"/>
            </a:p>
          </p:txBody>
        </p:sp>
        <p:sp>
          <p:nvSpPr>
            <p:cNvPr id="421987" name="Oval 99"/>
            <p:cNvSpPr>
              <a:spLocks noChangeArrowheads="1"/>
            </p:cNvSpPr>
            <p:nvPr/>
          </p:nvSpPr>
          <p:spPr bwMode="auto">
            <a:xfrm>
              <a:off x="2157" y="3303"/>
              <a:ext cx="48" cy="48"/>
            </a:xfrm>
            <a:prstGeom prst="ellipse">
              <a:avLst/>
            </a:prstGeom>
            <a:solidFill>
              <a:schemeClr val="accent1"/>
            </a:solidFill>
            <a:ln w="9525">
              <a:noFill/>
              <a:round/>
              <a:headEnd/>
              <a:tailEnd/>
            </a:ln>
            <a:effectLst/>
          </p:spPr>
          <p:txBody>
            <a:bodyPr wrap="none" anchor="ctr"/>
            <a:lstStyle/>
            <a:p>
              <a:endParaRPr lang="en-US"/>
            </a:p>
          </p:txBody>
        </p:sp>
        <p:sp>
          <p:nvSpPr>
            <p:cNvPr id="421988" name="Oval 100"/>
            <p:cNvSpPr>
              <a:spLocks noChangeArrowheads="1"/>
            </p:cNvSpPr>
            <p:nvPr/>
          </p:nvSpPr>
          <p:spPr bwMode="auto">
            <a:xfrm>
              <a:off x="2173"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1989" name="Oval 101"/>
            <p:cNvSpPr>
              <a:spLocks noChangeArrowheads="1"/>
            </p:cNvSpPr>
            <p:nvPr/>
          </p:nvSpPr>
          <p:spPr bwMode="auto">
            <a:xfrm>
              <a:off x="2203" y="3437"/>
              <a:ext cx="48" cy="48"/>
            </a:xfrm>
            <a:prstGeom prst="ellipse">
              <a:avLst/>
            </a:prstGeom>
            <a:solidFill>
              <a:schemeClr val="accent1"/>
            </a:solidFill>
            <a:ln w="9525">
              <a:noFill/>
              <a:round/>
              <a:headEnd/>
              <a:tailEnd/>
            </a:ln>
            <a:effectLst/>
          </p:spPr>
          <p:txBody>
            <a:bodyPr wrap="none" anchor="ctr"/>
            <a:lstStyle/>
            <a:p>
              <a:endParaRPr lang="en-US"/>
            </a:p>
          </p:txBody>
        </p:sp>
        <p:sp>
          <p:nvSpPr>
            <p:cNvPr id="421990" name="Oval 102"/>
            <p:cNvSpPr>
              <a:spLocks noChangeArrowheads="1"/>
            </p:cNvSpPr>
            <p:nvPr/>
          </p:nvSpPr>
          <p:spPr bwMode="auto">
            <a:xfrm>
              <a:off x="2239" y="3375"/>
              <a:ext cx="48" cy="48"/>
            </a:xfrm>
            <a:prstGeom prst="ellipse">
              <a:avLst/>
            </a:prstGeom>
            <a:solidFill>
              <a:schemeClr val="accent1"/>
            </a:solidFill>
            <a:ln w="9525">
              <a:noFill/>
              <a:round/>
              <a:headEnd/>
              <a:tailEnd/>
            </a:ln>
            <a:effectLst/>
          </p:spPr>
          <p:txBody>
            <a:bodyPr wrap="none" anchor="ctr"/>
            <a:lstStyle/>
            <a:p>
              <a:endParaRPr lang="en-US"/>
            </a:p>
          </p:txBody>
        </p:sp>
      </p:grpSp>
      <p:grpSp>
        <p:nvGrpSpPr>
          <p:cNvPr id="9" name="Group 103"/>
          <p:cNvGrpSpPr>
            <a:grpSpLocks/>
          </p:cNvGrpSpPr>
          <p:nvPr/>
        </p:nvGrpSpPr>
        <p:grpSpPr bwMode="auto">
          <a:xfrm>
            <a:off x="2149479" y="3327401"/>
            <a:ext cx="1128713" cy="771526"/>
            <a:chOff x="1395" y="2956"/>
            <a:chExt cx="892" cy="532"/>
          </a:xfrm>
        </p:grpSpPr>
        <p:sp>
          <p:nvSpPr>
            <p:cNvPr id="421992" name="Oval 104"/>
            <p:cNvSpPr>
              <a:spLocks noChangeArrowheads="1"/>
            </p:cNvSpPr>
            <p:nvPr/>
          </p:nvSpPr>
          <p:spPr bwMode="auto">
            <a:xfrm>
              <a:off x="1395" y="3156"/>
              <a:ext cx="48" cy="48"/>
            </a:xfrm>
            <a:prstGeom prst="ellipse">
              <a:avLst/>
            </a:prstGeom>
            <a:solidFill>
              <a:srgbClr val="FFFF00"/>
            </a:solidFill>
            <a:ln w="9525">
              <a:noFill/>
              <a:round/>
              <a:headEnd/>
              <a:tailEnd/>
            </a:ln>
            <a:effectLst/>
          </p:spPr>
          <p:txBody>
            <a:bodyPr wrap="none" anchor="ctr"/>
            <a:lstStyle/>
            <a:p>
              <a:endParaRPr lang="en-US"/>
            </a:p>
          </p:txBody>
        </p:sp>
        <p:sp>
          <p:nvSpPr>
            <p:cNvPr id="421993" name="Oval 105"/>
            <p:cNvSpPr>
              <a:spLocks noChangeArrowheads="1"/>
            </p:cNvSpPr>
            <p:nvPr/>
          </p:nvSpPr>
          <p:spPr bwMode="auto">
            <a:xfrm>
              <a:off x="1492" y="3028"/>
              <a:ext cx="48" cy="48"/>
            </a:xfrm>
            <a:prstGeom prst="ellipse">
              <a:avLst/>
            </a:prstGeom>
            <a:solidFill>
              <a:srgbClr val="FFFF00"/>
            </a:solidFill>
            <a:ln w="9525">
              <a:noFill/>
              <a:round/>
              <a:headEnd/>
              <a:tailEnd/>
            </a:ln>
            <a:effectLst/>
          </p:spPr>
          <p:txBody>
            <a:bodyPr wrap="none" anchor="ctr"/>
            <a:lstStyle/>
            <a:p>
              <a:endParaRPr lang="en-US"/>
            </a:p>
          </p:txBody>
        </p:sp>
        <p:sp>
          <p:nvSpPr>
            <p:cNvPr id="421994" name="Oval 106"/>
            <p:cNvSpPr>
              <a:spLocks noChangeArrowheads="1"/>
            </p:cNvSpPr>
            <p:nvPr/>
          </p:nvSpPr>
          <p:spPr bwMode="auto">
            <a:xfrm>
              <a:off x="1405" y="3090"/>
              <a:ext cx="48" cy="48"/>
            </a:xfrm>
            <a:prstGeom prst="ellipse">
              <a:avLst/>
            </a:prstGeom>
            <a:solidFill>
              <a:srgbClr val="FFFF00"/>
            </a:solidFill>
            <a:ln w="9525">
              <a:noFill/>
              <a:round/>
              <a:headEnd/>
              <a:tailEnd/>
            </a:ln>
            <a:effectLst/>
          </p:spPr>
          <p:txBody>
            <a:bodyPr wrap="none" anchor="ctr"/>
            <a:lstStyle/>
            <a:p>
              <a:endParaRPr lang="en-US"/>
            </a:p>
          </p:txBody>
        </p:sp>
        <p:sp>
          <p:nvSpPr>
            <p:cNvPr id="421995" name="Oval 107"/>
            <p:cNvSpPr>
              <a:spLocks noChangeArrowheads="1"/>
            </p:cNvSpPr>
            <p:nvPr/>
          </p:nvSpPr>
          <p:spPr bwMode="auto">
            <a:xfrm>
              <a:off x="1428" y="3022"/>
              <a:ext cx="48" cy="48"/>
            </a:xfrm>
            <a:prstGeom prst="ellipse">
              <a:avLst/>
            </a:prstGeom>
            <a:solidFill>
              <a:srgbClr val="FFFF00"/>
            </a:solidFill>
            <a:ln w="9525">
              <a:noFill/>
              <a:round/>
              <a:headEnd/>
              <a:tailEnd/>
            </a:ln>
            <a:effectLst/>
          </p:spPr>
          <p:txBody>
            <a:bodyPr wrap="none" anchor="ctr"/>
            <a:lstStyle/>
            <a:p>
              <a:endParaRPr lang="en-US"/>
            </a:p>
          </p:txBody>
        </p:sp>
        <p:sp>
          <p:nvSpPr>
            <p:cNvPr id="421996" name="Oval 108"/>
            <p:cNvSpPr>
              <a:spLocks noChangeArrowheads="1"/>
            </p:cNvSpPr>
            <p:nvPr/>
          </p:nvSpPr>
          <p:spPr bwMode="auto">
            <a:xfrm>
              <a:off x="1455" y="2956"/>
              <a:ext cx="48" cy="48"/>
            </a:xfrm>
            <a:prstGeom prst="ellipse">
              <a:avLst/>
            </a:prstGeom>
            <a:solidFill>
              <a:srgbClr val="FFFF00"/>
            </a:solidFill>
            <a:ln w="9525">
              <a:noFill/>
              <a:round/>
              <a:headEnd/>
              <a:tailEnd/>
            </a:ln>
            <a:effectLst/>
          </p:spPr>
          <p:txBody>
            <a:bodyPr wrap="none" anchor="ctr"/>
            <a:lstStyle/>
            <a:p>
              <a:endParaRPr lang="en-US"/>
            </a:p>
          </p:txBody>
        </p:sp>
        <p:sp>
          <p:nvSpPr>
            <p:cNvPr id="421997" name="Oval 109"/>
            <p:cNvSpPr>
              <a:spLocks noChangeArrowheads="1"/>
            </p:cNvSpPr>
            <p:nvPr/>
          </p:nvSpPr>
          <p:spPr bwMode="auto">
            <a:xfrm>
              <a:off x="1505" y="3097"/>
              <a:ext cx="48" cy="48"/>
            </a:xfrm>
            <a:prstGeom prst="ellipse">
              <a:avLst/>
            </a:prstGeom>
            <a:solidFill>
              <a:srgbClr val="FFFF00"/>
            </a:solidFill>
            <a:ln w="9525">
              <a:noFill/>
              <a:round/>
              <a:headEnd/>
              <a:tailEnd/>
            </a:ln>
            <a:effectLst/>
          </p:spPr>
          <p:txBody>
            <a:bodyPr wrap="none" anchor="ctr"/>
            <a:lstStyle/>
            <a:p>
              <a:endParaRPr lang="en-US"/>
            </a:p>
          </p:txBody>
        </p:sp>
        <p:sp>
          <p:nvSpPr>
            <p:cNvPr id="421998" name="Oval 110"/>
            <p:cNvSpPr>
              <a:spLocks noChangeArrowheads="1"/>
            </p:cNvSpPr>
            <p:nvPr/>
          </p:nvSpPr>
          <p:spPr bwMode="auto">
            <a:xfrm>
              <a:off x="1523" y="3158"/>
              <a:ext cx="48" cy="48"/>
            </a:xfrm>
            <a:prstGeom prst="ellipse">
              <a:avLst/>
            </a:prstGeom>
            <a:solidFill>
              <a:srgbClr val="FFFF00"/>
            </a:solidFill>
            <a:ln w="9525">
              <a:noFill/>
              <a:round/>
              <a:headEnd/>
              <a:tailEnd/>
            </a:ln>
            <a:effectLst/>
          </p:spPr>
          <p:txBody>
            <a:bodyPr wrap="none" anchor="ctr"/>
            <a:lstStyle/>
            <a:p>
              <a:endParaRPr lang="en-US"/>
            </a:p>
          </p:txBody>
        </p:sp>
        <p:sp>
          <p:nvSpPr>
            <p:cNvPr id="421999" name="Oval 111"/>
            <p:cNvSpPr>
              <a:spLocks noChangeArrowheads="1"/>
            </p:cNvSpPr>
            <p:nvPr/>
          </p:nvSpPr>
          <p:spPr bwMode="auto">
            <a:xfrm>
              <a:off x="1537" y="3234"/>
              <a:ext cx="48" cy="48"/>
            </a:xfrm>
            <a:prstGeom prst="ellipse">
              <a:avLst/>
            </a:prstGeom>
            <a:solidFill>
              <a:srgbClr val="FFFF00"/>
            </a:solidFill>
            <a:ln w="9525">
              <a:noFill/>
              <a:round/>
              <a:headEnd/>
              <a:tailEnd/>
            </a:ln>
            <a:effectLst/>
          </p:spPr>
          <p:txBody>
            <a:bodyPr wrap="none" anchor="ctr"/>
            <a:lstStyle/>
            <a:p>
              <a:endParaRPr lang="en-US"/>
            </a:p>
          </p:txBody>
        </p:sp>
        <p:sp>
          <p:nvSpPr>
            <p:cNvPr id="422000" name="Oval 112"/>
            <p:cNvSpPr>
              <a:spLocks noChangeArrowheads="1"/>
            </p:cNvSpPr>
            <p:nvPr/>
          </p:nvSpPr>
          <p:spPr bwMode="auto">
            <a:xfrm>
              <a:off x="1555" y="3303"/>
              <a:ext cx="48" cy="48"/>
            </a:xfrm>
            <a:prstGeom prst="ellipse">
              <a:avLst/>
            </a:prstGeom>
            <a:solidFill>
              <a:srgbClr val="FFFF00"/>
            </a:solidFill>
            <a:ln w="9525">
              <a:noFill/>
              <a:round/>
              <a:headEnd/>
              <a:tailEnd/>
            </a:ln>
            <a:effectLst/>
          </p:spPr>
          <p:txBody>
            <a:bodyPr wrap="none" anchor="ctr"/>
            <a:lstStyle/>
            <a:p>
              <a:endParaRPr lang="en-US"/>
            </a:p>
          </p:txBody>
        </p:sp>
        <p:sp>
          <p:nvSpPr>
            <p:cNvPr id="422001" name="Oval 113"/>
            <p:cNvSpPr>
              <a:spLocks noChangeArrowheads="1"/>
            </p:cNvSpPr>
            <p:nvPr/>
          </p:nvSpPr>
          <p:spPr bwMode="auto">
            <a:xfrm>
              <a:off x="1571"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002" name="Oval 114"/>
            <p:cNvSpPr>
              <a:spLocks noChangeArrowheads="1"/>
            </p:cNvSpPr>
            <p:nvPr/>
          </p:nvSpPr>
          <p:spPr bwMode="auto">
            <a:xfrm>
              <a:off x="1601" y="3437"/>
              <a:ext cx="48" cy="48"/>
            </a:xfrm>
            <a:prstGeom prst="ellipse">
              <a:avLst/>
            </a:prstGeom>
            <a:solidFill>
              <a:srgbClr val="FFFF00"/>
            </a:solidFill>
            <a:ln w="9525">
              <a:noFill/>
              <a:round/>
              <a:headEnd/>
              <a:tailEnd/>
            </a:ln>
            <a:effectLst/>
          </p:spPr>
          <p:txBody>
            <a:bodyPr wrap="none" anchor="ctr"/>
            <a:lstStyle/>
            <a:p>
              <a:endParaRPr lang="en-US"/>
            </a:p>
          </p:txBody>
        </p:sp>
        <p:sp>
          <p:nvSpPr>
            <p:cNvPr id="422003" name="Oval 115"/>
            <p:cNvSpPr>
              <a:spLocks noChangeArrowheads="1"/>
            </p:cNvSpPr>
            <p:nvPr/>
          </p:nvSpPr>
          <p:spPr bwMode="auto">
            <a:xfrm>
              <a:off x="1637"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004" name="Oval 116"/>
            <p:cNvSpPr>
              <a:spLocks noChangeArrowheads="1"/>
            </p:cNvSpPr>
            <p:nvPr/>
          </p:nvSpPr>
          <p:spPr bwMode="auto">
            <a:xfrm>
              <a:off x="1659" y="3301"/>
              <a:ext cx="48" cy="48"/>
            </a:xfrm>
            <a:prstGeom prst="ellipse">
              <a:avLst/>
            </a:prstGeom>
            <a:solidFill>
              <a:srgbClr val="FFFF00"/>
            </a:solidFill>
            <a:ln w="9525">
              <a:noFill/>
              <a:round/>
              <a:headEnd/>
              <a:tailEnd/>
            </a:ln>
            <a:effectLst/>
          </p:spPr>
          <p:txBody>
            <a:bodyPr wrap="none" anchor="ctr"/>
            <a:lstStyle/>
            <a:p>
              <a:endParaRPr lang="en-US"/>
            </a:p>
          </p:txBody>
        </p:sp>
        <p:sp>
          <p:nvSpPr>
            <p:cNvPr id="422005" name="Oval 117"/>
            <p:cNvSpPr>
              <a:spLocks noChangeArrowheads="1"/>
            </p:cNvSpPr>
            <p:nvPr/>
          </p:nvSpPr>
          <p:spPr bwMode="auto">
            <a:xfrm>
              <a:off x="1673" y="3233"/>
              <a:ext cx="48" cy="48"/>
            </a:xfrm>
            <a:prstGeom prst="ellipse">
              <a:avLst/>
            </a:prstGeom>
            <a:solidFill>
              <a:srgbClr val="FFFF00"/>
            </a:solidFill>
            <a:ln w="9525">
              <a:noFill/>
              <a:round/>
              <a:headEnd/>
              <a:tailEnd/>
            </a:ln>
            <a:effectLst/>
          </p:spPr>
          <p:txBody>
            <a:bodyPr wrap="none" anchor="ctr"/>
            <a:lstStyle/>
            <a:p>
              <a:endParaRPr lang="en-US"/>
            </a:p>
          </p:txBody>
        </p:sp>
        <p:sp>
          <p:nvSpPr>
            <p:cNvPr id="422006" name="Oval 118"/>
            <p:cNvSpPr>
              <a:spLocks noChangeArrowheads="1"/>
            </p:cNvSpPr>
            <p:nvPr/>
          </p:nvSpPr>
          <p:spPr bwMode="auto">
            <a:xfrm>
              <a:off x="1694" y="3161"/>
              <a:ext cx="48" cy="48"/>
            </a:xfrm>
            <a:prstGeom prst="ellipse">
              <a:avLst/>
            </a:prstGeom>
            <a:solidFill>
              <a:srgbClr val="FFFF00"/>
            </a:solidFill>
            <a:ln w="9525">
              <a:noFill/>
              <a:round/>
              <a:headEnd/>
              <a:tailEnd/>
            </a:ln>
            <a:effectLst/>
          </p:spPr>
          <p:txBody>
            <a:bodyPr wrap="none" anchor="ctr"/>
            <a:lstStyle/>
            <a:p>
              <a:endParaRPr lang="en-US"/>
            </a:p>
          </p:txBody>
        </p:sp>
        <p:sp>
          <p:nvSpPr>
            <p:cNvPr id="422007" name="Oval 119"/>
            <p:cNvSpPr>
              <a:spLocks noChangeArrowheads="1"/>
            </p:cNvSpPr>
            <p:nvPr/>
          </p:nvSpPr>
          <p:spPr bwMode="auto">
            <a:xfrm>
              <a:off x="1793" y="3035"/>
              <a:ext cx="48" cy="48"/>
            </a:xfrm>
            <a:prstGeom prst="ellipse">
              <a:avLst/>
            </a:prstGeom>
            <a:solidFill>
              <a:srgbClr val="FFFF00"/>
            </a:solidFill>
            <a:ln w="9525">
              <a:noFill/>
              <a:round/>
              <a:headEnd/>
              <a:tailEnd/>
            </a:ln>
            <a:effectLst/>
          </p:spPr>
          <p:txBody>
            <a:bodyPr wrap="none" anchor="ctr"/>
            <a:lstStyle/>
            <a:p>
              <a:endParaRPr lang="en-US"/>
            </a:p>
          </p:txBody>
        </p:sp>
        <p:sp>
          <p:nvSpPr>
            <p:cNvPr id="422008" name="Oval 120"/>
            <p:cNvSpPr>
              <a:spLocks noChangeArrowheads="1"/>
            </p:cNvSpPr>
            <p:nvPr/>
          </p:nvSpPr>
          <p:spPr bwMode="auto">
            <a:xfrm>
              <a:off x="1706" y="3097"/>
              <a:ext cx="48" cy="48"/>
            </a:xfrm>
            <a:prstGeom prst="ellipse">
              <a:avLst/>
            </a:prstGeom>
            <a:solidFill>
              <a:srgbClr val="FFFF00"/>
            </a:solidFill>
            <a:ln w="9525">
              <a:noFill/>
              <a:round/>
              <a:headEnd/>
              <a:tailEnd/>
            </a:ln>
            <a:effectLst/>
          </p:spPr>
          <p:txBody>
            <a:bodyPr wrap="none" anchor="ctr"/>
            <a:lstStyle/>
            <a:p>
              <a:endParaRPr lang="en-US"/>
            </a:p>
          </p:txBody>
        </p:sp>
        <p:sp>
          <p:nvSpPr>
            <p:cNvPr id="422009" name="Oval 121"/>
            <p:cNvSpPr>
              <a:spLocks noChangeArrowheads="1"/>
            </p:cNvSpPr>
            <p:nvPr/>
          </p:nvSpPr>
          <p:spPr bwMode="auto">
            <a:xfrm>
              <a:off x="1725" y="3029"/>
              <a:ext cx="48" cy="48"/>
            </a:xfrm>
            <a:prstGeom prst="ellipse">
              <a:avLst/>
            </a:prstGeom>
            <a:solidFill>
              <a:srgbClr val="FFFF00"/>
            </a:solidFill>
            <a:ln w="9525">
              <a:noFill/>
              <a:round/>
              <a:headEnd/>
              <a:tailEnd/>
            </a:ln>
            <a:effectLst/>
          </p:spPr>
          <p:txBody>
            <a:bodyPr wrap="none" anchor="ctr"/>
            <a:lstStyle/>
            <a:p>
              <a:endParaRPr lang="en-US"/>
            </a:p>
          </p:txBody>
        </p:sp>
        <p:sp>
          <p:nvSpPr>
            <p:cNvPr id="422010" name="Oval 122"/>
            <p:cNvSpPr>
              <a:spLocks noChangeArrowheads="1"/>
            </p:cNvSpPr>
            <p:nvPr/>
          </p:nvSpPr>
          <p:spPr bwMode="auto">
            <a:xfrm>
              <a:off x="1756" y="2963"/>
              <a:ext cx="48" cy="48"/>
            </a:xfrm>
            <a:prstGeom prst="ellipse">
              <a:avLst/>
            </a:prstGeom>
            <a:solidFill>
              <a:srgbClr val="FFFF00"/>
            </a:solidFill>
            <a:ln w="9525">
              <a:noFill/>
              <a:round/>
              <a:headEnd/>
              <a:tailEnd/>
            </a:ln>
            <a:effectLst/>
          </p:spPr>
          <p:txBody>
            <a:bodyPr wrap="none" anchor="ctr"/>
            <a:lstStyle/>
            <a:p>
              <a:endParaRPr lang="en-US"/>
            </a:p>
          </p:txBody>
        </p:sp>
        <p:sp>
          <p:nvSpPr>
            <p:cNvPr id="422011" name="Oval 123"/>
            <p:cNvSpPr>
              <a:spLocks noChangeArrowheads="1"/>
            </p:cNvSpPr>
            <p:nvPr/>
          </p:nvSpPr>
          <p:spPr bwMode="auto">
            <a:xfrm>
              <a:off x="1810" y="3100"/>
              <a:ext cx="48" cy="48"/>
            </a:xfrm>
            <a:prstGeom prst="ellipse">
              <a:avLst/>
            </a:prstGeom>
            <a:solidFill>
              <a:srgbClr val="FFFF00"/>
            </a:solidFill>
            <a:ln w="9525">
              <a:noFill/>
              <a:round/>
              <a:headEnd/>
              <a:tailEnd/>
            </a:ln>
            <a:effectLst/>
          </p:spPr>
          <p:txBody>
            <a:bodyPr wrap="none" anchor="ctr"/>
            <a:lstStyle/>
            <a:p>
              <a:endParaRPr lang="en-US"/>
            </a:p>
          </p:txBody>
        </p:sp>
        <p:sp>
          <p:nvSpPr>
            <p:cNvPr id="422012" name="Oval 124"/>
            <p:cNvSpPr>
              <a:spLocks noChangeArrowheads="1"/>
            </p:cNvSpPr>
            <p:nvPr/>
          </p:nvSpPr>
          <p:spPr bwMode="auto">
            <a:xfrm>
              <a:off x="1826" y="3165"/>
              <a:ext cx="48" cy="48"/>
            </a:xfrm>
            <a:prstGeom prst="ellipse">
              <a:avLst/>
            </a:prstGeom>
            <a:solidFill>
              <a:srgbClr val="FFFF00"/>
            </a:solidFill>
            <a:ln w="9525">
              <a:noFill/>
              <a:round/>
              <a:headEnd/>
              <a:tailEnd/>
            </a:ln>
            <a:effectLst/>
          </p:spPr>
          <p:txBody>
            <a:bodyPr wrap="none" anchor="ctr"/>
            <a:lstStyle/>
            <a:p>
              <a:endParaRPr lang="en-US"/>
            </a:p>
          </p:txBody>
        </p:sp>
        <p:sp>
          <p:nvSpPr>
            <p:cNvPr id="422013" name="Oval 125"/>
            <p:cNvSpPr>
              <a:spLocks noChangeArrowheads="1"/>
            </p:cNvSpPr>
            <p:nvPr/>
          </p:nvSpPr>
          <p:spPr bwMode="auto">
            <a:xfrm>
              <a:off x="1844" y="3237"/>
              <a:ext cx="48" cy="48"/>
            </a:xfrm>
            <a:prstGeom prst="ellipse">
              <a:avLst/>
            </a:prstGeom>
            <a:solidFill>
              <a:srgbClr val="FFFF00"/>
            </a:solidFill>
            <a:ln w="9525">
              <a:noFill/>
              <a:round/>
              <a:headEnd/>
              <a:tailEnd/>
            </a:ln>
            <a:effectLst/>
          </p:spPr>
          <p:txBody>
            <a:bodyPr wrap="none" anchor="ctr"/>
            <a:lstStyle/>
            <a:p>
              <a:endParaRPr lang="en-US"/>
            </a:p>
          </p:txBody>
        </p:sp>
        <p:sp>
          <p:nvSpPr>
            <p:cNvPr id="422014" name="Oval 126"/>
            <p:cNvSpPr>
              <a:spLocks noChangeArrowheads="1"/>
            </p:cNvSpPr>
            <p:nvPr/>
          </p:nvSpPr>
          <p:spPr bwMode="auto">
            <a:xfrm>
              <a:off x="1862" y="3306"/>
              <a:ext cx="48" cy="48"/>
            </a:xfrm>
            <a:prstGeom prst="ellipse">
              <a:avLst/>
            </a:prstGeom>
            <a:solidFill>
              <a:srgbClr val="FFFF00"/>
            </a:solidFill>
            <a:ln w="9525">
              <a:noFill/>
              <a:round/>
              <a:headEnd/>
              <a:tailEnd/>
            </a:ln>
            <a:effectLst/>
          </p:spPr>
          <p:txBody>
            <a:bodyPr wrap="none" anchor="ctr"/>
            <a:lstStyle/>
            <a:p>
              <a:endParaRPr lang="en-US"/>
            </a:p>
          </p:txBody>
        </p:sp>
        <p:sp>
          <p:nvSpPr>
            <p:cNvPr id="422015" name="Oval 127"/>
            <p:cNvSpPr>
              <a:spLocks noChangeArrowheads="1"/>
            </p:cNvSpPr>
            <p:nvPr/>
          </p:nvSpPr>
          <p:spPr bwMode="auto">
            <a:xfrm>
              <a:off x="1878" y="3378"/>
              <a:ext cx="48" cy="48"/>
            </a:xfrm>
            <a:prstGeom prst="ellipse">
              <a:avLst/>
            </a:prstGeom>
            <a:solidFill>
              <a:srgbClr val="FFFF00"/>
            </a:solidFill>
            <a:ln w="9525">
              <a:noFill/>
              <a:round/>
              <a:headEnd/>
              <a:tailEnd/>
            </a:ln>
            <a:effectLst/>
          </p:spPr>
          <p:txBody>
            <a:bodyPr wrap="none" anchor="ctr"/>
            <a:lstStyle/>
            <a:p>
              <a:endParaRPr lang="en-US"/>
            </a:p>
          </p:txBody>
        </p:sp>
        <p:sp>
          <p:nvSpPr>
            <p:cNvPr id="422016" name="Oval 128"/>
            <p:cNvSpPr>
              <a:spLocks noChangeArrowheads="1"/>
            </p:cNvSpPr>
            <p:nvPr/>
          </p:nvSpPr>
          <p:spPr bwMode="auto">
            <a:xfrm>
              <a:off x="1908" y="3440"/>
              <a:ext cx="48" cy="48"/>
            </a:xfrm>
            <a:prstGeom prst="ellipse">
              <a:avLst/>
            </a:prstGeom>
            <a:solidFill>
              <a:srgbClr val="FFFF00"/>
            </a:solidFill>
            <a:ln w="9525">
              <a:noFill/>
              <a:round/>
              <a:headEnd/>
              <a:tailEnd/>
            </a:ln>
            <a:effectLst/>
          </p:spPr>
          <p:txBody>
            <a:bodyPr wrap="none" anchor="ctr"/>
            <a:lstStyle/>
            <a:p>
              <a:endParaRPr lang="en-US"/>
            </a:p>
          </p:txBody>
        </p:sp>
        <p:sp>
          <p:nvSpPr>
            <p:cNvPr id="422017" name="Oval 129"/>
            <p:cNvSpPr>
              <a:spLocks noChangeArrowheads="1"/>
            </p:cNvSpPr>
            <p:nvPr/>
          </p:nvSpPr>
          <p:spPr bwMode="auto">
            <a:xfrm>
              <a:off x="1944" y="3378"/>
              <a:ext cx="48" cy="48"/>
            </a:xfrm>
            <a:prstGeom prst="ellipse">
              <a:avLst/>
            </a:prstGeom>
            <a:solidFill>
              <a:srgbClr val="FFFF00"/>
            </a:solidFill>
            <a:ln w="9525">
              <a:noFill/>
              <a:round/>
              <a:headEnd/>
              <a:tailEnd/>
            </a:ln>
            <a:effectLst/>
          </p:spPr>
          <p:txBody>
            <a:bodyPr wrap="none" anchor="ctr"/>
            <a:lstStyle/>
            <a:p>
              <a:endParaRPr lang="en-US"/>
            </a:p>
          </p:txBody>
        </p:sp>
        <p:sp>
          <p:nvSpPr>
            <p:cNvPr id="422018" name="Oval 130"/>
            <p:cNvSpPr>
              <a:spLocks noChangeArrowheads="1"/>
            </p:cNvSpPr>
            <p:nvPr/>
          </p:nvSpPr>
          <p:spPr bwMode="auto">
            <a:xfrm>
              <a:off x="1966" y="3304"/>
              <a:ext cx="48" cy="48"/>
            </a:xfrm>
            <a:prstGeom prst="ellipse">
              <a:avLst/>
            </a:prstGeom>
            <a:solidFill>
              <a:srgbClr val="FFFF00"/>
            </a:solidFill>
            <a:ln w="9525">
              <a:noFill/>
              <a:round/>
              <a:headEnd/>
              <a:tailEnd/>
            </a:ln>
            <a:effectLst/>
          </p:spPr>
          <p:txBody>
            <a:bodyPr wrap="none" anchor="ctr"/>
            <a:lstStyle/>
            <a:p>
              <a:endParaRPr lang="en-US"/>
            </a:p>
          </p:txBody>
        </p:sp>
        <p:sp>
          <p:nvSpPr>
            <p:cNvPr id="422019" name="Oval 131"/>
            <p:cNvSpPr>
              <a:spLocks noChangeArrowheads="1"/>
            </p:cNvSpPr>
            <p:nvPr/>
          </p:nvSpPr>
          <p:spPr bwMode="auto">
            <a:xfrm>
              <a:off x="1980" y="3236"/>
              <a:ext cx="48" cy="48"/>
            </a:xfrm>
            <a:prstGeom prst="ellipse">
              <a:avLst/>
            </a:prstGeom>
            <a:solidFill>
              <a:srgbClr val="FFFF00"/>
            </a:solidFill>
            <a:ln w="9525">
              <a:noFill/>
              <a:round/>
              <a:headEnd/>
              <a:tailEnd/>
            </a:ln>
            <a:effectLst/>
          </p:spPr>
          <p:txBody>
            <a:bodyPr wrap="none" anchor="ctr"/>
            <a:lstStyle/>
            <a:p>
              <a:endParaRPr lang="en-US"/>
            </a:p>
          </p:txBody>
        </p:sp>
        <p:sp>
          <p:nvSpPr>
            <p:cNvPr id="422020" name="Oval 132"/>
            <p:cNvSpPr>
              <a:spLocks noChangeArrowheads="1"/>
            </p:cNvSpPr>
            <p:nvPr/>
          </p:nvSpPr>
          <p:spPr bwMode="auto">
            <a:xfrm>
              <a:off x="1995" y="3162"/>
              <a:ext cx="48" cy="48"/>
            </a:xfrm>
            <a:prstGeom prst="ellipse">
              <a:avLst/>
            </a:prstGeom>
            <a:solidFill>
              <a:srgbClr val="FFFF00"/>
            </a:solidFill>
            <a:ln w="9525">
              <a:noFill/>
              <a:round/>
              <a:headEnd/>
              <a:tailEnd/>
            </a:ln>
            <a:effectLst/>
          </p:spPr>
          <p:txBody>
            <a:bodyPr wrap="none" anchor="ctr"/>
            <a:lstStyle/>
            <a:p>
              <a:endParaRPr lang="en-US"/>
            </a:p>
          </p:txBody>
        </p:sp>
        <p:sp>
          <p:nvSpPr>
            <p:cNvPr id="422021" name="Oval 133"/>
            <p:cNvSpPr>
              <a:spLocks noChangeArrowheads="1"/>
            </p:cNvSpPr>
            <p:nvPr/>
          </p:nvSpPr>
          <p:spPr bwMode="auto">
            <a:xfrm>
              <a:off x="2094" y="3036"/>
              <a:ext cx="48" cy="48"/>
            </a:xfrm>
            <a:prstGeom prst="ellipse">
              <a:avLst/>
            </a:prstGeom>
            <a:solidFill>
              <a:srgbClr val="FFFF00"/>
            </a:solidFill>
            <a:ln w="9525">
              <a:noFill/>
              <a:round/>
              <a:headEnd/>
              <a:tailEnd/>
            </a:ln>
            <a:effectLst/>
          </p:spPr>
          <p:txBody>
            <a:bodyPr wrap="none" anchor="ctr"/>
            <a:lstStyle/>
            <a:p>
              <a:endParaRPr lang="en-US"/>
            </a:p>
          </p:txBody>
        </p:sp>
        <p:sp>
          <p:nvSpPr>
            <p:cNvPr id="422022" name="Oval 134"/>
            <p:cNvSpPr>
              <a:spLocks noChangeArrowheads="1"/>
            </p:cNvSpPr>
            <p:nvPr/>
          </p:nvSpPr>
          <p:spPr bwMode="auto">
            <a:xfrm>
              <a:off x="2007" y="3098"/>
              <a:ext cx="48" cy="48"/>
            </a:xfrm>
            <a:prstGeom prst="ellipse">
              <a:avLst/>
            </a:prstGeom>
            <a:solidFill>
              <a:srgbClr val="FFFF00"/>
            </a:solidFill>
            <a:ln w="9525">
              <a:noFill/>
              <a:round/>
              <a:headEnd/>
              <a:tailEnd/>
            </a:ln>
            <a:effectLst/>
          </p:spPr>
          <p:txBody>
            <a:bodyPr wrap="none" anchor="ctr"/>
            <a:lstStyle/>
            <a:p>
              <a:endParaRPr lang="en-US"/>
            </a:p>
          </p:txBody>
        </p:sp>
        <p:sp>
          <p:nvSpPr>
            <p:cNvPr id="422023" name="Oval 135"/>
            <p:cNvSpPr>
              <a:spLocks noChangeArrowheads="1"/>
            </p:cNvSpPr>
            <p:nvPr/>
          </p:nvSpPr>
          <p:spPr bwMode="auto">
            <a:xfrm>
              <a:off x="2026" y="3030"/>
              <a:ext cx="48" cy="48"/>
            </a:xfrm>
            <a:prstGeom prst="ellipse">
              <a:avLst/>
            </a:prstGeom>
            <a:solidFill>
              <a:srgbClr val="FFFF00"/>
            </a:solidFill>
            <a:ln w="9525">
              <a:noFill/>
              <a:round/>
              <a:headEnd/>
              <a:tailEnd/>
            </a:ln>
            <a:effectLst/>
          </p:spPr>
          <p:txBody>
            <a:bodyPr wrap="none" anchor="ctr"/>
            <a:lstStyle/>
            <a:p>
              <a:endParaRPr lang="en-US"/>
            </a:p>
          </p:txBody>
        </p:sp>
        <p:sp>
          <p:nvSpPr>
            <p:cNvPr id="422024" name="Oval 136"/>
            <p:cNvSpPr>
              <a:spLocks noChangeArrowheads="1"/>
            </p:cNvSpPr>
            <p:nvPr/>
          </p:nvSpPr>
          <p:spPr bwMode="auto">
            <a:xfrm>
              <a:off x="2057" y="2964"/>
              <a:ext cx="48" cy="48"/>
            </a:xfrm>
            <a:prstGeom prst="ellipse">
              <a:avLst/>
            </a:prstGeom>
            <a:solidFill>
              <a:srgbClr val="FFFF00"/>
            </a:solidFill>
            <a:ln w="9525">
              <a:noFill/>
              <a:round/>
              <a:headEnd/>
              <a:tailEnd/>
            </a:ln>
            <a:effectLst/>
          </p:spPr>
          <p:txBody>
            <a:bodyPr wrap="none" anchor="ctr"/>
            <a:lstStyle/>
            <a:p>
              <a:endParaRPr lang="en-US"/>
            </a:p>
          </p:txBody>
        </p:sp>
        <p:sp>
          <p:nvSpPr>
            <p:cNvPr id="422025" name="Oval 137"/>
            <p:cNvSpPr>
              <a:spLocks noChangeArrowheads="1"/>
            </p:cNvSpPr>
            <p:nvPr/>
          </p:nvSpPr>
          <p:spPr bwMode="auto">
            <a:xfrm>
              <a:off x="2111" y="3101"/>
              <a:ext cx="48" cy="48"/>
            </a:xfrm>
            <a:prstGeom prst="ellipse">
              <a:avLst/>
            </a:prstGeom>
            <a:solidFill>
              <a:srgbClr val="FFFF00"/>
            </a:solidFill>
            <a:ln w="9525">
              <a:noFill/>
              <a:round/>
              <a:headEnd/>
              <a:tailEnd/>
            </a:ln>
            <a:effectLst/>
          </p:spPr>
          <p:txBody>
            <a:bodyPr wrap="none" anchor="ctr"/>
            <a:lstStyle/>
            <a:p>
              <a:endParaRPr lang="en-US"/>
            </a:p>
          </p:txBody>
        </p:sp>
        <p:sp>
          <p:nvSpPr>
            <p:cNvPr id="422026" name="Oval 138"/>
            <p:cNvSpPr>
              <a:spLocks noChangeArrowheads="1"/>
            </p:cNvSpPr>
            <p:nvPr/>
          </p:nvSpPr>
          <p:spPr bwMode="auto">
            <a:xfrm>
              <a:off x="2127" y="3166"/>
              <a:ext cx="48" cy="48"/>
            </a:xfrm>
            <a:prstGeom prst="ellipse">
              <a:avLst/>
            </a:prstGeom>
            <a:solidFill>
              <a:srgbClr val="FFFF00"/>
            </a:solidFill>
            <a:ln w="9525">
              <a:noFill/>
              <a:round/>
              <a:headEnd/>
              <a:tailEnd/>
            </a:ln>
            <a:effectLst/>
          </p:spPr>
          <p:txBody>
            <a:bodyPr wrap="none" anchor="ctr"/>
            <a:lstStyle/>
            <a:p>
              <a:endParaRPr lang="en-US"/>
            </a:p>
          </p:txBody>
        </p:sp>
        <p:sp>
          <p:nvSpPr>
            <p:cNvPr id="422027" name="Oval 139"/>
            <p:cNvSpPr>
              <a:spLocks noChangeArrowheads="1"/>
            </p:cNvSpPr>
            <p:nvPr/>
          </p:nvSpPr>
          <p:spPr bwMode="auto">
            <a:xfrm>
              <a:off x="2139" y="3234"/>
              <a:ext cx="48" cy="48"/>
            </a:xfrm>
            <a:prstGeom prst="ellipse">
              <a:avLst/>
            </a:prstGeom>
            <a:solidFill>
              <a:srgbClr val="FFFF00"/>
            </a:solidFill>
            <a:ln w="9525">
              <a:noFill/>
              <a:round/>
              <a:headEnd/>
              <a:tailEnd/>
            </a:ln>
            <a:effectLst/>
          </p:spPr>
          <p:txBody>
            <a:bodyPr wrap="none" anchor="ctr"/>
            <a:lstStyle/>
            <a:p>
              <a:endParaRPr lang="en-US"/>
            </a:p>
          </p:txBody>
        </p:sp>
        <p:sp>
          <p:nvSpPr>
            <p:cNvPr id="422028" name="Oval 140"/>
            <p:cNvSpPr>
              <a:spLocks noChangeArrowheads="1"/>
            </p:cNvSpPr>
            <p:nvPr/>
          </p:nvSpPr>
          <p:spPr bwMode="auto">
            <a:xfrm>
              <a:off x="2157" y="3303"/>
              <a:ext cx="48" cy="48"/>
            </a:xfrm>
            <a:prstGeom prst="ellipse">
              <a:avLst/>
            </a:prstGeom>
            <a:solidFill>
              <a:srgbClr val="FFFF00"/>
            </a:solidFill>
            <a:ln w="9525">
              <a:noFill/>
              <a:round/>
              <a:headEnd/>
              <a:tailEnd/>
            </a:ln>
            <a:effectLst/>
          </p:spPr>
          <p:txBody>
            <a:bodyPr wrap="none" anchor="ctr"/>
            <a:lstStyle/>
            <a:p>
              <a:endParaRPr lang="en-US"/>
            </a:p>
          </p:txBody>
        </p:sp>
        <p:sp>
          <p:nvSpPr>
            <p:cNvPr id="422029" name="Oval 141"/>
            <p:cNvSpPr>
              <a:spLocks noChangeArrowheads="1"/>
            </p:cNvSpPr>
            <p:nvPr/>
          </p:nvSpPr>
          <p:spPr bwMode="auto">
            <a:xfrm>
              <a:off x="2173"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030" name="Oval 142"/>
            <p:cNvSpPr>
              <a:spLocks noChangeArrowheads="1"/>
            </p:cNvSpPr>
            <p:nvPr/>
          </p:nvSpPr>
          <p:spPr bwMode="auto">
            <a:xfrm>
              <a:off x="2203" y="3437"/>
              <a:ext cx="48" cy="48"/>
            </a:xfrm>
            <a:prstGeom prst="ellipse">
              <a:avLst/>
            </a:prstGeom>
            <a:solidFill>
              <a:srgbClr val="FFFF00"/>
            </a:solidFill>
            <a:ln w="9525">
              <a:noFill/>
              <a:round/>
              <a:headEnd/>
              <a:tailEnd/>
            </a:ln>
            <a:effectLst/>
          </p:spPr>
          <p:txBody>
            <a:bodyPr wrap="none" anchor="ctr"/>
            <a:lstStyle/>
            <a:p>
              <a:endParaRPr lang="en-US"/>
            </a:p>
          </p:txBody>
        </p:sp>
        <p:sp>
          <p:nvSpPr>
            <p:cNvPr id="422031" name="Oval 143"/>
            <p:cNvSpPr>
              <a:spLocks noChangeArrowheads="1"/>
            </p:cNvSpPr>
            <p:nvPr/>
          </p:nvSpPr>
          <p:spPr bwMode="auto">
            <a:xfrm>
              <a:off x="2239" y="3375"/>
              <a:ext cx="48" cy="48"/>
            </a:xfrm>
            <a:prstGeom prst="ellipse">
              <a:avLst/>
            </a:prstGeom>
            <a:solidFill>
              <a:srgbClr val="FFFF00"/>
            </a:solidFill>
            <a:ln w="9525">
              <a:noFill/>
              <a:round/>
              <a:headEnd/>
              <a:tailEnd/>
            </a:ln>
            <a:effectLst/>
          </p:spPr>
          <p:txBody>
            <a:bodyPr wrap="none" anchor="ctr"/>
            <a:lstStyle/>
            <a:p>
              <a:endParaRPr lang="en-US"/>
            </a:p>
          </p:txBody>
        </p:sp>
      </p:grpSp>
      <p:grpSp>
        <p:nvGrpSpPr>
          <p:cNvPr id="10" name="Group 144"/>
          <p:cNvGrpSpPr>
            <a:grpSpLocks/>
          </p:cNvGrpSpPr>
          <p:nvPr/>
        </p:nvGrpSpPr>
        <p:grpSpPr bwMode="auto">
          <a:xfrm>
            <a:off x="922338" y="3343276"/>
            <a:ext cx="1130300" cy="769938"/>
            <a:chOff x="1395" y="2956"/>
            <a:chExt cx="892" cy="532"/>
          </a:xfrm>
        </p:grpSpPr>
        <p:sp>
          <p:nvSpPr>
            <p:cNvPr id="422033" name="Oval 145"/>
            <p:cNvSpPr>
              <a:spLocks noChangeArrowheads="1"/>
            </p:cNvSpPr>
            <p:nvPr/>
          </p:nvSpPr>
          <p:spPr bwMode="auto">
            <a:xfrm>
              <a:off x="1395" y="3156"/>
              <a:ext cx="48" cy="48"/>
            </a:xfrm>
            <a:prstGeom prst="ellipse">
              <a:avLst/>
            </a:prstGeom>
            <a:solidFill>
              <a:srgbClr val="FF3300"/>
            </a:solidFill>
            <a:ln w="9525">
              <a:noFill/>
              <a:round/>
              <a:headEnd/>
              <a:tailEnd/>
            </a:ln>
            <a:effectLst/>
          </p:spPr>
          <p:txBody>
            <a:bodyPr wrap="none" anchor="ctr"/>
            <a:lstStyle/>
            <a:p>
              <a:endParaRPr lang="en-US"/>
            </a:p>
          </p:txBody>
        </p:sp>
        <p:sp>
          <p:nvSpPr>
            <p:cNvPr id="422034" name="Oval 146"/>
            <p:cNvSpPr>
              <a:spLocks noChangeArrowheads="1"/>
            </p:cNvSpPr>
            <p:nvPr/>
          </p:nvSpPr>
          <p:spPr bwMode="auto">
            <a:xfrm>
              <a:off x="1492" y="3028"/>
              <a:ext cx="48" cy="48"/>
            </a:xfrm>
            <a:prstGeom prst="ellipse">
              <a:avLst/>
            </a:prstGeom>
            <a:solidFill>
              <a:srgbClr val="FF3300"/>
            </a:solidFill>
            <a:ln w="9525">
              <a:noFill/>
              <a:round/>
              <a:headEnd/>
              <a:tailEnd/>
            </a:ln>
            <a:effectLst/>
          </p:spPr>
          <p:txBody>
            <a:bodyPr wrap="none" anchor="ctr"/>
            <a:lstStyle/>
            <a:p>
              <a:endParaRPr lang="en-US"/>
            </a:p>
          </p:txBody>
        </p:sp>
        <p:sp>
          <p:nvSpPr>
            <p:cNvPr id="422035" name="Oval 147"/>
            <p:cNvSpPr>
              <a:spLocks noChangeArrowheads="1"/>
            </p:cNvSpPr>
            <p:nvPr/>
          </p:nvSpPr>
          <p:spPr bwMode="auto">
            <a:xfrm>
              <a:off x="1405" y="3090"/>
              <a:ext cx="48" cy="48"/>
            </a:xfrm>
            <a:prstGeom prst="ellipse">
              <a:avLst/>
            </a:prstGeom>
            <a:solidFill>
              <a:srgbClr val="FF3300"/>
            </a:solidFill>
            <a:ln w="9525">
              <a:noFill/>
              <a:round/>
              <a:headEnd/>
              <a:tailEnd/>
            </a:ln>
            <a:effectLst/>
          </p:spPr>
          <p:txBody>
            <a:bodyPr wrap="none" anchor="ctr"/>
            <a:lstStyle/>
            <a:p>
              <a:endParaRPr lang="en-US"/>
            </a:p>
          </p:txBody>
        </p:sp>
        <p:sp>
          <p:nvSpPr>
            <p:cNvPr id="422036" name="Oval 148"/>
            <p:cNvSpPr>
              <a:spLocks noChangeArrowheads="1"/>
            </p:cNvSpPr>
            <p:nvPr/>
          </p:nvSpPr>
          <p:spPr bwMode="auto">
            <a:xfrm>
              <a:off x="1428" y="3022"/>
              <a:ext cx="48" cy="48"/>
            </a:xfrm>
            <a:prstGeom prst="ellipse">
              <a:avLst/>
            </a:prstGeom>
            <a:solidFill>
              <a:srgbClr val="FF3300"/>
            </a:solidFill>
            <a:ln w="9525">
              <a:noFill/>
              <a:round/>
              <a:headEnd/>
              <a:tailEnd/>
            </a:ln>
            <a:effectLst/>
          </p:spPr>
          <p:txBody>
            <a:bodyPr wrap="none" anchor="ctr"/>
            <a:lstStyle/>
            <a:p>
              <a:endParaRPr lang="en-US"/>
            </a:p>
          </p:txBody>
        </p:sp>
        <p:sp>
          <p:nvSpPr>
            <p:cNvPr id="422037" name="Oval 149"/>
            <p:cNvSpPr>
              <a:spLocks noChangeArrowheads="1"/>
            </p:cNvSpPr>
            <p:nvPr/>
          </p:nvSpPr>
          <p:spPr bwMode="auto">
            <a:xfrm>
              <a:off x="1455" y="2956"/>
              <a:ext cx="48" cy="48"/>
            </a:xfrm>
            <a:prstGeom prst="ellipse">
              <a:avLst/>
            </a:prstGeom>
            <a:solidFill>
              <a:srgbClr val="FF3300"/>
            </a:solidFill>
            <a:ln w="9525">
              <a:noFill/>
              <a:round/>
              <a:headEnd/>
              <a:tailEnd/>
            </a:ln>
            <a:effectLst/>
          </p:spPr>
          <p:txBody>
            <a:bodyPr wrap="none" anchor="ctr"/>
            <a:lstStyle/>
            <a:p>
              <a:endParaRPr lang="en-US"/>
            </a:p>
          </p:txBody>
        </p:sp>
        <p:sp>
          <p:nvSpPr>
            <p:cNvPr id="422038" name="Oval 150"/>
            <p:cNvSpPr>
              <a:spLocks noChangeArrowheads="1"/>
            </p:cNvSpPr>
            <p:nvPr/>
          </p:nvSpPr>
          <p:spPr bwMode="auto">
            <a:xfrm>
              <a:off x="1505" y="3097"/>
              <a:ext cx="48" cy="48"/>
            </a:xfrm>
            <a:prstGeom prst="ellipse">
              <a:avLst/>
            </a:prstGeom>
            <a:solidFill>
              <a:srgbClr val="FF3300"/>
            </a:solidFill>
            <a:ln w="9525">
              <a:noFill/>
              <a:round/>
              <a:headEnd/>
              <a:tailEnd/>
            </a:ln>
            <a:effectLst/>
          </p:spPr>
          <p:txBody>
            <a:bodyPr wrap="none" anchor="ctr"/>
            <a:lstStyle/>
            <a:p>
              <a:endParaRPr lang="en-US"/>
            </a:p>
          </p:txBody>
        </p:sp>
        <p:sp>
          <p:nvSpPr>
            <p:cNvPr id="422039" name="Oval 151"/>
            <p:cNvSpPr>
              <a:spLocks noChangeArrowheads="1"/>
            </p:cNvSpPr>
            <p:nvPr/>
          </p:nvSpPr>
          <p:spPr bwMode="auto">
            <a:xfrm>
              <a:off x="1523" y="3158"/>
              <a:ext cx="48" cy="48"/>
            </a:xfrm>
            <a:prstGeom prst="ellipse">
              <a:avLst/>
            </a:prstGeom>
            <a:solidFill>
              <a:srgbClr val="FF3300"/>
            </a:solidFill>
            <a:ln w="9525">
              <a:noFill/>
              <a:round/>
              <a:headEnd/>
              <a:tailEnd/>
            </a:ln>
            <a:effectLst/>
          </p:spPr>
          <p:txBody>
            <a:bodyPr wrap="none" anchor="ctr"/>
            <a:lstStyle/>
            <a:p>
              <a:endParaRPr lang="en-US"/>
            </a:p>
          </p:txBody>
        </p:sp>
        <p:sp>
          <p:nvSpPr>
            <p:cNvPr id="422040" name="Oval 152"/>
            <p:cNvSpPr>
              <a:spLocks noChangeArrowheads="1"/>
            </p:cNvSpPr>
            <p:nvPr/>
          </p:nvSpPr>
          <p:spPr bwMode="auto">
            <a:xfrm>
              <a:off x="1537" y="3234"/>
              <a:ext cx="48" cy="48"/>
            </a:xfrm>
            <a:prstGeom prst="ellipse">
              <a:avLst/>
            </a:prstGeom>
            <a:solidFill>
              <a:srgbClr val="FF3300"/>
            </a:solidFill>
            <a:ln w="9525">
              <a:noFill/>
              <a:round/>
              <a:headEnd/>
              <a:tailEnd/>
            </a:ln>
            <a:effectLst/>
          </p:spPr>
          <p:txBody>
            <a:bodyPr wrap="none" anchor="ctr"/>
            <a:lstStyle/>
            <a:p>
              <a:endParaRPr lang="en-US"/>
            </a:p>
          </p:txBody>
        </p:sp>
        <p:sp>
          <p:nvSpPr>
            <p:cNvPr id="422041" name="Oval 153"/>
            <p:cNvSpPr>
              <a:spLocks noChangeArrowheads="1"/>
            </p:cNvSpPr>
            <p:nvPr/>
          </p:nvSpPr>
          <p:spPr bwMode="auto">
            <a:xfrm>
              <a:off x="1555" y="3303"/>
              <a:ext cx="48" cy="48"/>
            </a:xfrm>
            <a:prstGeom prst="ellipse">
              <a:avLst/>
            </a:prstGeom>
            <a:solidFill>
              <a:srgbClr val="FF3300"/>
            </a:solidFill>
            <a:ln w="9525">
              <a:noFill/>
              <a:round/>
              <a:headEnd/>
              <a:tailEnd/>
            </a:ln>
            <a:effectLst/>
          </p:spPr>
          <p:txBody>
            <a:bodyPr wrap="none" anchor="ctr"/>
            <a:lstStyle/>
            <a:p>
              <a:endParaRPr lang="en-US"/>
            </a:p>
          </p:txBody>
        </p:sp>
        <p:sp>
          <p:nvSpPr>
            <p:cNvPr id="422042" name="Oval 154"/>
            <p:cNvSpPr>
              <a:spLocks noChangeArrowheads="1"/>
            </p:cNvSpPr>
            <p:nvPr/>
          </p:nvSpPr>
          <p:spPr bwMode="auto">
            <a:xfrm>
              <a:off x="1571"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043" name="Oval 155"/>
            <p:cNvSpPr>
              <a:spLocks noChangeArrowheads="1"/>
            </p:cNvSpPr>
            <p:nvPr/>
          </p:nvSpPr>
          <p:spPr bwMode="auto">
            <a:xfrm>
              <a:off x="1601" y="3437"/>
              <a:ext cx="48" cy="48"/>
            </a:xfrm>
            <a:prstGeom prst="ellipse">
              <a:avLst/>
            </a:prstGeom>
            <a:solidFill>
              <a:srgbClr val="FF3300"/>
            </a:solidFill>
            <a:ln w="9525">
              <a:noFill/>
              <a:round/>
              <a:headEnd/>
              <a:tailEnd/>
            </a:ln>
            <a:effectLst/>
          </p:spPr>
          <p:txBody>
            <a:bodyPr wrap="none" anchor="ctr"/>
            <a:lstStyle/>
            <a:p>
              <a:endParaRPr lang="en-US"/>
            </a:p>
          </p:txBody>
        </p:sp>
        <p:sp>
          <p:nvSpPr>
            <p:cNvPr id="422044" name="Oval 156"/>
            <p:cNvSpPr>
              <a:spLocks noChangeArrowheads="1"/>
            </p:cNvSpPr>
            <p:nvPr/>
          </p:nvSpPr>
          <p:spPr bwMode="auto">
            <a:xfrm>
              <a:off x="1637"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045" name="Oval 157"/>
            <p:cNvSpPr>
              <a:spLocks noChangeArrowheads="1"/>
            </p:cNvSpPr>
            <p:nvPr/>
          </p:nvSpPr>
          <p:spPr bwMode="auto">
            <a:xfrm>
              <a:off x="1659" y="3301"/>
              <a:ext cx="48" cy="48"/>
            </a:xfrm>
            <a:prstGeom prst="ellipse">
              <a:avLst/>
            </a:prstGeom>
            <a:solidFill>
              <a:srgbClr val="FF3300"/>
            </a:solidFill>
            <a:ln w="9525">
              <a:noFill/>
              <a:round/>
              <a:headEnd/>
              <a:tailEnd/>
            </a:ln>
            <a:effectLst/>
          </p:spPr>
          <p:txBody>
            <a:bodyPr wrap="none" anchor="ctr"/>
            <a:lstStyle/>
            <a:p>
              <a:endParaRPr lang="en-US"/>
            </a:p>
          </p:txBody>
        </p:sp>
        <p:sp>
          <p:nvSpPr>
            <p:cNvPr id="422046" name="Oval 158"/>
            <p:cNvSpPr>
              <a:spLocks noChangeArrowheads="1"/>
            </p:cNvSpPr>
            <p:nvPr/>
          </p:nvSpPr>
          <p:spPr bwMode="auto">
            <a:xfrm>
              <a:off x="1673" y="3233"/>
              <a:ext cx="48" cy="48"/>
            </a:xfrm>
            <a:prstGeom prst="ellipse">
              <a:avLst/>
            </a:prstGeom>
            <a:solidFill>
              <a:srgbClr val="FF3300"/>
            </a:solidFill>
            <a:ln w="9525">
              <a:noFill/>
              <a:round/>
              <a:headEnd/>
              <a:tailEnd/>
            </a:ln>
            <a:effectLst/>
          </p:spPr>
          <p:txBody>
            <a:bodyPr wrap="none" anchor="ctr"/>
            <a:lstStyle/>
            <a:p>
              <a:endParaRPr lang="en-US"/>
            </a:p>
          </p:txBody>
        </p:sp>
        <p:sp>
          <p:nvSpPr>
            <p:cNvPr id="422047" name="Oval 159"/>
            <p:cNvSpPr>
              <a:spLocks noChangeArrowheads="1"/>
            </p:cNvSpPr>
            <p:nvPr/>
          </p:nvSpPr>
          <p:spPr bwMode="auto">
            <a:xfrm>
              <a:off x="1694" y="3161"/>
              <a:ext cx="48" cy="48"/>
            </a:xfrm>
            <a:prstGeom prst="ellipse">
              <a:avLst/>
            </a:prstGeom>
            <a:solidFill>
              <a:srgbClr val="FF3300"/>
            </a:solidFill>
            <a:ln w="9525">
              <a:noFill/>
              <a:round/>
              <a:headEnd/>
              <a:tailEnd/>
            </a:ln>
            <a:effectLst/>
          </p:spPr>
          <p:txBody>
            <a:bodyPr wrap="none" anchor="ctr"/>
            <a:lstStyle/>
            <a:p>
              <a:endParaRPr lang="en-US"/>
            </a:p>
          </p:txBody>
        </p:sp>
        <p:sp>
          <p:nvSpPr>
            <p:cNvPr id="422048" name="Oval 160"/>
            <p:cNvSpPr>
              <a:spLocks noChangeArrowheads="1"/>
            </p:cNvSpPr>
            <p:nvPr/>
          </p:nvSpPr>
          <p:spPr bwMode="auto">
            <a:xfrm>
              <a:off x="1793" y="3035"/>
              <a:ext cx="48" cy="48"/>
            </a:xfrm>
            <a:prstGeom prst="ellipse">
              <a:avLst/>
            </a:prstGeom>
            <a:solidFill>
              <a:srgbClr val="FF3300"/>
            </a:solidFill>
            <a:ln w="9525">
              <a:noFill/>
              <a:round/>
              <a:headEnd/>
              <a:tailEnd/>
            </a:ln>
            <a:effectLst/>
          </p:spPr>
          <p:txBody>
            <a:bodyPr wrap="none" anchor="ctr"/>
            <a:lstStyle/>
            <a:p>
              <a:endParaRPr lang="en-US"/>
            </a:p>
          </p:txBody>
        </p:sp>
        <p:sp>
          <p:nvSpPr>
            <p:cNvPr id="422049" name="Oval 161"/>
            <p:cNvSpPr>
              <a:spLocks noChangeArrowheads="1"/>
            </p:cNvSpPr>
            <p:nvPr/>
          </p:nvSpPr>
          <p:spPr bwMode="auto">
            <a:xfrm>
              <a:off x="1706" y="3097"/>
              <a:ext cx="48" cy="48"/>
            </a:xfrm>
            <a:prstGeom prst="ellipse">
              <a:avLst/>
            </a:prstGeom>
            <a:solidFill>
              <a:srgbClr val="FF3300"/>
            </a:solidFill>
            <a:ln w="9525">
              <a:noFill/>
              <a:round/>
              <a:headEnd/>
              <a:tailEnd/>
            </a:ln>
            <a:effectLst/>
          </p:spPr>
          <p:txBody>
            <a:bodyPr wrap="none" anchor="ctr"/>
            <a:lstStyle/>
            <a:p>
              <a:endParaRPr lang="en-US"/>
            </a:p>
          </p:txBody>
        </p:sp>
        <p:sp>
          <p:nvSpPr>
            <p:cNvPr id="422050" name="Oval 162"/>
            <p:cNvSpPr>
              <a:spLocks noChangeArrowheads="1"/>
            </p:cNvSpPr>
            <p:nvPr/>
          </p:nvSpPr>
          <p:spPr bwMode="auto">
            <a:xfrm>
              <a:off x="1725" y="3029"/>
              <a:ext cx="48" cy="48"/>
            </a:xfrm>
            <a:prstGeom prst="ellipse">
              <a:avLst/>
            </a:prstGeom>
            <a:solidFill>
              <a:srgbClr val="FF3300"/>
            </a:solidFill>
            <a:ln w="9525">
              <a:noFill/>
              <a:round/>
              <a:headEnd/>
              <a:tailEnd/>
            </a:ln>
            <a:effectLst/>
          </p:spPr>
          <p:txBody>
            <a:bodyPr wrap="none" anchor="ctr"/>
            <a:lstStyle/>
            <a:p>
              <a:endParaRPr lang="en-US"/>
            </a:p>
          </p:txBody>
        </p:sp>
        <p:sp>
          <p:nvSpPr>
            <p:cNvPr id="422051" name="Oval 163"/>
            <p:cNvSpPr>
              <a:spLocks noChangeArrowheads="1"/>
            </p:cNvSpPr>
            <p:nvPr/>
          </p:nvSpPr>
          <p:spPr bwMode="auto">
            <a:xfrm>
              <a:off x="1756" y="2963"/>
              <a:ext cx="48" cy="48"/>
            </a:xfrm>
            <a:prstGeom prst="ellipse">
              <a:avLst/>
            </a:prstGeom>
            <a:solidFill>
              <a:srgbClr val="FF3300"/>
            </a:solidFill>
            <a:ln w="9525">
              <a:noFill/>
              <a:round/>
              <a:headEnd/>
              <a:tailEnd/>
            </a:ln>
            <a:effectLst/>
          </p:spPr>
          <p:txBody>
            <a:bodyPr wrap="none" anchor="ctr"/>
            <a:lstStyle/>
            <a:p>
              <a:endParaRPr lang="en-US"/>
            </a:p>
          </p:txBody>
        </p:sp>
        <p:sp>
          <p:nvSpPr>
            <p:cNvPr id="422052" name="Oval 164"/>
            <p:cNvSpPr>
              <a:spLocks noChangeArrowheads="1"/>
            </p:cNvSpPr>
            <p:nvPr/>
          </p:nvSpPr>
          <p:spPr bwMode="auto">
            <a:xfrm>
              <a:off x="1810" y="3100"/>
              <a:ext cx="48" cy="48"/>
            </a:xfrm>
            <a:prstGeom prst="ellipse">
              <a:avLst/>
            </a:prstGeom>
            <a:solidFill>
              <a:srgbClr val="FF3300"/>
            </a:solidFill>
            <a:ln w="9525">
              <a:noFill/>
              <a:round/>
              <a:headEnd/>
              <a:tailEnd/>
            </a:ln>
            <a:effectLst/>
          </p:spPr>
          <p:txBody>
            <a:bodyPr wrap="none" anchor="ctr"/>
            <a:lstStyle/>
            <a:p>
              <a:endParaRPr lang="en-US"/>
            </a:p>
          </p:txBody>
        </p:sp>
        <p:sp>
          <p:nvSpPr>
            <p:cNvPr id="422053" name="Oval 165"/>
            <p:cNvSpPr>
              <a:spLocks noChangeArrowheads="1"/>
            </p:cNvSpPr>
            <p:nvPr/>
          </p:nvSpPr>
          <p:spPr bwMode="auto">
            <a:xfrm>
              <a:off x="1826" y="3165"/>
              <a:ext cx="48" cy="48"/>
            </a:xfrm>
            <a:prstGeom prst="ellipse">
              <a:avLst/>
            </a:prstGeom>
            <a:solidFill>
              <a:srgbClr val="FF3300"/>
            </a:solidFill>
            <a:ln w="9525">
              <a:noFill/>
              <a:round/>
              <a:headEnd/>
              <a:tailEnd/>
            </a:ln>
            <a:effectLst/>
          </p:spPr>
          <p:txBody>
            <a:bodyPr wrap="none" anchor="ctr"/>
            <a:lstStyle/>
            <a:p>
              <a:endParaRPr lang="en-US"/>
            </a:p>
          </p:txBody>
        </p:sp>
        <p:sp>
          <p:nvSpPr>
            <p:cNvPr id="422054" name="Oval 166"/>
            <p:cNvSpPr>
              <a:spLocks noChangeArrowheads="1"/>
            </p:cNvSpPr>
            <p:nvPr/>
          </p:nvSpPr>
          <p:spPr bwMode="auto">
            <a:xfrm>
              <a:off x="1844" y="3237"/>
              <a:ext cx="48" cy="48"/>
            </a:xfrm>
            <a:prstGeom prst="ellipse">
              <a:avLst/>
            </a:prstGeom>
            <a:solidFill>
              <a:srgbClr val="FF3300"/>
            </a:solidFill>
            <a:ln w="9525">
              <a:noFill/>
              <a:round/>
              <a:headEnd/>
              <a:tailEnd/>
            </a:ln>
            <a:effectLst/>
          </p:spPr>
          <p:txBody>
            <a:bodyPr wrap="none" anchor="ctr"/>
            <a:lstStyle/>
            <a:p>
              <a:endParaRPr lang="en-US"/>
            </a:p>
          </p:txBody>
        </p:sp>
        <p:sp>
          <p:nvSpPr>
            <p:cNvPr id="422055" name="Oval 167"/>
            <p:cNvSpPr>
              <a:spLocks noChangeArrowheads="1"/>
            </p:cNvSpPr>
            <p:nvPr/>
          </p:nvSpPr>
          <p:spPr bwMode="auto">
            <a:xfrm>
              <a:off x="1862" y="3306"/>
              <a:ext cx="48" cy="48"/>
            </a:xfrm>
            <a:prstGeom prst="ellipse">
              <a:avLst/>
            </a:prstGeom>
            <a:solidFill>
              <a:srgbClr val="FF3300"/>
            </a:solidFill>
            <a:ln w="9525">
              <a:noFill/>
              <a:round/>
              <a:headEnd/>
              <a:tailEnd/>
            </a:ln>
            <a:effectLst/>
          </p:spPr>
          <p:txBody>
            <a:bodyPr wrap="none" anchor="ctr"/>
            <a:lstStyle/>
            <a:p>
              <a:endParaRPr lang="en-US"/>
            </a:p>
          </p:txBody>
        </p:sp>
        <p:sp>
          <p:nvSpPr>
            <p:cNvPr id="422056" name="Oval 168"/>
            <p:cNvSpPr>
              <a:spLocks noChangeArrowheads="1"/>
            </p:cNvSpPr>
            <p:nvPr/>
          </p:nvSpPr>
          <p:spPr bwMode="auto">
            <a:xfrm>
              <a:off x="1878" y="3378"/>
              <a:ext cx="48" cy="48"/>
            </a:xfrm>
            <a:prstGeom prst="ellipse">
              <a:avLst/>
            </a:prstGeom>
            <a:solidFill>
              <a:srgbClr val="FF3300"/>
            </a:solidFill>
            <a:ln w="9525">
              <a:noFill/>
              <a:round/>
              <a:headEnd/>
              <a:tailEnd/>
            </a:ln>
            <a:effectLst/>
          </p:spPr>
          <p:txBody>
            <a:bodyPr wrap="none" anchor="ctr"/>
            <a:lstStyle/>
            <a:p>
              <a:endParaRPr lang="en-US"/>
            </a:p>
          </p:txBody>
        </p:sp>
        <p:sp>
          <p:nvSpPr>
            <p:cNvPr id="422057" name="Oval 169"/>
            <p:cNvSpPr>
              <a:spLocks noChangeArrowheads="1"/>
            </p:cNvSpPr>
            <p:nvPr/>
          </p:nvSpPr>
          <p:spPr bwMode="auto">
            <a:xfrm>
              <a:off x="1908" y="3440"/>
              <a:ext cx="48" cy="48"/>
            </a:xfrm>
            <a:prstGeom prst="ellipse">
              <a:avLst/>
            </a:prstGeom>
            <a:solidFill>
              <a:srgbClr val="FF3300"/>
            </a:solidFill>
            <a:ln w="9525">
              <a:noFill/>
              <a:round/>
              <a:headEnd/>
              <a:tailEnd/>
            </a:ln>
            <a:effectLst/>
          </p:spPr>
          <p:txBody>
            <a:bodyPr wrap="none" anchor="ctr"/>
            <a:lstStyle/>
            <a:p>
              <a:endParaRPr lang="en-US"/>
            </a:p>
          </p:txBody>
        </p:sp>
        <p:sp>
          <p:nvSpPr>
            <p:cNvPr id="422058" name="Oval 170"/>
            <p:cNvSpPr>
              <a:spLocks noChangeArrowheads="1"/>
            </p:cNvSpPr>
            <p:nvPr/>
          </p:nvSpPr>
          <p:spPr bwMode="auto">
            <a:xfrm>
              <a:off x="1944" y="3378"/>
              <a:ext cx="48" cy="48"/>
            </a:xfrm>
            <a:prstGeom prst="ellipse">
              <a:avLst/>
            </a:prstGeom>
            <a:solidFill>
              <a:srgbClr val="FF3300"/>
            </a:solidFill>
            <a:ln w="9525">
              <a:noFill/>
              <a:round/>
              <a:headEnd/>
              <a:tailEnd/>
            </a:ln>
            <a:effectLst/>
          </p:spPr>
          <p:txBody>
            <a:bodyPr wrap="none" anchor="ctr"/>
            <a:lstStyle/>
            <a:p>
              <a:endParaRPr lang="en-US"/>
            </a:p>
          </p:txBody>
        </p:sp>
        <p:sp>
          <p:nvSpPr>
            <p:cNvPr id="422059" name="Oval 171"/>
            <p:cNvSpPr>
              <a:spLocks noChangeArrowheads="1"/>
            </p:cNvSpPr>
            <p:nvPr/>
          </p:nvSpPr>
          <p:spPr bwMode="auto">
            <a:xfrm>
              <a:off x="1966" y="3304"/>
              <a:ext cx="48" cy="48"/>
            </a:xfrm>
            <a:prstGeom prst="ellipse">
              <a:avLst/>
            </a:prstGeom>
            <a:solidFill>
              <a:srgbClr val="FF3300"/>
            </a:solidFill>
            <a:ln w="9525">
              <a:noFill/>
              <a:round/>
              <a:headEnd/>
              <a:tailEnd/>
            </a:ln>
            <a:effectLst/>
          </p:spPr>
          <p:txBody>
            <a:bodyPr wrap="none" anchor="ctr"/>
            <a:lstStyle/>
            <a:p>
              <a:endParaRPr lang="en-US"/>
            </a:p>
          </p:txBody>
        </p:sp>
        <p:sp>
          <p:nvSpPr>
            <p:cNvPr id="422060" name="Oval 172"/>
            <p:cNvSpPr>
              <a:spLocks noChangeArrowheads="1"/>
            </p:cNvSpPr>
            <p:nvPr/>
          </p:nvSpPr>
          <p:spPr bwMode="auto">
            <a:xfrm>
              <a:off x="1980" y="3236"/>
              <a:ext cx="48" cy="48"/>
            </a:xfrm>
            <a:prstGeom prst="ellipse">
              <a:avLst/>
            </a:prstGeom>
            <a:solidFill>
              <a:srgbClr val="FF3300"/>
            </a:solidFill>
            <a:ln w="9525">
              <a:noFill/>
              <a:round/>
              <a:headEnd/>
              <a:tailEnd/>
            </a:ln>
            <a:effectLst/>
          </p:spPr>
          <p:txBody>
            <a:bodyPr wrap="none" anchor="ctr"/>
            <a:lstStyle/>
            <a:p>
              <a:endParaRPr lang="en-US"/>
            </a:p>
          </p:txBody>
        </p:sp>
        <p:sp>
          <p:nvSpPr>
            <p:cNvPr id="422061" name="Oval 173"/>
            <p:cNvSpPr>
              <a:spLocks noChangeArrowheads="1"/>
            </p:cNvSpPr>
            <p:nvPr/>
          </p:nvSpPr>
          <p:spPr bwMode="auto">
            <a:xfrm>
              <a:off x="1995" y="3162"/>
              <a:ext cx="48" cy="48"/>
            </a:xfrm>
            <a:prstGeom prst="ellipse">
              <a:avLst/>
            </a:prstGeom>
            <a:solidFill>
              <a:srgbClr val="FF3300"/>
            </a:solidFill>
            <a:ln w="9525">
              <a:noFill/>
              <a:round/>
              <a:headEnd/>
              <a:tailEnd/>
            </a:ln>
            <a:effectLst/>
          </p:spPr>
          <p:txBody>
            <a:bodyPr wrap="none" anchor="ctr"/>
            <a:lstStyle/>
            <a:p>
              <a:endParaRPr lang="en-US"/>
            </a:p>
          </p:txBody>
        </p:sp>
        <p:sp>
          <p:nvSpPr>
            <p:cNvPr id="422062" name="Oval 174"/>
            <p:cNvSpPr>
              <a:spLocks noChangeArrowheads="1"/>
            </p:cNvSpPr>
            <p:nvPr/>
          </p:nvSpPr>
          <p:spPr bwMode="auto">
            <a:xfrm>
              <a:off x="2094" y="3036"/>
              <a:ext cx="48" cy="48"/>
            </a:xfrm>
            <a:prstGeom prst="ellipse">
              <a:avLst/>
            </a:prstGeom>
            <a:solidFill>
              <a:srgbClr val="FF3300"/>
            </a:solidFill>
            <a:ln w="9525">
              <a:noFill/>
              <a:round/>
              <a:headEnd/>
              <a:tailEnd/>
            </a:ln>
            <a:effectLst/>
          </p:spPr>
          <p:txBody>
            <a:bodyPr wrap="none" anchor="ctr"/>
            <a:lstStyle/>
            <a:p>
              <a:endParaRPr lang="en-US"/>
            </a:p>
          </p:txBody>
        </p:sp>
        <p:sp>
          <p:nvSpPr>
            <p:cNvPr id="422063" name="Oval 175"/>
            <p:cNvSpPr>
              <a:spLocks noChangeArrowheads="1"/>
            </p:cNvSpPr>
            <p:nvPr/>
          </p:nvSpPr>
          <p:spPr bwMode="auto">
            <a:xfrm>
              <a:off x="2007" y="3098"/>
              <a:ext cx="48" cy="48"/>
            </a:xfrm>
            <a:prstGeom prst="ellipse">
              <a:avLst/>
            </a:prstGeom>
            <a:solidFill>
              <a:srgbClr val="FF3300"/>
            </a:solidFill>
            <a:ln w="9525">
              <a:noFill/>
              <a:round/>
              <a:headEnd/>
              <a:tailEnd/>
            </a:ln>
            <a:effectLst/>
          </p:spPr>
          <p:txBody>
            <a:bodyPr wrap="none" anchor="ctr"/>
            <a:lstStyle/>
            <a:p>
              <a:endParaRPr lang="en-US"/>
            </a:p>
          </p:txBody>
        </p:sp>
        <p:sp>
          <p:nvSpPr>
            <p:cNvPr id="422064" name="Oval 176"/>
            <p:cNvSpPr>
              <a:spLocks noChangeArrowheads="1"/>
            </p:cNvSpPr>
            <p:nvPr/>
          </p:nvSpPr>
          <p:spPr bwMode="auto">
            <a:xfrm>
              <a:off x="2026" y="3030"/>
              <a:ext cx="48" cy="48"/>
            </a:xfrm>
            <a:prstGeom prst="ellipse">
              <a:avLst/>
            </a:prstGeom>
            <a:solidFill>
              <a:srgbClr val="FF3300"/>
            </a:solidFill>
            <a:ln w="9525">
              <a:noFill/>
              <a:round/>
              <a:headEnd/>
              <a:tailEnd/>
            </a:ln>
            <a:effectLst/>
          </p:spPr>
          <p:txBody>
            <a:bodyPr wrap="none" anchor="ctr"/>
            <a:lstStyle/>
            <a:p>
              <a:endParaRPr lang="en-US"/>
            </a:p>
          </p:txBody>
        </p:sp>
        <p:sp>
          <p:nvSpPr>
            <p:cNvPr id="422065" name="Oval 177"/>
            <p:cNvSpPr>
              <a:spLocks noChangeArrowheads="1"/>
            </p:cNvSpPr>
            <p:nvPr/>
          </p:nvSpPr>
          <p:spPr bwMode="auto">
            <a:xfrm>
              <a:off x="2057" y="2964"/>
              <a:ext cx="48" cy="48"/>
            </a:xfrm>
            <a:prstGeom prst="ellipse">
              <a:avLst/>
            </a:prstGeom>
            <a:solidFill>
              <a:srgbClr val="FF3300"/>
            </a:solidFill>
            <a:ln w="9525">
              <a:noFill/>
              <a:round/>
              <a:headEnd/>
              <a:tailEnd/>
            </a:ln>
            <a:effectLst/>
          </p:spPr>
          <p:txBody>
            <a:bodyPr wrap="none" anchor="ctr"/>
            <a:lstStyle/>
            <a:p>
              <a:endParaRPr lang="en-US"/>
            </a:p>
          </p:txBody>
        </p:sp>
        <p:sp>
          <p:nvSpPr>
            <p:cNvPr id="422066" name="Oval 178"/>
            <p:cNvSpPr>
              <a:spLocks noChangeArrowheads="1"/>
            </p:cNvSpPr>
            <p:nvPr/>
          </p:nvSpPr>
          <p:spPr bwMode="auto">
            <a:xfrm>
              <a:off x="2111" y="3101"/>
              <a:ext cx="48" cy="48"/>
            </a:xfrm>
            <a:prstGeom prst="ellipse">
              <a:avLst/>
            </a:prstGeom>
            <a:solidFill>
              <a:srgbClr val="FF3300"/>
            </a:solidFill>
            <a:ln w="9525">
              <a:noFill/>
              <a:round/>
              <a:headEnd/>
              <a:tailEnd/>
            </a:ln>
            <a:effectLst/>
          </p:spPr>
          <p:txBody>
            <a:bodyPr wrap="none" anchor="ctr"/>
            <a:lstStyle/>
            <a:p>
              <a:endParaRPr lang="en-US"/>
            </a:p>
          </p:txBody>
        </p:sp>
        <p:sp>
          <p:nvSpPr>
            <p:cNvPr id="422067" name="Oval 179"/>
            <p:cNvSpPr>
              <a:spLocks noChangeArrowheads="1"/>
            </p:cNvSpPr>
            <p:nvPr/>
          </p:nvSpPr>
          <p:spPr bwMode="auto">
            <a:xfrm>
              <a:off x="2127" y="3166"/>
              <a:ext cx="48" cy="48"/>
            </a:xfrm>
            <a:prstGeom prst="ellipse">
              <a:avLst/>
            </a:prstGeom>
            <a:solidFill>
              <a:srgbClr val="FF3300"/>
            </a:solidFill>
            <a:ln w="9525">
              <a:noFill/>
              <a:round/>
              <a:headEnd/>
              <a:tailEnd/>
            </a:ln>
            <a:effectLst/>
          </p:spPr>
          <p:txBody>
            <a:bodyPr wrap="none" anchor="ctr"/>
            <a:lstStyle/>
            <a:p>
              <a:endParaRPr lang="en-US"/>
            </a:p>
          </p:txBody>
        </p:sp>
        <p:sp>
          <p:nvSpPr>
            <p:cNvPr id="422068" name="Oval 180"/>
            <p:cNvSpPr>
              <a:spLocks noChangeArrowheads="1"/>
            </p:cNvSpPr>
            <p:nvPr/>
          </p:nvSpPr>
          <p:spPr bwMode="auto">
            <a:xfrm>
              <a:off x="2139" y="3234"/>
              <a:ext cx="48" cy="48"/>
            </a:xfrm>
            <a:prstGeom prst="ellipse">
              <a:avLst/>
            </a:prstGeom>
            <a:solidFill>
              <a:srgbClr val="FF3300"/>
            </a:solidFill>
            <a:ln w="9525">
              <a:noFill/>
              <a:round/>
              <a:headEnd/>
              <a:tailEnd/>
            </a:ln>
            <a:effectLst/>
          </p:spPr>
          <p:txBody>
            <a:bodyPr wrap="none" anchor="ctr"/>
            <a:lstStyle/>
            <a:p>
              <a:endParaRPr lang="en-US"/>
            </a:p>
          </p:txBody>
        </p:sp>
        <p:sp>
          <p:nvSpPr>
            <p:cNvPr id="422069" name="Oval 181"/>
            <p:cNvSpPr>
              <a:spLocks noChangeArrowheads="1"/>
            </p:cNvSpPr>
            <p:nvPr/>
          </p:nvSpPr>
          <p:spPr bwMode="auto">
            <a:xfrm>
              <a:off x="2157" y="3303"/>
              <a:ext cx="48" cy="48"/>
            </a:xfrm>
            <a:prstGeom prst="ellipse">
              <a:avLst/>
            </a:prstGeom>
            <a:solidFill>
              <a:srgbClr val="FF3300"/>
            </a:solidFill>
            <a:ln w="9525">
              <a:noFill/>
              <a:round/>
              <a:headEnd/>
              <a:tailEnd/>
            </a:ln>
            <a:effectLst/>
          </p:spPr>
          <p:txBody>
            <a:bodyPr wrap="none" anchor="ctr"/>
            <a:lstStyle/>
            <a:p>
              <a:endParaRPr lang="en-US"/>
            </a:p>
          </p:txBody>
        </p:sp>
        <p:sp>
          <p:nvSpPr>
            <p:cNvPr id="422070" name="Oval 182"/>
            <p:cNvSpPr>
              <a:spLocks noChangeArrowheads="1"/>
            </p:cNvSpPr>
            <p:nvPr/>
          </p:nvSpPr>
          <p:spPr bwMode="auto">
            <a:xfrm>
              <a:off x="2173"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071" name="Oval 183"/>
            <p:cNvSpPr>
              <a:spLocks noChangeArrowheads="1"/>
            </p:cNvSpPr>
            <p:nvPr/>
          </p:nvSpPr>
          <p:spPr bwMode="auto">
            <a:xfrm>
              <a:off x="2203" y="3437"/>
              <a:ext cx="48" cy="48"/>
            </a:xfrm>
            <a:prstGeom prst="ellipse">
              <a:avLst/>
            </a:prstGeom>
            <a:solidFill>
              <a:srgbClr val="FF3300"/>
            </a:solidFill>
            <a:ln w="9525">
              <a:noFill/>
              <a:round/>
              <a:headEnd/>
              <a:tailEnd/>
            </a:ln>
            <a:effectLst/>
          </p:spPr>
          <p:txBody>
            <a:bodyPr wrap="none" anchor="ctr"/>
            <a:lstStyle/>
            <a:p>
              <a:endParaRPr lang="en-US"/>
            </a:p>
          </p:txBody>
        </p:sp>
        <p:sp>
          <p:nvSpPr>
            <p:cNvPr id="422072" name="Oval 184"/>
            <p:cNvSpPr>
              <a:spLocks noChangeArrowheads="1"/>
            </p:cNvSpPr>
            <p:nvPr/>
          </p:nvSpPr>
          <p:spPr bwMode="auto">
            <a:xfrm>
              <a:off x="2239" y="3375"/>
              <a:ext cx="48" cy="48"/>
            </a:xfrm>
            <a:prstGeom prst="ellipse">
              <a:avLst/>
            </a:prstGeom>
            <a:solidFill>
              <a:srgbClr val="FF3300"/>
            </a:solidFill>
            <a:ln w="9525">
              <a:noFill/>
              <a:round/>
              <a:headEnd/>
              <a:tailEnd/>
            </a:ln>
            <a:effectLst/>
          </p:spPr>
          <p:txBody>
            <a:bodyPr wrap="none" anchor="ctr"/>
            <a:lstStyle/>
            <a:p>
              <a:endParaRPr lang="en-US"/>
            </a:p>
          </p:txBody>
        </p:sp>
      </p:grpSp>
      <p:sp>
        <p:nvSpPr>
          <p:cNvPr id="422073" name="Line 185"/>
          <p:cNvSpPr>
            <a:spLocks noChangeShapeType="1"/>
          </p:cNvSpPr>
          <p:nvPr/>
        </p:nvSpPr>
        <p:spPr bwMode="auto">
          <a:xfrm>
            <a:off x="3455988" y="3722688"/>
            <a:ext cx="1073150"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2074" name="Line 186"/>
          <p:cNvSpPr>
            <a:spLocks noChangeShapeType="1"/>
          </p:cNvSpPr>
          <p:nvPr/>
        </p:nvSpPr>
        <p:spPr bwMode="auto">
          <a:xfrm>
            <a:off x="3467100" y="3249615"/>
            <a:ext cx="0" cy="827087"/>
          </a:xfrm>
          <a:prstGeom prst="line">
            <a:avLst/>
          </a:prstGeom>
          <a:noFill/>
          <a:ln w="9525">
            <a:solidFill>
              <a:schemeClr val="tx1"/>
            </a:solidFill>
            <a:round/>
            <a:headEnd type="triangle" w="sm" len="lg"/>
            <a:tailEnd type="none" w="sm" len="lg"/>
          </a:ln>
          <a:effectLst/>
        </p:spPr>
        <p:txBody>
          <a:bodyPr wrap="none" anchor="ctr"/>
          <a:lstStyle/>
          <a:p>
            <a:endParaRPr lang="en-US"/>
          </a:p>
        </p:txBody>
      </p:sp>
      <p:sp>
        <p:nvSpPr>
          <p:cNvPr id="422075" name="Line 187"/>
          <p:cNvSpPr>
            <a:spLocks noChangeShapeType="1"/>
          </p:cNvSpPr>
          <p:nvPr/>
        </p:nvSpPr>
        <p:spPr bwMode="auto">
          <a:xfrm>
            <a:off x="2268538" y="3722688"/>
            <a:ext cx="1073150"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2076" name="Line 188"/>
          <p:cNvSpPr>
            <a:spLocks noChangeShapeType="1"/>
          </p:cNvSpPr>
          <p:nvPr/>
        </p:nvSpPr>
        <p:spPr bwMode="auto">
          <a:xfrm>
            <a:off x="2279650" y="3249615"/>
            <a:ext cx="0" cy="827087"/>
          </a:xfrm>
          <a:prstGeom prst="line">
            <a:avLst/>
          </a:prstGeom>
          <a:noFill/>
          <a:ln w="9525">
            <a:solidFill>
              <a:schemeClr val="tx1"/>
            </a:solidFill>
            <a:round/>
            <a:headEnd type="triangle" w="sm" len="lg"/>
            <a:tailEnd type="none" w="sm" len="lg"/>
          </a:ln>
          <a:effectLst/>
        </p:spPr>
        <p:txBody>
          <a:bodyPr wrap="none" anchor="ctr"/>
          <a:lstStyle/>
          <a:p>
            <a:endParaRPr lang="en-US"/>
          </a:p>
        </p:txBody>
      </p:sp>
      <p:sp>
        <p:nvSpPr>
          <p:cNvPr id="422077" name="Line 189"/>
          <p:cNvSpPr>
            <a:spLocks noChangeShapeType="1"/>
          </p:cNvSpPr>
          <p:nvPr/>
        </p:nvSpPr>
        <p:spPr bwMode="auto">
          <a:xfrm>
            <a:off x="2239963" y="2505074"/>
            <a:ext cx="1135062" cy="0"/>
          </a:xfrm>
          <a:prstGeom prst="line">
            <a:avLst/>
          </a:prstGeom>
          <a:noFill/>
          <a:ln w="9525">
            <a:solidFill>
              <a:schemeClr val="tx1"/>
            </a:solidFill>
            <a:round/>
            <a:headEnd/>
            <a:tailEnd type="triangle" w="sm" len="lg"/>
          </a:ln>
          <a:effectLst/>
        </p:spPr>
        <p:txBody>
          <a:bodyPr wrap="none" anchor="ctr"/>
          <a:lstStyle/>
          <a:p>
            <a:endParaRPr lang="en-US"/>
          </a:p>
        </p:txBody>
      </p:sp>
      <p:sp>
        <p:nvSpPr>
          <p:cNvPr id="422078" name="Line 190"/>
          <p:cNvSpPr>
            <a:spLocks noChangeShapeType="1"/>
          </p:cNvSpPr>
          <p:nvPr/>
        </p:nvSpPr>
        <p:spPr bwMode="auto">
          <a:xfrm>
            <a:off x="2252663" y="2014540"/>
            <a:ext cx="0" cy="857250"/>
          </a:xfrm>
          <a:prstGeom prst="line">
            <a:avLst/>
          </a:prstGeom>
          <a:noFill/>
          <a:ln w="9525">
            <a:solidFill>
              <a:schemeClr val="tx1"/>
            </a:solidFill>
            <a:round/>
            <a:headEnd type="triangle" w="sm" len="lg"/>
            <a:tailEnd type="none" w="sm" len="lg"/>
          </a:ln>
          <a:effectLst/>
        </p:spPr>
        <p:txBody>
          <a:bodyPr wrap="none" anchor="ctr"/>
          <a:lstStyle/>
          <a:p>
            <a:endParaRPr lang="en-US"/>
          </a:p>
        </p:txBody>
      </p:sp>
      <p:grpSp>
        <p:nvGrpSpPr>
          <p:cNvPr id="11" name="Group 191"/>
          <p:cNvGrpSpPr>
            <a:grpSpLocks/>
          </p:cNvGrpSpPr>
          <p:nvPr/>
        </p:nvGrpSpPr>
        <p:grpSpPr bwMode="auto">
          <a:xfrm>
            <a:off x="1901825" y="2107712"/>
            <a:ext cx="1130300" cy="769938"/>
            <a:chOff x="1395" y="2956"/>
            <a:chExt cx="892" cy="532"/>
          </a:xfrm>
        </p:grpSpPr>
        <p:sp>
          <p:nvSpPr>
            <p:cNvPr id="422080" name="Oval 192"/>
            <p:cNvSpPr>
              <a:spLocks noChangeArrowheads="1"/>
            </p:cNvSpPr>
            <p:nvPr/>
          </p:nvSpPr>
          <p:spPr bwMode="auto">
            <a:xfrm>
              <a:off x="1395" y="3156"/>
              <a:ext cx="48" cy="48"/>
            </a:xfrm>
            <a:prstGeom prst="ellipse">
              <a:avLst/>
            </a:prstGeom>
            <a:solidFill>
              <a:srgbClr val="FF3300"/>
            </a:solidFill>
            <a:ln w="9525">
              <a:noFill/>
              <a:round/>
              <a:headEnd/>
              <a:tailEnd/>
            </a:ln>
            <a:effectLst/>
          </p:spPr>
          <p:txBody>
            <a:bodyPr wrap="none" anchor="ctr"/>
            <a:lstStyle/>
            <a:p>
              <a:endParaRPr lang="en-US"/>
            </a:p>
          </p:txBody>
        </p:sp>
        <p:sp>
          <p:nvSpPr>
            <p:cNvPr id="422081" name="Oval 193"/>
            <p:cNvSpPr>
              <a:spLocks noChangeArrowheads="1"/>
            </p:cNvSpPr>
            <p:nvPr/>
          </p:nvSpPr>
          <p:spPr bwMode="auto">
            <a:xfrm>
              <a:off x="1492" y="3028"/>
              <a:ext cx="48" cy="48"/>
            </a:xfrm>
            <a:prstGeom prst="ellipse">
              <a:avLst/>
            </a:prstGeom>
            <a:solidFill>
              <a:srgbClr val="FF3300"/>
            </a:solidFill>
            <a:ln w="9525">
              <a:noFill/>
              <a:round/>
              <a:headEnd/>
              <a:tailEnd/>
            </a:ln>
            <a:effectLst/>
          </p:spPr>
          <p:txBody>
            <a:bodyPr wrap="none" anchor="ctr"/>
            <a:lstStyle/>
            <a:p>
              <a:endParaRPr lang="en-US"/>
            </a:p>
          </p:txBody>
        </p:sp>
        <p:sp>
          <p:nvSpPr>
            <p:cNvPr id="422082" name="Oval 194"/>
            <p:cNvSpPr>
              <a:spLocks noChangeArrowheads="1"/>
            </p:cNvSpPr>
            <p:nvPr/>
          </p:nvSpPr>
          <p:spPr bwMode="auto">
            <a:xfrm>
              <a:off x="1405" y="3090"/>
              <a:ext cx="48" cy="48"/>
            </a:xfrm>
            <a:prstGeom prst="ellipse">
              <a:avLst/>
            </a:prstGeom>
            <a:solidFill>
              <a:srgbClr val="FF3300"/>
            </a:solidFill>
            <a:ln w="9525">
              <a:noFill/>
              <a:round/>
              <a:headEnd/>
              <a:tailEnd/>
            </a:ln>
            <a:effectLst/>
          </p:spPr>
          <p:txBody>
            <a:bodyPr wrap="none" anchor="ctr"/>
            <a:lstStyle/>
            <a:p>
              <a:endParaRPr lang="en-US"/>
            </a:p>
          </p:txBody>
        </p:sp>
        <p:sp>
          <p:nvSpPr>
            <p:cNvPr id="422083" name="Oval 195"/>
            <p:cNvSpPr>
              <a:spLocks noChangeArrowheads="1"/>
            </p:cNvSpPr>
            <p:nvPr/>
          </p:nvSpPr>
          <p:spPr bwMode="auto">
            <a:xfrm>
              <a:off x="1428" y="3022"/>
              <a:ext cx="48" cy="48"/>
            </a:xfrm>
            <a:prstGeom prst="ellipse">
              <a:avLst/>
            </a:prstGeom>
            <a:solidFill>
              <a:srgbClr val="FF3300"/>
            </a:solidFill>
            <a:ln w="9525">
              <a:noFill/>
              <a:round/>
              <a:headEnd/>
              <a:tailEnd/>
            </a:ln>
            <a:effectLst/>
          </p:spPr>
          <p:txBody>
            <a:bodyPr wrap="none" anchor="ctr"/>
            <a:lstStyle/>
            <a:p>
              <a:endParaRPr lang="en-US"/>
            </a:p>
          </p:txBody>
        </p:sp>
        <p:sp>
          <p:nvSpPr>
            <p:cNvPr id="422084" name="Oval 196"/>
            <p:cNvSpPr>
              <a:spLocks noChangeArrowheads="1"/>
            </p:cNvSpPr>
            <p:nvPr/>
          </p:nvSpPr>
          <p:spPr bwMode="auto">
            <a:xfrm>
              <a:off x="1455" y="2956"/>
              <a:ext cx="48" cy="48"/>
            </a:xfrm>
            <a:prstGeom prst="ellipse">
              <a:avLst/>
            </a:prstGeom>
            <a:solidFill>
              <a:srgbClr val="FF3300"/>
            </a:solidFill>
            <a:ln w="9525">
              <a:noFill/>
              <a:round/>
              <a:headEnd/>
              <a:tailEnd/>
            </a:ln>
            <a:effectLst/>
          </p:spPr>
          <p:txBody>
            <a:bodyPr wrap="none" anchor="ctr"/>
            <a:lstStyle/>
            <a:p>
              <a:endParaRPr lang="en-US"/>
            </a:p>
          </p:txBody>
        </p:sp>
        <p:sp>
          <p:nvSpPr>
            <p:cNvPr id="422085" name="Oval 197"/>
            <p:cNvSpPr>
              <a:spLocks noChangeArrowheads="1"/>
            </p:cNvSpPr>
            <p:nvPr/>
          </p:nvSpPr>
          <p:spPr bwMode="auto">
            <a:xfrm>
              <a:off x="1505" y="3097"/>
              <a:ext cx="48" cy="48"/>
            </a:xfrm>
            <a:prstGeom prst="ellipse">
              <a:avLst/>
            </a:prstGeom>
            <a:solidFill>
              <a:srgbClr val="FF3300"/>
            </a:solidFill>
            <a:ln w="9525">
              <a:noFill/>
              <a:round/>
              <a:headEnd/>
              <a:tailEnd/>
            </a:ln>
            <a:effectLst/>
          </p:spPr>
          <p:txBody>
            <a:bodyPr wrap="none" anchor="ctr"/>
            <a:lstStyle/>
            <a:p>
              <a:endParaRPr lang="en-US"/>
            </a:p>
          </p:txBody>
        </p:sp>
        <p:sp>
          <p:nvSpPr>
            <p:cNvPr id="422086" name="Oval 198"/>
            <p:cNvSpPr>
              <a:spLocks noChangeArrowheads="1"/>
            </p:cNvSpPr>
            <p:nvPr/>
          </p:nvSpPr>
          <p:spPr bwMode="auto">
            <a:xfrm>
              <a:off x="1523" y="3158"/>
              <a:ext cx="48" cy="48"/>
            </a:xfrm>
            <a:prstGeom prst="ellipse">
              <a:avLst/>
            </a:prstGeom>
            <a:solidFill>
              <a:srgbClr val="FF3300"/>
            </a:solidFill>
            <a:ln w="9525">
              <a:noFill/>
              <a:round/>
              <a:headEnd/>
              <a:tailEnd/>
            </a:ln>
            <a:effectLst/>
          </p:spPr>
          <p:txBody>
            <a:bodyPr wrap="none" anchor="ctr"/>
            <a:lstStyle/>
            <a:p>
              <a:endParaRPr lang="en-US"/>
            </a:p>
          </p:txBody>
        </p:sp>
        <p:sp>
          <p:nvSpPr>
            <p:cNvPr id="422087" name="Oval 199"/>
            <p:cNvSpPr>
              <a:spLocks noChangeArrowheads="1"/>
            </p:cNvSpPr>
            <p:nvPr/>
          </p:nvSpPr>
          <p:spPr bwMode="auto">
            <a:xfrm>
              <a:off x="1537" y="3234"/>
              <a:ext cx="48" cy="48"/>
            </a:xfrm>
            <a:prstGeom prst="ellipse">
              <a:avLst/>
            </a:prstGeom>
            <a:solidFill>
              <a:srgbClr val="FF3300"/>
            </a:solidFill>
            <a:ln w="9525">
              <a:noFill/>
              <a:round/>
              <a:headEnd/>
              <a:tailEnd/>
            </a:ln>
            <a:effectLst/>
          </p:spPr>
          <p:txBody>
            <a:bodyPr wrap="none" anchor="ctr"/>
            <a:lstStyle/>
            <a:p>
              <a:endParaRPr lang="en-US"/>
            </a:p>
          </p:txBody>
        </p:sp>
        <p:sp>
          <p:nvSpPr>
            <p:cNvPr id="422088" name="Oval 200"/>
            <p:cNvSpPr>
              <a:spLocks noChangeArrowheads="1"/>
            </p:cNvSpPr>
            <p:nvPr/>
          </p:nvSpPr>
          <p:spPr bwMode="auto">
            <a:xfrm>
              <a:off x="1555" y="3303"/>
              <a:ext cx="48" cy="48"/>
            </a:xfrm>
            <a:prstGeom prst="ellipse">
              <a:avLst/>
            </a:prstGeom>
            <a:solidFill>
              <a:srgbClr val="FF3300"/>
            </a:solidFill>
            <a:ln w="9525">
              <a:noFill/>
              <a:round/>
              <a:headEnd/>
              <a:tailEnd/>
            </a:ln>
            <a:effectLst/>
          </p:spPr>
          <p:txBody>
            <a:bodyPr wrap="none" anchor="ctr"/>
            <a:lstStyle/>
            <a:p>
              <a:endParaRPr lang="en-US"/>
            </a:p>
          </p:txBody>
        </p:sp>
        <p:sp>
          <p:nvSpPr>
            <p:cNvPr id="422089" name="Oval 201"/>
            <p:cNvSpPr>
              <a:spLocks noChangeArrowheads="1"/>
            </p:cNvSpPr>
            <p:nvPr/>
          </p:nvSpPr>
          <p:spPr bwMode="auto">
            <a:xfrm>
              <a:off x="1571"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090" name="Oval 202"/>
            <p:cNvSpPr>
              <a:spLocks noChangeArrowheads="1"/>
            </p:cNvSpPr>
            <p:nvPr/>
          </p:nvSpPr>
          <p:spPr bwMode="auto">
            <a:xfrm>
              <a:off x="1601" y="3437"/>
              <a:ext cx="48" cy="48"/>
            </a:xfrm>
            <a:prstGeom prst="ellipse">
              <a:avLst/>
            </a:prstGeom>
            <a:solidFill>
              <a:srgbClr val="FF3300"/>
            </a:solidFill>
            <a:ln w="9525">
              <a:noFill/>
              <a:round/>
              <a:headEnd/>
              <a:tailEnd/>
            </a:ln>
            <a:effectLst/>
          </p:spPr>
          <p:txBody>
            <a:bodyPr wrap="none" anchor="ctr"/>
            <a:lstStyle/>
            <a:p>
              <a:endParaRPr lang="en-US"/>
            </a:p>
          </p:txBody>
        </p:sp>
        <p:sp>
          <p:nvSpPr>
            <p:cNvPr id="422091" name="Oval 203"/>
            <p:cNvSpPr>
              <a:spLocks noChangeArrowheads="1"/>
            </p:cNvSpPr>
            <p:nvPr/>
          </p:nvSpPr>
          <p:spPr bwMode="auto">
            <a:xfrm>
              <a:off x="1637"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092" name="Oval 204"/>
            <p:cNvSpPr>
              <a:spLocks noChangeArrowheads="1"/>
            </p:cNvSpPr>
            <p:nvPr/>
          </p:nvSpPr>
          <p:spPr bwMode="auto">
            <a:xfrm>
              <a:off x="1659" y="3301"/>
              <a:ext cx="48" cy="48"/>
            </a:xfrm>
            <a:prstGeom prst="ellipse">
              <a:avLst/>
            </a:prstGeom>
            <a:solidFill>
              <a:srgbClr val="FF3300"/>
            </a:solidFill>
            <a:ln w="9525">
              <a:noFill/>
              <a:round/>
              <a:headEnd/>
              <a:tailEnd/>
            </a:ln>
            <a:effectLst/>
          </p:spPr>
          <p:txBody>
            <a:bodyPr wrap="none" anchor="ctr"/>
            <a:lstStyle/>
            <a:p>
              <a:endParaRPr lang="en-US"/>
            </a:p>
          </p:txBody>
        </p:sp>
        <p:sp>
          <p:nvSpPr>
            <p:cNvPr id="422093" name="Oval 205"/>
            <p:cNvSpPr>
              <a:spLocks noChangeArrowheads="1"/>
            </p:cNvSpPr>
            <p:nvPr/>
          </p:nvSpPr>
          <p:spPr bwMode="auto">
            <a:xfrm>
              <a:off x="1673" y="3233"/>
              <a:ext cx="48" cy="48"/>
            </a:xfrm>
            <a:prstGeom prst="ellipse">
              <a:avLst/>
            </a:prstGeom>
            <a:solidFill>
              <a:srgbClr val="FF3300"/>
            </a:solidFill>
            <a:ln w="9525">
              <a:noFill/>
              <a:round/>
              <a:headEnd/>
              <a:tailEnd/>
            </a:ln>
            <a:effectLst/>
          </p:spPr>
          <p:txBody>
            <a:bodyPr wrap="none" anchor="ctr"/>
            <a:lstStyle/>
            <a:p>
              <a:endParaRPr lang="en-US"/>
            </a:p>
          </p:txBody>
        </p:sp>
        <p:sp>
          <p:nvSpPr>
            <p:cNvPr id="422094" name="Oval 206"/>
            <p:cNvSpPr>
              <a:spLocks noChangeArrowheads="1"/>
            </p:cNvSpPr>
            <p:nvPr/>
          </p:nvSpPr>
          <p:spPr bwMode="auto">
            <a:xfrm>
              <a:off x="1694" y="3161"/>
              <a:ext cx="48" cy="48"/>
            </a:xfrm>
            <a:prstGeom prst="ellipse">
              <a:avLst/>
            </a:prstGeom>
            <a:solidFill>
              <a:srgbClr val="FF3300"/>
            </a:solidFill>
            <a:ln w="9525">
              <a:noFill/>
              <a:round/>
              <a:headEnd/>
              <a:tailEnd/>
            </a:ln>
            <a:effectLst/>
          </p:spPr>
          <p:txBody>
            <a:bodyPr wrap="none" anchor="ctr"/>
            <a:lstStyle/>
            <a:p>
              <a:endParaRPr lang="en-US"/>
            </a:p>
          </p:txBody>
        </p:sp>
        <p:sp>
          <p:nvSpPr>
            <p:cNvPr id="422095" name="Oval 207"/>
            <p:cNvSpPr>
              <a:spLocks noChangeArrowheads="1"/>
            </p:cNvSpPr>
            <p:nvPr/>
          </p:nvSpPr>
          <p:spPr bwMode="auto">
            <a:xfrm>
              <a:off x="1793" y="3035"/>
              <a:ext cx="48" cy="48"/>
            </a:xfrm>
            <a:prstGeom prst="ellipse">
              <a:avLst/>
            </a:prstGeom>
            <a:solidFill>
              <a:srgbClr val="FF3300"/>
            </a:solidFill>
            <a:ln w="9525">
              <a:noFill/>
              <a:round/>
              <a:headEnd/>
              <a:tailEnd/>
            </a:ln>
            <a:effectLst/>
          </p:spPr>
          <p:txBody>
            <a:bodyPr wrap="none" anchor="ctr"/>
            <a:lstStyle/>
            <a:p>
              <a:endParaRPr lang="en-US"/>
            </a:p>
          </p:txBody>
        </p:sp>
        <p:sp>
          <p:nvSpPr>
            <p:cNvPr id="422096" name="Oval 208"/>
            <p:cNvSpPr>
              <a:spLocks noChangeArrowheads="1"/>
            </p:cNvSpPr>
            <p:nvPr/>
          </p:nvSpPr>
          <p:spPr bwMode="auto">
            <a:xfrm>
              <a:off x="1706" y="3097"/>
              <a:ext cx="48" cy="48"/>
            </a:xfrm>
            <a:prstGeom prst="ellipse">
              <a:avLst/>
            </a:prstGeom>
            <a:solidFill>
              <a:srgbClr val="FF3300"/>
            </a:solidFill>
            <a:ln w="9525">
              <a:noFill/>
              <a:round/>
              <a:headEnd/>
              <a:tailEnd/>
            </a:ln>
            <a:effectLst/>
          </p:spPr>
          <p:txBody>
            <a:bodyPr wrap="none" anchor="ctr"/>
            <a:lstStyle/>
            <a:p>
              <a:endParaRPr lang="en-US"/>
            </a:p>
          </p:txBody>
        </p:sp>
        <p:sp>
          <p:nvSpPr>
            <p:cNvPr id="422097" name="Oval 209"/>
            <p:cNvSpPr>
              <a:spLocks noChangeArrowheads="1"/>
            </p:cNvSpPr>
            <p:nvPr/>
          </p:nvSpPr>
          <p:spPr bwMode="auto">
            <a:xfrm>
              <a:off x="1725" y="3029"/>
              <a:ext cx="48" cy="48"/>
            </a:xfrm>
            <a:prstGeom prst="ellipse">
              <a:avLst/>
            </a:prstGeom>
            <a:solidFill>
              <a:srgbClr val="FF3300"/>
            </a:solidFill>
            <a:ln w="9525">
              <a:noFill/>
              <a:round/>
              <a:headEnd/>
              <a:tailEnd/>
            </a:ln>
            <a:effectLst/>
          </p:spPr>
          <p:txBody>
            <a:bodyPr wrap="none" anchor="ctr"/>
            <a:lstStyle/>
            <a:p>
              <a:endParaRPr lang="en-US"/>
            </a:p>
          </p:txBody>
        </p:sp>
        <p:sp>
          <p:nvSpPr>
            <p:cNvPr id="422098" name="Oval 210"/>
            <p:cNvSpPr>
              <a:spLocks noChangeArrowheads="1"/>
            </p:cNvSpPr>
            <p:nvPr/>
          </p:nvSpPr>
          <p:spPr bwMode="auto">
            <a:xfrm>
              <a:off x="1756" y="2963"/>
              <a:ext cx="48" cy="48"/>
            </a:xfrm>
            <a:prstGeom prst="ellipse">
              <a:avLst/>
            </a:prstGeom>
            <a:solidFill>
              <a:srgbClr val="FF3300"/>
            </a:solidFill>
            <a:ln w="9525">
              <a:noFill/>
              <a:round/>
              <a:headEnd/>
              <a:tailEnd/>
            </a:ln>
            <a:effectLst/>
          </p:spPr>
          <p:txBody>
            <a:bodyPr wrap="none" anchor="ctr"/>
            <a:lstStyle/>
            <a:p>
              <a:endParaRPr lang="en-US"/>
            </a:p>
          </p:txBody>
        </p:sp>
        <p:sp>
          <p:nvSpPr>
            <p:cNvPr id="422099" name="Oval 211"/>
            <p:cNvSpPr>
              <a:spLocks noChangeArrowheads="1"/>
            </p:cNvSpPr>
            <p:nvPr/>
          </p:nvSpPr>
          <p:spPr bwMode="auto">
            <a:xfrm>
              <a:off x="1810" y="3100"/>
              <a:ext cx="48" cy="48"/>
            </a:xfrm>
            <a:prstGeom prst="ellipse">
              <a:avLst/>
            </a:prstGeom>
            <a:solidFill>
              <a:srgbClr val="FF3300"/>
            </a:solidFill>
            <a:ln w="9525">
              <a:noFill/>
              <a:round/>
              <a:headEnd/>
              <a:tailEnd/>
            </a:ln>
            <a:effectLst/>
          </p:spPr>
          <p:txBody>
            <a:bodyPr wrap="none" anchor="ctr"/>
            <a:lstStyle/>
            <a:p>
              <a:endParaRPr lang="en-US"/>
            </a:p>
          </p:txBody>
        </p:sp>
        <p:sp>
          <p:nvSpPr>
            <p:cNvPr id="422100" name="Oval 212"/>
            <p:cNvSpPr>
              <a:spLocks noChangeArrowheads="1"/>
            </p:cNvSpPr>
            <p:nvPr/>
          </p:nvSpPr>
          <p:spPr bwMode="auto">
            <a:xfrm>
              <a:off x="1826" y="3165"/>
              <a:ext cx="48" cy="48"/>
            </a:xfrm>
            <a:prstGeom prst="ellipse">
              <a:avLst/>
            </a:prstGeom>
            <a:solidFill>
              <a:srgbClr val="FF3300"/>
            </a:solidFill>
            <a:ln w="9525">
              <a:noFill/>
              <a:round/>
              <a:headEnd/>
              <a:tailEnd/>
            </a:ln>
            <a:effectLst/>
          </p:spPr>
          <p:txBody>
            <a:bodyPr wrap="none" anchor="ctr"/>
            <a:lstStyle/>
            <a:p>
              <a:endParaRPr lang="en-US"/>
            </a:p>
          </p:txBody>
        </p:sp>
        <p:sp>
          <p:nvSpPr>
            <p:cNvPr id="422101" name="Oval 213"/>
            <p:cNvSpPr>
              <a:spLocks noChangeArrowheads="1"/>
            </p:cNvSpPr>
            <p:nvPr/>
          </p:nvSpPr>
          <p:spPr bwMode="auto">
            <a:xfrm>
              <a:off x="1844" y="3237"/>
              <a:ext cx="48" cy="48"/>
            </a:xfrm>
            <a:prstGeom prst="ellipse">
              <a:avLst/>
            </a:prstGeom>
            <a:solidFill>
              <a:srgbClr val="FF3300"/>
            </a:solidFill>
            <a:ln w="9525">
              <a:noFill/>
              <a:round/>
              <a:headEnd/>
              <a:tailEnd/>
            </a:ln>
            <a:effectLst/>
          </p:spPr>
          <p:txBody>
            <a:bodyPr wrap="none" anchor="ctr"/>
            <a:lstStyle/>
            <a:p>
              <a:endParaRPr lang="en-US"/>
            </a:p>
          </p:txBody>
        </p:sp>
        <p:sp>
          <p:nvSpPr>
            <p:cNvPr id="422102" name="Oval 214"/>
            <p:cNvSpPr>
              <a:spLocks noChangeArrowheads="1"/>
            </p:cNvSpPr>
            <p:nvPr/>
          </p:nvSpPr>
          <p:spPr bwMode="auto">
            <a:xfrm>
              <a:off x="1862" y="3306"/>
              <a:ext cx="48" cy="48"/>
            </a:xfrm>
            <a:prstGeom prst="ellipse">
              <a:avLst/>
            </a:prstGeom>
            <a:solidFill>
              <a:srgbClr val="FF3300"/>
            </a:solidFill>
            <a:ln w="9525">
              <a:noFill/>
              <a:round/>
              <a:headEnd/>
              <a:tailEnd/>
            </a:ln>
            <a:effectLst/>
          </p:spPr>
          <p:txBody>
            <a:bodyPr wrap="none" anchor="ctr"/>
            <a:lstStyle/>
            <a:p>
              <a:endParaRPr lang="en-US"/>
            </a:p>
          </p:txBody>
        </p:sp>
        <p:sp>
          <p:nvSpPr>
            <p:cNvPr id="422103" name="Oval 215"/>
            <p:cNvSpPr>
              <a:spLocks noChangeArrowheads="1"/>
            </p:cNvSpPr>
            <p:nvPr/>
          </p:nvSpPr>
          <p:spPr bwMode="auto">
            <a:xfrm>
              <a:off x="1878" y="3378"/>
              <a:ext cx="48" cy="48"/>
            </a:xfrm>
            <a:prstGeom prst="ellipse">
              <a:avLst/>
            </a:prstGeom>
            <a:solidFill>
              <a:srgbClr val="FF3300"/>
            </a:solidFill>
            <a:ln w="9525">
              <a:noFill/>
              <a:round/>
              <a:headEnd/>
              <a:tailEnd/>
            </a:ln>
            <a:effectLst/>
          </p:spPr>
          <p:txBody>
            <a:bodyPr wrap="none" anchor="ctr"/>
            <a:lstStyle/>
            <a:p>
              <a:endParaRPr lang="en-US"/>
            </a:p>
          </p:txBody>
        </p:sp>
        <p:sp>
          <p:nvSpPr>
            <p:cNvPr id="422104" name="Oval 216"/>
            <p:cNvSpPr>
              <a:spLocks noChangeArrowheads="1"/>
            </p:cNvSpPr>
            <p:nvPr/>
          </p:nvSpPr>
          <p:spPr bwMode="auto">
            <a:xfrm>
              <a:off x="1908" y="3440"/>
              <a:ext cx="48" cy="48"/>
            </a:xfrm>
            <a:prstGeom prst="ellipse">
              <a:avLst/>
            </a:prstGeom>
            <a:solidFill>
              <a:srgbClr val="FF3300"/>
            </a:solidFill>
            <a:ln w="9525">
              <a:noFill/>
              <a:round/>
              <a:headEnd/>
              <a:tailEnd/>
            </a:ln>
            <a:effectLst/>
          </p:spPr>
          <p:txBody>
            <a:bodyPr wrap="none" anchor="ctr"/>
            <a:lstStyle/>
            <a:p>
              <a:endParaRPr lang="en-US"/>
            </a:p>
          </p:txBody>
        </p:sp>
        <p:sp>
          <p:nvSpPr>
            <p:cNvPr id="422105" name="Oval 217"/>
            <p:cNvSpPr>
              <a:spLocks noChangeArrowheads="1"/>
            </p:cNvSpPr>
            <p:nvPr/>
          </p:nvSpPr>
          <p:spPr bwMode="auto">
            <a:xfrm>
              <a:off x="1944" y="3378"/>
              <a:ext cx="48" cy="48"/>
            </a:xfrm>
            <a:prstGeom prst="ellipse">
              <a:avLst/>
            </a:prstGeom>
            <a:solidFill>
              <a:srgbClr val="FF3300"/>
            </a:solidFill>
            <a:ln w="9525">
              <a:noFill/>
              <a:round/>
              <a:headEnd/>
              <a:tailEnd/>
            </a:ln>
            <a:effectLst/>
          </p:spPr>
          <p:txBody>
            <a:bodyPr wrap="none" anchor="ctr"/>
            <a:lstStyle/>
            <a:p>
              <a:endParaRPr lang="en-US"/>
            </a:p>
          </p:txBody>
        </p:sp>
        <p:sp>
          <p:nvSpPr>
            <p:cNvPr id="422106" name="Oval 218"/>
            <p:cNvSpPr>
              <a:spLocks noChangeArrowheads="1"/>
            </p:cNvSpPr>
            <p:nvPr/>
          </p:nvSpPr>
          <p:spPr bwMode="auto">
            <a:xfrm>
              <a:off x="1966" y="3304"/>
              <a:ext cx="48" cy="48"/>
            </a:xfrm>
            <a:prstGeom prst="ellipse">
              <a:avLst/>
            </a:prstGeom>
            <a:solidFill>
              <a:srgbClr val="FF3300"/>
            </a:solidFill>
            <a:ln w="9525">
              <a:noFill/>
              <a:round/>
              <a:headEnd/>
              <a:tailEnd/>
            </a:ln>
            <a:effectLst/>
          </p:spPr>
          <p:txBody>
            <a:bodyPr wrap="none" anchor="ctr"/>
            <a:lstStyle/>
            <a:p>
              <a:endParaRPr lang="en-US"/>
            </a:p>
          </p:txBody>
        </p:sp>
        <p:sp>
          <p:nvSpPr>
            <p:cNvPr id="422107" name="Oval 219"/>
            <p:cNvSpPr>
              <a:spLocks noChangeArrowheads="1"/>
            </p:cNvSpPr>
            <p:nvPr/>
          </p:nvSpPr>
          <p:spPr bwMode="auto">
            <a:xfrm>
              <a:off x="1980" y="3236"/>
              <a:ext cx="48" cy="48"/>
            </a:xfrm>
            <a:prstGeom prst="ellipse">
              <a:avLst/>
            </a:prstGeom>
            <a:solidFill>
              <a:srgbClr val="FF3300"/>
            </a:solidFill>
            <a:ln w="9525">
              <a:noFill/>
              <a:round/>
              <a:headEnd/>
              <a:tailEnd/>
            </a:ln>
            <a:effectLst/>
          </p:spPr>
          <p:txBody>
            <a:bodyPr wrap="none" anchor="ctr"/>
            <a:lstStyle/>
            <a:p>
              <a:endParaRPr lang="en-US"/>
            </a:p>
          </p:txBody>
        </p:sp>
        <p:sp>
          <p:nvSpPr>
            <p:cNvPr id="422108" name="Oval 220"/>
            <p:cNvSpPr>
              <a:spLocks noChangeArrowheads="1"/>
            </p:cNvSpPr>
            <p:nvPr/>
          </p:nvSpPr>
          <p:spPr bwMode="auto">
            <a:xfrm>
              <a:off x="1995" y="3162"/>
              <a:ext cx="48" cy="48"/>
            </a:xfrm>
            <a:prstGeom prst="ellipse">
              <a:avLst/>
            </a:prstGeom>
            <a:solidFill>
              <a:srgbClr val="FF3300"/>
            </a:solidFill>
            <a:ln w="9525">
              <a:noFill/>
              <a:round/>
              <a:headEnd/>
              <a:tailEnd/>
            </a:ln>
            <a:effectLst/>
          </p:spPr>
          <p:txBody>
            <a:bodyPr wrap="none" anchor="ctr"/>
            <a:lstStyle/>
            <a:p>
              <a:endParaRPr lang="en-US"/>
            </a:p>
          </p:txBody>
        </p:sp>
        <p:sp>
          <p:nvSpPr>
            <p:cNvPr id="422109" name="Oval 221"/>
            <p:cNvSpPr>
              <a:spLocks noChangeArrowheads="1"/>
            </p:cNvSpPr>
            <p:nvPr/>
          </p:nvSpPr>
          <p:spPr bwMode="auto">
            <a:xfrm>
              <a:off x="2094" y="3036"/>
              <a:ext cx="48" cy="48"/>
            </a:xfrm>
            <a:prstGeom prst="ellipse">
              <a:avLst/>
            </a:prstGeom>
            <a:solidFill>
              <a:srgbClr val="FF3300"/>
            </a:solidFill>
            <a:ln w="9525">
              <a:noFill/>
              <a:round/>
              <a:headEnd/>
              <a:tailEnd/>
            </a:ln>
            <a:effectLst/>
          </p:spPr>
          <p:txBody>
            <a:bodyPr wrap="none" anchor="ctr"/>
            <a:lstStyle/>
            <a:p>
              <a:endParaRPr lang="en-US"/>
            </a:p>
          </p:txBody>
        </p:sp>
        <p:sp>
          <p:nvSpPr>
            <p:cNvPr id="422110" name="Oval 222"/>
            <p:cNvSpPr>
              <a:spLocks noChangeArrowheads="1"/>
            </p:cNvSpPr>
            <p:nvPr/>
          </p:nvSpPr>
          <p:spPr bwMode="auto">
            <a:xfrm>
              <a:off x="2007" y="3098"/>
              <a:ext cx="48" cy="48"/>
            </a:xfrm>
            <a:prstGeom prst="ellipse">
              <a:avLst/>
            </a:prstGeom>
            <a:solidFill>
              <a:srgbClr val="FF3300"/>
            </a:solidFill>
            <a:ln w="9525">
              <a:noFill/>
              <a:round/>
              <a:headEnd/>
              <a:tailEnd/>
            </a:ln>
            <a:effectLst/>
          </p:spPr>
          <p:txBody>
            <a:bodyPr wrap="none" anchor="ctr"/>
            <a:lstStyle/>
            <a:p>
              <a:endParaRPr lang="en-US"/>
            </a:p>
          </p:txBody>
        </p:sp>
        <p:sp>
          <p:nvSpPr>
            <p:cNvPr id="422111" name="Oval 223"/>
            <p:cNvSpPr>
              <a:spLocks noChangeArrowheads="1"/>
            </p:cNvSpPr>
            <p:nvPr/>
          </p:nvSpPr>
          <p:spPr bwMode="auto">
            <a:xfrm>
              <a:off x="2026" y="3030"/>
              <a:ext cx="48" cy="48"/>
            </a:xfrm>
            <a:prstGeom prst="ellipse">
              <a:avLst/>
            </a:prstGeom>
            <a:solidFill>
              <a:srgbClr val="FF3300"/>
            </a:solidFill>
            <a:ln w="9525">
              <a:noFill/>
              <a:round/>
              <a:headEnd/>
              <a:tailEnd/>
            </a:ln>
            <a:effectLst/>
          </p:spPr>
          <p:txBody>
            <a:bodyPr wrap="none" anchor="ctr"/>
            <a:lstStyle/>
            <a:p>
              <a:endParaRPr lang="en-US"/>
            </a:p>
          </p:txBody>
        </p:sp>
        <p:sp>
          <p:nvSpPr>
            <p:cNvPr id="422112" name="Oval 224"/>
            <p:cNvSpPr>
              <a:spLocks noChangeArrowheads="1"/>
            </p:cNvSpPr>
            <p:nvPr/>
          </p:nvSpPr>
          <p:spPr bwMode="auto">
            <a:xfrm>
              <a:off x="2057" y="2964"/>
              <a:ext cx="48" cy="48"/>
            </a:xfrm>
            <a:prstGeom prst="ellipse">
              <a:avLst/>
            </a:prstGeom>
            <a:solidFill>
              <a:srgbClr val="FF3300"/>
            </a:solidFill>
            <a:ln w="9525">
              <a:noFill/>
              <a:round/>
              <a:headEnd/>
              <a:tailEnd/>
            </a:ln>
            <a:effectLst/>
          </p:spPr>
          <p:txBody>
            <a:bodyPr wrap="none" anchor="ctr"/>
            <a:lstStyle/>
            <a:p>
              <a:endParaRPr lang="en-US"/>
            </a:p>
          </p:txBody>
        </p:sp>
        <p:sp>
          <p:nvSpPr>
            <p:cNvPr id="422113" name="Oval 225"/>
            <p:cNvSpPr>
              <a:spLocks noChangeArrowheads="1"/>
            </p:cNvSpPr>
            <p:nvPr/>
          </p:nvSpPr>
          <p:spPr bwMode="auto">
            <a:xfrm>
              <a:off x="2111" y="3101"/>
              <a:ext cx="48" cy="48"/>
            </a:xfrm>
            <a:prstGeom prst="ellipse">
              <a:avLst/>
            </a:prstGeom>
            <a:solidFill>
              <a:srgbClr val="FF3300"/>
            </a:solidFill>
            <a:ln w="9525">
              <a:noFill/>
              <a:round/>
              <a:headEnd/>
              <a:tailEnd/>
            </a:ln>
            <a:effectLst/>
          </p:spPr>
          <p:txBody>
            <a:bodyPr wrap="none" anchor="ctr"/>
            <a:lstStyle/>
            <a:p>
              <a:endParaRPr lang="en-US"/>
            </a:p>
          </p:txBody>
        </p:sp>
        <p:sp>
          <p:nvSpPr>
            <p:cNvPr id="422114" name="Oval 226"/>
            <p:cNvSpPr>
              <a:spLocks noChangeArrowheads="1"/>
            </p:cNvSpPr>
            <p:nvPr/>
          </p:nvSpPr>
          <p:spPr bwMode="auto">
            <a:xfrm>
              <a:off x="2127" y="3166"/>
              <a:ext cx="48" cy="48"/>
            </a:xfrm>
            <a:prstGeom prst="ellipse">
              <a:avLst/>
            </a:prstGeom>
            <a:solidFill>
              <a:srgbClr val="FF3300"/>
            </a:solidFill>
            <a:ln w="9525">
              <a:noFill/>
              <a:round/>
              <a:headEnd/>
              <a:tailEnd/>
            </a:ln>
            <a:effectLst/>
          </p:spPr>
          <p:txBody>
            <a:bodyPr wrap="none" anchor="ctr"/>
            <a:lstStyle/>
            <a:p>
              <a:endParaRPr lang="en-US"/>
            </a:p>
          </p:txBody>
        </p:sp>
        <p:sp>
          <p:nvSpPr>
            <p:cNvPr id="422115" name="Oval 227"/>
            <p:cNvSpPr>
              <a:spLocks noChangeArrowheads="1"/>
            </p:cNvSpPr>
            <p:nvPr/>
          </p:nvSpPr>
          <p:spPr bwMode="auto">
            <a:xfrm>
              <a:off x="2139" y="3234"/>
              <a:ext cx="48" cy="48"/>
            </a:xfrm>
            <a:prstGeom prst="ellipse">
              <a:avLst/>
            </a:prstGeom>
            <a:solidFill>
              <a:srgbClr val="FF3300"/>
            </a:solidFill>
            <a:ln w="9525">
              <a:noFill/>
              <a:round/>
              <a:headEnd/>
              <a:tailEnd/>
            </a:ln>
            <a:effectLst/>
          </p:spPr>
          <p:txBody>
            <a:bodyPr wrap="none" anchor="ctr"/>
            <a:lstStyle/>
            <a:p>
              <a:endParaRPr lang="en-US"/>
            </a:p>
          </p:txBody>
        </p:sp>
        <p:sp>
          <p:nvSpPr>
            <p:cNvPr id="422116" name="Oval 228"/>
            <p:cNvSpPr>
              <a:spLocks noChangeArrowheads="1"/>
            </p:cNvSpPr>
            <p:nvPr/>
          </p:nvSpPr>
          <p:spPr bwMode="auto">
            <a:xfrm>
              <a:off x="2157" y="3303"/>
              <a:ext cx="48" cy="48"/>
            </a:xfrm>
            <a:prstGeom prst="ellipse">
              <a:avLst/>
            </a:prstGeom>
            <a:solidFill>
              <a:srgbClr val="FF3300"/>
            </a:solidFill>
            <a:ln w="9525">
              <a:noFill/>
              <a:round/>
              <a:headEnd/>
              <a:tailEnd/>
            </a:ln>
            <a:effectLst/>
          </p:spPr>
          <p:txBody>
            <a:bodyPr wrap="none" anchor="ctr"/>
            <a:lstStyle/>
            <a:p>
              <a:endParaRPr lang="en-US"/>
            </a:p>
          </p:txBody>
        </p:sp>
        <p:sp>
          <p:nvSpPr>
            <p:cNvPr id="422117" name="Oval 229"/>
            <p:cNvSpPr>
              <a:spLocks noChangeArrowheads="1"/>
            </p:cNvSpPr>
            <p:nvPr/>
          </p:nvSpPr>
          <p:spPr bwMode="auto">
            <a:xfrm>
              <a:off x="2173" y="3375"/>
              <a:ext cx="48" cy="48"/>
            </a:xfrm>
            <a:prstGeom prst="ellipse">
              <a:avLst/>
            </a:prstGeom>
            <a:solidFill>
              <a:srgbClr val="FF3300"/>
            </a:solidFill>
            <a:ln w="9525">
              <a:noFill/>
              <a:round/>
              <a:headEnd/>
              <a:tailEnd/>
            </a:ln>
            <a:effectLst/>
          </p:spPr>
          <p:txBody>
            <a:bodyPr wrap="none" anchor="ctr"/>
            <a:lstStyle/>
            <a:p>
              <a:endParaRPr lang="en-US"/>
            </a:p>
          </p:txBody>
        </p:sp>
        <p:sp>
          <p:nvSpPr>
            <p:cNvPr id="422118" name="Oval 230"/>
            <p:cNvSpPr>
              <a:spLocks noChangeArrowheads="1"/>
            </p:cNvSpPr>
            <p:nvPr/>
          </p:nvSpPr>
          <p:spPr bwMode="auto">
            <a:xfrm>
              <a:off x="2203" y="3437"/>
              <a:ext cx="48" cy="48"/>
            </a:xfrm>
            <a:prstGeom prst="ellipse">
              <a:avLst/>
            </a:prstGeom>
            <a:solidFill>
              <a:srgbClr val="FF3300"/>
            </a:solidFill>
            <a:ln w="9525">
              <a:noFill/>
              <a:round/>
              <a:headEnd/>
              <a:tailEnd/>
            </a:ln>
            <a:effectLst/>
          </p:spPr>
          <p:txBody>
            <a:bodyPr wrap="none" anchor="ctr"/>
            <a:lstStyle/>
            <a:p>
              <a:endParaRPr lang="en-US"/>
            </a:p>
          </p:txBody>
        </p:sp>
        <p:sp>
          <p:nvSpPr>
            <p:cNvPr id="422119" name="Oval 231"/>
            <p:cNvSpPr>
              <a:spLocks noChangeArrowheads="1"/>
            </p:cNvSpPr>
            <p:nvPr/>
          </p:nvSpPr>
          <p:spPr bwMode="auto">
            <a:xfrm>
              <a:off x="2239" y="3375"/>
              <a:ext cx="48" cy="48"/>
            </a:xfrm>
            <a:prstGeom prst="ellipse">
              <a:avLst/>
            </a:prstGeom>
            <a:solidFill>
              <a:srgbClr val="FF3300"/>
            </a:solidFill>
            <a:ln w="9525">
              <a:noFill/>
              <a:round/>
              <a:headEnd/>
              <a:tailEnd/>
            </a:ln>
            <a:effectLst/>
          </p:spPr>
          <p:txBody>
            <a:bodyPr wrap="none" anchor="ctr"/>
            <a:lstStyle/>
            <a:p>
              <a:endParaRPr lang="en-US"/>
            </a:p>
          </p:txBody>
        </p:sp>
      </p:grpSp>
      <p:grpSp>
        <p:nvGrpSpPr>
          <p:cNvPr id="12" name="Group 232"/>
          <p:cNvGrpSpPr>
            <a:grpSpLocks/>
          </p:cNvGrpSpPr>
          <p:nvPr/>
        </p:nvGrpSpPr>
        <p:grpSpPr bwMode="auto">
          <a:xfrm>
            <a:off x="2109788" y="2101850"/>
            <a:ext cx="1128712" cy="771526"/>
            <a:chOff x="1395" y="2956"/>
            <a:chExt cx="892" cy="532"/>
          </a:xfrm>
        </p:grpSpPr>
        <p:sp>
          <p:nvSpPr>
            <p:cNvPr id="422121" name="Oval 233"/>
            <p:cNvSpPr>
              <a:spLocks noChangeArrowheads="1"/>
            </p:cNvSpPr>
            <p:nvPr/>
          </p:nvSpPr>
          <p:spPr bwMode="auto">
            <a:xfrm>
              <a:off x="1395" y="3156"/>
              <a:ext cx="48" cy="48"/>
            </a:xfrm>
            <a:prstGeom prst="ellipse">
              <a:avLst/>
            </a:prstGeom>
            <a:solidFill>
              <a:srgbClr val="FFFF00"/>
            </a:solidFill>
            <a:ln w="9525">
              <a:noFill/>
              <a:round/>
              <a:headEnd/>
              <a:tailEnd/>
            </a:ln>
            <a:effectLst/>
          </p:spPr>
          <p:txBody>
            <a:bodyPr wrap="none" anchor="ctr"/>
            <a:lstStyle/>
            <a:p>
              <a:endParaRPr lang="en-US"/>
            </a:p>
          </p:txBody>
        </p:sp>
        <p:sp>
          <p:nvSpPr>
            <p:cNvPr id="422122" name="Oval 234"/>
            <p:cNvSpPr>
              <a:spLocks noChangeArrowheads="1"/>
            </p:cNvSpPr>
            <p:nvPr/>
          </p:nvSpPr>
          <p:spPr bwMode="auto">
            <a:xfrm>
              <a:off x="1492" y="3028"/>
              <a:ext cx="48" cy="48"/>
            </a:xfrm>
            <a:prstGeom prst="ellipse">
              <a:avLst/>
            </a:prstGeom>
            <a:solidFill>
              <a:srgbClr val="FFFF00"/>
            </a:solidFill>
            <a:ln w="9525">
              <a:noFill/>
              <a:round/>
              <a:headEnd/>
              <a:tailEnd/>
            </a:ln>
            <a:effectLst/>
          </p:spPr>
          <p:txBody>
            <a:bodyPr wrap="none" anchor="ctr"/>
            <a:lstStyle/>
            <a:p>
              <a:endParaRPr lang="en-US"/>
            </a:p>
          </p:txBody>
        </p:sp>
        <p:sp>
          <p:nvSpPr>
            <p:cNvPr id="422123" name="Oval 235"/>
            <p:cNvSpPr>
              <a:spLocks noChangeArrowheads="1"/>
            </p:cNvSpPr>
            <p:nvPr/>
          </p:nvSpPr>
          <p:spPr bwMode="auto">
            <a:xfrm>
              <a:off x="1405" y="3090"/>
              <a:ext cx="48" cy="48"/>
            </a:xfrm>
            <a:prstGeom prst="ellipse">
              <a:avLst/>
            </a:prstGeom>
            <a:solidFill>
              <a:srgbClr val="FFFF00"/>
            </a:solidFill>
            <a:ln w="9525">
              <a:noFill/>
              <a:round/>
              <a:headEnd/>
              <a:tailEnd/>
            </a:ln>
            <a:effectLst/>
          </p:spPr>
          <p:txBody>
            <a:bodyPr wrap="none" anchor="ctr"/>
            <a:lstStyle/>
            <a:p>
              <a:endParaRPr lang="en-US"/>
            </a:p>
          </p:txBody>
        </p:sp>
        <p:sp>
          <p:nvSpPr>
            <p:cNvPr id="422124" name="Oval 236"/>
            <p:cNvSpPr>
              <a:spLocks noChangeArrowheads="1"/>
            </p:cNvSpPr>
            <p:nvPr/>
          </p:nvSpPr>
          <p:spPr bwMode="auto">
            <a:xfrm>
              <a:off x="1428" y="3022"/>
              <a:ext cx="48" cy="48"/>
            </a:xfrm>
            <a:prstGeom prst="ellipse">
              <a:avLst/>
            </a:prstGeom>
            <a:solidFill>
              <a:srgbClr val="FFFF00"/>
            </a:solidFill>
            <a:ln w="9525">
              <a:noFill/>
              <a:round/>
              <a:headEnd/>
              <a:tailEnd/>
            </a:ln>
            <a:effectLst/>
          </p:spPr>
          <p:txBody>
            <a:bodyPr wrap="none" anchor="ctr"/>
            <a:lstStyle/>
            <a:p>
              <a:endParaRPr lang="en-US"/>
            </a:p>
          </p:txBody>
        </p:sp>
        <p:sp>
          <p:nvSpPr>
            <p:cNvPr id="422125" name="Oval 237"/>
            <p:cNvSpPr>
              <a:spLocks noChangeArrowheads="1"/>
            </p:cNvSpPr>
            <p:nvPr/>
          </p:nvSpPr>
          <p:spPr bwMode="auto">
            <a:xfrm>
              <a:off x="1455" y="2956"/>
              <a:ext cx="48" cy="48"/>
            </a:xfrm>
            <a:prstGeom prst="ellipse">
              <a:avLst/>
            </a:prstGeom>
            <a:solidFill>
              <a:srgbClr val="FFFF00"/>
            </a:solidFill>
            <a:ln w="9525">
              <a:noFill/>
              <a:round/>
              <a:headEnd/>
              <a:tailEnd/>
            </a:ln>
            <a:effectLst/>
          </p:spPr>
          <p:txBody>
            <a:bodyPr wrap="none" anchor="ctr"/>
            <a:lstStyle/>
            <a:p>
              <a:endParaRPr lang="en-US"/>
            </a:p>
          </p:txBody>
        </p:sp>
        <p:sp>
          <p:nvSpPr>
            <p:cNvPr id="422126" name="Oval 238"/>
            <p:cNvSpPr>
              <a:spLocks noChangeArrowheads="1"/>
            </p:cNvSpPr>
            <p:nvPr/>
          </p:nvSpPr>
          <p:spPr bwMode="auto">
            <a:xfrm>
              <a:off x="1505" y="3097"/>
              <a:ext cx="48" cy="48"/>
            </a:xfrm>
            <a:prstGeom prst="ellipse">
              <a:avLst/>
            </a:prstGeom>
            <a:solidFill>
              <a:srgbClr val="FFFF00"/>
            </a:solidFill>
            <a:ln w="9525">
              <a:noFill/>
              <a:round/>
              <a:headEnd/>
              <a:tailEnd/>
            </a:ln>
            <a:effectLst/>
          </p:spPr>
          <p:txBody>
            <a:bodyPr wrap="none" anchor="ctr"/>
            <a:lstStyle/>
            <a:p>
              <a:endParaRPr lang="en-US"/>
            </a:p>
          </p:txBody>
        </p:sp>
        <p:sp>
          <p:nvSpPr>
            <p:cNvPr id="422127" name="Oval 239"/>
            <p:cNvSpPr>
              <a:spLocks noChangeArrowheads="1"/>
            </p:cNvSpPr>
            <p:nvPr/>
          </p:nvSpPr>
          <p:spPr bwMode="auto">
            <a:xfrm>
              <a:off x="1523" y="3158"/>
              <a:ext cx="48" cy="48"/>
            </a:xfrm>
            <a:prstGeom prst="ellipse">
              <a:avLst/>
            </a:prstGeom>
            <a:solidFill>
              <a:srgbClr val="FFFF00"/>
            </a:solidFill>
            <a:ln w="9525">
              <a:noFill/>
              <a:round/>
              <a:headEnd/>
              <a:tailEnd/>
            </a:ln>
            <a:effectLst/>
          </p:spPr>
          <p:txBody>
            <a:bodyPr wrap="none" anchor="ctr"/>
            <a:lstStyle/>
            <a:p>
              <a:endParaRPr lang="en-US"/>
            </a:p>
          </p:txBody>
        </p:sp>
        <p:sp>
          <p:nvSpPr>
            <p:cNvPr id="422128" name="Oval 240"/>
            <p:cNvSpPr>
              <a:spLocks noChangeArrowheads="1"/>
            </p:cNvSpPr>
            <p:nvPr/>
          </p:nvSpPr>
          <p:spPr bwMode="auto">
            <a:xfrm>
              <a:off x="1537" y="3234"/>
              <a:ext cx="48" cy="48"/>
            </a:xfrm>
            <a:prstGeom prst="ellipse">
              <a:avLst/>
            </a:prstGeom>
            <a:solidFill>
              <a:srgbClr val="FFFF00"/>
            </a:solidFill>
            <a:ln w="9525">
              <a:noFill/>
              <a:round/>
              <a:headEnd/>
              <a:tailEnd/>
            </a:ln>
            <a:effectLst/>
          </p:spPr>
          <p:txBody>
            <a:bodyPr wrap="none" anchor="ctr"/>
            <a:lstStyle/>
            <a:p>
              <a:endParaRPr lang="en-US"/>
            </a:p>
          </p:txBody>
        </p:sp>
        <p:sp>
          <p:nvSpPr>
            <p:cNvPr id="422129" name="Oval 241"/>
            <p:cNvSpPr>
              <a:spLocks noChangeArrowheads="1"/>
            </p:cNvSpPr>
            <p:nvPr/>
          </p:nvSpPr>
          <p:spPr bwMode="auto">
            <a:xfrm>
              <a:off x="1555" y="3303"/>
              <a:ext cx="48" cy="48"/>
            </a:xfrm>
            <a:prstGeom prst="ellipse">
              <a:avLst/>
            </a:prstGeom>
            <a:solidFill>
              <a:srgbClr val="FFFF00"/>
            </a:solidFill>
            <a:ln w="9525">
              <a:noFill/>
              <a:round/>
              <a:headEnd/>
              <a:tailEnd/>
            </a:ln>
            <a:effectLst/>
          </p:spPr>
          <p:txBody>
            <a:bodyPr wrap="none" anchor="ctr"/>
            <a:lstStyle/>
            <a:p>
              <a:endParaRPr lang="en-US"/>
            </a:p>
          </p:txBody>
        </p:sp>
        <p:sp>
          <p:nvSpPr>
            <p:cNvPr id="422130" name="Oval 242"/>
            <p:cNvSpPr>
              <a:spLocks noChangeArrowheads="1"/>
            </p:cNvSpPr>
            <p:nvPr/>
          </p:nvSpPr>
          <p:spPr bwMode="auto">
            <a:xfrm>
              <a:off x="1571"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131" name="Oval 243"/>
            <p:cNvSpPr>
              <a:spLocks noChangeArrowheads="1"/>
            </p:cNvSpPr>
            <p:nvPr/>
          </p:nvSpPr>
          <p:spPr bwMode="auto">
            <a:xfrm>
              <a:off x="1601" y="3437"/>
              <a:ext cx="48" cy="48"/>
            </a:xfrm>
            <a:prstGeom prst="ellipse">
              <a:avLst/>
            </a:prstGeom>
            <a:solidFill>
              <a:srgbClr val="FFFF00"/>
            </a:solidFill>
            <a:ln w="9525">
              <a:noFill/>
              <a:round/>
              <a:headEnd/>
              <a:tailEnd/>
            </a:ln>
            <a:effectLst/>
          </p:spPr>
          <p:txBody>
            <a:bodyPr wrap="none" anchor="ctr"/>
            <a:lstStyle/>
            <a:p>
              <a:endParaRPr lang="en-US"/>
            </a:p>
          </p:txBody>
        </p:sp>
        <p:sp>
          <p:nvSpPr>
            <p:cNvPr id="422132" name="Oval 244"/>
            <p:cNvSpPr>
              <a:spLocks noChangeArrowheads="1"/>
            </p:cNvSpPr>
            <p:nvPr/>
          </p:nvSpPr>
          <p:spPr bwMode="auto">
            <a:xfrm>
              <a:off x="1637"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133" name="Oval 245"/>
            <p:cNvSpPr>
              <a:spLocks noChangeArrowheads="1"/>
            </p:cNvSpPr>
            <p:nvPr/>
          </p:nvSpPr>
          <p:spPr bwMode="auto">
            <a:xfrm>
              <a:off x="1659" y="3301"/>
              <a:ext cx="48" cy="48"/>
            </a:xfrm>
            <a:prstGeom prst="ellipse">
              <a:avLst/>
            </a:prstGeom>
            <a:solidFill>
              <a:srgbClr val="FFFF00"/>
            </a:solidFill>
            <a:ln w="9525">
              <a:noFill/>
              <a:round/>
              <a:headEnd/>
              <a:tailEnd/>
            </a:ln>
            <a:effectLst/>
          </p:spPr>
          <p:txBody>
            <a:bodyPr wrap="none" anchor="ctr"/>
            <a:lstStyle/>
            <a:p>
              <a:endParaRPr lang="en-US"/>
            </a:p>
          </p:txBody>
        </p:sp>
        <p:sp>
          <p:nvSpPr>
            <p:cNvPr id="422134" name="Oval 246"/>
            <p:cNvSpPr>
              <a:spLocks noChangeArrowheads="1"/>
            </p:cNvSpPr>
            <p:nvPr/>
          </p:nvSpPr>
          <p:spPr bwMode="auto">
            <a:xfrm>
              <a:off x="1673" y="3233"/>
              <a:ext cx="48" cy="48"/>
            </a:xfrm>
            <a:prstGeom prst="ellipse">
              <a:avLst/>
            </a:prstGeom>
            <a:solidFill>
              <a:srgbClr val="FFFF00"/>
            </a:solidFill>
            <a:ln w="9525">
              <a:noFill/>
              <a:round/>
              <a:headEnd/>
              <a:tailEnd/>
            </a:ln>
            <a:effectLst/>
          </p:spPr>
          <p:txBody>
            <a:bodyPr wrap="none" anchor="ctr"/>
            <a:lstStyle/>
            <a:p>
              <a:endParaRPr lang="en-US"/>
            </a:p>
          </p:txBody>
        </p:sp>
        <p:sp>
          <p:nvSpPr>
            <p:cNvPr id="422135" name="Oval 247"/>
            <p:cNvSpPr>
              <a:spLocks noChangeArrowheads="1"/>
            </p:cNvSpPr>
            <p:nvPr/>
          </p:nvSpPr>
          <p:spPr bwMode="auto">
            <a:xfrm>
              <a:off x="1694" y="3161"/>
              <a:ext cx="48" cy="48"/>
            </a:xfrm>
            <a:prstGeom prst="ellipse">
              <a:avLst/>
            </a:prstGeom>
            <a:solidFill>
              <a:srgbClr val="FFFF00"/>
            </a:solidFill>
            <a:ln w="9525">
              <a:noFill/>
              <a:round/>
              <a:headEnd/>
              <a:tailEnd/>
            </a:ln>
            <a:effectLst/>
          </p:spPr>
          <p:txBody>
            <a:bodyPr wrap="none" anchor="ctr"/>
            <a:lstStyle/>
            <a:p>
              <a:endParaRPr lang="en-US"/>
            </a:p>
          </p:txBody>
        </p:sp>
        <p:sp>
          <p:nvSpPr>
            <p:cNvPr id="422136" name="Oval 248"/>
            <p:cNvSpPr>
              <a:spLocks noChangeArrowheads="1"/>
            </p:cNvSpPr>
            <p:nvPr/>
          </p:nvSpPr>
          <p:spPr bwMode="auto">
            <a:xfrm>
              <a:off x="1793" y="3035"/>
              <a:ext cx="48" cy="48"/>
            </a:xfrm>
            <a:prstGeom prst="ellipse">
              <a:avLst/>
            </a:prstGeom>
            <a:solidFill>
              <a:srgbClr val="FFFF00"/>
            </a:solidFill>
            <a:ln w="9525">
              <a:noFill/>
              <a:round/>
              <a:headEnd/>
              <a:tailEnd/>
            </a:ln>
            <a:effectLst/>
          </p:spPr>
          <p:txBody>
            <a:bodyPr wrap="none" anchor="ctr"/>
            <a:lstStyle/>
            <a:p>
              <a:endParaRPr lang="en-US"/>
            </a:p>
          </p:txBody>
        </p:sp>
        <p:sp>
          <p:nvSpPr>
            <p:cNvPr id="422137" name="Oval 249"/>
            <p:cNvSpPr>
              <a:spLocks noChangeArrowheads="1"/>
            </p:cNvSpPr>
            <p:nvPr/>
          </p:nvSpPr>
          <p:spPr bwMode="auto">
            <a:xfrm>
              <a:off x="1706" y="3097"/>
              <a:ext cx="48" cy="48"/>
            </a:xfrm>
            <a:prstGeom prst="ellipse">
              <a:avLst/>
            </a:prstGeom>
            <a:solidFill>
              <a:srgbClr val="FFFF00"/>
            </a:solidFill>
            <a:ln w="9525">
              <a:noFill/>
              <a:round/>
              <a:headEnd/>
              <a:tailEnd/>
            </a:ln>
            <a:effectLst/>
          </p:spPr>
          <p:txBody>
            <a:bodyPr wrap="none" anchor="ctr"/>
            <a:lstStyle/>
            <a:p>
              <a:endParaRPr lang="en-US"/>
            </a:p>
          </p:txBody>
        </p:sp>
        <p:sp>
          <p:nvSpPr>
            <p:cNvPr id="422138" name="Oval 250"/>
            <p:cNvSpPr>
              <a:spLocks noChangeArrowheads="1"/>
            </p:cNvSpPr>
            <p:nvPr/>
          </p:nvSpPr>
          <p:spPr bwMode="auto">
            <a:xfrm>
              <a:off x="1725" y="3029"/>
              <a:ext cx="48" cy="48"/>
            </a:xfrm>
            <a:prstGeom prst="ellipse">
              <a:avLst/>
            </a:prstGeom>
            <a:solidFill>
              <a:srgbClr val="FFFF00"/>
            </a:solidFill>
            <a:ln w="9525">
              <a:noFill/>
              <a:round/>
              <a:headEnd/>
              <a:tailEnd/>
            </a:ln>
            <a:effectLst/>
          </p:spPr>
          <p:txBody>
            <a:bodyPr wrap="none" anchor="ctr"/>
            <a:lstStyle/>
            <a:p>
              <a:endParaRPr lang="en-US"/>
            </a:p>
          </p:txBody>
        </p:sp>
        <p:sp>
          <p:nvSpPr>
            <p:cNvPr id="422139" name="Oval 251"/>
            <p:cNvSpPr>
              <a:spLocks noChangeArrowheads="1"/>
            </p:cNvSpPr>
            <p:nvPr/>
          </p:nvSpPr>
          <p:spPr bwMode="auto">
            <a:xfrm>
              <a:off x="1756" y="2963"/>
              <a:ext cx="48" cy="48"/>
            </a:xfrm>
            <a:prstGeom prst="ellipse">
              <a:avLst/>
            </a:prstGeom>
            <a:solidFill>
              <a:srgbClr val="FFFF00"/>
            </a:solidFill>
            <a:ln w="9525">
              <a:noFill/>
              <a:round/>
              <a:headEnd/>
              <a:tailEnd/>
            </a:ln>
            <a:effectLst/>
          </p:spPr>
          <p:txBody>
            <a:bodyPr wrap="none" anchor="ctr"/>
            <a:lstStyle/>
            <a:p>
              <a:endParaRPr lang="en-US"/>
            </a:p>
          </p:txBody>
        </p:sp>
        <p:sp>
          <p:nvSpPr>
            <p:cNvPr id="422140" name="Oval 252"/>
            <p:cNvSpPr>
              <a:spLocks noChangeArrowheads="1"/>
            </p:cNvSpPr>
            <p:nvPr/>
          </p:nvSpPr>
          <p:spPr bwMode="auto">
            <a:xfrm>
              <a:off x="1810" y="3100"/>
              <a:ext cx="48" cy="48"/>
            </a:xfrm>
            <a:prstGeom prst="ellipse">
              <a:avLst/>
            </a:prstGeom>
            <a:solidFill>
              <a:srgbClr val="FFFF00"/>
            </a:solidFill>
            <a:ln w="9525">
              <a:noFill/>
              <a:round/>
              <a:headEnd/>
              <a:tailEnd/>
            </a:ln>
            <a:effectLst/>
          </p:spPr>
          <p:txBody>
            <a:bodyPr wrap="none" anchor="ctr"/>
            <a:lstStyle/>
            <a:p>
              <a:endParaRPr lang="en-US"/>
            </a:p>
          </p:txBody>
        </p:sp>
        <p:sp>
          <p:nvSpPr>
            <p:cNvPr id="422141" name="Oval 253"/>
            <p:cNvSpPr>
              <a:spLocks noChangeArrowheads="1"/>
            </p:cNvSpPr>
            <p:nvPr/>
          </p:nvSpPr>
          <p:spPr bwMode="auto">
            <a:xfrm>
              <a:off x="1826" y="3165"/>
              <a:ext cx="48" cy="48"/>
            </a:xfrm>
            <a:prstGeom prst="ellipse">
              <a:avLst/>
            </a:prstGeom>
            <a:solidFill>
              <a:srgbClr val="FFFF00"/>
            </a:solidFill>
            <a:ln w="9525">
              <a:noFill/>
              <a:round/>
              <a:headEnd/>
              <a:tailEnd/>
            </a:ln>
            <a:effectLst/>
          </p:spPr>
          <p:txBody>
            <a:bodyPr wrap="none" anchor="ctr"/>
            <a:lstStyle/>
            <a:p>
              <a:endParaRPr lang="en-US"/>
            </a:p>
          </p:txBody>
        </p:sp>
        <p:sp>
          <p:nvSpPr>
            <p:cNvPr id="422142" name="Oval 254"/>
            <p:cNvSpPr>
              <a:spLocks noChangeArrowheads="1"/>
            </p:cNvSpPr>
            <p:nvPr/>
          </p:nvSpPr>
          <p:spPr bwMode="auto">
            <a:xfrm>
              <a:off x="1844" y="3237"/>
              <a:ext cx="48" cy="48"/>
            </a:xfrm>
            <a:prstGeom prst="ellipse">
              <a:avLst/>
            </a:prstGeom>
            <a:solidFill>
              <a:srgbClr val="FFFF00"/>
            </a:solidFill>
            <a:ln w="9525">
              <a:noFill/>
              <a:round/>
              <a:headEnd/>
              <a:tailEnd/>
            </a:ln>
            <a:effectLst/>
          </p:spPr>
          <p:txBody>
            <a:bodyPr wrap="none" anchor="ctr"/>
            <a:lstStyle/>
            <a:p>
              <a:endParaRPr lang="en-US"/>
            </a:p>
          </p:txBody>
        </p:sp>
        <p:sp>
          <p:nvSpPr>
            <p:cNvPr id="422143" name="Oval 255"/>
            <p:cNvSpPr>
              <a:spLocks noChangeArrowheads="1"/>
            </p:cNvSpPr>
            <p:nvPr/>
          </p:nvSpPr>
          <p:spPr bwMode="auto">
            <a:xfrm>
              <a:off x="1862" y="3306"/>
              <a:ext cx="48" cy="48"/>
            </a:xfrm>
            <a:prstGeom prst="ellipse">
              <a:avLst/>
            </a:prstGeom>
            <a:solidFill>
              <a:srgbClr val="FFFF00"/>
            </a:solidFill>
            <a:ln w="9525">
              <a:noFill/>
              <a:round/>
              <a:headEnd/>
              <a:tailEnd/>
            </a:ln>
            <a:effectLst/>
          </p:spPr>
          <p:txBody>
            <a:bodyPr wrap="none" anchor="ctr"/>
            <a:lstStyle/>
            <a:p>
              <a:endParaRPr lang="en-US"/>
            </a:p>
          </p:txBody>
        </p:sp>
        <p:sp>
          <p:nvSpPr>
            <p:cNvPr id="422144" name="Oval 256"/>
            <p:cNvSpPr>
              <a:spLocks noChangeArrowheads="1"/>
            </p:cNvSpPr>
            <p:nvPr/>
          </p:nvSpPr>
          <p:spPr bwMode="auto">
            <a:xfrm>
              <a:off x="1878" y="3378"/>
              <a:ext cx="48" cy="48"/>
            </a:xfrm>
            <a:prstGeom prst="ellipse">
              <a:avLst/>
            </a:prstGeom>
            <a:solidFill>
              <a:srgbClr val="FFFF00"/>
            </a:solidFill>
            <a:ln w="9525">
              <a:noFill/>
              <a:round/>
              <a:headEnd/>
              <a:tailEnd/>
            </a:ln>
            <a:effectLst/>
          </p:spPr>
          <p:txBody>
            <a:bodyPr wrap="none" anchor="ctr"/>
            <a:lstStyle/>
            <a:p>
              <a:endParaRPr lang="en-US"/>
            </a:p>
          </p:txBody>
        </p:sp>
        <p:sp>
          <p:nvSpPr>
            <p:cNvPr id="422145" name="Oval 257"/>
            <p:cNvSpPr>
              <a:spLocks noChangeArrowheads="1"/>
            </p:cNvSpPr>
            <p:nvPr/>
          </p:nvSpPr>
          <p:spPr bwMode="auto">
            <a:xfrm>
              <a:off x="1908" y="3440"/>
              <a:ext cx="48" cy="48"/>
            </a:xfrm>
            <a:prstGeom prst="ellipse">
              <a:avLst/>
            </a:prstGeom>
            <a:solidFill>
              <a:srgbClr val="FFFF00"/>
            </a:solidFill>
            <a:ln w="9525">
              <a:noFill/>
              <a:round/>
              <a:headEnd/>
              <a:tailEnd/>
            </a:ln>
            <a:effectLst/>
          </p:spPr>
          <p:txBody>
            <a:bodyPr wrap="none" anchor="ctr"/>
            <a:lstStyle/>
            <a:p>
              <a:endParaRPr lang="en-US"/>
            </a:p>
          </p:txBody>
        </p:sp>
        <p:sp>
          <p:nvSpPr>
            <p:cNvPr id="422146" name="Oval 258"/>
            <p:cNvSpPr>
              <a:spLocks noChangeArrowheads="1"/>
            </p:cNvSpPr>
            <p:nvPr/>
          </p:nvSpPr>
          <p:spPr bwMode="auto">
            <a:xfrm>
              <a:off x="1944" y="3378"/>
              <a:ext cx="48" cy="48"/>
            </a:xfrm>
            <a:prstGeom prst="ellipse">
              <a:avLst/>
            </a:prstGeom>
            <a:solidFill>
              <a:srgbClr val="FFFF00"/>
            </a:solidFill>
            <a:ln w="9525">
              <a:noFill/>
              <a:round/>
              <a:headEnd/>
              <a:tailEnd/>
            </a:ln>
            <a:effectLst/>
          </p:spPr>
          <p:txBody>
            <a:bodyPr wrap="none" anchor="ctr"/>
            <a:lstStyle/>
            <a:p>
              <a:endParaRPr lang="en-US"/>
            </a:p>
          </p:txBody>
        </p:sp>
        <p:sp>
          <p:nvSpPr>
            <p:cNvPr id="422147" name="Oval 259"/>
            <p:cNvSpPr>
              <a:spLocks noChangeArrowheads="1"/>
            </p:cNvSpPr>
            <p:nvPr/>
          </p:nvSpPr>
          <p:spPr bwMode="auto">
            <a:xfrm>
              <a:off x="1966" y="3304"/>
              <a:ext cx="48" cy="48"/>
            </a:xfrm>
            <a:prstGeom prst="ellipse">
              <a:avLst/>
            </a:prstGeom>
            <a:solidFill>
              <a:srgbClr val="FFFF00"/>
            </a:solidFill>
            <a:ln w="9525">
              <a:noFill/>
              <a:round/>
              <a:headEnd/>
              <a:tailEnd/>
            </a:ln>
            <a:effectLst/>
          </p:spPr>
          <p:txBody>
            <a:bodyPr wrap="none" anchor="ctr"/>
            <a:lstStyle/>
            <a:p>
              <a:endParaRPr lang="en-US"/>
            </a:p>
          </p:txBody>
        </p:sp>
        <p:sp>
          <p:nvSpPr>
            <p:cNvPr id="422148" name="Oval 260"/>
            <p:cNvSpPr>
              <a:spLocks noChangeArrowheads="1"/>
            </p:cNvSpPr>
            <p:nvPr/>
          </p:nvSpPr>
          <p:spPr bwMode="auto">
            <a:xfrm>
              <a:off x="1980" y="3236"/>
              <a:ext cx="48" cy="48"/>
            </a:xfrm>
            <a:prstGeom prst="ellipse">
              <a:avLst/>
            </a:prstGeom>
            <a:solidFill>
              <a:srgbClr val="FFFF00"/>
            </a:solidFill>
            <a:ln w="9525">
              <a:noFill/>
              <a:round/>
              <a:headEnd/>
              <a:tailEnd/>
            </a:ln>
            <a:effectLst/>
          </p:spPr>
          <p:txBody>
            <a:bodyPr wrap="none" anchor="ctr"/>
            <a:lstStyle/>
            <a:p>
              <a:endParaRPr lang="en-US"/>
            </a:p>
          </p:txBody>
        </p:sp>
        <p:sp>
          <p:nvSpPr>
            <p:cNvPr id="422149" name="Oval 261"/>
            <p:cNvSpPr>
              <a:spLocks noChangeArrowheads="1"/>
            </p:cNvSpPr>
            <p:nvPr/>
          </p:nvSpPr>
          <p:spPr bwMode="auto">
            <a:xfrm>
              <a:off x="1995" y="3162"/>
              <a:ext cx="48" cy="48"/>
            </a:xfrm>
            <a:prstGeom prst="ellipse">
              <a:avLst/>
            </a:prstGeom>
            <a:solidFill>
              <a:srgbClr val="FFFF00"/>
            </a:solidFill>
            <a:ln w="9525">
              <a:noFill/>
              <a:round/>
              <a:headEnd/>
              <a:tailEnd/>
            </a:ln>
            <a:effectLst/>
          </p:spPr>
          <p:txBody>
            <a:bodyPr wrap="none" anchor="ctr"/>
            <a:lstStyle/>
            <a:p>
              <a:endParaRPr lang="en-US"/>
            </a:p>
          </p:txBody>
        </p:sp>
        <p:sp>
          <p:nvSpPr>
            <p:cNvPr id="422150" name="Oval 262"/>
            <p:cNvSpPr>
              <a:spLocks noChangeArrowheads="1"/>
            </p:cNvSpPr>
            <p:nvPr/>
          </p:nvSpPr>
          <p:spPr bwMode="auto">
            <a:xfrm>
              <a:off x="2094" y="3036"/>
              <a:ext cx="48" cy="48"/>
            </a:xfrm>
            <a:prstGeom prst="ellipse">
              <a:avLst/>
            </a:prstGeom>
            <a:solidFill>
              <a:srgbClr val="FFFF00"/>
            </a:solidFill>
            <a:ln w="9525">
              <a:noFill/>
              <a:round/>
              <a:headEnd/>
              <a:tailEnd/>
            </a:ln>
            <a:effectLst/>
          </p:spPr>
          <p:txBody>
            <a:bodyPr wrap="none" anchor="ctr"/>
            <a:lstStyle/>
            <a:p>
              <a:endParaRPr lang="en-US"/>
            </a:p>
          </p:txBody>
        </p:sp>
        <p:sp>
          <p:nvSpPr>
            <p:cNvPr id="422151" name="Oval 263"/>
            <p:cNvSpPr>
              <a:spLocks noChangeArrowheads="1"/>
            </p:cNvSpPr>
            <p:nvPr/>
          </p:nvSpPr>
          <p:spPr bwMode="auto">
            <a:xfrm>
              <a:off x="2007" y="3098"/>
              <a:ext cx="48" cy="48"/>
            </a:xfrm>
            <a:prstGeom prst="ellipse">
              <a:avLst/>
            </a:prstGeom>
            <a:solidFill>
              <a:srgbClr val="FFFF00"/>
            </a:solidFill>
            <a:ln w="9525">
              <a:noFill/>
              <a:round/>
              <a:headEnd/>
              <a:tailEnd/>
            </a:ln>
            <a:effectLst/>
          </p:spPr>
          <p:txBody>
            <a:bodyPr wrap="none" anchor="ctr"/>
            <a:lstStyle/>
            <a:p>
              <a:endParaRPr lang="en-US"/>
            </a:p>
          </p:txBody>
        </p:sp>
        <p:sp>
          <p:nvSpPr>
            <p:cNvPr id="422152" name="Oval 264"/>
            <p:cNvSpPr>
              <a:spLocks noChangeArrowheads="1"/>
            </p:cNvSpPr>
            <p:nvPr/>
          </p:nvSpPr>
          <p:spPr bwMode="auto">
            <a:xfrm>
              <a:off x="2026" y="3030"/>
              <a:ext cx="48" cy="48"/>
            </a:xfrm>
            <a:prstGeom prst="ellipse">
              <a:avLst/>
            </a:prstGeom>
            <a:solidFill>
              <a:srgbClr val="FFFF00"/>
            </a:solidFill>
            <a:ln w="9525">
              <a:noFill/>
              <a:round/>
              <a:headEnd/>
              <a:tailEnd/>
            </a:ln>
            <a:effectLst/>
          </p:spPr>
          <p:txBody>
            <a:bodyPr wrap="none" anchor="ctr"/>
            <a:lstStyle/>
            <a:p>
              <a:endParaRPr lang="en-US"/>
            </a:p>
          </p:txBody>
        </p:sp>
        <p:sp>
          <p:nvSpPr>
            <p:cNvPr id="422153" name="Oval 265"/>
            <p:cNvSpPr>
              <a:spLocks noChangeArrowheads="1"/>
            </p:cNvSpPr>
            <p:nvPr/>
          </p:nvSpPr>
          <p:spPr bwMode="auto">
            <a:xfrm>
              <a:off x="2057" y="2964"/>
              <a:ext cx="48" cy="48"/>
            </a:xfrm>
            <a:prstGeom prst="ellipse">
              <a:avLst/>
            </a:prstGeom>
            <a:solidFill>
              <a:srgbClr val="FFFF00"/>
            </a:solidFill>
            <a:ln w="9525">
              <a:noFill/>
              <a:round/>
              <a:headEnd/>
              <a:tailEnd/>
            </a:ln>
            <a:effectLst/>
          </p:spPr>
          <p:txBody>
            <a:bodyPr wrap="none" anchor="ctr"/>
            <a:lstStyle/>
            <a:p>
              <a:endParaRPr lang="en-US"/>
            </a:p>
          </p:txBody>
        </p:sp>
        <p:sp>
          <p:nvSpPr>
            <p:cNvPr id="422154" name="Oval 266"/>
            <p:cNvSpPr>
              <a:spLocks noChangeArrowheads="1"/>
            </p:cNvSpPr>
            <p:nvPr/>
          </p:nvSpPr>
          <p:spPr bwMode="auto">
            <a:xfrm>
              <a:off x="2111" y="3101"/>
              <a:ext cx="48" cy="48"/>
            </a:xfrm>
            <a:prstGeom prst="ellipse">
              <a:avLst/>
            </a:prstGeom>
            <a:solidFill>
              <a:srgbClr val="FFFF00"/>
            </a:solidFill>
            <a:ln w="9525">
              <a:noFill/>
              <a:round/>
              <a:headEnd/>
              <a:tailEnd/>
            </a:ln>
            <a:effectLst/>
          </p:spPr>
          <p:txBody>
            <a:bodyPr wrap="none" anchor="ctr"/>
            <a:lstStyle/>
            <a:p>
              <a:endParaRPr lang="en-US"/>
            </a:p>
          </p:txBody>
        </p:sp>
        <p:sp>
          <p:nvSpPr>
            <p:cNvPr id="422155" name="Oval 267"/>
            <p:cNvSpPr>
              <a:spLocks noChangeArrowheads="1"/>
            </p:cNvSpPr>
            <p:nvPr/>
          </p:nvSpPr>
          <p:spPr bwMode="auto">
            <a:xfrm>
              <a:off x="2127" y="3166"/>
              <a:ext cx="48" cy="48"/>
            </a:xfrm>
            <a:prstGeom prst="ellipse">
              <a:avLst/>
            </a:prstGeom>
            <a:solidFill>
              <a:srgbClr val="FFFF00"/>
            </a:solidFill>
            <a:ln w="9525">
              <a:noFill/>
              <a:round/>
              <a:headEnd/>
              <a:tailEnd/>
            </a:ln>
            <a:effectLst/>
          </p:spPr>
          <p:txBody>
            <a:bodyPr wrap="none" anchor="ctr"/>
            <a:lstStyle/>
            <a:p>
              <a:endParaRPr lang="en-US"/>
            </a:p>
          </p:txBody>
        </p:sp>
        <p:sp>
          <p:nvSpPr>
            <p:cNvPr id="422156" name="Oval 268"/>
            <p:cNvSpPr>
              <a:spLocks noChangeArrowheads="1"/>
            </p:cNvSpPr>
            <p:nvPr/>
          </p:nvSpPr>
          <p:spPr bwMode="auto">
            <a:xfrm>
              <a:off x="2139" y="3234"/>
              <a:ext cx="48" cy="48"/>
            </a:xfrm>
            <a:prstGeom prst="ellipse">
              <a:avLst/>
            </a:prstGeom>
            <a:solidFill>
              <a:srgbClr val="FFFF00"/>
            </a:solidFill>
            <a:ln w="9525">
              <a:noFill/>
              <a:round/>
              <a:headEnd/>
              <a:tailEnd/>
            </a:ln>
            <a:effectLst/>
          </p:spPr>
          <p:txBody>
            <a:bodyPr wrap="none" anchor="ctr"/>
            <a:lstStyle/>
            <a:p>
              <a:endParaRPr lang="en-US"/>
            </a:p>
          </p:txBody>
        </p:sp>
        <p:sp>
          <p:nvSpPr>
            <p:cNvPr id="422157" name="Oval 269"/>
            <p:cNvSpPr>
              <a:spLocks noChangeArrowheads="1"/>
            </p:cNvSpPr>
            <p:nvPr/>
          </p:nvSpPr>
          <p:spPr bwMode="auto">
            <a:xfrm>
              <a:off x="2157" y="3303"/>
              <a:ext cx="48" cy="48"/>
            </a:xfrm>
            <a:prstGeom prst="ellipse">
              <a:avLst/>
            </a:prstGeom>
            <a:solidFill>
              <a:srgbClr val="FFFF00"/>
            </a:solidFill>
            <a:ln w="9525">
              <a:noFill/>
              <a:round/>
              <a:headEnd/>
              <a:tailEnd/>
            </a:ln>
            <a:effectLst/>
          </p:spPr>
          <p:txBody>
            <a:bodyPr wrap="none" anchor="ctr"/>
            <a:lstStyle/>
            <a:p>
              <a:endParaRPr lang="en-US"/>
            </a:p>
          </p:txBody>
        </p:sp>
        <p:sp>
          <p:nvSpPr>
            <p:cNvPr id="422158" name="Oval 270"/>
            <p:cNvSpPr>
              <a:spLocks noChangeArrowheads="1"/>
            </p:cNvSpPr>
            <p:nvPr/>
          </p:nvSpPr>
          <p:spPr bwMode="auto">
            <a:xfrm>
              <a:off x="2173" y="3375"/>
              <a:ext cx="48" cy="48"/>
            </a:xfrm>
            <a:prstGeom prst="ellipse">
              <a:avLst/>
            </a:prstGeom>
            <a:solidFill>
              <a:srgbClr val="FFFF00"/>
            </a:solidFill>
            <a:ln w="9525">
              <a:noFill/>
              <a:round/>
              <a:headEnd/>
              <a:tailEnd/>
            </a:ln>
            <a:effectLst/>
          </p:spPr>
          <p:txBody>
            <a:bodyPr wrap="none" anchor="ctr"/>
            <a:lstStyle/>
            <a:p>
              <a:endParaRPr lang="en-US"/>
            </a:p>
          </p:txBody>
        </p:sp>
        <p:sp>
          <p:nvSpPr>
            <p:cNvPr id="422159" name="Oval 271"/>
            <p:cNvSpPr>
              <a:spLocks noChangeArrowheads="1"/>
            </p:cNvSpPr>
            <p:nvPr/>
          </p:nvSpPr>
          <p:spPr bwMode="auto">
            <a:xfrm>
              <a:off x="2203" y="3437"/>
              <a:ext cx="48" cy="48"/>
            </a:xfrm>
            <a:prstGeom prst="ellipse">
              <a:avLst/>
            </a:prstGeom>
            <a:solidFill>
              <a:srgbClr val="FFFF00"/>
            </a:solidFill>
            <a:ln w="9525">
              <a:noFill/>
              <a:round/>
              <a:headEnd/>
              <a:tailEnd/>
            </a:ln>
            <a:effectLst/>
          </p:spPr>
          <p:txBody>
            <a:bodyPr wrap="none" anchor="ctr"/>
            <a:lstStyle/>
            <a:p>
              <a:endParaRPr lang="en-US"/>
            </a:p>
          </p:txBody>
        </p:sp>
        <p:sp>
          <p:nvSpPr>
            <p:cNvPr id="422160" name="Oval 272"/>
            <p:cNvSpPr>
              <a:spLocks noChangeArrowheads="1"/>
            </p:cNvSpPr>
            <p:nvPr/>
          </p:nvSpPr>
          <p:spPr bwMode="auto">
            <a:xfrm>
              <a:off x="2239" y="3375"/>
              <a:ext cx="48" cy="48"/>
            </a:xfrm>
            <a:prstGeom prst="ellipse">
              <a:avLst/>
            </a:prstGeom>
            <a:solidFill>
              <a:srgbClr val="FFFF00"/>
            </a:solidFill>
            <a:ln w="9525">
              <a:noFill/>
              <a:round/>
              <a:headEnd/>
              <a:tailEnd/>
            </a:ln>
            <a:effectLst/>
          </p:spPr>
          <p:txBody>
            <a:bodyPr wrap="none" anchor="ctr"/>
            <a:lstStyle/>
            <a:p>
              <a:endParaRPr lang="en-US"/>
            </a:p>
          </p:txBody>
        </p:sp>
      </p:grpSp>
      <p:grpSp>
        <p:nvGrpSpPr>
          <p:cNvPr id="13" name="Group 273"/>
          <p:cNvGrpSpPr>
            <a:grpSpLocks/>
          </p:cNvGrpSpPr>
          <p:nvPr/>
        </p:nvGrpSpPr>
        <p:grpSpPr bwMode="auto">
          <a:xfrm flipV="1">
            <a:off x="2205038" y="2117725"/>
            <a:ext cx="1128712" cy="771526"/>
            <a:chOff x="1395" y="2956"/>
            <a:chExt cx="892" cy="532"/>
          </a:xfrm>
        </p:grpSpPr>
        <p:sp>
          <p:nvSpPr>
            <p:cNvPr id="422162" name="Oval 274"/>
            <p:cNvSpPr>
              <a:spLocks noChangeArrowheads="1"/>
            </p:cNvSpPr>
            <p:nvPr/>
          </p:nvSpPr>
          <p:spPr bwMode="auto">
            <a:xfrm>
              <a:off x="1395" y="3156"/>
              <a:ext cx="48" cy="48"/>
            </a:xfrm>
            <a:prstGeom prst="ellipse">
              <a:avLst/>
            </a:prstGeom>
            <a:solidFill>
              <a:schemeClr val="accent1"/>
            </a:solidFill>
            <a:ln w="9525">
              <a:noFill/>
              <a:round/>
              <a:headEnd/>
              <a:tailEnd/>
            </a:ln>
            <a:effectLst/>
          </p:spPr>
          <p:txBody>
            <a:bodyPr wrap="none" anchor="ctr"/>
            <a:lstStyle/>
            <a:p>
              <a:endParaRPr lang="en-US"/>
            </a:p>
          </p:txBody>
        </p:sp>
        <p:sp>
          <p:nvSpPr>
            <p:cNvPr id="422163" name="Oval 275"/>
            <p:cNvSpPr>
              <a:spLocks noChangeArrowheads="1"/>
            </p:cNvSpPr>
            <p:nvPr/>
          </p:nvSpPr>
          <p:spPr bwMode="auto">
            <a:xfrm>
              <a:off x="1492" y="3028"/>
              <a:ext cx="48" cy="48"/>
            </a:xfrm>
            <a:prstGeom prst="ellipse">
              <a:avLst/>
            </a:prstGeom>
            <a:solidFill>
              <a:schemeClr val="accent1"/>
            </a:solidFill>
            <a:ln w="9525">
              <a:noFill/>
              <a:round/>
              <a:headEnd/>
              <a:tailEnd/>
            </a:ln>
            <a:effectLst/>
          </p:spPr>
          <p:txBody>
            <a:bodyPr wrap="none" anchor="ctr"/>
            <a:lstStyle/>
            <a:p>
              <a:endParaRPr lang="en-US"/>
            </a:p>
          </p:txBody>
        </p:sp>
        <p:sp>
          <p:nvSpPr>
            <p:cNvPr id="422164" name="Oval 276"/>
            <p:cNvSpPr>
              <a:spLocks noChangeArrowheads="1"/>
            </p:cNvSpPr>
            <p:nvPr/>
          </p:nvSpPr>
          <p:spPr bwMode="auto">
            <a:xfrm>
              <a:off x="1405" y="3090"/>
              <a:ext cx="48" cy="48"/>
            </a:xfrm>
            <a:prstGeom prst="ellipse">
              <a:avLst/>
            </a:prstGeom>
            <a:solidFill>
              <a:schemeClr val="accent1"/>
            </a:solidFill>
            <a:ln w="9525">
              <a:noFill/>
              <a:round/>
              <a:headEnd/>
              <a:tailEnd/>
            </a:ln>
            <a:effectLst/>
          </p:spPr>
          <p:txBody>
            <a:bodyPr wrap="none" anchor="ctr"/>
            <a:lstStyle/>
            <a:p>
              <a:endParaRPr lang="en-US"/>
            </a:p>
          </p:txBody>
        </p:sp>
        <p:sp>
          <p:nvSpPr>
            <p:cNvPr id="422165" name="Oval 277"/>
            <p:cNvSpPr>
              <a:spLocks noChangeArrowheads="1"/>
            </p:cNvSpPr>
            <p:nvPr/>
          </p:nvSpPr>
          <p:spPr bwMode="auto">
            <a:xfrm>
              <a:off x="1428" y="3022"/>
              <a:ext cx="48" cy="48"/>
            </a:xfrm>
            <a:prstGeom prst="ellipse">
              <a:avLst/>
            </a:prstGeom>
            <a:solidFill>
              <a:schemeClr val="accent1"/>
            </a:solidFill>
            <a:ln w="9525">
              <a:noFill/>
              <a:round/>
              <a:headEnd/>
              <a:tailEnd/>
            </a:ln>
            <a:effectLst/>
          </p:spPr>
          <p:txBody>
            <a:bodyPr wrap="none" anchor="ctr"/>
            <a:lstStyle/>
            <a:p>
              <a:endParaRPr lang="en-US"/>
            </a:p>
          </p:txBody>
        </p:sp>
        <p:sp>
          <p:nvSpPr>
            <p:cNvPr id="422166" name="Oval 278"/>
            <p:cNvSpPr>
              <a:spLocks noChangeArrowheads="1"/>
            </p:cNvSpPr>
            <p:nvPr/>
          </p:nvSpPr>
          <p:spPr bwMode="auto">
            <a:xfrm>
              <a:off x="1455" y="2956"/>
              <a:ext cx="48" cy="48"/>
            </a:xfrm>
            <a:prstGeom prst="ellipse">
              <a:avLst/>
            </a:prstGeom>
            <a:solidFill>
              <a:schemeClr val="accent1"/>
            </a:solidFill>
            <a:ln w="9525">
              <a:noFill/>
              <a:round/>
              <a:headEnd/>
              <a:tailEnd/>
            </a:ln>
            <a:effectLst/>
          </p:spPr>
          <p:txBody>
            <a:bodyPr wrap="none" anchor="ctr"/>
            <a:lstStyle/>
            <a:p>
              <a:endParaRPr lang="en-US"/>
            </a:p>
          </p:txBody>
        </p:sp>
        <p:sp>
          <p:nvSpPr>
            <p:cNvPr id="422167" name="Oval 279"/>
            <p:cNvSpPr>
              <a:spLocks noChangeArrowheads="1"/>
            </p:cNvSpPr>
            <p:nvPr/>
          </p:nvSpPr>
          <p:spPr bwMode="auto">
            <a:xfrm>
              <a:off x="1505" y="3097"/>
              <a:ext cx="48" cy="48"/>
            </a:xfrm>
            <a:prstGeom prst="ellipse">
              <a:avLst/>
            </a:prstGeom>
            <a:solidFill>
              <a:schemeClr val="accent1"/>
            </a:solidFill>
            <a:ln w="9525">
              <a:noFill/>
              <a:round/>
              <a:headEnd/>
              <a:tailEnd/>
            </a:ln>
            <a:effectLst/>
          </p:spPr>
          <p:txBody>
            <a:bodyPr wrap="none" anchor="ctr"/>
            <a:lstStyle/>
            <a:p>
              <a:endParaRPr lang="en-US"/>
            </a:p>
          </p:txBody>
        </p:sp>
        <p:sp>
          <p:nvSpPr>
            <p:cNvPr id="422168" name="Oval 280"/>
            <p:cNvSpPr>
              <a:spLocks noChangeArrowheads="1"/>
            </p:cNvSpPr>
            <p:nvPr/>
          </p:nvSpPr>
          <p:spPr bwMode="auto">
            <a:xfrm>
              <a:off x="1523" y="3158"/>
              <a:ext cx="48" cy="48"/>
            </a:xfrm>
            <a:prstGeom prst="ellipse">
              <a:avLst/>
            </a:prstGeom>
            <a:solidFill>
              <a:schemeClr val="accent1"/>
            </a:solidFill>
            <a:ln w="9525">
              <a:noFill/>
              <a:round/>
              <a:headEnd/>
              <a:tailEnd/>
            </a:ln>
            <a:effectLst/>
          </p:spPr>
          <p:txBody>
            <a:bodyPr wrap="none" anchor="ctr"/>
            <a:lstStyle/>
            <a:p>
              <a:endParaRPr lang="en-US"/>
            </a:p>
          </p:txBody>
        </p:sp>
        <p:sp>
          <p:nvSpPr>
            <p:cNvPr id="422169" name="Oval 281"/>
            <p:cNvSpPr>
              <a:spLocks noChangeArrowheads="1"/>
            </p:cNvSpPr>
            <p:nvPr/>
          </p:nvSpPr>
          <p:spPr bwMode="auto">
            <a:xfrm>
              <a:off x="1537" y="3234"/>
              <a:ext cx="48" cy="48"/>
            </a:xfrm>
            <a:prstGeom prst="ellipse">
              <a:avLst/>
            </a:prstGeom>
            <a:solidFill>
              <a:schemeClr val="accent1"/>
            </a:solidFill>
            <a:ln w="9525">
              <a:noFill/>
              <a:round/>
              <a:headEnd/>
              <a:tailEnd/>
            </a:ln>
            <a:effectLst/>
          </p:spPr>
          <p:txBody>
            <a:bodyPr wrap="none" anchor="ctr"/>
            <a:lstStyle/>
            <a:p>
              <a:endParaRPr lang="en-US"/>
            </a:p>
          </p:txBody>
        </p:sp>
        <p:sp>
          <p:nvSpPr>
            <p:cNvPr id="422170" name="Oval 282"/>
            <p:cNvSpPr>
              <a:spLocks noChangeArrowheads="1"/>
            </p:cNvSpPr>
            <p:nvPr/>
          </p:nvSpPr>
          <p:spPr bwMode="auto">
            <a:xfrm>
              <a:off x="1555" y="3303"/>
              <a:ext cx="48" cy="48"/>
            </a:xfrm>
            <a:prstGeom prst="ellipse">
              <a:avLst/>
            </a:prstGeom>
            <a:solidFill>
              <a:schemeClr val="accent1"/>
            </a:solidFill>
            <a:ln w="9525">
              <a:noFill/>
              <a:round/>
              <a:headEnd/>
              <a:tailEnd/>
            </a:ln>
            <a:effectLst/>
          </p:spPr>
          <p:txBody>
            <a:bodyPr wrap="none" anchor="ctr"/>
            <a:lstStyle/>
            <a:p>
              <a:endParaRPr lang="en-US"/>
            </a:p>
          </p:txBody>
        </p:sp>
        <p:sp>
          <p:nvSpPr>
            <p:cNvPr id="422171" name="Oval 283"/>
            <p:cNvSpPr>
              <a:spLocks noChangeArrowheads="1"/>
            </p:cNvSpPr>
            <p:nvPr/>
          </p:nvSpPr>
          <p:spPr bwMode="auto">
            <a:xfrm>
              <a:off x="1571"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2172" name="Oval 284"/>
            <p:cNvSpPr>
              <a:spLocks noChangeArrowheads="1"/>
            </p:cNvSpPr>
            <p:nvPr/>
          </p:nvSpPr>
          <p:spPr bwMode="auto">
            <a:xfrm>
              <a:off x="1601" y="3437"/>
              <a:ext cx="48" cy="48"/>
            </a:xfrm>
            <a:prstGeom prst="ellipse">
              <a:avLst/>
            </a:prstGeom>
            <a:solidFill>
              <a:schemeClr val="accent1"/>
            </a:solidFill>
            <a:ln w="9525">
              <a:noFill/>
              <a:round/>
              <a:headEnd/>
              <a:tailEnd/>
            </a:ln>
            <a:effectLst/>
          </p:spPr>
          <p:txBody>
            <a:bodyPr wrap="none" anchor="ctr"/>
            <a:lstStyle/>
            <a:p>
              <a:endParaRPr lang="en-US"/>
            </a:p>
          </p:txBody>
        </p:sp>
        <p:sp>
          <p:nvSpPr>
            <p:cNvPr id="422173" name="Oval 285"/>
            <p:cNvSpPr>
              <a:spLocks noChangeArrowheads="1"/>
            </p:cNvSpPr>
            <p:nvPr/>
          </p:nvSpPr>
          <p:spPr bwMode="auto">
            <a:xfrm>
              <a:off x="1637"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2174" name="Oval 286"/>
            <p:cNvSpPr>
              <a:spLocks noChangeArrowheads="1"/>
            </p:cNvSpPr>
            <p:nvPr/>
          </p:nvSpPr>
          <p:spPr bwMode="auto">
            <a:xfrm>
              <a:off x="1659" y="3301"/>
              <a:ext cx="48" cy="48"/>
            </a:xfrm>
            <a:prstGeom prst="ellipse">
              <a:avLst/>
            </a:prstGeom>
            <a:solidFill>
              <a:schemeClr val="accent1"/>
            </a:solidFill>
            <a:ln w="9525">
              <a:noFill/>
              <a:round/>
              <a:headEnd/>
              <a:tailEnd/>
            </a:ln>
            <a:effectLst/>
          </p:spPr>
          <p:txBody>
            <a:bodyPr wrap="none" anchor="ctr"/>
            <a:lstStyle/>
            <a:p>
              <a:endParaRPr lang="en-US"/>
            </a:p>
          </p:txBody>
        </p:sp>
        <p:sp>
          <p:nvSpPr>
            <p:cNvPr id="422175" name="Oval 287"/>
            <p:cNvSpPr>
              <a:spLocks noChangeArrowheads="1"/>
            </p:cNvSpPr>
            <p:nvPr/>
          </p:nvSpPr>
          <p:spPr bwMode="auto">
            <a:xfrm>
              <a:off x="1673" y="3233"/>
              <a:ext cx="48" cy="48"/>
            </a:xfrm>
            <a:prstGeom prst="ellipse">
              <a:avLst/>
            </a:prstGeom>
            <a:solidFill>
              <a:schemeClr val="accent1"/>
            </a:solidFill>
            <a:ln w="9525">
              <a:noFill/>
              <a:round/>
              <a:headEnd/>
              <a:tailEnd/>
            </a:ln>
            <a:effectLst/>
          </p:spPr>
          <p:txBody>
            <a:bodyPr wrap="none" anchor="ctr"/>
            <a:lstStyle/>
            <a:p>
              <a:endParaRPr lang="en-US"/>
            </a:p>
          </p:txBody>
        </p:sp>
        <p:sp>
          <p:nvSpPr>
            <p:cNvPr id="422176" name="Oval 288"/>
            <p:cNvSpPr>
              <a:spLocks noChangeArrowheads="1"/>
            </p:cNvSpPr>
            <p:nvPr/>
          </p:nvSpPr>
          <p:spPr bwMode="auto">
            <a:xfrm>
              <a:off x="1694" y="3161"/>
              <a:ext cx="48" cy="48"/>
            </a:xfrm>
            <a:prstGeom prst="ellipse">
              <a:avLst/>
            </a:prstGeom>
            <a:solidFill>
              <a:schemeClr val="accent1"/>
            </a:solidFill>
            <a:ln w="9525">
              <a:noFill/>
              <a:round/>
              <a:headEnd/>
              <a:tailEnd/>
            </a:ln>
            <a:effectLst/>
          </p:spPr>
          <p:txBody>
            <a:bodyPr wrap="none" anchor="ctr"/>
            <a:lstStyle/>
            <a:p>
              <a:endParaRPr lang="en-US"/>
            </a:p>
          </p:txBody>
        </p:sp>
        <p:sp>
          <p:nvSpPr>
            <p:cNvPr id="422177" name="Oval 289"/>
            <p:cNvSpPr>
              <a:spLocks noChangeArrowheads="1"/>
            </p:cNvSpPr>
            <p:nvPr/>
          </p:nvSpPr>
          <p:spPr bwMode="auto">
            <a:xfrm>
              <a:off x="1793" y="3035"/>
              <a:ext cx="48" cy="48"/>
            </a:xfrm>
            <a:prstGeom prst="ellipse">
              <a:avLst/>
            </a:prstGeom>
            <a:solidFill>
              <a:schemeClr val="accent1"/>
            </a:solidFill>
            <a:ln w="9525">
              <a:noFill/>
              <a:round/>
              <a:headEnd/>
              <a:tailEnd/>
            </a:ln>
            <a:effectLst/>
          </p:spPr>
          <p:txBody>
            <a:bodyPr wrap="none" anchor="ctr"/>
            <a:lstStyle/>
            <a:p>
              <a:endParaRPr lang="en-US"/>
            </a:p>
          </p:txBody>
        </p:sp>
        <p:sp>
          <p:nvSpPr>
            <p:cNvPr id="422178" name="Oval 290"/>
            <p:cNvSpPr>
              <a:spLocks noChangeArrowheads="1"/>
            </p:cNvSpPr>
            <p:nvPr/>
          </p:nvSpPr>
          <p:spPr bwMode="auto">
            <a:xfrm>
              <a:off x="1706" y="3097"/>
              <a:ext cx="48" cy="48"/>
            </a:xfrm>
            <a:prstGeom prst="ellipse">
              <a:avLst/>
            </a:prstGeom>
            <a:solidFill>
              <a:schemeClr val="accent1"/>
            </a:solidFill>
            <a:ln w="9525">
              <a:noFill/>
              <a:round/>
              <a:headEnd/>
              <a:tailEnd/>
            </a:ln>
            <a:effectLst/>
          </p:spPr>
          <p:txBody>
            <a:bodyPr wrap="none" anchor="ctr"/>
            <a:lstStyle/>
            <a:p>
              <a:endParaRPr lang="en-US"/>
            </a:p>
          </p:txBody>
        </p:sp>
        <p:sp>
          <p:nvSpPr>
            <p:cNvPr id="422179" name="Oval 291"/>
            <p:cNvSpPr>
              <a:spLocks noChangeArrowheads="1"/>
            </p:cNvSpPr>
            <p:nvPr/>
          </p:nvSpPr>
          <p:spPr bwMode="auto">
            <a:xfrm>
              <a:off x="1725" y="3029"/>
              <a:ext cx="48" cy="48"/>
            </a:xfrm>
            <a:prstGeom prst="ellipse">
              <a:avLst/>
            </a:prstGeom>
            <a:solidFill>
              <a:schemeClr val="accent1"/>
            </a:solidFill>
            <a:ln w="9525">
              <a:noFill/>
              <a:round/>
              <a:headEnd/>
              <a:tailEnd/>
            </a:ln>
            <a:effectLst/>
          </p:spPr>
          <p:txBody>
            <a:bodyPr wrap="none" anchor="ctr"/>
            <a:lstStyle/>
            <a:p>
              <a:endParaRPr lang="en-US"/>
            </a:p>
          </p:txBody>
        </p:sp>
        <p:sp>
          <p:nvSpPr>
            <p:cNvPr id="422180" name="Oval 292"/>
            <p:cNvSpPr>
              <a:spLocks noChangeArrowheads="1"/>
            </p:cNvSpPr>
            <p:nvPr/>
          </p:nvSpPr>
          <p:spPr bwMode="auto">
            <a:xfrm>
              <a:off x="1756" y="2963"/>
              <a:ext cx="48" cy="48"/>
            </a:xfrm>
            <a:prstGeom prst="ellipse">
              <a:avLst/>
            </a:prstGeom>
            <a:solidFill>
              <a:schemeClr val="accent1"/>
            </a:solidFill>
            <a:ln w="9525">
              <a:noFill/>
              <a:round/>
              <a:headEnd/>
              <a:tailEnd/>
            </a:ln>
            <a:effectLst/>
          </p:spPr>
          <p:txBody>
            <a:bodyPr wrap="none" anchor="ctr"/>
            <a:lstStyle/>
            <a:p>
              <a:endParaRPr lang="en-US"/>
            </a:p>
          </p:txBody>
        </p:sp>
        <p:sp>
          <p:nvSpPr>
            <p:cNvPr id="422181" name="Oval 293"/>
            <p:cNvSpPr>
              <a:spLocks noChangeArrowheads="1"/>
            </p:cNvSpPr>
            <p:nvPr/>
          </p:nvSpPr>
          <p:spPr bwMode="auto">
            <a:xfrm>
              <a:off x="1810" y="3100"/>
              <a:ext cx="48" cy="48"/>
            </a:xfrm>
            <a:prstGeom prst="ellipse">
              <a:avLst/>
            </a:prstGeom>
            <a:solidFill>
              <a:schemeClr val="accent1"/>
            </a:solidFill>
            <a:ln w="9525">
              <a:noFill/>
              <a:round/>
              <a:headEnd/>
              <a:tailEnd/>
            </a:ln>
            <a:effectLst/>
          </p:spPr>
          <p:txBody>
            <a:bodyPr wrap="none" anchor="ctr"/>
            <a:lstStyle/>
            <a:p>
              <a:endParaRPr lang="en-US"/>
            </a:p>
          </p:txBody>
        </p:sp>
        <p:sp>
          <p:nvSpPr>
            <p:cNvPr id="422182" name="Oval 294"/>
            <p:cNvSpPr>
              <a:spLocks noChangeArrowheads="1"/>
            </p:cNvSpPr>
            <p:nvPr/>
          </p:nvSpPr>
          <p:spPr bwMode="auto">
            <a:xfrm>
              <a:off x="1826" y="3165"/>
              <a:ext cx="48" cy="48"/>
            </a:xfrm>
            <a:prstGeom prst="ellipse">
              <a:avLst/>
            </a:prstGeom>
            <a:solidFill>
              <a:schemeClr val="accent1"/>
            </a:solidFill>
            <a:ln w="9525">
              <a:noFill/>
              <a:round/>
              <a:headEnd/>
              <a:tailEnd/>
            </a:ln>
            <a:effectLst/>
          </p:spPr>
          <p:txBody>
            <a:bodyPr wrap="none" anchor="ctr"/>
            <a:lstStyle/>
            <a:p>
              <a:endParaRPr lang="en-US"/>
            </a:p>
          </p:txBody>
        </p:sp>
        <p:sp>
          <p:nvSpPr>
            <p:cNvPr id="422183" name="Oval 295"/>
            <p:cNvSpPr>
              <a:spLocks noChangeArrowheads="1"/>
            </p:cNvSpPr>
            <p:nvPr/>
          </p:nvSpPr>
          <p:spPr bwMode="auto">
            <a:xfrm>
              <a:off x="1844" y="3237"/>
              <a:ext cx="48" cy="48"/>
            </a:xfrm>
            <a:prstGeom prst="ellipse">
              <a:avLst/>
            </a:prstGeom>
            <a:solidFill>
              <a:schemeClr val="accent1"/>
            </a:solidFill>
            <a:ln w="9525">
              <a:noFill/>
              <a:round/>
              <a:headEnd/>
              <a:tailEnd/>
            </a:ln>
            <a:effectLst/>
          </p:spPr>
          <p:txBody>
            <a:bodyPr wrap="none" anchor="ctr"/>
            <a:lstStyle/>
            <a:p>
              <a:endParaRPr lang="en-US"/>
            </a:p>
          </p:txBody>
        </p:sp>
        <p:sp>
          <p:nvSpPr>
            <p:cNvPr id="422184" name="Oval 296"/>
            <p:cNvSpPr>
              <a:spLocks noChangeArrowheads="1"/>
            </p:cNvSpPr>
            <p:nvPr/>
          </p:nvSpPr>
          <p:spPr bwMode="auto">
            <a:xfrm>
              <a:off x="1862" y="3306"/>
              <a:ext cx="48" cy="48"/>
            </a:xfrm>
            <a:prstGeom prst="ellipse">
              <a:avLst/>
            </a:prstGeom>
            <a:solidFill>
              <a:schemeClr val="accent1"/>
            </a:solidFill>
            <a:ln w="9525">
              <a:noFill/>
              <a:round/>
              <a:headEnd/>
              <a:tailEnd/>
            </a:ln>
            <a:effectLst/>
          </p:spPr>
          <p:txBody>
            <a:bodyPr wrap="none" anchor="ctr"/>
            <a:lstStyle/>
            <a:p>
              <a:endParaRPr lang="en-US"/>
            </a:p>
          </p:txBody>
        </p:sp>
        <p:sp>
          <p:nvSpPr>
            <p:cNvPr id="422185" name="Oval 297"/>
            <p:cNvSpPr>
              <a:spLocks noChangeArrowheads="1"/>
            </p:cNvSpPr>
            <p:nvPr/>
          </p:nvSpPr>
          <p:spPr bwMode="auto">
            <a:xfrm>
              <a:off x="1878" y="3378"/>
              <a:ext cx="48" cy="48"/>
            </a:xfrm>
            <a:prstGeom prst="ellipse">
              <a:avLst/>
            </a:prstGeom>
            <a:solidFill>
              <a:schemeClr val="accent1"/>
            </a:solidFill>
            <a:ln w="9525">
              <a:noFill/>
              <a:round/>
              <a:headEnd/>
              <a:tailEnd/>
            </a:ln>
            <a:effectLst/>
          </p:spPr>
          <p:txBody>
            <a:bodyPr wrap="none" anchor="ctr"/>
            <a:lstStyle/>
            <a:p>
              <a:endParaRPr lang="en-US"/>
            </a:p>
          </p:txBody>
        </p:sp>
        <p:sp>
          <p:nvSpPr>
            <p:cNvPr id="422186" name="Oval 298"/>
            <p:cNvSpPr>
              <a:spLocks noChangeArrowheads="1"/>
            </p:cNvSpPr>
            <p:nvPr/>
          </p:nvSpPr>
          <p:spPr bwMode="auto">
            <a:xfrm>
              <a:off x="1908" y="3440"/>
              <a:ext cx="48" cy="48"/>
            </a:xfrm>
            <a:prstGeom prst="ellipse">
              <a:avLst/>
            </a:prstGeom>
            <a:solidFill>
              <a:schemeClr val="accent1"/>
            </a:solidFill>
            <a:ln w="9525">
              <a:noFill/>
              <a:round/>
              <a:headEnd/>
              <a:tailEnd/>
            </a:ln>
            <a:effectLst/>
          </p:spPr>
          <p:txBody>
            <a:bodyPr wrap="none" anchor="ctr"/>
            <a:lstStyle/>
            <a:p>
              <a:endParaRPr lang="en-US"/>
            </a:p>
          </p:txBody>
        </p:sp>
        <p:sp>
          <p:nvSpPr>
            <p:cNvPr id="422187" name="Oval 299"/>
            <p:cNvSpPr>
              <a:spLocks noChangeArrowheads="1"/>
            </p:cNvSpPr>
            <p:nvPr/>
          </p:nvSpPr>
          <p:spPr bwMode="auto">
            <a:xfrm>
              <a:off x="1944" y="3378"/>
              <a:ext cx="48" cy="48"/>
            </a:xfrm>
            <a:prstGeom prst="ellipse">
              <a:avLst/>
            </a:prstGeom>
            <a:solidFill>
              <a:schemeClr val="accent1"/>
            </a:solidFill>
            <a:ln w="9525">
              <a:noFill/>
              <a:round/>
              <a:headEnd/>
              <a:tailEnd/>
            </a:ln>
            <a:effectLst/>
          </p:spPr>
          <p:txBody>
            <a:bodyPr wrap="none" anchor="ctr"/>
            <a:lstStyle/>
            <a:p>
              <a:endParaRPr lang="en-US"/>
            </a:p>
          </p:txBody>
        </p:sp>
        <p:sp>
          <p:nvSpPr>
            <p:cNvPr id="422188" name="Oval 300"/>
            <p:cNvSpPr>
              <a:spLocks noChangeArrowheads="1"/>
            </p:cNvSpPr>
            <p:nvPr/>
          </p:nvSpPr>
          <p:spPr bwMode="auto">
            <a:xfrm>
              <a:off x="1966" y="3304"/>
              <a:ext cx="48" cy="48"/>
            </a:xfrm>
            <a:prstGeom prst="ellipse">
              <a:avLst/>
            </a:prstGeom>
            <a:solidFill>
              <a:schemeClr val="accent1"/>
            </a:solidFill>
            <a:ln w="9525">
              <a:noFill/>
              <a:round/>
              <a:headEnd/>
              <a:tailEnd/>
            </a:ln>
            <a:effectLst/>
          </p:spPr>
          <p:txBody>
            <a:bodyPr wrap="none" anchor="ctr"/>
            <a:lstStyle/>
            <a:p>
              <a:endParaRPr lang="en-US"/>
            </a:p>
          </p:txBody>
        </p:sp>
        <p:sp>
          <p:nvSpPr>
            <p:cNvPr id="422189" name="Oval 301"/>
            <p:cNvSpPr>
              <a:spLocks noChangeArrowheads="1"/>
            </p:cNvSpPr>
            <p:nvPr/>
          </p:nvSpPr>
          <p:spPr bwMode="auto">
            <a:xfrm>
              <a:off x="1980" y="3236"/>
              <a:ext cx="48" cy="48"/>
            </a:xfrm>
            <a:prstGeom prst="ellipse">
              <a:avLst/>
            </a:prstGeom>
            <a:solidFill>
              <a:schemeClr val="accent1"/>
            </a:solidFill>
            <a:ln w="9525">
              <a:noFill/>
              <a:round/>
              <a:headEnd/>
              <a:tailEnd/>
            </a:ln>
            <a:effectLst/>
          </p:spPr>
          <p:txBody>
            <a:bodyPr wrap="none" anchor="ctr"/>
            <a:lstStyle/>
            <a:p>
              <a:endParaRPr lang="en-US"/>
            </a:p>
          </p:txBody>
        </p:sp>
        <p:sp>
          <p:nvSpPr>
            <p:cNvPr id="422190" name="Oval 302"/>
            <p:cNvSpPr>
              <a:spLocks noChangeArrowheads="1"/>
            </p:cNvSpPr>
            <p:nvPr/>
          </p:nvSpPr>
          <p:spPr bwMode="auto">
            <a:xfrm>
              <a:off x="1995" y="3162"/>
              <a:ext cx="48" cy="48"/>
            </a:xfrm>
            <a:prstGeom prst="ellipse">
              <a:avLst/>
            </a:prstGeom>
            <a:solidFill>
              <a:schemeClr val="accent1"/>
            </a:solidFill>
            <a:ln w="9525">
              <a:noFill/>
              <a:round/>
              <a:headEnd/>
              <a:tailEnd/>
            </a:ln>
            <a:effectLst/>
          </p:spPr>
          <p:txBody>
            <a:bodyPr wrap="none" anchor="ctr"/>
            <a:lstStyle/>
            <a:p>
              <a:endParaRPr lang="en-US"/>
            </a:p>
          </p:txBody>
        </p:sp>
        <p:sp>
          <p:nvSpPr>
            <p:cNvPr id="422191" name="Oval 303"/>
            <p:cNvSpPr>
              <a:spLocks noChangeArrowheads="1"/>
            </p:cNvSpPr>
            <p:nvPr/>
          </p:nvSpPr>
          <p:spPr bwMode="auto">
            <a:xfrm>
              <a:off x="2094" y="3036"/>
              <a:ext cx="48" cy="48"/>
            </a:xfrm>
            <a:prstGeom prst="ellipse">
              <a:avLst/>
            </a:prstGeom>
            <a:solidFill>
              <a:schemeClr val="accent1"/>
            </a:solidFill>
            <a:ln w="9525">
              <a:noFill/>
              <a:round/>
              <a:headEnd/>
              <a:tailEnd/>
            </a:ln>
            <a:effectLst/>
          </p:spPr>
          <p:txBody>
            <a:bodyPr wrap="none" anchor="ctr"/>
            <a:lstStyle/>
            <a:p>
              <a:endParaRPr lang="en-US"/>
            </a:p>
          </p:txBody>
        </p:sp>
        <p:sp>
          <p:nvSpPr>
            <p:cNvPr id="422192" name="Oval 304"/>
            <p:cNvSpPr>
              <a:spLocks noChangeArrowheads="1"/>
            </p:cNvSpPr>
            <p:nvPr/>
          </p:nvSpPr>
          <p:spPr bwMode="auto">
            <a:xfrm>
              <a:off x="2007" y="3098"/>
              <a:ext cx="48" cy="48"/>
            </a:xfrm>
            <a:prstGeom prst="ellipse">
              <a:avLst/>
            </a:prstGeom>
            <a:solidFill>
              <a:schemeClr val="accent1"/>
            </a:solidFill>
            <a:ln w="9525">
              <a:noFill/>
              <a:round/>
              <a:headEnd/>
              <a:tailEnd/>
            </a:ln>
            <a:effectLst/>
          </p:spPr>
          <p:txBody>
            <a:bodyPr wrap="none" anchor="ctr"/>
            <a:lstStyle/>
            <a:p>
              <a:endParaRPr lang="en-US"/>
            </a:p>
          </p:txBody>
        </p:sp>
        <p:sp>
          <p:nvSpPr>
            <p:cNvPr id="422193" name="Oval 305"/>
            <p:cNvSpPr>
              <a:spLocks noChangeArrowheads="1"/>
            </p:cNvSpPr>
            <p:nvPr/>
          </p:nvSpPr>
          <p:spPr bwMode="auto">
            <a:xfrm>
              <a:off x="2026" y="3030"/>
              <a:ext cx="48" cy="48"/>
            </a:xfrm>
            <a:prstGeom prst="ellipse">
              <a:avLst/>
            </a:prstGeom>
            <a:solidFill>
              <a:schemeClr val="accent1"/>
            </a:solidFill>
            <a:ln w="9525">
              <a:noFill/>
              <a:round/>
              <a:headEnd/>
              <a:tailEnd/>
            </a:ln>
            <a:effectLst/>
          </p:spPr>
          <p:txBody>
            <a:bodyPr wrap="none" anchor="ctr"/>
            <a:lstStyle/>
            <a:p>
              <a:endParaRPr lang="en-US"/>
            </a:p>
          </p:txBody>
        </p:sp>
        <p:sp>
          <p:nvSpPr>
            <p:cNvPr id="422194" name="Oval 306"/>
            <p:cNvSpPr>
              <a:spLocks noChangeArrowheads="1"/>
            </p:cNvSpPr>
            <p:nvPr/>
          </p:nvSpPr>
          <p:spPr bwMode="auto">
            <a:xfrm>
              <a:off x="2057" y="2964"/>
              <a:ext cx="48" cy="48"/>
            </a:xfrm>
            <a:prstGeom prst="ellipse">
              <a:avLst/>
            </a:prstGeom>
            <a:solidFill>
              <a:schemeClr val="accent1"/>
            </a:solidFill>
            <a:ln w="9525">
              <a:noFill/>
              <a:round/>
              <a:headEnd/>
              <a:tailEnd/>
            </a:ln>
            <a:effectLst/>
          </p:spPr>
          <p:txBody>
            <a:bodyPr wrap="none" anchor="ctr"/>
            <a:lstStyle/>
            <a:p>
              <a:endParaRPr lang="en-US"/>
            </a:p>
          </p:txBody>
        </p:sp>
        <p:sp>
          <p:nvSpPr>
            <p:cNvPr id="422195" name="Oval 307"/>
            <p:cNvSpPr>
              <a:spLocks noChangeArrowheads="1"/>
            </p:cNvSpPr>
            <p:nvPr/>
          </p:nvSpPr>
          <p:spPr bwMode="auto">
            <a:xfrm>
              <a:off x="2111" y="3101"/>
              <a:ext cx="48" cy="48"/>
            </a:xfrm>
            <a:prstGeom prst="ellipse">
              <a:avLst/>
            </a:prstGeom>
            <a:solidFill>
              <a:schemeClr val="accent1"/>
            </a:solidFill>
            <a:ln w="9525">
              <a:noFill/>
              <a:round/>
              <a:headEnd/>
              <a:tailEnd/>
            </a:ln>
            <a:effectLst/>
          </p:spPr>
          <p:txBody>
            <a:bodyPr wrap="none" anchor="ctr"/>
            <a:lstStyle/>
            <a:p>
              <a:endParaRPr lang="en-US"/>
            </a:p>
          </p:txBody>
        </p:sp>
        <p:sp>
          <p:nvSpPr>
            <p:cNvPr id="422196" name="Oval 308"/>
            <p:cNvSpPr>
              <a:spLocks noChangeArrowheads="1"/>
            </p:cNvSpPr>
            <p:nvPr/>
          </p:nvSpPr>
          <p:spPr bwMode="auto">
            <a:xfrm>
              <a:off x="2127" y="3166"/>
              <a:ext cx="48" cy="48"/>
            </a:xfrm>
            <a:prstGeom prst="ellipse">
              <a:avLst/>
            </a:prstGeom>
            <a:solidFill>
              <a:schemeClr val="accent1"/>
            </a:solidFill>
            <a:ln w="9525">
              <a:noFill/>
              <a:round/>
              <a:headEnd/>
              <a:tailEnd/>
            </a:ln>
            <a:effectLst/>
          </p:spPr>
          <p:txBody>
            <a:bodyPr wrap="none" anchor="ctr"/>
            <a:lstStyle/>
            <a:p>
              <a:endParaRPr lang="en-US"/>
            </a:p>
          </p:txBody>
        </p:sp>
        <p:sp>
          <p:nvSpPr>
            <p:cNvPr id="422197" name="Oval 309"/>
            <p:cNvSpPr>
              <a:spLocks noChangeArrowheads="1"/>
            </p:cNvSpPr>
            <p:nvPr/>
          </p:nvSpPr>
          <p:spPr bwMode="auto">
            <a:xfrm>
              <a:off x="2139" y="3234"/>
              <a:ext cx="48" cy="48"/>
            </a:xfrm>
            <a:prstGeom prst="ellipse">
              <a:avLst/>
            </a:prstGeom>
            <a:solidFill>
              <a:schemeClr val="accent1"/>
            </a:solidFill>
            <a:ln w="9525">
              <a:noFill/>
              <a:round/>
              <a:headEnd/>
              <a:tailEnd/>
            </a:ln>
            <a:effectLst/>
          </p:spPr>
          <p:txBody>
            <a:bodyPr wrap="none" anchor="ctr"/>
            <a:lstStyle/>
            <a:p>
              <a:endParaRPr lang="en-US"/>
            </a:p>
          </p:txBody>
        </p:sp>
        <p:sp>
          <p:nvSpPr>
            <p:cNvPr id="422198" name="Oval 310"/>
            <p:cNvSpPr>
              <a:spLocks noChangeArrowheads="1"/>
            </p:cNvSpPr>
            <p:nvPr/>
          </p:nvSpPr>
          <p:spPr bwMode="auto">
            <a:xfrm>
              <a:off x="2157" y="3303"/>
              <a:ext cx="48" cy="48"/>
            </a:xfrm>
            <a:prstGeom prst="ellipse">
              <a:avLst/>
            </a:prstGeom>
            <a:solidFill>
              <a:schemeClr val="accent1"/>
            </a:solidFill>
            <a:ln w="9525">
              <a:noFill/>
              <a:round/>
              <a:headEnd/>
              <a:tailEnd/>
            </a:ln>
            <a:effectLst/>
          </p:spPr>
          <p:txBody>
            <a:bodyPr wrap="none" anchor="ctr"/>
            <a:lstStyle/>
            <a:p>
              <a:endParaRPr lang="en-US"/>
            </a:p>
          </p:txBody>
        </p:sp>
        <p:sp>
          <p:nvSpPr>
            <p:cNvPr id="422199" name="Oval 311"/>
            <p:cNvSpPr>
              <a:spLocks noChangeArrowheads="1"/>
            </p:cNvSpPr>
            <p:nvPr/>
          </p:nvSpPr>
          <p:spPr bwMode="auto">
            <a:xfrm>
              <a:off x="2173" y="3375"/>
              <a:ext cx="48" cy="48"/>
            </a:xfrm>
            <a:prstGeom prst="ellipse">
              <a:avLst/>
            </a:prstGeom>
            <a:solidFill>
              <a:schemeClr val="accent1"/>
            </a:solidFill>
            <a:ln w="9525">
              <a:noFill/>
              <a:round/>
              <a:headEnd/>
              <a:tailEnd/>
            </a:ln>
            <a:effectLst/>
          </p:spPr>
          <p:txBody>
            <a:bodyPr wrap="none" anchor="ctr"/>
            <a:lstStyle/>
            <a:p>
              <a:endParaRPr lang="en-US"/>
            </a:p>
          </p:txBody>
        </p:sp>
        <p:sp>
          <p:nvSpPr>
            <p:cNvPr id="422200" name="Oval 312"/>
            <p:cNvSpPr>
              <a:spLocks noChangeArrowheads="1"/>
            </p:cNvSpPr>
            <p:nvPr/>
          </p:nvSpPr>
          <p:spPr bwMode="auto">
            <a:xfrm>
              <a:off x="2203" y="3437"/>
              <a:ext cx="48" cy="48"/>
            </a:xfrm>
            <a:prstGeom prst="ellipse">
              <a:avLst/>
            </a:prstGeom>
            <a:solidFill>
              <a:schemeClr val="accent1"/>
            </a:solidFill>
            <a:ln w="9525">
              <a:noFill/>
              <a:round/>
              <a:headEnd/>
              <a:tailEnd/>
            </a:ln>
            <a:effectLst/>
          </p:spPr>
          <p:txBody>
            <a:bodyPr wrap="none" anchor="ctr"/>
            <a:lstStyle/>
            <a:p>
              <a:endParaRPr lang="en-US"/>
            </a:p>
          </p:txBody>
        </p:sp>
        <p:sp>
          <p:nvSpPr>
            <p:cNvPr id="422201" name="Oval 313"/>
            <p:cNvSpPr>
              <a:spLocks noChangeArrowheads="1"/>
            </p:cNvSpPr>
            <p:nvPr/>
          </p:nvSpPr>
          <p:spPr bwMode="auto">
            <a:xfrm>
              <a:off x="2239" y="3375"/>
              <a:ext cx="48" cy="48"/>
            </a:xfrm>
            <a:prstGeom prst="ellipse">
              <a:avLst/>
            </a:prstGeom>
            <a:solidFill>
              <a:schemeClr val="accent1"/>
            </a:solidFill>
            <a:ln w="9525">
              <a:noFill/>
              <a:round/>
              <a:headEnd/>
              <a:tailEnd/>
            </a:ln>
            <a:effectLst/>
          </p:spPr>
          <p:txBody>
            <a:bodyPr wrap="none" anchor="ctr"/>
            <a:lstStyle/>
            <a:p>
              <a:endParaRPr lang="en-US"/>
            </a:p>
          </p:txBody>
        </p:sp>
      </p:grpSp>
      <p:sp>
        <p:nvSpPr>
          <p:cNvPr id="422202" name="Line 314"/>
          <p:cNvSpPr>
            <a:spLocks noChangeShapeType="1"/>
          </p:cNvSpPr>
          <p:nvPr/>
        </p:nvSpPr>
        <p:spPr bwMode="auto">
          <a:xfrm>
            <a:off x="792165" y="1665288"/>
            <a:ext cx="3851275" cy="0"/>
          </a:xfrm>
          <a:prstGeom prst="line">
            <a:avLst/>
          </a:prstGeom>
          <a:noFill/>
          <a:ln w="28575">
            <a:solidFill>
              <a:schemeClr val="accent1"/>
            </a:solidFill>
            <a:round/>
            <a:headEnd/>
            <a:tailEnd/>
          </a:ln>
          <a:effectLst/>
        </p:spPr>
        <p:txBody>
          <a:bodyPr wrap="none" lIns="90000" tIns="46800" rIns="90000" bIns="46800" anchor="ctr"/>
          <a:lstStyle/>
          <a:p>
            <a:endParaRPr lang="en-US"/>
          </a:p>
        </p:txBody>
      </p:sp>
      <p:sp>
        <p:nvSpPr>
          <p:cNvPr id="422203" name="Line 315"/>
          <p:cNvSpPr>
            <a:spLocks noChangeShapeType="1"/>
          </p:cNvSpPr>
          <p:nvPr/>
        </p:nvSpPr>
        <p:spPr bwMode="auto">
          <a:xfrm>
            <a:off x="2771775" y="1665288"/>
            <a:ext cx="0" cy="287338"/>
          </a:xfrm>
          <a:prstGeom prst="line">
            <a:avLst/>
          </a:prstGeom>
          <a:noFill/>
          <a:ln w="28575">
            <a:solidFill>
              <a:schemeClr val="accent1"/>
            </a:solidFill>
            <a:round/>
            <a:headEnd/>
            <a:tailEnd/>
          </a:ln>
          <a:effectLst/>
        </p:spPr>
        <p:txBody>
          <a:bodyPr wrap="none" lIns="90000" tIns="46800" rIns="90000" bIns="46800" anchor="ctr"/>
          <a:lstStyle/>
          <a:p>
            <a:endParaRPr lang="en-US"/>
          </a:p>
        </p:txBody>
      </p:sp>
      <p:sp>
        <p:nvSpPr>
          <p:cNvPr id="422204" name="Rectangle 316"/>
          <p:cNvSpPr>
            <a:spLocks noChangeArrowheads="1"/>
          </p:cNvSpPr>
          <p:nvPr/>
        </p:nvSpPr>
        <p:spPr bwMode="auto">
          <a:xfrm>
            <a:off x="4679950" y="4892677"/>
            <a:ext cx="3168650" cy="1663700"/>
          </a:xfrm>
          <a:prstGeom prst="rect">
            <a:avLst/>
          </a:prstGeom>
          <a:noFill/>
          <a:ln w="9525">
            <a:noFill/>
            <a:miter lim="800000"/>
            <a:headEnd/>
            <a:tailEnd/>
          </a:ln>
          <a:effectLst/>
        </p:spPr>
        <p:txBody>
          <a:bodyPr lIns="0" tIns="0" rIns="0" bIns="0"/>
          <a:lstStyle/>
          <a:p>
            <a:pPr marL="182563" indent="-182563" eaLnBrk="0" hangingPunct="0">
              <a:lnSpc>
                <a:spcPct val="90000"/>
              </a:lnSpc>
            </a:pPr>
            <a:r>
              <a:rPr lang="en-US" sz="1600" dirty="0"/>
              <a:t>Time synchronization</a:t>
            </a:r>
          </a:p>
          <a:p>
            <a:pPr marL="539750" lvl="1" indent="-177800" eaLnBrk="0" hangingPunct="0">
              <a:lnSpc>
                <a:spcPct val="90000"/>
              </a:lnSpc>
            </a:pPr>
            <a:r>
              <a:rPr lang="en-US" sz="1600" dirty="0"/>
              <a:t>Synchronize IEDs or other MUs when acting as time master, if required</a:t>
            </a:r>
          </a:p>
          <a:p>
            <a:pPr marL="539750" lvl="1" indent="-177800" eaLnBrk="0" hangingPunct="0">
              <a:lnSpc>
                <a:spcPct val="90000"/>
              </a:lnSpc>
            </a:pPr>
            <a:r>
              <a:rPr lang="en-US" sz="1600" dirty="0"/>
              <a:t>Receive time synchronization when acting as time slave, if required</a:t>
            </a:r>
          </a:p>
        </p:txBody>
      </p:sp>
      <p:sp>
        <p:nvSpPr>
          <p:cNvPr id="422205" name="Text Box 317"/>
          <p:cNvSpPr txBox="1">
            <a:spLocks noChangeArrowheads="1"/>
          </p:cNvSpPr>
          <p:nvPr/>
        </p:nvSpPr>
        <p:spPr bwMode="auto">
          <a:xfrm>
            <a:off x="755651" y="1952626"/>
            <a:ext cx="1124324"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chemeClr val="tx1"/>
                </a:solidFill>
              </a:rPr>
              <a:t>Merging Unit</a:t>
            </a:r>
          </a:p>
        </p:txBody>
      </p:sp>
      <p:sp>
        <p:nvSpPr>
          <p:cNvPr id="422206" name="Text Box 318"/>
          <p:cNvSpPr txBox="1">
            <a:spLocks noChangeArrowheads="1"/>
          </p:cNvSpPr>
          <p:nvPr/>
        </p:nvSpPr>
        <p:spPr bwMode="auto">
          <a:xfrm>
            <a:off x="719138" y="1425575"/>
            <a:ext cx="1178826"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chemeClr val="accent1"/>
                </a:solidFill>
              </a:rPr>
              <a:t>IEC 61850-9-2</a:t>
            </a:r>
          </a:p>
        </p:txBody>
      </p:sp>
      <p:sp>
        <p:nvSpPr>
          <p:cNvPr id="422207" name="Rectangle 319"/>
          <p:cNvSpPr>
            <a:spLocks noChangeArrowheads="1"/>
          </p:cNvSpPr>
          <p:nvPr/>
        </p:nvSpPr>
        <p:spPr bwMode="auto">
          <a:xfrm>
            <a:off x="4684716" y="4318001"/>
            <a:ext cx="3019425" cy="504826"/>
          </a:xfrm>
          <a:prstGeom prst="rect">
            <a:avLst/>
          </a:prstGeom>
          <a:noFill/>
          <a:ln w="9525">
            <a:noFill/>
            <a:miter lim="800000"/>
            <a:headEnd/>
            <a:tailEnd/>
          </a:ln>
          <a:effectLst/>
        </p:spPr>
        <p:txBody>
          <a:bodyPr lIns="0" tIns="0" rIns="0" bIns="0"/>
          <a:lstStyle/>
          <a:p>
            <a:pPr marL="182563" indent="-182563" eaLnBrk="0" hangingPunct="0">
              <a:lnSpc>
                <a:spcPct val="90000"/>
              </a:lnSpc>
            </a:pPr>
            <a:r>
              <a:rPr lang="en-US" sz="1600" dirty="0"/>
              <a:t>Technology specific interface between NCIT/CIT and MU</a:t>
            </a:r>
          </a:p>
        </p:txBody>
      </p:sp>
      <p:sp>
        <p:nvSpPr>
          <p:cNvPr id="422208" name="Rectangle 320"/>
          <p:cNvSpPr>
            <a:spLocks noChangeArrowheads="1"/>
          </p:cNvSpPr>
          <p:nvPr/>
        </p:nvSpPr>
        <p:spPr bwMode="auto">
          <a:xfrm>
            <a:off x="4679954" y="1592263"/>
            <a:ext cx="3019425" cy="612775"/>
          </a:xfrm>
          <a:prstGeom prst="rect">
            <a:avLst/>
          </a:prstGeom>
          <a:noFill/>
          <a:ln w="9525">
            <a:noFill/>
            <a:miter lim="800000"/>
            <a:headEnd/>
            <a:tailEnd/>
          </a:ln>
          <a:effectLst/>
        </p:spPr>
        <p:txBody>
          <a:bodyPr lIns="0" tIns="0" rIns="0" bIns="0"/>
          <a:lstStyle/>
          <a:p>
            <a:pPr marL="182563" indent="-182563" eaLnBrk="0" hangingPunct="0">
              <a:lnSpc>
                <a:spcPct val="90000"/>
              </a:lnSpc>
            </a:pPr>
            <a:r>
              <a:rPr lang="en-US" sz="1600"/>
              <a:t>Communication interface according to IEC 61850-9-2</a:t>
            </a:r>
          </a:p>
        </p:txBody>
      </p:sp>
      <p:sp>
        <p:nvSpPr>
          <p:cNvPr id="422209" name="Rectangle 321"/>
          <p:cNvSpPr>
            <a:spLocks noChangeArrowheads="1"/>
          </p:cNvSpPr>
          <p:nvPr/>
        </p:nvSpPr>
        <p:spPr bwMode="auto">
          <a:xfrm>
            <a:off x="4684716" y="2166939"/>
            <a:ext cx="3019425" cy="722312"/>
          </a:xfrm>
          <a:prstGeom prst="rect">
            <a:avLst/>
          </a:prstGeom>
          <a:noFill/>
          <a:ln w="9525">
            <a:noFill/>
            <a:miter lim="800000"/>
            <a:headEnd/>
            <a:tailEnd/>
          </a:ln>
          <a:effectLst/>
        </p:spPr>
        <p:txBody>
          <a:bodyPr lIns="0" tIns="0" rIns="0" bIns="0"/>
          <a:lstStyle/>
          <a:p>
            <a:pPr marL="182563" indent="-182563" eaLnBrk="0" hangingPunct="0">
              <a:lnSpc>
                <a:spcPct val="90000"/>
              </a:lnSpc>
            </a:pPr>
            <a:r>
              <a:rPr lang="en-US" sz="1600"/>
              <a:t>Merging and timely correlation current and voltage values from the three phases</a:t>
            </a:r>
          </a:p>
        </p:txBody>
      </p:sp>
      <p:sp>
        <p:nvSpPr>
          <p:cNvPr id="422210" name="Rectangle 322"/>
          <p:cNvSpPr>
            <a:spLocks noChangeArrowheads="1"/>
          </p:cNvSpPr>
          <p:nvPr/>
        </p:nvSpPr>
        <p:spPr bwMode="auto">
          <a:xfrm>
            <a:off x="4684716" y="3470277"/>
            <a:ext cx="3019425" cy="503238"/>
          </a:xfrm>
          <a:prstGeom prst="rect">
            <a:avLst/>
          </a:prstGeom>
          <a:noFill/>
          <a:ln w="9525">
            <a:noFill/>
            <a:miter lim="800000"/>
            <a:headEnd/>
            <a:tailEnd/>
          </a:ln>
          <a:effectLst/>
        </p:spPr>
        <p:txBody>
          <a:bodyPr lIns="0" tIns="0" rIns="0" bIns="0"/>
          <a:lstStyle/>
          <a:p>
            <a:pPr marL="182563" indent="-182563" eaLnBrk="0" hangingPunct="0">
              <a:lnSpc>
                <a:spcPct val="90000"/>
              </a:lnSpc>
            </a:pPr>
            <a:r>
              <a:rPr lang="en-US" sz="1600" dirty="0"/>
              <a:t>Sampling or re-sampling of current and voltage values</a:t>
            </a:r>
          </a:p>
        </p:txBody>
      </p:sp>
      <p:sp>
        <p:nvSpPr>
          <p:cNvPr id="422211" name="Line 323"/>
          <p:cNvSpPr>
            <a:spLocks noChangeShapeType="1"/>
          </p:cNvSpPr>
          <p:nvPr/>
        </p:nvSpPr>
        <p:spPr bwMode="auto">
          <a:xfrm flipH="1">
            <a:off x="468313" y="2528888"/>
            <a:ext cx="323850" cy="0"/>
          </a:xfrm>
          <a:prstGeom prst="line">
            <a:avLst/>
          </a:prstGeom>
          <a:noFill/>
          <a:ln w="9525">
            <a:solidFill>
              <a:srgbClr val="33CC33"/>
            </a:solidFill>
            <a:round/>
            <a:headEnd type="triangle" w="med" len="med"/>
            <a:tailEnd/>
          </a:ln>
          <a:effectLst/>
        </p:spPr>
        <p:txBody>
          <a:bodyPr wrap="none" lIns="90000" tIns="46800" rIns="90000" bIns="46800" anchor="ctr"/>
          <a:lstStyle/>
          <a:p>
            <a:endParaRPr lang="en-US"/>
          </a:p>
        </p:txBody>
      </p:sp>
      <p:sp>
        <p:nvSpPr>
          <p:cNvPr id="422212" name="Line 324"/>
          <p:cNvSpPr>
            <a:spLocks noChangeShapeType="1"/>
          </p:cNvSpPr>
          <p:nvPr/>
        </p:nvSpPr>
        <p:spPr bwMode="auto">
          <a:xfrm flipV="1">
            <a:off x="468313" y="1952627"/>
            <a:ext cx="0" cy="576263"/>
          </a:xfrm>
          <a:prstGeom prst="line">
            <a:avLst/>
          </a:prstGeom>
          <a:noFill/>
          <a:ln w="9525">
            <a:solidFill>
              <a:srgbClr val="33CC33"/>
            </a:solidFill>
            <a:round/>
            <a:headEnd/>
            <a:tailEnd type="triangle" w="med" len="med"/>
          </a:ln>
          <a:effectLst/>
        </p:spPr>
        <p:txBody>
          <a:bodyPr wrap="none" lIns="90000" tIns="46800" rIns="90000" bIns="46800" anchor="ctr"/>
          <a:lstStyle/>
          <a:p>
            <a:endParaRPr lang="en-US"/>
          </a:p>
        </p:txBody>
      </p:sp>
      <p:sp>
        <p:nvSpPr>
          <p:cNvPr id="422213" name="Text Box 325"/>
          <p:cNvSpPr txBox="1">
            <a:spLocks noChangeArrowheads="1"/>
          </p:cNvSpPr>
          <p:nvPr/>
        </p:nvSpPr>
        <p:spPr bwMode="auto">
          <a:xfrm>
            <a:off x="231776" y="1736725"/>
            <a:ext cx="548846"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rgbClr val="33CC33"/>
                </a:solidFill>
              </a:rPr>
              <a:t>Sync</a:t>
            </a:r>
          </a:p>
        </p:txBody>
      </p:sp>
      <p:sp>
        <p:nvSpPr>
          <p:cNvPr id="14" name="Date Placeholder 13"/>
          <p:cNvSpPr>
            <a:spLocks noGrp="1"/>
          </p:cNvSpPr>
          <p:nvPr>
            <p:ph type="dt" sz="half" idx="15"/>
          </p:nvPr>
        </p:nvSpPr>
        <p:spPr/>
        <p:txBody>
          <a:bodyPr/>
          <a:lstStyle/>
          <a:p>
            <a:fld id="{51CED1AA-4392-4FCC-9195-F950E29A7370}" type="datetime4">
              <a:rPr lang="en-US" smtClean="0"/>
              <a:t>August 7, 2014</a:t>
            </a:fld>
            <a:endParaRPr lang="de-DE" dirty="0"/>
          </a:p>
        </p:txBody>
      </p:sp>
      <p:sp>
        <p:nvSpPr>
          <p:cNvPr id="15" name="Slide Number Placeholder 14"/>
          <p:cNvSpPr>
            <a:spLocks noGrp="1"/>
          </p:cNvSpPr>
          <p:nvPr>
            <p:ph type="sldNum" sz="quarter" idx="16"/>
          </p:nvPr>
        </p:nvSpPr>
        <p:spPr/>
        <p:txBody>
          <a:bodyPr/>
          <a:lstStyle/>
          <a:p>
            <a:r>
              <a:rPr lang="de-DE" smtClean="0"/>
              <a:t>| Slide </a:t>
            </a:r>
            <a:fld id="{CF363E95-653D-48D7-8EB0-A81FED805B5F}" type="slidenum">
              <a:rPr lang="de-DE" smtClean="0"/>
              <a:pPr/>
              <a:t>12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19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19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20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2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20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20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22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20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20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2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2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2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22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2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22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22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22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2212"/>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2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48" grpId="0" animBg="1"/>
      <p:bldP spid="421949" grpId="0" animBg="1"/>
      <p:bldP spid="422073" grpId="0" animBg="1"/>
      <p:bldP spid="422074" grpId="0" animBg="1"/>
      <p:bldP spid="422075" grpId="0" animBg="1"/>
      <p:bldP spid="422076" grpId="0" animBg="1"/>
      <p:bldP spid="422077" grpId="0" animBg="1"/>
      <p:bldP spid="422078" grpId="0" animBg="1"/>
      <p:bldP spid="422202" grpId="0" animBg="1"/>
      <p:bldP spid="422203" grpId="0" animBg="1"/>
      <p:bldP spid="422204" grpId="0"/>
      <p:bldP spid="422206" grpId="0"/>
      <p:bldP spid="422207" grpId="0"/>
      <p:bldP spid="422208" grpId="0"/>
      <p:bldP spid="422209" grpId="0"/>
      <p:bldP spid="422210" grpId="0"/>
      <p:bldP spid="422211" grpId="0" animBg="1"/>
      <p:bldP spid="422212" grpId="0" animBg="1"/>
      <p:bldP spid="422213" grpId="0"/>
      <p:bldP spid="4222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82729" y="4289425"/>
            <a:ext cx="1649413" cy="938213"/>
            <a:chOff x="934" y="3542"/>
            <a:chExt cx="1039" cy="591"/>
          </a:xfrm>
        </p:grpSpPr>
        <p:sp>
          <p:nvSpPr>
            <p:cNvPr id="413699" name="Line 3"/>
            <p:cNvSpPr>
              <a:spLocks noChangeShapeType="1"/>
            </p:cNvSpPr>
            <p:nvPr/>
          </p:nvSpPr>
          <p:spPr bwMode="auto">
            <a:xfrm flipH="1">
              <a:off x="1134" y="3816"/>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0" name="Line 4"/>
            <p:cNvSpPr>
              <a:spLocks noChangeShapeType="1"/>
            </p:cNvSpPr>
            <p:nvPr/>
          </p:nvSpPr>
          <p:spPr bwMode="auto">
            <a:xfrm>
              <a:off x="1133" y="3816"/>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1" name="Line 5"/>
            <p:cNvSpPr>
              <a:spLocks noChangeShapeType="1"/>
            </p:cNvSpPr>
            <p:nvPr/>
          </p:nvSpPr>
          <p:spPr bwMode="auto">
            <a:xfrm>
              <a:off x="934" y="3543"/>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2" name="Line 6"/>
            <p:cNvSpPr>
              <a:spLocks noChangeShapeType="1"/>
            </p:cNvSpPr>
            <p:nvPr/>
          </p:nvSpPr>
          <p:spPr bwMode="auto">
            <a:xfrm flipV="1">
              <a:off x="934" y="3656"/>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3" name="Line 7"/>
            <p:cNvSpPr>
              <a:spLocks noChangeShapeType="1"/>
            </p:cNvSpPr>
            <p:nvPr/>
          </p:nvSpPr>
          <p:spPr bwMode="auto">
            <a:xfrm>
              <a:off x="1111" y="3543"/>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4" name="Line 8"/>
            <p:cNvSpPr>
              <a:spLocks noChangeShapeType="1"/>
            </p:cNvSpPr>
            <p:nvPr/>
          </p:nvSpPr>
          <p:spPr bwMode="auto">
            <a:xfrm>
              <a:off x="1247" y="3656"/>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5" name="Line 9"/>
            <p:cNvSpPr>
              <a:spLocks noChangeShapeType="1"/>
            </p:cNvSpPr>
            <p:nvPr/>
          </p:nvSpPr>
          <p:spPr bwMode="auto">
            <a:xfrm>
              <a:off x="1111" y="3747"/>
              <a:ext cx="136"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6" name="Line 10"/>
            <p:cNvSpPr>
              <a:spLocks noChangeShapeType="1"/>
            </p:cNvSpPr>
            <p:nvPr/>
          </p:nvSpPr>
          <p:spPr bwMode="auto">
            <a:xfrm>
              <a:off x="1179" y="3747"/>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07" name="Oval 11"/>
            <p:cNvSpPr>
              <a:spLocks noChangeArrowheads="1"/>
            </p:cNvSpPr>
            <p:nvPr/>
          </p:nvSpPr>
          <p:spPr bwMode="auto">
            <a:xfrm>
              <a:off x="1133" y="395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08" name="Oval 12"/>
            <p:cNvSpPr>
              <a:spLocks noChangeArrowheads="1"/>
            </p:cNvSpPr>
            <p:nvPr/>
          </p:nvSpPr>
          <p:spPr bwMode="auto">
            <a:xfrm>
              <a:off x="1247" y="4042"/>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09" name="Oval 13"/>
            <p:cNvSpPr>
              <a:spLocks noChangeArrowheads="1"/>
            </p:cNvSpPr>
            <p:nvPr/>
          </p:nvSpPr>
          <p:spPr bwMode="auto">
            <a:xfrm>
              <a:off x="1292" y="4042"/>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10" name="Line 14"/>
            <p:cNvSpPr>
              <a:spLocks noChangeShapeType="1"/>
            </p:cNvSpPr>
            <p:nvPr/>
          </p:nvSpPr>
          <p:spPr bwMode="auto">
            <a:xfrm>
              <a:off x="1179" y="4087"/>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1" name="Line 15"/>
            <p:cNvSpPr>
              <a:spLocks noChangeShapeType="1"/>
            </p:cNvSpPr>
            <p:nvPr/>
          </p:nvSpPr>
          <p:spPr bwMode="auto">
            <a:xfrm>
              <a:off x="1633" y="3542"/>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2" name="Line 16"/>
            <p:cNvSpPr>
              <a:spLocks noChangeShapeType="1"/>
            </p:cNvSpPr>
            <p:nvPr/>
          </p:nvSpPr>
          <p:spPr bwMode="auto">
            <a:xfrm>
              <a:off x="1769" y="3655"/>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3" name="Line 17"/>
            <p:cNvSpPr>
              <a:spLocks noChangeShapeType="1"/>
            </p:cNvSpPr>
            <p:nvPr/>
          </p:nvSpPr>
          <p:spPr bwMode="auto">
            <a:xfrm flipV="1">
              <a:off x="1633" y="3746"/>
              <a:ext cx="136" cy="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4" name="Line 18"/>
            <p:cNvSpPr>
              <a:spLocks noChangeShapeType="1"/>
            </p:cNvSpPr>
            <p:nvPr/>
          </p:nvSpPr>
          <p:spPr bwMode="auto">
            <a:xfrm>
              <a:off x="1701" y="3746"/>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5" name="Oval 19"/>
            <p:cNvSpPr>
              <a:spLocks noChangeArrowheads="1"/>
            </p:cNvSpPr>
            <p:nvPr/>
          </p:nvSpPr>
          <p:spPr bwMode="auto">
            <a:xfrm>
              <a:off x="1655" y="3950"/>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16" name="Oval 20"/>
            <p:cNvSpPr>
              <a:spLocks noChangeArrowheads="1"/>
            </p:cNvSpPr>
            <p:nvPr/>
          </p:nvSpPr>
          <p:spPr bwMode="auto">
            <a:xfrm>
              <a:off x="1769" y="404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17" name="Oval 21"/>
            <p:cNvSpPr>
              <a:spLocks noChangeArrowheads="1"/>
            </p:cNvSpPr>
            <p:nvPr/>
          </p:nvSpPr>
          <p:spPr bwMode="auto">
            <a:xfrm>
              <a:off x="1814" y="4041"/>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18" name="Line 22"/>
            <p:cNvSpPr>
              <a:spLocks noChangeShapeType="1"/>
            </p:cNvSpPr>
            <p:nvPr/>
          </p:nvSpPr>
          <p:spPr bwMode="auto">
            <a:xfrm>
              <a:off x="1701" y="4086"/>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19" name="Line 23"/>
            <p:cNvSpPr>
              <a:spLocks noChangeShapeType="1"/>
            </p:cNvSpPr>
            <p:nvPr/>
          </p:nvSpPr>
          <p:spPr bwMode="auto">
            <a:xfrm flipH="1">
              <a:off x="1656" y="3815"/>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20" name="Line 24"/>
            <p:cNvSpPr>
              <a:spLocks noChangeShapeType="1"/>
            </p:cNvSpPr>
            <p:nvPr/>
          </p:nvSpPr>
          <p:spPr bwMode="auto">
            <a:xfrm>
              <a:off x="1655" y="3815"/>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grpSp>
      <p:sp>
        <p:nvSpPr>
          <p:cNvPr id="413721" name="Rectangle 25"/>
          <p:cNvSpPr>
            <a:spLocks noGrp="1" noChangeArrowheads="1"/>
          </p:cNvSpPr>
          <p:nvPr>
            <p:ph type="title"/>
          </p:nvPr>
        </p:nvSpPr>
        <p:spPr/>
        <p:txBody>
          <a:bodyPr/>
          <a:lstStyle/>
          <a:p>
            <a:r>
              <a:rPr lang="en-US" dirty="0" smtClean="0"/>
              <a:t>Introduction to process bus</a:t>
            </a:r>
            <a:br>
              <a:rPr lang="en-US" dirty="0" smtClean="0"/>
            </a:br>
            <a:endParaRPr lang="en-US" dirty="0" smtClean="0">
              <a:solidFill>
                <a:schemeClr val="accent1"/>
              </a:solidFill>
            </a:endParaRPr>
          </a:p>
        </p:txBody>
      </p:sp>
      <p:sp>
        <p:nvSpPr>
          <p:cNvPr id="413722" name="Line 26"/>
          <p:cNvSpPr>
            <a:spLocks noChangeShapeType="1"/>
          </p:cNvSpPr>
          <p:nvPr/>
        </p:nvSpPr>
        <p:spPr bwMode="auto">
          <a:xfrm>
            <a:off x="2051050" y="3427416"/>
            <a:ext cx="0" cy="1584325"/>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3" name="Line 27"/>
          <p:cNvSpPr>
            <a:spLocks noChangeShapeType="1"/>
          </p:cNvSpPr>
          <p:nvPr/>
        </p:nvSpPr>
        <p:spPr bwMode="auto">
          <a:xfrm>
            <a:off x="2089150" y="3427413"/>
            <a:ext cx="0" cy="1620838"/>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4" name="Line 28"/>
          <p:cNvSpPr>
            <a:spLocks noChangeShapeType="1"/>
          </p:cNvSpPr>
          <p:nvPr/>
        </p:nvSpPr>
        <p:spPr bwMode="auto">
          <a:xfrm>
            <a:off x="2124075" y="3427413"/>
            <a:ext cx="0" cy="1620838"/>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5" name="Line 29"/>
          <p:cNvSpPr>
            <a:spLocks noChangeShapeType="1"/>
          </p:cNvSpPr>
          <p:nvPr/>
        </p:nvSpPr>
        <p:spPr bwMode="auto">
          <a:xfrm>
            <a:off x="2016125" y="3427414"/>
            <a:ext cx="0" cy="15478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6" name="Line 30"/>
          <p:cNvSpPr>
            <a:spLocks noChangeShapeType="1"/>
          </p:cNvSpPr>
          <p:nvPr/>
        </p:nvSpPr>
        <p:spPr bwMode="auto">
          <a:xfrm flipH="1">
            <a:off x="1655767" y="3427416"/>
            <a:ext cx="1587"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7" name="Line 31"/>
          <p:cNvSpPr>
            <a:spLocks noChangeShapeType="1"/>
          </p:cNvSpPr>
          <p:nvPr/>
        </p:nvSpPr>
        <p:spPr bwMode="auto">
          <a:xfrm>
            <a:off x="1690688" y="3427413"/>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8" name="Line 32"/>
          <p:cNvSpPr>
            <a:spLocks noChangeShapeType="1"/>
          </p:cNvSpPr>
          <p:nvPr/>
        </p:nvSpPr>
        <p:spPr bwMode="auto">
          <a:xfrm>
            <a:off x="1727200" y="3427413"/>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29" name="Line 33"/>
          <p:cNvSpPr>
            <a:spLocks noChangeShapeType="1"/>
          </p:cNvSpPr>
          <p:nvPr/>
        </p:nvSpPr>
        <p:spPr bwMode="auto">
          <a:xfrm>
            <a:off x="1619250" y="3427415"/>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0" name="Line 34"/>
          <p:cNvSpPr>
            <a:spLocks noChangeShapeType="1"/>
          </p:cNvSpPr>
          <p:nvPr/>
        </p:nvSpPr>
        <p:spPr bwMode="auto">
          <a:xfrm>
            <a:off x="1658942" y="4832350"/>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1" name="Line 35"/>
          <p:cNvSpPr>
            <a:spLocks noChangeShapeType="1"/>
          </p:cNvSpPr>
          <p:nvPr/>
        </p:nvSpPr>
        <p:spPr bwMode="auto">
          <a:xfrm>
            <a:off x="1692275" y="4797425"/>
            <a:ext cx="71438"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2" name="Line 36"/>
          <p:cNvSpPr>
            <a:spLocks noChangeShapeType="1"/>
          </p:cNvSpPr>
          <p:nvPr/>
        </p:nvSpPr>
        <p:spPr bwMode="auto">
          <a:xfrm>
            <a:off x="1728792" y="4759325"/>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3" name="Line 37"/>
          <p:cNvSpPr>
            <a:spLocks noChangeShapeType="1"/>
          </p:cNvSpPr>
          <p:nvPr/>
        </p:nvSpPr>
        <p:spPr bwMode="auto">
          <a:xfrm>
            <a:off x="1619254" y="4867276"/>
            <a:ext cx="144463"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4" name="Line 38"/>
          <p:cNvSpPr>
            <a:spLocks noChangeShapeType="1"/>
          </p:cNvSpPr>
          <p:nvPr/>
        </p:nvSpPr>
        <p:spPr bwMode="auto">
          <a:xfrm>
            <a:off x="1979617" y="4975225"/>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35" name="Line 39"/>
          <p:cNvSpPr>
            <a:spLocks noChangeShapeType="1"/>
          </p:cNvSpPr>
          <p:nvPr/>
        </p:nvSpPr>
        <p:spPr bwMode="auto">
          <a:xfrm>
            <a:off x="1979617" y="5011738"/>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3" name="Group 40"/>
          <p:cNvGrpSpPr>
            <a:grpSpLocks noChangeAspect="1"/>
          </p:cNvGrpSpPr>
          <p:nvPr/>
        </p:nvGrpSpPr>
        <p:grpSpPr bwMode="auto">
          <a:xfrm>
            <a:off x="1547813" y="1914525"/>
            <a:ext cx="647700" cy="1670050"/>
            <a:chOff x="830" y="1198"/>
            <a:chExt cx="728" cy="2006"/>
          </a:xfrm>
        </p:grpSpPr>
        <p:pic>
          <p:nvPicPr>
            <p:cNvPr id="413737" name="Picture 41"/>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738" name="Picture 42"/>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3739" name="Line 43"/>
          <p:cNvSpPr>
            <a:spLocks noChangeShapeType="1"/>
          </p:cNvSpPr>
          <p:nvPr/>
        </p:nvSpPr>
        <p:spPr bwMode="auto">
          <a:xfrm>
            <a:off x="2879725" y="3427416"/>
            <a:ext cx="0" cy="1584325"/>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0" name="Line 44"/>
          <p:cNvSpPr>
            <a:spLocks noChangeShapeType="1"/>
          </p:cNvSpPr>
          <p:nvPr/>
        </p:nvSpPr>
        <p:spPr bwMode="auto">
          <a:xfrm>
            <a:off x="2917825" y="3427413"/>
            <a:ext cx="0" cy="1620838"/>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1" name="Line 45"/>
          <p:cNvSpPr>
            <a:spLocks noChangeShapeType="1"/>
          </p:cNvSpPr>
          <p:nvPr/>
        </p:nvSpPr>
        <p:spPr bwMode="auto">
          <a:xfrm>
            <a:off x="2952750" y="3427413"/>
            <a:ext cx="0" cy="1620838"/>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2" name="Line 46"/>
          <p:cNvSpPr>
            <a:spLocks noChangeShapeType="1"/>
          </p:cNvSpPr>
          <p:nvPr/>
        </p:nvSpPr>
        <p:spPr bwMode="auto">
          <a:xfrm>
            <a:off x="2844800" y="3427414"/>
            <a:ext cx="0" cy="15478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3" name="Line 47"/>
          <p:cNvSpPr>
            <a:spLocks noChangeShapeType="1"/>
          </p:cNvSpPr>
          <p:nvPr/>
        </p:nvSpPr>
        <p:spPr bwMode="auto">
          <a:xfrm flipH="1">
            <a:off x="2484442" y="3427416"/>
            <a:ext cx="1587"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4" name="Line 48"/>
          <p:cNvSpPr>
            <a:spLocks noChangeShapeType="1"/>
          </p:cNvSpPr>
          <p:nvPr/>
        </p:nvSpPr>
        <p:spPr bwMode="auto">
          <a:xfrm>
            <a:off x="2519363" y="3427413"/>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5" name="Line 49"/>
          <p:cNvSpPr>
            <a:spLocks noChangeShapeType="1"/>
          </p:cNvSpPr>
          <p:nvPr/>
        </p:nvSpPr>
        <p:spPr bwMode="auto">
          <a:xfrm>
            <a:off x="2555875" y="3427413"/>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6" name="Line 50"/>
          <p:cNvSpPr>
            <a:spLocks noChangeShapeType="1"/>
          </p:cNvSpPr>
          <p:nvPr/>
        </p:nvSpPr>
        <p:spPr bwMode="auto">
          <a:xfrm>
            <a:off x="2447925" y="3427415"/>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7" name="Line 51"/>
          <p:cNvSpPr>
            <a:spLocks noChangeShapeType="1"/>
          </p:cNvSpPr>
          <p:nvPr/>
        </p:nvSpPr>
        <p:spPr bwMode="auto">
          <a:xfrm>
            <a:off x="2487617" y="4832350"/>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8" name="Line 52"/>
          <p:cNvSpPr>
            <a:spLocks noChangeShapeType="1"/>
          </p:cNvSpPr>
          <p:nvPr/>
        </p:nvSpPr>
        <p:spPr bwMode="auto">
          <a:xfrm>
            <a:off x="2520950" y="4797425"/>
            <a:ext cx="71438"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49" name="Line 53"/>
          <p:cNvSpPr>
            <a:spLocks noChangeShapeType="1"/>
          </p:cNvSpPr>
          <p:nvPr/>
        </p:nvSpPr>
        <p:spPr bwMode="auto">
          <a:xfrm>
            <a:off x="2557465" y="4759325"/>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50" name="Line 54"/>
          <p:cNvSpPr>
            <a:spLocks noChangeShapeType="1"/>
          </p:cNvSpPr>
          <p:nvPr/>
        </p:nvSpPr>
        <p:spPr bwMode="auto">
          <a:xfrm>
            <a:off x="2447929" y="4867276"/>
            <a:ext cx="144463"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51" name="Line 55"/>
          <p:cNvSpPr>
            <a:spLocks noChangeShapeType="1"/>
          </p:cNvSpPr>
          <p:nvPr/>
        </p:nvSpPr>
        <p:spPr bwMode="auto">
          <a:xfrm>
            <a:off x="2808292" y="4975225"/>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52" name="Line 56"/>
          <p:cNvSpPr>
            <a:spLocks noChangeShapeType="1"/>
          </p:cNvSpPr>
          <p:nvPr/>
        </p:nvSpPr>
        <p:spPr bwMode="auto">
          <a:xfrm>
            <a:off x="2808291" y="5011738"/>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4" name="Group 57"/>
          <p:cNvGrpSpPr>
            <a:grpSpLocks noChangeAspect="1"/>
          </p:cNvGrpSpPr>
          <p:nvPr/>
        </p:nvGrpSpPr>
        <p:grpSpPr bwMode="auto">
          <a:xfrm>
            <a:off x="2376488" y="1914525"/>
            <a:ext cx="647700" cy="1670050"/>
            <a:chOff x="830" y="1198"/>
            <a:chExt cx="728" cy="2006"/>
          </a:xfrm>
        </p:grpSpPr>
        <p:pic>
          <p:nvPicPr>
            <p:cNvPr id="413754" name="Picture 58"/>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755" name="Picture 59"/>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3756" name="Line 60"/>
          <p:cNvSpPr>
            <a:spLocks noChangeShapeType="1"/>
          </p:cNvSpPr>
          <p:nvPr/>
        </p:nvSpPr>
        <p:spPr bwMode="auto">
          <a:xfrm>
            <a:off x="1482725" y="1735138"/>
            <a:ext cx="6180138" cy="0"/>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757" name="Line 61"/>
          <p:cNvSpPr>
            <a:spLocks noChangeShapeType="1"/>
          </p:cNvSpPr>
          <p:nvPr/>
        </p:nvSpPr>
        <p:spPr bwMode="auto">
          <a:xfrm flipV="1">
            <a:off x="1871663" y="1735141"/>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758" name="Line 62"/>
          <p:cNvSpPr>
            <a:spLocks noChangeShapeType="1"/>
          </p:cNvSpPr>
          <p:nvPr/>
        </p:nvSpPr>
        <p:spPr bwMode="auto">
          <a:xfrm flipV="1">
            <a:off x="2663825" y="1735141"/>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759" name="Rectangle 63"/>
          <p:cNvSpPr>
            <a:spLocks noGrp="1" noChangeArrowheads="1"/>
          </p:cNvSpPr>
          <p:nvPr>
            <p:ph type="body" idx="1"/>
          </p:nvPr>
        </p:nvSpPr>
        <p:spPr>
          <a:xfrm>
            <a:off x="1522417" y="5445126"/>
            <a:ext cx="1717675" cy="792163"/>
          </a:xfrm>
          <a:noFill/>
          <a:ln/>
        </p:spPr>
        <p:txBody>
          <a:bodyPr/>
          <a:lstStyle/>
          <a:p>
            <a:pPr marL="0" indent="0">
              <a:buNone/>
            </a:pPr>
            <a:r>
              <a:rPr lang="en-US" sz="1200" dirty="0"/>
              <a:t>C</a:t>
            </a:r>
            <a:r>
              <a:rPr lang="en-US" sz="1200" dirty="0" smtClean="0"/>
              <a:t>onventional connections to CT/VT and drives</a:t>
            </a:r>
          </a:p>
        </p:txBody>
      </p:sp>
      <p:sp>
        <p:nvSpPr>
          <p:cNvPr id="413760" name="Rectangle 64"/>
          <p:cNvSpPr>
            <a:spLocks noChangeArrowheads="1"/>
          </p:cNvSpPr>
          <p:nvPr/>
        </p:nvSpPr>
        <p:spPr bwMode="auto">
          <a:xfrm>
            <a:off x="3779840" y="5445126"/>
            <a:ext cx="1717675" cy="792163"/>
          </a:xfrm>
          <a:prstGeom prst="rect">
            <a:avLst/>
          </a:prstGeom>
          <a:noFill/>
          <a:ln w="9525">
            <a:noFill/>
            <a:miter lim="800000"/>
            <a:headEnd/>
            <a:tailEnd/>
          </a:ln>
          <a:effectLst/>
        </p:spPr>
        <p:txBody>
          <a:bodyPr lIns="0" tIns="0" rIns="0" bIns="0"/>
          <a:lstStyle/>
          <a:p>
            <a:pPr marL="182563" indent="-182563" eaLnBrk="0" hangingPunct="0"/>
            <a:r>
              <a:rPr lang="en-US" sz="1200" dirty="0"/>
              <a:t>Process bus to merging units for current and voltage </a:t>
            </a:r>
            <a:r>
              <a:rPr lang="en-US" sz="1200" dirty="0" smtClean="0"/>
              <a:t>sensors – </a:t>
            </a:r>
            <a:r>
              <a:rPr lang="en-US" sz="1200" b="1" dirty="0" smtClean="0"/>
              <a:t>conventional and non-conventional ITs</a:t>
            </a:r>
            <a:endParaRPr lang="en-US" sz="1200" b="1" dirty="0"/>
          </a:p>
        </p:txBody>
      </p:sp>
      <p:sp>
        <p:nvSpPr>
          <p:cNvPr id="413761" name="Rectangle 65"/>
          <p:cNvSpPr>
            <a:spLocks noChangeArrowheads="1"/>
          </p:cNvSpPr>
          <p:nvPr/>
        </p:nvSpPr>
        <p:spPr bwMode="auto">
          <a:xfrm>
            <a:off x="6057904" y="5445126"/>
            <a:ext cx="1717675" cy="792163"/>
          </a:xfrm>
          <a:prstGeom prst="rect">
            <a:avLst/>
          </a:prstGeom>
          <a:noFill/>
          <a:ln w="9525">
            <a:noFill/>
            <a:miter lim="800000"/>
            <a:headEnd/>
            <a:tailEnd/>
          </a:ln>
          <a:effectLst/>
        </p:spPr>
        <p:txBody>
          <a:bodyPr lIns="0" tIns="0" rIns="0" bIns="0"/>
          <a:lstStyle/>
          <a:p>
            <a:pPr marL="182563" indent="-182563" eaLnBrk="0" hangingPunct="0"/>
            <a:r>
              <a:rPr lang="en-US" sz="1200"/>
              <a:t>Process bus to merging units for current, voltage and binary signals</a:t>
            </a:r>
          </a:p>
        </p:txBody>
      </p:sp>
      <p:sp>
        <p:nvSpPr>
          <p:cNvPr id="413762" name="AutoShape 66"/>
          <p:cNvSpPr>
            <a:spLocks noChangeArrowheads="1"/>
          </p:cNvSpPr>
          <p:nvPr/>
        </p:nvSpPr>
        <p:spPr bwMode="auto">
          <a:xfrm>
            <a:off x="3197229" y="2490790"/>
            <a:ext cx="511175" cy="288925"/>
          </a:xfrm>
          <a:prstGeom prst="rightArrow">
            <a:avLst>
              <a:gd name="adj1" fmla="val 50000"/>
              <a:gd name="adj2" fmla="val 44231"/>
            </a:avLst>
          </a:prstGeom>
          <a:solidFill>
            <a:schemeClr val="folHlink"/>
          </a:solidFill>
          <a:ln w="9525">
            <a:solidFill>
              <a:schemeClr val="accent1"/>
            </a:solidFill>
            <a:miter lim="800000"/>
            <a:headEnd/>
            <a:tailEnd/>
          </a:ln>
          <a:effectLst/>
        </p:spPr>
        <p:txBody>
          <a:bodyPr wrap="none" lIns="90000" tIns="46800" rIns="90000" bIns="46800" anchor="ctr"/>
          <a:lstStyle/>
          <a:p>
            <a:endParaRPr lang="en-US"/>
          </a:p>
        </p:txBody>
      </p:sp>
      <p:sp>
        <p:nvSpPr>
          <p:cNvPr id="413763" name="AutoShape 67"/>
          <p:cNvSpPr>
            <a:spLocks noChangeArrowheads="1"/>
          </p:cNvSpPr>
          <p:nvPr/>
        </p:nvSpPr>
        <p:spPr bwMode="auto">
          <a:xfrm>
            <a:off x="5465767" y="2492378"/>
            <a:ext cx="511175" cy="288925"/>
          </a:xfrm>
          <a:prstGeom prst="rightArrow">
            <a:avLst>
              <a:gd name="adj1" fmla="val 50000"/>
              <a:gd name="adj2" fmla="val 44231"/>
            </a:avLst>
          </a:prstGeom>
          <a:solidFill>
            <a:schemeClr val="folHlink"/>
          </a:solidFill>
          <a:ln w="9525">
            <a:solidFill>
              <a:schemeClr val="accent1"/>
            </a:solidFill>
            <a:miter lim="800000"/>
            <a:headEnd/>
            <a:tailEnd/>
          </a:ln>
          <a:effectLst/>
        </p:spPr>
        <p:txBody>
          <a:bodyPr wrap="none" lIns="90000" tIns="46800" rIns="90000" bIns="46800" anchor="ctr"/>
          <a:lstStyle/>
          <a:p>
            <a:endParaRPr lang="en-US"/>
          </a:p>
        </p:txBody>
      </p:sp>
      <p:sp>
        <p:nvSpPr>
          <p:cNvPr id="413764" name="Text Box 68"/>
          <p:cNvSpPr txBox="1">
            <a:spLocks noChangeArrowheads="1"/>
          </p:cNvSpPr>
          <p:nvPr/>
        </p:nvSpPr>
        <p:spPr bwMode="auto">
          <a:xfrm>
            <a:off x="1376367" y="1497013"/>
            <a:ext cx="1771937" cy="279180"/>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chemeClr val="tx2"/>
                </a:solidFill>
              </a:rPr>
              <a:t>IEC 61850 station bus</a:t>
            </a:r>
          </a:p>
        </p:txBody>
      </p:sp>
      <p:sp>
        <p:nvSpPr>
          <p:cNvPr id="413765" name="Text Box 69"/>
          <p:cNvSpPr txBox="1">
            <a:spLocks noChangeArrowheads="1"/>
          </p:cNvSpPr>
          <p:nvPr/>
        </p:nvSpPr>
        <p:spPr bwMode="auto">
          <a:xfrm>
            <a:off x="5143492" y="3654425"/>
            <a:ext cx="1087454" cy="463846"/>
          </a:xfrm>
          <a:prstGeom prst="rect">
            <a:avLst/>
          </a:prstGeom>
          <a:noFill/>
          <a:ln w="9525">
            <a:noFill/>
            <a:miter lim="800000"/>
            <a:headEnd/>
            <a:tailEnd/>
          </a:ln>
          <a:effectLst/>
        </p:spPr>
        <p:txBody>
          <a:bodyPr wrap="none" lIns="90000" tIns="46800" rIns="90000" bIns="46800">
            <a:spAutoFit/>
          </a:bodyPr>
          <a:lstStyle/>
          <a:p>
            <a:pPr algn="ctr">
              <a:spcBef>
                <a:spcPct val="0"/>
              </a:spcBef>
              <a:buClrTx/>
              <a:buSzTx/>
              <a:buFontTx/>
              <a:buNone/>
            </a:pPr>
            <a:r>
              <a:rPr lang="en-US" sz="1200" b="1">
                <a:solidFill>
                  <a:schemeClr val="accent1"/>
                </a:solidFill>
              </a:rPr>
              <a:t>IEC 61850</a:t>
            </a:r>
            <a:br>
              <a:rPr lang="en-US" sz="1200" b="1">
                <a:solidFill>
                  <a:schemeClr val="accent1"/>
                </a:solidFill>
              </a:rPr>
            </a:br>
            <a:r>
              <a:rPr lang="en-US" sz="1200" b="1">
                <a:solidFill>
                  <a:schemeClr val="accent1"/>
                </a:solidFill>
              </a:rPr>
              <a:t>process bus</a:t>
            </a:r>
          </a:p>
        </p:txBody>
      </p:sp>
      <p:grpSp>
        <p:nvGrpSpPr>
          <p:cNvPr id="5" name="Group 70"/>
          <p:cNvGrpSpPr>
            <a:grpSpLocks/>
          </p:cNvGrpSpPr>
          <p:nvPr/>
        </p:nvGrpSpPr>
        <p:grpSpPr bwMode="auto">
          <a:xfrm>
            <a:off x="5976942" y="1735141"/>
            <a:ext cx="1798637" cy="3494087"/>
            <a:chOff x="3765" y="1093"/>
            <a:chExt cx="1133" cy="2201"/>
          </a:xfrm>
        </p:grpSpPr>
        <p:grpSp>
          <p:nvGrpSpPr>
            <p:cNvPr id="6" name="Group 71"/>
            <p:cNvGrpSpPr>
              <a:grpSpLocks/>
            </p:cNvGrpSpPr>
            <p:nvPr/>
          </p:nvGrpSpPr>
          <p:grpSpPr bwMode="auto">
            <a:xfrm>
              <a:off x="3815" y="2702"/>
              <a:ext cx="1039" cy="591"/>
              <a:chOff x="3221" y="2777"/>
              <a:chExt cx="1039" cy="591"/>
            </a:xfrm>
          </p:grpSpPr>
          <p:sp>
            <p:nvSpPr>
              <p:cNvPr id="413768" name="Line 72"/>
              <p:cNvSpPr>
                <a:spLocks noChangeShapeType="1"/>
              </p:cNvSpPr>
              <p:nvPr/>
            </p:nvSpPr>
            <p:spPr bwMode="auto">
              <a:xfrm flipH="1">
                <a:off x="3421" y="3051"/>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69" name="Line 73"/>
              <p:cNvSpPr>
                <a:spLocks noChangeShapeType="1"/>
              </p:cNvSpPr>
              <p:nvPr/>
            </p:nvSpPr>
            <p:spPr bwMode="auto">
              <a:xfrm>
                <a:off x="3420" y="3051"/>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0" name="Line 74"/>
              <p:cNvSpPr>
                <a:spLocks noChangeShapeType="1"/>
              </p:cNvSpPr>
              <p:nvPr/>
            </p:nvSpPr>
            <p:spPr bwMode="auto">
              <a:xfrm>
                <a:off x="3221" y="2778"/>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1" name="Line 75"/>
              <p:cNvSpPr>
                <a:spLocks noChangeShapeType="1"/>
              </p:cNvSpPr>
              <p:nvPr/>
            </p:nvSpPr>
            <p:spPr bwMode="auto">
              <a:xfrm flipV="1">
                <a:off x="3221" y="2891"/>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2" name="Line 76"/>
              <p:cNvSpPr>
                <a:spLocks noChangeShapeType="1"/>
              </p:cNvSpPr>
              <p:nvPr/>
            </p:nvSpPr>
            <p:spPr bwMode="auto">
              <a:xfrm>
                <a:off x="3398" y="2778"/>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3" name="Line 77"/>
              <p:cNvSpPr>
                <a:spLocks noChangeShapeType="1"/>
              </p:cNvSpPr>
              <p:nvPr/>
            </p:nvSpPr>
            <p:spPr bwMode="auto">
              <a:xfrm>
                <a:off x="3534" y="2891"/>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4" name="Line 78"/>
              <p:cNvSpPr>
                <a:spLocks noChangeShapeType="1"/>
              </p:cNvSpPr>
              <p:nvPr/>
            </p:nvSpPr>
            <p:spPr bwMode="auto">
              <a:xfrm>
                <a:off x="3398" y="2982"/>
                <a:ext cx="136"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5" name="Line 79"/>
              <p:cNvSpPr>
                <a:spLocks noChangeShapeType="1"/>
              </p:cNvSpPr>
              <p:nvPr/>
            </p:nvSpPr>
            <p:spPr bwMode="auto">
              <a:xfrm>
                <a:off x="3466" y="2982"/>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76" name="Oval 80"/>
              <p:cNvSpPr>
                <a:spLocks noChangeArrowheads="1"/>
              </p:cNvSpPr>
              <p:nvPr/>
            </p:nvSpPr>
            <p:spPr bwMode="auto">
              <a:xfrm>
                <a:off x="3420" y="318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77" name="Oval 81"/>
              <p:cNvSpPr>
                <a:spLocks noChangeArrowheads="1"/>
              </p:cNvSpPr>
              <p:nvPr/>
            </p:nvSpPr>
            <p:spPr bwMode="auto">
              <a:xfrm>
                <a:off x="3534"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78" name="Oval 82"/>
              <p:cNvSpPr>
                <a:spLocks noChangeArrowheads="1"/>
              </p:cNvSpPr>
              <p:nvPr/>
            </p:nvSpPr>
            <p:spPr bwMode="auto">
              <a:xfrm>
                <a:off x="3579"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79" name="Line 83"/>
              <p:cNvSpPr>
                <a:spLocks noChangeShapeType="1"/>
              </p:cNvSpPr>
              <p:nvPr/>
            </p:nvSpPr>
            <p:spPr bwMode="auto">
              <a:xfrm>
                <a:off x="3466" y="3322"/>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0" name="Line 84"/>
              <p:cNvSpPr>
                <a:spLocks noChangeShapeType="1"/>
              </p:cNvSpPr>
              <p:nvPr/>
            </p:nvSpPr>
            <p:spPr bwMode="auto">
              <a:xfrm>
                <a:off x="3920" y="2777"/>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1" name="Line 85"/>
              <p:cNvSpPr>
                <a:spLocks noChangeShapeType="1"/>
              </p:cNvSpPr>
              <p:nvPr/>
            </p:nvSpPr>
            <p:spPr bwMode="auto">
              <a:xfrm>
                <a:off x="4056" y="2890"/>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2" name="Line 86"/>
              <p:cNvSpPr>
                <a:spLocks noChangeShapeType="1"/>
              </p:cNvSpPr>
              <p:nvPr/>
            </p:nvSpPr>
            <p:spPr bwMode="auto">
              <a:xfrm flipV="1">
                <a:off x="3920" y="2981"/>
                <a:ext cx="136" cy="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3" name="Line 87"/>
              <p:cNvSpPr>
                <a:spLocks noChangeShapeType="1"/>
              </p:cNvSpPr>
              <p:nvPr/>
            </p:nvSpPr>
            <p:spPr bwMode="auto">
              <a:xfrm>
                <a:off x="3988" y="2981"/>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4" name="Oval 88"/>
              <p:cNvSpPr>
                <a:spLocks noChangeArrowheads="1"/>
              </p:cNvSpPr>
              <p:nvPr/>
            </p:nvSpPr>
            <p:spPr bwMode="auto">
              <a:xfrm>
                <a:off x="3942" y="3185"/>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85" name="Oval 89"/>
              <p:cNvSpPr>
                <a:spLocks noChangeArrowheads="1"/>
              </p:cNvSpPr>
              <p:nvPr/>
            </p:nvSpPr>
            <p:spPr bwMode="auto">
              <a:xfrm>
                <a:off x="4056"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86" name="Oval 90"/>
              <p:cNvSpPr>
                <a:spLocks noChangeArrowheads="1"/>
              </p:cNvSpPr>
              <p:nvPr/>
            </p:nvSpPr>
            <p:spPr bwMode="auto">
              <a:xfrm>
                <a:off x="4101"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787" name="Line 91"/>
              <p:cNvSpPr>
                <a:spLocks noChangeShapeType="1"/>
              </p:cNvSpPr>
              <p:nvPr/>
            </p:nvSpPr>
            <p:spPr bwMode="auto">
              <a:xfrm>
                <a:off x="3988" y="3321"/>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8" name="Line 92"/>
              <p:cNvSpPr>
                <a:spLocks noChangeShapeType="1"/>
              </p:cNvSpPr>
              <p:nvPr/>
            </p:nvSpPr>
            <p:spPr bwMode="auto">
              <a:xfrm flipH="1">
                <a:off x="3943" y="3050"/>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789" name="Line 93"/>
              <p:cNvSpPr>
                <a:spLocks noChangeShapeType="1"/>
              </p:cNvSpPr>
              <p:nvPr/>
            </p:nvSpPr>
            <p:spPr bwMode="auto">
              <a:xfrm>
                <a:off x="3942" y="3050"/>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grpSp>
        <p:sp>
          <p:nvSpPr>
            <p:cNvPr id="413790" name="Line 94"/>
            <p:cNvSpPr>
              <a:spLocks noChangeShapeType="1"/>
            </p:cNvSpPr>
            <p:nvPr/>
          </p:nvSpPr>
          <p:spPr bwMode="auto">
            <a:xfrm>
              <a:off x="3926" y="3044"/>
              <a:ext cx="66"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1" name="Line 95"/>
            <p:cNvSpPr>
              <a:spLocks noChangeShapeType="1"/>
            </p:cNvSpPr>
            <p:nvPr/>
          </p:nvSpPr>
          <p:spPr bwMode="auto">
            <a:xfrm>
              <a:off x="3947" y="3022"/>
              <a:ext cx="4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2" name="Line 96"/>
            <p:cNvSpPr>
              <a:spLocks noChangeShapeType="1"/>
            </p:cNvSpPr>
            <p:nvPr/>
          </p:nvSpPr>
          <p:spPr bwMode="auto">
            <a:xfrm>
              <a:off x="3949" y="2998"/>
              <a:ext cx="43"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3" name="Line 97"/>
            <p:cNvSpPr>
              <a:spLocks noChangeShapeType="1"/>
            </p:cNvSpPr>
            <p:nvPr/>
          </p:nvSpPr>
          <p:spPr bwMode="auto">
            <a:xfrm>
              <a:off x="3901" y="3066"/>
              <a:ext cx="91"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4" name="Line 98"/>
            <p:cNvSpPr>
              <a:spLocks noChangeShapeType="1"/>
            </p:cNvSpPr>
            <p:nvPr/>
          </p:nvSpPr>
          <p:spPr bwMode="auto">
            <a:xfrm>
              <a:off x="4448" y="3044"/>
              <a:ext cx="66"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5" name="Line 99"/>
            <p:cNvSpPr>
              <a:spLocks noChangeShapeType="1"/>
            </p:cNvSpPr>
            <p:nvPr/>
          </p:nvSpPr>
          <p:spPr bwMode="auto">
            <a:xfrm>
              <a:off x="4469" y="3022"/>
              <a:ext cx="4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6" name="Line 100"/>
            <p:cNvSpPr>
              <a:spLocks noChangeShapeType="1"/>
            </p:cNvSpPr>
            <p:nvPr/>
          </p:nvSpPr>
          <p:spPr bwMode="auto">
            <a:xfrm>
              <a:off x="4468" y="2998"/>
              <a:ext cx="46"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797" name="Line 101"/>
            <p:cNvSpPr>
              <a:spLocks noChangeShapeType="1"/>
            </p:cNvSpPr>
            <p:nvPr/>
          </p:nvSpPr>
          <p:spPr bwMode="auto">
            <a:xfrm>
              <a:off x="4423" y="3066"/>
              <a:ext cx="91"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7" name="Group 102"/>
            <p:cNvGrpSpPr>
              <a:grpSpLocks noChangeAspect="1"/>
            </p:cNvGrpSpPr>
            <p:nvPr/>
          </p:nvGrpSpPr>
          <p:grpSpPr bwMode="auto">
            <a:xfrm>
              <a:off x="3856" y="1206"/>
              <a:ext cx="408" cy="1052"/>
              <a:chOff x="830" y="1198"/>
              <a:chExt cx="728" cy="2006"/>
            </a:xfrm>
          </p:grpSpPr>
          <p:pic>
            <p:nvPicPr>
              <p:cNvPr id="413799" name="Picture 103"/>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800" name="Picture 104"/>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grpSp>
          <p:nvGrpSpPr>
            <p:cNvPr id="8" name="Group 105"/>
            <p:cNvGrpSpPr>
              <a:grpSpLocks noChangeAspect="1"/>
            </p:cNvGrpSpPr>
            <p:nvPr/>
          </p:nvGrpSpPr>
          <p:grpSpPr bwMode="auto">
            <a:xfrm>
              <a:off x="4377" y="1206"/>
              <a:ext cx="408" cy="1052"/>
              <a:chOff x="830" y="1198"/>
              <a:chExt cx="728" cy="2006"/>
            </a:xfrm>
          </p:grpSpPr>
          <p:pic>
            <p:nvPicPr>
              <p:cNvPr id="413802" name="Picture 106"/>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803" name="Picture 107"/>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3804" name="Line 108"/>
            <p:cNvSpPr>
              <a:spLocks noChangeShapeType="1"/>
            </p:cNvSpPr>
            <p:nvPr/>
          </p:nvSpPr>
          <p:spPr bwMode="auto">
            <a:xfrm>
              <a:off x="4694" y="3080"/>
              <a:ext cx="0" cy="7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05" name="Line 109"/>
            <p:cNvSpPr>
              <a:spLocks noChangeShapeType="1"/>
            </p:cNvSpPr>
            <p:nvPr/>
          </p:nvSpPr>
          <p:spPr bwMode="auto">
            <a:xfrm>
              <a:off x="4718" y="3081"/>
              <a:ext cx="0" cy="99"/>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06" name="Line 110"/>
            <p:cNvSpPr>
              <a:spLocks noChangeShapeType="1"/>
            </p:cNvSpPr>
            <p:nvPr/>
          </p:nvSpPr>
          <p:spPr bwMode="auto">
            <a:xfrm>
              <a:off x="4740" y="3080"/>
              <a:ext cx="0" cy="10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07" name="Line 111"/>
            <p:cNvSpPr>
              <a:spLocks noChangeShapeType="1"/>
            </p:cNvSpPr>
            <p:nvPr/>
          </p:nvSpPr>
          <p:spPr bwMode="auto">
            <a:xfrm>
              <a:off x="4671" y="3080"/>
              <a:ext cx="1" cy="54"/>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08" name="Line 112"/>
            <p:cNvSpPr>
              <a:spLocks noChangeShapeType="1"/>
            </p:cNvSpPr>
            <p:nvPr/>
          </p:nvSpPr>
          <p:spPr bwMode="auto">
            <a:xfrm>
              <a:off x="4649" y="3134"/>
              <a:ext cx="22"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09" name="Line 113"/>
            <p:cNvSpPr>
              <a:spLocks noChangeShapeType="1"/>
            </p:cNvSpPr>
            <p:nvPr/>
          </p:nvSpPr>
          <p:spPr bwMode="auto">
            <a:xfrm>
              <a:off x="4649" y="3157"/>
              <a:ext cx="4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10" name="Line 114"/>
            <p:cNvSpPr>
              <a:spLocks noChangeShapeType="1"/>
            </p:cNvSpPr>
            <p:nvPr/>
          </p:nvSpPr>
          <p:spPr bwMode="auto">
            <a:xfrm>
              <a:off x="4196" y="2454"/>
              <a:ext cx="0" cy="513"/>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1" name="Line 115"/>
            <p:cNvSpPr>
              <a:spLocks noChangeShapeType="1"/>
            </p:cNvSpPr>
            <p:nvPr/>
          </p:nvSpPr>
          <p:spPr bwMode="auto">
            <a:xfrm>
              <a:off x="4777" y="2454"/>
              <a:ext cx="0" cy="51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2" name="Line 116"/>
            <p:cNvSpPr>
              <a:spLocks noChangeShapeType="1"/>
            </p:cNvSpPr>
            <p:nvPr/>
          </p:nvSpPr>
          <p:spPr bwMode="auto">
            <a:xfrm>
              <a:off x="3815" y="2454"/>
              <a:ext cx="1039" cy="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3" name="Line 117"/>
            <p:cNvSpPr>
              <a:spLocks noChangeShapeType="1"/>
            </p:cNvSpPr>
            <p:nvPr/>
          </p:nvSpPr>
          <p:spPr bwMode="auto">
            <a:xfrm flipH="1" flipV="1">
              <a:off x="4104" y="2250"/>
              <a:ext cx="0" cy="20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4" name="Line 118"/>
            <p:cNvSpPr>
              <a:spLocks noChangeShapeType="1"/>
            </p:cNvSpPr>
            <p:nvPr/>
          </p:nvSpPr>
          <p:spPr bwMode="auto">
            <a:xfrm flipV="1">
              <a:off x="4613" y="2250"/>
              <a:ext cx="0" cy="20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5" name="Rectangle 119"/>
            <p:cNvSpPr>
              <a:spLocks noChangeArrowheads="1"/>
            </p:cNvSpPr>
            <p:nvPr/>
          </p:nvSpPr>
          <p:spPr bwMode="auto">
            <a:xfrm>
              <a:off x="4652" y="2967"/>
              <a:ext cx="246"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SAMU</a:t>
              </a:r>
            </a:p>
          </p:txBody>
        </p:sp>
        <p:sp>
          <p:nvSpPr>
            <p:cNvPr id="413816" name="Line 120"/>
            <p:cNvSpPr>
              <a:spLocks noChangeShapeType="1"/>
            </p:cNvSpPr>
            <p:nvPr/>
          </p:nvSpPr>
          <p:spPr bwMode="auto">
            <a:xfrm>
              <a:off x="3878" y="2454"/>
              <a:ext cx="0" cy="513"/>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7" name="Rectangle 121"/>
            <p:cNvSpPr>
              <a:spLocks noChangeArrowheads="1"/>
            </p:cNvSpPr>
            <p:nvPr/>
          </p:nvSpPr>
          <p:spPr bwMode="auto">
            <a:xfrm>
              <a:off x="3765" y="2965"/>
              <a:ext cx="181"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BIED</a:t>
              </a:r>
            </a:p>
          </p:txBody>
        </p:sp>
        <p:sp>
          <p:nvSpPr>
            <p:cNvPr id="413818" name="Line 122"/>
            <p:cNvSpPr>
              <a:spLocks noChangeShapeType="1"/>
            </p:cNvSpPr>
            <p:nvPr/>
          </p:nvSpPr>
          <p:spPr bwMode="auto">
            <a:xfrm>
              <a:off x="4400" y="2454"/>
              <a:ext cx="0" cy="513"/>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19" name="Rectangle 123"/>
            <p:cNvSpPr>
              <a:spLocks noChangeArrowheads="1"/>
            </p:cNvSpPr>
            <p:nvPr/>
          </p:nvSpPr>
          <p:spPr bwMode="auto">
            <a:xfrm>
              <a:off x="4298" y="2965"/>
              <a:ext cx="181"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BIED</a:t>
              </a:r>
            </a:p>
          </p:txBody>
        </p:sp>
        <p:sp>
          <p:nvSpPr>
            <p:cNvPr id="413820" name="Line 124"/>
            <p:cNvSpPr>
              <a:spLocks noChangeShapeType="1"/>
            </p:cNvSpPr>
            <p:nvPr/>
          </p:nvSpPr>
          <p:spPr bwMode="auto">
            <a:xfrm flipV="1">
              <a:off x="4059" y="1093"/>
              <a:ext cx="1" cy="11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821" name="Line 125"/>
            <p:cNvSpPr>
              <a:spLocks noChangeShapeType="1"/>
            </p:cNvSpPr>
            <p:nvPr/>
          </p:nvSpPr>
          <p:spPr bwMode="auto">
            <a:xfrm flipV="1">
              <a:off x="4558" y="1093"/>
              <a:ext cx="0" cy="11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822" name="Rectangle 126"/>
            <p:cNvSpPr>
              <a:spLocks noChangeArrowheads="1"/>
            </p:cNvSpPr>
            <p:nvPr/>
          </p:nvSpPr>
          <p:spPr bwMode="auto">
            <a:xfrm>
              <a:off x="3991" y="3111"/>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3823" name="Line 127"/>
            <p:cNvSpPr>
              <a:spLocks noChangeShapeType="1"/>
            </p:cNvSpPr>
            <p:nvPr/>
          </p:nvSpPr>
          <p:spPr bwMode="auto">
            <a:xfrm flipV="1">
              <a:off x="4199" y="3047"/>
              <a:ext cx="0" cy="68"/>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3824" name="Rectangle 128"/>
            <p:cNvSpPr>
              <a:spLocks noChangeArrowheads="1"/>
            </p:cNvSpPr>
            <p:nvPr/>
          </p:nvSpPr>
          <p:spPr bwMode="auto">
            <a:xfrm>
              <a:off x="4131" y="2930"/>
              <a:ext cx="136"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grpSp>
      <p:sp>
        <p:nvSpPr>
          <p:cNvPr id="413826" name="Text Box 130"/>
          <p:cNvSpPr txBox="1">
            <a:spLocks noChangeArrowheads="1"/>
          </p:cNvSpPr>
          <p:nvPr/>
        </p:nvSpPr>
        <p:spPr bwMode="auto">
          <a:xfrm>
            <a:off x="241300" y="4522789"/>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Process level</a:t>
            </a:r>
          </a:p>
        </p:txBody>
      </p:sp>
      <p:sp>
        <p:nvSpPr>
          <p:cNvPr id="413827" name="Text Box 131"/>
          <p:cNvSpPr txBox="1">
            <a:spLocks noChangeArrowheads="1"/>
          </p:cNvSpPr>
          <p:nvPr/>
        </p:nvSpPr>
        <p:spPr bwMode="auto">
          <a:xfrm>
            <a:off x="228600" y="2643188"/>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Bay level</a:t>
            </a:r>
          </a:p>
        </p:txBody>
      </p:sp>
      <p:sp>
        <p:nvSpPr>
          <p:cNvPr id="413828" name="Text Box 132"/>
          <p:cNvSpPr txBox="1">
            <a:spLocks noChangeArrowheads="1"/>
          </p:cNvSpPr>
          <p:nvPr/>
        </p:nvSpPr>
        <p:spPr bwMode="auto">
          <a:xfrm>
            <a:off x="228600" y="1592263"/>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Station level</a:t>
            </a:r>
          </a:p>
        </p:txBody>
      </p:sp>
      <p:grpSp>
        <p:nvGrpSpPr>
          <p:cNvPr id="9" name="Group 133"/>
          <p:cNvGrpSpPr>
            <a:grpSpLocks/>
          </p:cNvGrpSpPr>
          <p:nvPr/>
        </p:nvGrpSpPr>
        <p:grpSpPr bwMode="auto">
          <a:xfrm>
            <a:off x="3751263" y="1735139"/>
            <a:ext cx="1649412" cy="3495676"/>
            <a:chOff x="2363" y="1093"/>
            <a:chExt cx="1039" cy="2202"/>
          </a:xfrm>
        </p:grpSpPr>
        <p:sp>
          <p:nvSpPr>
            <p:cNvPr id="413830" name="Line 134"/>
            <p:cNvSpPr>
              <a:spLocks noChangeShapeType="1"/>
            </p:cNvSpPr>
            <p:nvPr/>
          </p:nvSpPr>
          <p:spPr bwMode="auto">
            <a:xfrm flipV="1">
              <a:off x="2744" y="3045"/>
              <a:ext cx="0" cy="68"/>
            </a:xfrm>
            <a:prstGeom prst="line">
              <a:avLst/>
            </a:prstGeom>
            <a:noFill/>
            <a:ln w="19050">
              <a:solidFill>
                <a:schemeClr val="hlink"/>
              </a:solidFill>
              <a:round/>
              <a:headEnd/>
              <a:tailEnd/>
            </a:ln>
            <a:effectLst/>
          </p:spPr>
          <p:txBody>
            <a:bodyPr wrap="none" lIns="90000" tIns="46800" rIns="90000" bIns="46800" anchor="ctr"/>
            <a:lstStyle/>
            <a:p>
              <a:endParaRPr lang="en-US"/>
            </a:p>
          </p:txBody>
        </p:sp>
        <p:grpSp>
          <p:nvGrpSpPr>
            <p:cNvPr id="10" name="Group 135"/>
            <p:cNvGrpSpPr>
              <a:grpSpLocks/>
            </p:cNvGrpSpPr>
            <p:nvPr/>
          </p:nvGrpSpPr>
          <p:grpSpPr bwMode="auto">
            <a:xfrm>
              <a:off x="2363" y="1093"/>
              <a:ext cx="1039" cy="2200"/>
              <a:chOff x="2363" y="1093"/>
              <a:chExt cx="1039" cy="2200"/>
            </a:xfrm>
          </p:grpSpPr>
          <p:grpSp>
            <p:nvGrpSpPr>
              <p:cNvPr id="11" name="Group 136"/>
              <p:cNvGrpSpPr>
                <a:grpSpLocks/>
              </p:cNvGrpSpPr>
              <p:nvPr/>
            </p:nvGrpSpPr>
            <p:grpSpPr bwMode="auto">
              <a:xfrm>
                <a:off x="2363" y="2702"/>
                <a:ext cx="1039" cy="591"/>
                <a:chOff x="3221" y="2777"/>
                <a:chExt cx="1039" cy="591"/>
              </a:xfrm>
            </p:grpSpPr>
            <p:sp>
              <p:nvSpPr>
                <p:cNvPr id="413833" name="Line 137"/>
                <p:cNvSpPr>
                  <a:spLocks noChangeShapeType="1"/>
                </p:cNvSpPr>
                <p:nvPr/>
              </p:nvSpPr>
              <p:spPr bwMode="auto">
                <a:xfrm flipH="1">
                  <a:off x="3421" y="3051"/>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4" name="Line 138"/>
                <p:cNvSpPr>
                  <a:spLocks noChangeShapeType="1"/>
                </p:cNvSpPr>
                <p:nvPr/>
              </p:nvSpPr>
              <p:spPr bwMode="auto">
                <a:xfrm>
                  <a:off x="3420" y="3051"/>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5" name="Line 139"/>
                <p:cNvSpPr>
                  <a:spLocks noChangeShapeType="1"/>
                </p:cNvSpPr>
                <p:nvPr/>
              </p:nvSpPr>
              <p:spPr bwMode="auto">
                <a:xfrm>
                  <a:off x="3221" y="2778"/>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6" name="Line 140"/>
                <p:cNvSpPr>
                  <a:spLocks noChangeShapeType="1"/>
                </p:cNvSpPr>
                <p:nvPr/>
              </p:nvSpPr>
              <p:spPr bwMode="auto">
                <a:xfrm flipV="1">
                  <a:off x="3221" y="2891"/>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7" name="Line 141"/>
                <p:cNvSpPr>
                  <a:spLocks noChangeShapeType="1"/>
                </p:cNvSpPr>
                <p:nvPr/>
              </p:nvSpPr>
              <p:spPr bwMode="auto">
                <a:xfrm>
                  <a:off x="3398" y="2778"/>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8" name="Line 142"/>
                <p:cNvSpPr>
                  <a:spLocks noChangeShapeType="1"/>
                </p:cNvSpPr>
                <p:nvPr/>
              </p:nvSpPr>
              <p:spPr bwMode="auto">
                <a:xfrm>
                  <a:off x="3534" y="2891"/>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39" name="Line 143"/>
                <p:cNvSpPr>
                  <a:spLocks noChangeShapeType="1"/>
                </p:cNvSpPr>
                <p:nvPr/>
              </p:nvSpPr>
              <p:spPr bwMode="auto">
                <a:xfrm>
                  <a:off x="3398" y="2982"/>
                  <a:ext cx="136"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0" name="Line 144"/>
                <p:cNvSpPr>
                  <a:spLocks noChangeShapeType="1"/>
                </p:cNvSpPr>
                <p:nvPr/>
              </p:nvSpPr>
              <p:spPr bwMode="auto">
                <a:xfrm>
                  <a:off x="3466" y="2982"/>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1" name="Oval 145"/>
                <p:cNvSpPr>
                  <a:spLocks noChangeArrowheads="1"/>
                </p:cNvSpPr>
                <p:nvPr/>
              </p:nvSpPr>
              <p:spPr bwMode="auto">
                <a:xfrm>
                  <a:off x="3420" y="318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42" name="Oval 146"/>
                <p:cNvSpPr>
                  <a:spLocks noChangeArrowheads="1"/>
                </p:cNvSpPr>
                <p:nvPr/>
              </p:nvSpPr>
              <p:spPr bwMode="auto">
                <a:xfrm>
                  <a:off x="3534"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43" name="Oval 147"/>
                <p:cNvSpPr>
                  <a:spLocks noChangeArrowheads="1"/>
                </p:cNvSpPr>
                <p:nvPr/>
              </p:nvSpPr>
              <p:spPr bwMode="auto">
                <a:xfrm>
                  <a:off x="3579"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44" name="Line 148"/>
                <p:cNvSpPr>
                  <a:spLocks noChangeShapeType="1"/>
                </p:cNvSpPr>
                <p:nvPr/>
              </p:nvSpPr>
              <p:spPr bwMode="auto">
                <a:xfrm>
                  <a:off x="3466" y="3322"/>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5" name="Line 149"/>
                <p:cNvSpPr>
                  <a:spLocks noChangeShapeType="1"/>
                </p:cNvSpPr>
                <p:nvPr/>
              </p:nvSpPr>
              <p:spPr bwMode="auto">
                <a:xfrm>
                  <a:off x="3920" y="2777"/>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6" name="Line 150"/>
                <p:cNvSpPr>
                  <a:spLocks noChangeShapeType="1"/>
                </p:cNvSpPr>
                <p:nvPr/>
              </p:nvSpPr>
              <p:spPr bwMode="auto">
                <a:xfrm>
                  <a:off x="4056" y="2890"/>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7" name="Line 151"/>
                <p:cNvSpPr>
                  <a:spLocks noChangeShapeType="1"/>
                </p:cNvSpPr>
                <p:nvPr/>
              </p:nvSpPr>
              <p:spPr bwMode="auto">
                <a:xfrm flipV="1">
                  <a:off x="3920" y="2981"/>
                  <a:ext cx="136" cy="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8" name="Line 152"/>
                <p:cNvSpPr>
                  <a:spLocks noChangeShapeType="1"/>
                </p:cNvSpPr>
                <p:nvPr/>
              </p:nvSpPr>
              <p:spPr bwMode="auto">
                <a:xfrm>
                  <a:off x="3988" y="2981"/>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49" name="Oval 153"/>
                <p:cNvSpPr>
                  <a:spLocks noChangeArrowheads="1"/>
                </p:cNvSpPr>
                <p:nvPr/>
              </p:nvSpPr>
              <p:spPr bwMode="auto">
                <a:xfrm>
                  <a:off x="3942" y="3185"/>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50" name="Oval 154"/>
                <p:cNvSpPr>
                  <a:spLocks noChangeArrowheads="1"/>
                </p:cNvSpPr>
                <p:nvPr/>
              </p:nvSpPr>
              <p:spPr bwMode="auto">
                <a:xfrm>
                  <a:off x="4056"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51" name="Oval 155"/>
                <p:cNvSpPr>
                  <a:spLocks noChangeArrowheads="1"/>
                </p:cNvSpPr>
                <p:nvPr/>
              </p:nvSpPr>
              <p:spPr bwMode="auto">
                <a:xfrm>
                  <a:off x="4101"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3852" name="Line 156"/>
                <p:cNvSpPr>
                  <a:spLocks noChangeShapeType="1"/>
                </p:cNvSpPr>
                <p:nvPr/>
              </p:nvSpPr>
              <p:spPr bwMode="auto">
                <a:xfrm>
                  <a:off x="3988" y="3321"/>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53" name="Line 157"/>
                <p:cNvSpPr>
                  <a:spLocks noChangeShapeType="1"/>
                </p:cNvSpPr>
                <p:nvPr/>
              </p:nvSpPr>
              <p:spPr bwMode="auto">
                <a:xfrm flipH="1">
                  <a:off x="3943" y="3050"/>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3854" name="Line 158"/>
                <p:cNvSpPr>
                  <a:spLocks noChangeShapeType="1"/>
                </p:cNvSpPr>
                <p:nvPr/>
              </p:nvSpPr>
              <p:spPr bwMode="auto">
                <a:xfrm>
                  <a:off x="3942" y="3050"/>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grpSp>
          <p:sp>
            <p:nvSpPr>
              <p:cNvPr id="413855" name="Line 159"/>
              <p:cNvSpPr>
                <a:spLocks noChangeShapeType="1"/>
              </p:cNvSpPr>
              <p:nvPr/>
            </p:nvSpPr>
            <p:spPr bwMode="auto">
              <a:xfrm flipH="1">
                <a:off x="2472" y="2159"/>
                <a:ext cx="1" cy="885"/>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56" name="Line 160"/>
              <p:cNvSpPr>
                <a:spLocks noChangeShapeType="1"/>
              </p:cNvSpPr>
              <p:nvPr/>
            </p:nvSpPr>
            <p:spPr bwMode="auto">
              <a:xfrm>
                <a:off x="2494" y="2159"/>
                <a:ext cx="0" cy="863"/>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57" name="Line 161"/>
              <p:cNvSpPr>
                <a:spLocks noChangeShapeType="1"/>
              </p:cNvSpPr>
              <p:nvPr/>
            </p:nvSpPr>
            <p:spPr bwMode="auto">
              <a:xfrm>
                <a:off x="2517" y="2159"/>
                <a:ext cx="0" cy="839"/>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58" name="Line 162"/>
              <p:cNvSpPr>
                <a:spLocks noChangeShapeType="1"/>
              </p:cNvSpPr>
              <p:nvPr/>
            </p:nvSpPr>
            <p:spPr bwMode="auto">
              <a:xfrm>
                <a:off x="2449" y="2159"/>
                <a:ext cx="0" cy="90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59" name="Line 163"/>
              <p:cNvSpPr>
                <a:spLocks noChangeShapeType="1"/>
              </p:cNvSpPr>
              <p:nvPr/>
            </p:nvSpPr>
            <p:spPr bwMode="auto">
              <a:xfrm>
                <a:off x="2474" y="3044"/>
                <a:ext cx="66"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0" name="Line 164"/>
              <p:cNvSpPr>
                <a:spLocks noChangeShapeType="1"/>
              </p:cNvSpPr>
              <p:nvPr/>
            </p:nvSpPr>
            <p:spPr bwMode="auto">
              <a:xfrm>
                <a:off x="2495" y="3022"/>
                <a:ext cx="4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1" name="Line 165"/>
              <p:cNvSpPr>
                <a:spLocks noChangeShapeType="1"/>
              </p:cNvSpPr>
              <p:nvPr/>
            </p:nvSpPr>
            <p:spPr bwMode="auto">
              <a:xfrm>
                <a:off x="2518" y="2998"/>
                <a:ext cx="22"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2" name="Line 166"/>
              <p:cNvSpPr>
                <a:spLocks noChangeShapeType="1"/>
              </p:cNvSpPr>
              <p:nvPr/>
            </p:nvSpPr>
            <p:spPr bwMode="auto">
              <a:xfrm>
                <a:off x="2449" y="3066"/>
                <a:ext cx="91"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3" name="Line 167"/>
              <p:cNvSpPr>
                <a:spLocks noChangeShapeType="1"/>
              </p:cNvSpPr>
              <p:nvPr/>
            </p:nvSpPr>
            <p:spPr bwMode="auto">
              <a:xfrm flipH="1">
                <a:off x="2994" y="2159"/>
                <a:ext cx="1" cy="885"/>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4" name="Line 168"/>
              <p:cNvSpPr>
                <a:spLocks noChangeShapeType="1"/>
              </p:cNvSpPr>
              <p:nvPr/>
            </p:nvSpPr>
            <p:spPr bwMode="auto">
              <a:xfrm>
                <a:off x="3016" y="2159"/>
                <a:ext cx="0" cy="863"/>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5" name="Line 169"/>
              <p:cNvSpPr>
                <a:spLocks noChangeShapeType="1"/>
              </p:cNvSpPr>
              <p:nvPr/>
            </p:nvSpPr>
            <p:spPr bwMode="auto">
              <a:xfrm>
                <a:off x="3039" y="2159"/>
                <a:ext cx="0" cy="839"/>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6" name="Line 170"/>
              <p:cNvSpPr>
                <a:spLocks noChangeShapeType="1"/>
              </p:cNvSpPr>
              <p:nvPr/>
            </p:nvSpPr>
            <p:spPr bwMode="auto">
              <a:xfrm>
                <a:off x="2971" y="2159"/>
                <a:ext cx="0" cy="90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7" name="Line 171"/>
              <p:cNvSpPr>
                <a:spLocks noChangeShapeType="1"/>
              </p:cNvSpPr>
              <p:nvPr/>
            </p:nvSpPr>
            <p:spPr bwMode="auto">
              <a:xfrm>
                <a:off x="2996" y="3044"/>
                <a:ext cx="66"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8" name="Line 172"/>
              <p:cNvSpPr>
                <a:spLocks noChangeShapeType="1"/>
              </p:cNvSpPr>
              <p:nvPr/>
            </p:nvSpPr>
            <p:spPr bwMode="auto">
              <a:xfrm>
                <a:off x="3017" y="3022"/>
                <a:ext cx="4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69" name="Line 173"/>
              <p:cNvSpPr>
                <a:spLocks noChangeShapeType="1"/>
              </p:cNvSpPr>
              <p:nvPr/>
            </p:nvSpPr>
            <p:spPr bwMode="auto">
              <a:xfrm>
                <a:off x="3040" y="2998"/>
                <a:ext cx="22"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3870" name="Line 174"/>
              <p:cNvSpPr>
                <a:spLocks noChangeShapeType="1"/>
              </p:cNvSpPr>
              <p:nvPr/>
            </p:nvSpPr>
            <p:spPr bwMode="auto">
              <a:xfrm>
                <a:off x="2971" y="3066"/>
                <a:ext cx="91"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12" name="Group 175"/>
              <p:cNvGrpSpPr>
                <a:grpSpLocks noChangeAspect="1"/>
              </p:cNvGrpSpPr>
              <p:nvPr/>
            </p:nvGrpSpPr>
            <p:grpSpPr bwMode="auto">
              <a:xfrm>
                <a:off x="2404" y="1206"/>
                <a:ext cx="408" cy="1052"/>
                <a:chOff x="830" y="1198"/>
                <a:chExt cx="728" cy="2006"/>
              </a:xfrm>
            </p:grpSpPr>
            <p:pic>
              <p:nvPicPr>
                <p:cNvPr id="413872" name="Picture 176"/>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873" name="Picture 177"/>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grpSp>
            <p:nvGrpSpPr>
              <p:cNvPr id="13" name="Group 178"/>
              <p:cNvGrpSpPr>
                <a:grpSpLocks noChangeAspect="1"/>
              </p:cNvGrpSpPr>
              <p:nvPr/>
            </p:nvGrpSpPr>
            <p:grpSpPr bwMode="auto">
              <a:xfrm>
                <a:off x="2925" y="1206"/>
                <a:ext cx="408" cy="1052"/>
                <a:chOff x="830" y="1198"/>
                <a:chExt cx="728" cy="2006"/>
              </a:xfrm>
            </p:grpSpPr>
            <p:pic>
              <p:nvPicPr>
                <p:cNvPr id="413875" name="Picture 179"/>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3876" name="Picture 180"/>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3877" name="Line 181"/>
              <p:cNvSpPr>
                <a:spLocks noChangeShapeType="1"/>
              </p:cNvSpPr>
              <p:nvPr/>
            </p:nvSpPr>
            <p:spPr bwMode="auto">
              <a:xfrm>
                <a:off x="2744" y="2454"/>
                <a:ext cx="0" cy="513"/>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78" name="Line 182"/>
              <p:cNvSpPr>
                <a:spLocks noChangeShapeType="1"/>
              </p:cNvSpPr>
              <p:nvPr/>
            </p:nvSpPr>
            <p:spPr bwMode="auto">
              <a:xfrm>
                <a:off x="3266" y="2454"/>
                <a:ext cx="0" cy="51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79" name="Line 183"/>
              <p:cNvSpPr>
                <a:spLocks noChangeShapeType="1"/>
              </p:cNvSpPr>
              <p:nvPr/>
            </p:nvSpPr>
            <p:spPr bwMode="auto">
              <a:xfrm>
                <a:off x="2563" y="2454"/>
                <a:ext cx="816" cy="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80" name="Line 184"/>
              <p:cNvSpPr>
                <a:spLocks noChangeShapeType="1"/>
              </p:cNvSpPr>
              <p:nvPr/>
            </p:nvSpPr>
            <p:spPr bwMode="auto">
              <a:xfrm flipH="1" flipV="1">
                <a:off x="2652" y="2250"/>
                <a:ext cx="0" cy="20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81" name="Line 185"/>
              <p:cNvSpPr>
                <a:spLocks noChangeShapeType="1"/>
              </p:cNvSpPr>
              <p:nvPr/>
            </p:nvSpPr>
            <p:spPr bwMode="auto">
              <a:xfrm flipV="1">
                <a:off x="3161" y="2250"/>
                <a:ext cx="0" cy="204"/>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3882" name="Line 186"/>
              <p:cNvSpPr>
                <a:spLocks noChangeShapeType="1"/>
              </p:cNvSpPr>
              <p:nvPr/>
            </p:nvSpPr>
            <p:spPr bwMode="auto">
              <a:xfrm flipV="1">
                <a:off x="2608" y="1093"/>
                <a:ext cx="0" cy="113"/>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883" name="Line 187"/>
              <p:cNvSpPr>
                <a:spLocks noChangeShapeType="1"/>
              </p:cNvSpPr>
              <p:nvPr/>
            </p:nvSpPr>
            <p:spPr bwMode="auto">
              <a:xfrm flipV="1">
                <a:off x="3107" y="1093"/>
                <a:ext cx="0" cy="113"/>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3884" name="Rectangle 188"/>
              <p:cNvSpPr>
                <a:spLocks noChangeArrowheads="1"/>
              </p:cNvSpPr>
              <p:nvPr/>
            </p:nvSpPr>
            <p:spPr bwMode="auto">
              <a:xfrm>
                <a:off x="3062" y="3110"/>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3885" name="Line 189"/>
              <p:cNvSpPr>
                <a:spLocks noChangeShapeType="1"/>
              </p:cNvSpPr>
              <p:nvPr/>
            </p:nvSpPr>
            <p:spPr bwMode="auto">
              <a:xfrm flipV="1">
                <a:off x="3266" y="3043"/>
                <a:ext cx="0" cy="68"/>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3886" name="Rectangle 190"/>
              <p:cNvSpPr>
                <a:spLocks noChangeArrowheads="1"/>
              </p:cNvSpPr>
              <p:nvPr/>
            </p:nvSpPr>
            <p:spPr bwMode="auto">
              <a:xfrm>
                <a:off x="3198" y="2930"/>
                <a:ext cx="136"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sp>
            <p:nvSpPr>
              <p:cNvPr id="413887" name="Rectangle 191"/>
              <p:cNvSpPr>
                <a:spLocks noChangeArrowheads="1"/>
              </p:cNvSpPr>
              <p:nvPr/>
            </p:nvSpPr>
            <p:spPr bwMode="auto">
              <a:xfrm>
                <a:off x="2676" y="2932"/>
                <a:ext cx="136" cy="113"/>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grpSp>
        <p:sp>
          <p:nvSpPr>
            <p:cNvPr id="413888" name="Rectangle 192"/>
            <p:cNvSpPr>
              <a:spLocks noChangeArrowheads="1"/>
            </p:cNvSpPr>
            <p:nvPr/>
          </p:nvSpPr>
          <p:spPr bwMode="auto">
            <a:xfrm>
              <a:off x="2540" y="3112"/>
              <a:ext cx="317" cy="18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grpSp>
      <p:sp>
        <p:nvSpPr>
          <p:cNvPr id="14" name="Date Placeholder 13"/>
          <p:cNvSpPr>
            <a:spLocks noGrp="1"/>
          </p:cNvSpPr>
          <p:nvPr>
            <p:ph type="dt" sz="half" idx="15"/>
          </p:nvPr>
        </p:nvSpPr>
        <p:spPr/>
        <p:txBody>
          <a:bodyPr/>
          <a:lstStyle/>
          <a:p>
            <a:fld id="{2B3F7FBD-5424-4997-8A9F-821290E7400E}" type="datetime4">
              <a:rPr lang="en-US" smtClean="0"/>
              <a:t>August 7, 2014</a:t>
            </a:fld>
            <a:endParaRPr lang="de-DE" dirty="0"/>
          </a:p>
        </p:txBody>
      </p:sp>
      <p:sp>
        <p:nvSpPr>
          <p:cNvPr id="15" name="Slide Number Placeholder 14"/>
          <p:cNvSpPr>
            <a:spLocks noGrp="1"/>
          </p:cNvSpPr>
          <p:nvPr>
            <p:ph type="sldNum" sz="quarter" idx="16"/>
          </p:nvPr>
        </p:nvSpPr>
        <p:spPr/>
        <p:txBody>
          <a:bodyPr/>
          <a:lstStyle/>
          <a:p>
            <a:r>
              <a:rPr lang="de-DE" smtClean="0"/>
              <a:t>| Slide </a:t>
            </a:r>
            <a:fld id="{CF363E95-653D-48D7-8EB0-A81FED805B5F}" type="slidenum">
              <a:rPr lang="de-DE" smtClean="0"/>
              <a:pPr/>
              <a:t>13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37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3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37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37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3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60" grpId="0"/>
      <p:bldP spid="413761" grpId="0"/>
      <p:bldP spid="413762" grpId="0" animBg="1"/>
      <p:bldP spid="413763" grpId="0" animBg="1"/>
      <p:bldP spid="4137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dirty="0" smtClean="0"/>
              <a:t>Introduction to process bus</a:t>
            </a:r>
            <a:br>
              <a:rPr lang="en-US" dirty="0" smtClean="0"/>
            </a:br>
            <a:endParaRPr lang="en-US" dirty="0" smtClean="0">
              <a:solidFill>
                <a:schemeClr val="accent1"/>
              </a:solidFill>
            </a:endParaRPr>
          </a:p>
        </p:txBody>
      </p:sp>
      <p:sp>
        <p:nvSpPr>
          <p:cNvPr id="414723" name="Rectangle 3"/>
          <p:cNvSpPr>
            <a:spLocks noGrp="1" noChangeArrowheads="1"/>
          </p:cNvSpPr>
          <p:nvPr>
            <p:ph type="body" idx="1"/>
          </p:nvPr>
        </p:nvSpPr>
        <p:spPr>
          <a:xfrm>
            <a:off x="4508504" y="1555751"/>
            <a:ext cx="3146425" cy="4752976"/>
          </a:xfrm>
        </p:spPr>
        <p:txBody>
          <a:bodyPr/>
          <a:lstStyle/>
          <a:p>
            <a:r>
              <a:rPr lang="en-US" sz="1600" smtClean="0"/>
              <a:t>The process bus is a communication network on process level, and also connecting the process to the bay level</a:t>
            </a:r>
          </a:p>
          <a:p>
            <a:endParaRPr lang="en-US" sz="1600" smtClean="0"/>
          </a:p>
          <a:p>
            <a:r>
              <a:rPr lang="en-US" sz="1600" smtClean="0">
                <a:solidFill>
                  <a:schemeClr val="accent1"/>
                </a:solidFill>
              </a:rPr>
              <a:t>IEC 61850-9-2 describes the transmission of sampled analogue values over Ethernet</a:t>
            </a:r>
          </a:p>
          <a:p>
            <a:endParaRPr lang="en-US" sz="1600" smtClean="0">
              <a:solidFill>
                <a:schemeClr val="tx2"/>
              </a:solidFill>
            </a:endParaRPr>
          </a:p>
          <a:p>
            <a:r>
              <a:rPr lang="en-US" sz="1600" smtClean="0"/>
              <a:t>IEC 61850 also allows transmission of binary data on process level (GOOSE, MMS)</a:t>
            </a:r>
          </a:p>
        </p:txBody>
      </p:sp>
      <p:grpSp>
        <p:nvGrpSpPr>
          <p:cNvPr id="2" name="Group 4"/>
          <p:cNvGrpSpPr>
            <a:grpSpLocks/>
          </p:cNvGrpSpPr>
          <p:nvPr/>
        </p:nvGrpSpPr>
        <p:grpSpPr bwMode="auto">
          <a:xfrm>
            <a:off x="1417638" y="4146552"/>
            <a:ext cx="1649412" cy="938213"/>
            <a:chOff x="3221" y="2777"/>
            <a:chExt cx="1039" cy="591"/>
          </a:xfrm>
        </p:grpSpPr>
        <p:sp>
          <p:nvSpPr>
            <p:cNvPr id="414725" name="Line 5"/>
            <p:cNvSpPr>
              <a:spLocks noChangeShapeType="1"/>
            </p:cNvSpPr>
            <p:nvPr/>
          </p:nvSpPr>
          <p:spPr bwMode="auto">
            <a:xfrm flipH="1">
              <a:off x="3421" y="3051"/>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26" name="Line 6"/>
            <p:cNvSpPr>
              <a:spLocks noChangeShapeType="1"/>
            </p:cNvSpPr>
            <p:nvPr/>
          </p:nvSpPr>
          <p:spPr bwMode="auto">
            <a:xfrm>
              <a:off x="3420" y="3051"/>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27" name="Line 7"/>
            <p:cNvSpPr>
              <a:spLocks noChangeShapeType="1"/>
            </p:cNvSpPr>
            <p:nvPr/>
          </p:nvSpPr>
          <p:spPr bwMode="auto">
            <a:xfrm>
              <a:off x="3221" y="2778"/>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28" name="Line 8"/>
            <p:cNvSpPr>
              <a:spLocks noChangeShapeType="1"/>
            </p:cNvSpPr>
            <p:nvPr/>
          </p:nvSpPr>
          <p:spPr bwMode="auto">
            <a:xfrm flipV="1">
              <a:off x="3221" y="2891"/>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29" name="Line 9"/>
            <p:cNvSpPr>
              <a:spLocks noChangeShapeType="1"/>
            </p:cNvSpPr>
            <p:nvPr/>
          </p:nvSpPr>
          <p:spPr bwMode="auto">
            <a:xfrm>
              <a:off x="3398" y="2778"/>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0" name="Line 10"/>
            <p:cNvSpPr>
              <a:spLocks noChangeShapeType="1"/>
            </p:cNvSpPr>
            <p:nvPr/>
          </p:nvSpPr>
          <p:spPr bwMode="auto">
            <a:xfrm>
              <a:off x="3534" y="2891"/>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1" name="Line 11"/>
            <p:cNvSpPr>
              <a:spLocks noChangeShapeType="1"/>
            </p:cNvSpPr>
            <p:nvPr/>
          </p:nvSpPr>
          <p:spPr bwMode="auto">
            <a:xfrm>
              <a:off x="3398" y="2982"/>
              <a:ext cx="136"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2" name="Line 12"/>
            <p:cNvSpPr>
              <a:spLocks noChangeShapeType="1"/>
            </p:cNvSpPr>
            <p:nvPr/>
          </p:nvSpPr>
          <p:spPr bwMode="auto">
            <a:xfrm>
              <a:off x="3466" y="2982"/>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3" name="Oval 13"/>
            <p:cNvSpPr>
              <a:spLocks noChangeArrowheads="1"/>
            </p:cNvSpPr>
            <p:nvPr/>
          </p:nvSpPr>
          <p:spPr bwMode="auto">
            <a:xfrm>
              <a:off x="3420" y="318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34" name="Oval 14"/>
            <p:cNvSpPr>
              <a:spLocks noChangeArrowheads="1"/>
            </p:cNvSpPr>
            <p:nvPr/>
          </p:nvSpPr>
          <p:spPr bwMode="auto">
            <a:xfrm>
              <a:off x="3534"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35" name="Oval 15"/>
            <p:cNvSpPr>
              <a:spLocks noChangeArrowheads="1"/>
            </p:cNvSpPr>
            <p:nvPr/>
          </p:nvSpPr>
          <p:spPr bwMode="auto">
            <a:xfrm>
              <a:off x="3579"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36" name="Line 16"/>
            <p:cNvSpPr>
              <a:spLocks noChangeShapeType="1"/>
            </p:cNvSpPr>
            <p:nvPr/>
          </p:nvSpPr>
          <p:spPr bwMode="auto">
            <a:xfrm>
              <a:off x="3466" y="3322"/>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7" name="Line 17"/>
            <p:cNvSpPr>
              <a:spLocks noChangeShapeType="1"/>
            </p:cNvSpPr>
            <p:nvPr/>
          </p:nvSpPr>
          <p:spPr bwMode="auto">
            <a:xfrm>
              <a:off x="3920" y="2777"/>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8" name="Line 18"/>
            <p:cNvSpPr>
              <a:spLocks noChangeShapeType="1"/>
            </p:cNvSpPr>
            <p:nvPr/>
          </p:nvSpPr>
          <p:spPr bwMode="auto">
            <a:xfrm>
              <a:off x="4056" y="2890"/>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39" name="Line 19"/>
            <p:cNvSpPr>
              <a:spLocks noChangeShapeType="1"/>
            </p:cNvSpPr>
            <p:nvPr/>
          </p:nvSpPr>
          <p:spPr bwMode="auto">
            <a:xfrm flipV="1">
              <a:off x="3920" y="2981"/>
              <a:ext cx="136" cy="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40" name="Line 20"/>
            <p:cNvSpPr>
              <a:spLocks noChangeShapeType="1"/>
            </p:cNvSpPr>
            <p:nvPr/>
          </p:nvSpPr>
          <p:spPr bwMode="auto">
            <a:xfrm>
              <a:off x="3988" y="2981"/>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41" name="Oval 21"/>
            <p:cNvSpPr>
              <a:spLocks noChangeArrowheads="1"/>
            </p:cNvSpPr>
            <p:nvPr/>
          </p:nvSpPr>
          <p:spPr bwMode="auto">
            <a:xfrm>
              <a:off x="3942" y="3185"/>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42" name="Oval 22"/>
            <p:cNvSpPr>
              <a:spLocks noChangeArrowheads="1"/>
            </p:cNvSpPr>
            <p:nvPr/>
          </p:nvSpPr>
          <p:spPr bwMode="auto">
            <a:xfrm>
              <a:off x="4056"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43" name="Oval 23"/>
            <p:cNvSpPr>
              <a:spLocks noChangeArrowheads="1"/>
            </p:cNvSpPr>
            <p:nvPr/>
          </p:nvSpPr>
          <p:spPr bwMode="auto">
            <a:xfrm>
              <a:off x="4101"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4744" name="Line 24"/>
            <p:cNvSpPr>
              <a:spLocks noChangeShapeType="1"/>
            </p:cNvSpPr>
            <p:nvPr/>
          </p:nvSpPr>
          <p:spPr bwMode="auto">
            <a:xfrm>
              <a:off x="3988" y="3321"/>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45" name="Line 25"/>
            <p:cNvSpPr>
              <a:spLocks noChangeShapeType="1"/>
            </p:cNvSpPr>
            <p:nvPr/>
          </p:nvSpPr>
          <p:spPr bwMode="auto">
            <a:xfrm flipH="1">
              <a:off x="3943" y="3050"/>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4746" name="Line 26"/>
            <p:cNvSpPr>
              <a:spLocks noChangeShapeType="1"/>
            </p:cNvSpPr>
            <p:nvPr/>
          </p:nvSpPr>
          <p:spPr bwMode="auto">
            <a:xfrm>
              <a:off x="3942" y="3050"/>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grpSp>
      <p:sp>
        <p:nvSpPr>
          <p:cNvPr id="414747" name="Line 27"/>
          <p:cNvSpPr>
            <a:spLocks noChangeShapeType="1"/>
          </p:cNvSpPr>
          <p:nvPr/>
        </p:nvSpPr>
        <p:spPr bwMode="auto">
          <a:xfrm flipH="1">
            <a:off x="1590675" y="3284540"/>
            <a:ext cx="1588"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48" name="Line 28"/>
          <p:cNvSpPr>
            <a:spLocks noChangeShapeType="1"/>
          </p:cNvSpPr>
          <p:nvPr/>
        </p:nvSpPr>
        <p:spPr bwMode="auto">
          <a:xfrm>
            <a:off x="1625600" y="3284540"/>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49" name="Line 29"/>
          <p:cNvSpPr>
            <a:spLocks noChangeShapeType="1"/>
          </p:cNvSpPr>
          <p:nvPr/>
        </p:nvSpPr>
        <p:spPr bwMode="auto">
          <a:xfrm>
            <a:off x="1662113" y="3284540"/>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0" name="Line 30"/>
          <p:cNvSpPr>
            <a:spLocks noChangeShapeType="1"/>
          </p:cNvSpPr>
          <p:nvPr/>
        </p:nvSpPr>
        <p:spPr bwMode="auto">
          <a:xfrm>
            <a:off x="1554163" y="3284538"/>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1" name="Line 31"/>
          <p:cNvSpPr>
            <a:spLocks noChangeShapeType="1"/>
          </p:cNvSpPr>
          <p:nvPr/>
        </p:nvSpPr>
        <p:spPr bwMode="auto">
          <a:xfrm>
            <a:off x="1593854" y="4689475"/>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2" name="Line 32"/>
          <p:cNvSpPr>
            <a:spLocks noChangeShapeType="1"/>
          </p:cNvSpPr>
          <p:nvPr/>
        </p:nvSpPr>
        <p:spPr bwMode="auto">
          <a:xfrm>
            <a:off x="1627192" y="4654550"/>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3" name="Line 33"/>
          <p:cNvSpPr>
            <a:spLocks noChangeShapeType="1"/>
          </p:cNvSpPr>
          <p:nvPr/>
        </p:nvSpPr>
        <p:spPr bwMode="auto">
          <a:xfrm>
            <a:off x="1663704" y="4616450"/>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4" name="Line 34"/>
          <p:cNvSpPr>
            <a:spLocks noChangeShapeType="1"/>
          </p:cNvSpPr>
          <p:nvPr/>
        </p:nvSpPr>
        <p:spPr bwMode="auto">
          <a:xfrm>
            <a:off x="1554163" y="4724400"/>
            <a:ext cx="144462"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5" name="Line 35"/>
          <p:cNvSpPr>
            <a:spLocks noChangeShapeType="1"/>
          </p:cNvSpPr>
          <p:nvPr/>
        </p:nvSpPr>
        <p:spPr bwMode="auto">
          <a:xfrm flipH="1">
            <a:off x="2419350" y="3284540"/>
            <a:ext cx="1588"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6" name="Line 36"/>
          <p:cNvSpPr>
            <a:spLocks noChangeShapeType="1"/>
          </p:cNvSpPr>
          <p:nvPr/>
        </p:nvSpPr>
        <p:spPr bwMode="auto">
          <a:xfrm>
            <a:off x="2454275" y="3284540"/>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7" name="Line 37"/>
          <p:cNvSpPr>
            <a:spLocks noChangeShapeType="1"/>
          </p:cNvSpPr>
          <p:nvPr/>
        </p:nvSpPr>
        <p:spPr bwMode="auto">
          <a:xfrm>
            <a:off x="2490788" y="3284540"/>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8" name="Line 38"/>
          <p:cNvSpPr>
            <a:spLocks noChangeShapeType="1"/>
          </p:cNvSpPr>
          <p:nvPr/>
        </p:nvSpPr>
        <p:spPr bwMode="auto">
          <a:xfrm>
            <a:off x="2382838" y="3284538"/>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59" name="Line 39"/>
          <p:cNvSpPr>
            <a:spLocks noChangeShapeType="1"/>
          </p:cNvSpPr>
          <p:nvPr/>
        </p:nvSpPr>
        <p:spPr bwMode="auto">
          <a:xfrm>
            <a:off x="2422529" y="4689475"/>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60" name="Line 40"/>
          <p:cNvSpPr>
            <a:spLocks noChangeShapeType="1"/>
          </p:cNvSpPr>
          <p:nvPr/>
        </p:nvSpPr>
        <p:spPr bwMode="auto">
          <a:xfrm>
            <a:off x="2455867" y="4654550"/>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61" name="Line 41"/>
          <p:cNvSpPr>
            <a:spLocks noChangeShapeType="1"/>
          </p:cNvSpPr>
          <p:nvPr/>
        </p:nvSpPr>
        <p:spPr bwMode="auto">
          <a:xfrm>
            <a:off x="2492379" y="4616450"/>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4762" name="Line 42"/>
          <p:cNvSpPr>
            <a:spLocks noChangeShapeType="1"/>
          </p:cNvSpPr>
          <p:nvPr/>
        </p:nvSpPr>
        <p:spPr bwMode="auto">
          <a:xfrm>
            <a:off x="2382838" y="4724400"/>
            <a:ext cx="144462"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3" name="Group 43"/>
          <p:cNvGrpSpPr>
            <a:grpSpLocks noChangeAspect="1"/>
          </p:cNvGrpSpPr>
          <p:nvPr/>
        </p:nvGrpSpPr>
        <p:grpSpPr bwMode="auto">
          <a:xfrm>
            <a:off x="1482725" y="1771650"/>
            <a:ext cx="647700" cy="1670050"/>
            <a:chOff x="830" y="1198"/>
            <a:chExt cx="728" cy="2006"/>
          </a:xfrm>
        </p:grpSpPr>
        <p:pic>
          <p:nvPicPr>
            <p:cNvPr id="414764" name="Picture 44"/>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4765" name="Picture 45"/>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grpSp>
        <p:nvGrpSpPr>
          <p:cNvPr id="4" name="Group 46"/>
          <p:cNvGrpSpPr>
            <a:grpSpLocks noChangeAspect="1"/>
          </p:cNvGrpSpPr>
          <p:nvPr/>
        </p:nvGrpSpPr>
        <p:grpSpPr bwMode="auto">
          <a:xfrm>
            <a:off x="2309813" y="1771650"/>
            <a:ext cx="647700" cy="1670050"/>
            <a:chOff x="830" y="1198"/>
            <a:chExt cx="728" cy="2006"/>
          </a:xfrm>
        </p:grpSpPr>
        <p:pic>
          <p:nvPicPr>
            <p:cNvPr id="414767" name="Picture 47"/>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4768" name="Picture 48"/>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4769" name="Line 49"/>
          <p:cNvSpPr>
            <a:spLocks noChangeShapeType="1"/>
          </p:cNvSpPr>
          <p:nvPr/>
        </p:nvSpPr>
        <p:spPr bwMode="auto">
          <a:xfrm>
            <a:off x="2022475" y="3752852"/>
            <a:ext cx="0" cy="814388"/>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4770" name="Line 50"/>
          <p:cNvSpPr>
            <a:spLocks noChangeShapeType="1"/>
          </p:cNvSpPr>
          <p:nvPr/>
        </p:nvSpPr>
        <p:spPr bwMode="auto">
          <a:xfrm>
            <a:off x="2851150" y="3752853"/>
            <a:ext cx="0" cy="815975"/>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4771" name="Line 51"/>
          <p:cNvSpPr>
            <a:spLocks noChangeShapeType="1"/>
          </p:cNvSpPr>
          <p:nvPr/>
        </p:nvSpPr>
        <p:spPr bwMode="auto">
          <a:xfrm>
            <a:off x="1735138" y="3752850"/>
            <a:ext cx="1295400" cy="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4772" name="Line 52"/>
          <p:cNvSpPr>
            <a:spLocks noChangeShapeType="1"/>
          </p:cNvSpPr>
          <p:nvPr/>
        </p:nvSpPr>
        <p:spPr bwMode="auto">
          <a:xfrm flipH="1" flipV="1">
            <a:off x="1876425" y="3429002"/>
            <a:ext cx="0" cy="32385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4773" name="Line 53"/>
          <p:cNvSpPr>
            <a:spLocks noChangeShapeType="1"/>
          </p:cNvSpPr>
          <p:nvPr/>
        </p:nvSpPr>
        <p:spPr bwMode="auto">
          <a:xfrm flipV="1">
            <a:off x="2684463" y="3429002"/>
            <a:ext cx="0" cy="32385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4774" name="Line 54"/>
          <p:cNvSpPr>
            <a:spLocks noChangeShapeType="1"/>
          </p:cNvSpPr>
          <p:nvPr/>
        </p:nvSpPr>
        <p:spPr bwMode="auto">
          <a:xfrm flipV="1">
            <a:off x="1806575" y="1592265"/>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4775" name="Line 55"/>
          <p:cNvSpPr>
            <a:spLocks noChangeShapeType="1"/>
          </p:cNvSpPr>
          <p:nvPr/>
        </p:nvSpPr>
        <p:spPr bwMode="auto">
          <a:xfrm flipV="1">
            <a:off x="2598738" y="1592265"/>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4776" name="Rectangle 56"/>
          <p:cNvSpPr>
            <a:spLocks noChangeArrowheads="1"/>
          </p:cNvSpPr>
          <p:nvPr/>
        </p:nvSpPr>
        <p:spPr bwMode="auto">
          <a:xfrm>
            <a:off x="2527300" y="4794252"/>
            <a:ext cx="503238" cy="29051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4777" name="Line 57"/>
          <p:cNvSpPr>
            <a:spLocks noChangeShapeType="1"/>
          </p:cNvSpPr>
          <p:nvPr/>
        </p:nvSpPr>
        <p:spPr bwMode="auto">
          <a:xfrm flipV="1">
            <a:off x="2851150" y="4687889"/>
            <a:ext cx="0" cy="107950"/>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4778" name="Rectangle 58"/>
          <p:cNvSpPr>
            <a:spLocks noChangeArrowheads="1"/>
          </p:cNvSpPr>
          <p:nvPr/>
        </p:nvSpPr>
        <p:spPr bwMode="auto">
          <a:xfrm>
            <a:off x="2743200" y="4508500"/>
            <a:ext cx="215900" cy="179388"/>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sp>
        <p:nvSpPr>
          <p:cNvPr id="414779" name="Line 59"/>
          <p:cNvSpPr>
            <a:spLocks noChangeShapeType="1"/>
          </p:cNvSpPr>
          <p:nvPr/>
        </p:nvSpPr>
        <p:spPr bwMode="auto">
          <a:xfrm>
            <a:off x="1474792" y="1592263"/>
            <a:ext cx="1482725" cy="0"/>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4780" name="Text Box 60"/>
          <p:cNvSpPr txBox="1">
            <a:spLocks noChangeArrowheads="1"/>
          </p:cNvSpPr>
          <p:nvPr/>
        </p:nvSpPr>
        <p:spPr bwMode="auto">
          <a:xfrm>
            <a:off x="2881313" y="3500438"/>
            <a:ext cx="1178826" cy="463846"/>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chemeClr val="accent1"/>
                </a:solidFill>
              </a:rPr>
              <a:t>IEC 61850-9-2</a:t>
            </a:r>
            <a:br>
              <a:rPr lang="en-US" sz="1200" b="1">
                <a:solidFill>
                  <a:schemeClr val="accent1"/>
                </a:solidFill>
              </a:rPr>
            </a:br>
            <a:r>
              <a:rPr lang="en-US" sz="1200" b="1">
                <a:solidFill>
                  <a:schemeClr val="accent1"/>
                </a:solidFill>
              </a:rPr>
              <a:t>process bus</a:t>
            </a:r>
          </a:p>
        </p:txBody>
      </p:sp>
      <p:sp>
        <p:nvSpPr>
          <p:cNvPr id="414781" name="Text Box 61"/>
          <p:cNvSpPr txBox="1">
            <a:spLocks noChangeArrowheads="1"/>
          </p:cNvSpPr>
          <p:nvPr/>
        </p:nvSpPr>
        <p:spPr bwMode="auto">
          <a:xfrm>
            <a:off x="241300" y="4378325"/>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Process level</a:t>
            </a:r>
          </a:p>
        </p:txBody>
      </p:sp>
      <p:sp>
        <p:nvSpPr>
          <p:cNvPr id="414782" name="Text Box 62"/>
          <p:cNvSpPr txBox="1">
            <a:spLocks noChangeArrowheads="1"/>
          </p:cNvSpPr>
          <p:nvPr/>
        </p:nvSpPr>
        <p:spPr bwMode="auto">
          <a:xfrm>
            <a:off x="228600" y="2498725"/>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Bay level</a:t>
            </a:r>
          </a:p>
        </p:txBody>
      </p:sp>
      <p:sp>
        <p:nvSpPr>
          <p:cNvPr id="414783" name="Rectangle 63"/>
          <p:cNvSpPr>
            <a:spLocks noChangeArrowheads="1"/>
          </p:cNvSpPr>
          <p:nvPr/>
        </p:nvSpPr>
        <p:spPr bwMode="auto">
          <a:xfrm>
            <a:off x="1698625" y="4795840"/>
            <a:ext cx="503238" cy="290512"/>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4784" name="Line 64"/>
          <p:cNvSpPr>
            <a:spLocks noChangeShapeType="1"/>
          </p:cNvSpPr>
          <p:nvPr/>
        </p:nvSpPr>
        <p:spPr bwMode="auto">
          <a:xfrm flipV="1">
            <a:off x="2022475" y="4689475"/>
            <a:ext cx="0" cy="107950"/>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4785" name="Rectangle 65"/>
          <p:cNvSpPr>
            <a:spLocks noChangeArrowheads="1"/>
          </p:cNvSpPr>
          <p:nvPr/>
        </p:nvSpPr>
        <p:spPr bwMode="auto">
          <a:xfrm>
            <a:off x="1914525" y="4508500"/>
            <a:ext cx="215900" cy="179388"/>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sp>
        <p:nvSpPr>
          <p:cNvPr id="5" name="Date Placeholder 4"/>
          <p:cNvSpPr>
            <a:spLocks noGrp="1"/>
          </p:cNvSpPr>
          <p:nvPr>
            <p:ph type="dt" sz="half" idx="15"/>
          </p:nvPr>
        </p:nvSpPr>
        <p:spPr/>
        <p:txBody>
          <a:bodyPr/>
          <a:lstStyle/>
          <a:p>
            <a:fld id="{92276597-5E02-4A1A-BF98-12A4F068620D}" type="datetime4">
              <a:rPr lang="en-US" smtClean="0"/>
              <a:t>August 7, 2014</a:t>
            </a:fld>
            <a:endParaRPr lang="de-DE" dirty="0"/>
          </a:p>
        </p:txBody>
      </p:sp>
      <p:sp>
        <p:nvSpPr>
          <p:cNvPr id="6" name="Slide Number Placeholder 5"/>
          <p:cNvSpPr>
            <a:spLocks noGrp="1"/>
          </p:cNvSpPr>
          <p:nvPr>
            <p:ph type="sldNum" sz="quarter" idx="16"/>
          </p:nvPr>
        </p:nvSpPr>
        <p:spPr/>
        <p:txBody>
          <a:bodyPr/>
          <a:lstStyle/>
          <a:p>
            <a:r>
              <a:rPr lang="de-DE" smtClean="0"/>
              <a:t>| Slide </a:t>
            </a:r>
            <a:fld id="{CF363E95-653D-48D7-8EB0-A81FED805B5F}"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smtClean="0"/>
              <a:t>Introduction to process bus</a:t>
            </a:r>
            <a:br>
              <a:rPr lang="en-US" smtClean="0"/>
            </a:br>
            <a:r>
              <a:rPr lang="en-US" smtClean="0">
                <a:solidFill>
                  <a:schemeClr val="accent1"/>
                </a:solidFill>
              </a:rPr>
              <a:t>What is process bus for sampled analogue values</a:t>
            </a:r>
          </a:p>
        </p:txBody>
      </p:sp>
      <p:sp>
        <p:nvSpPr>
          <p:cNvPr id="415747" name="Rectangle 3"/>
          <p:cNvSpPr>
            <a:spLocks noGrp="1" noChangeArrowheads="1"/>
          </p:cNvSpPr>
          <p:nvPr>
            <p:ph type="body" idx="1"/>
          </p:nvPr>
        </p:nvSpPr>
        <p:spPr>
          <a:xfrm>
            <a:off x="4508504" y="1555751"/>
            <a:ext cx="3146425" cy="4752976"/>
          </a:xfrm>
        </p:spPr>
        <p:txBody>
          <a:bodyPr>
            <a:normAutofit/>
          </a:bodyPr>
          <a:lstStyle/>
          <a:p>
            <a:r>
              <a:rPr lang="en-US" smtClean="0"/>
              <a:t>Sampled analogue values are transferred as multicast messages and can be received by all IEDs on the same network</a:t>
            </a:r>
          </a:p>
          <a:p>
            <a:r>
              <a:rPr lang="en-US" smtClean="0"/>
              <a:t>The receiving IEDs decide whether to process the data or not</a:t>
            </a:r>
          </a:p>
          <a:p>
            <a:r>
              <a:rPr lang="en-US" smtClean="0"/>
              <a:t>The transmission time of the messages on the network is not deterministic</a:t>
            </a:r>
          </a:p>
          <a:p>
            <a:pPr lvl="1"/>
            <a:r>
              <a:rPr lang="en-US" smtClean="0"/>
              <a:t>A time reference is required to align samples from different sources</a:t>
            </a:r>
          </a:p>
        </p:txBody>
      </p:sp>
      <p:grpSp>
        <p:nvGrpSpPr>
          <p:cNvPr id="2" name="Group 4"/>
          <p:cNvGrpSpPr>
            <a:grpSpLocks/>
          </p:cNvGrpSpPr>
          <p:nvPr/>
        </p:nvGrpSpPr>
        <p:grpSpPr bwMode="auto">
          <a:xfrm>
            <a:off x="1417638" y="4146552"/>
            <a:ext cx="1649412" cy="938213"/>
            <a:chOff x="3221" y="2777"/>
            <a:chExt cx="1039" cy="591"/>
          </a:xfrm>
        </p:grpSpPr>
        <p:sp>
          <p:nvSpPr>
            <p:cNvPr id="415749" name="Line 5"/>
            <p:cNvSpPr>
              <a:spLocks noChangeShapeType="1"/>
            </p:cNvSpPr>
            <p:nvPr/>
          </p:nvSpPr>
          <p:spPr bwMode="auto">
            <a:xfrm flipH="1">
              <a:off x="3421" y="3051"/>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0" name="Line 6"/>
            <p:cNvSpPr>
              <a:spLocks noChangeShapeType="1"/>
            </p:cNvSpPr>
            <p:nvPr/>
          </p:nvSpPr>
          <p:spPr bwMode="auto">
            <a:xfrm>
              <a:off x="3420" y="3051"/>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1" name="Line 7"/>
            <p:cNvSpPr>
              <a:spLocks noChangeShapeType="1"/>
            </p:cNvSpPr>
            <p:nvPr/>
          </p:nvSpPr>
          <p:spPr bwMode="auto">
            <a:xfrm>
              <a:off x="3221" y="2778"/>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2" name="Line 8"/>
            <p:cNvSpPr>
              <a:spLocks noChangeShapeType="1"/>
            </p:cNvSpPr>
            <p:nvPr/>
          </p:nvSpPr>
          <p:spPr bwMode="auto">
            <a:xfrm flipV="1">
              <a:off x="3221" y="2891"/>
              <a:ext cx="1039"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3" name="Line 9"/>
            <p:cNvSpPr>
              <a:spLocks noChangeShapeType="1"/>
            </p:cNvSpPr>
            <p:nvPr/>
          </p:nvSpPr>
          <p:spPr bwMode="auto">
            <a:xfrm>
              <a:off x="3398" y="2778"/>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4" name="Line 10"/>
            <p:cNvSpPr>
              <a:spLocks noChangeShapeType="1"/>
            </p:cNvSpPr>
            <p:nvPr/>
          </p:nvSpPr>
          <p:spPr bwMode="auto">
            <a:xfrm>
              <a:off x="3534" y="2891"/>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5" name="Line 11"/>
            <p:cNvSpPr>
              <a:spLocks noChangeShapeType="1"/>
            </p:cNvSpPr>
            <p:nvPr/>
          </p:nvSpPr>
          <p:spPr bwMode="auto">
            <a:xfrm>
              <a:off x="3398" y="2982"/>
              <a:ext cx="136"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6" name="Line 12"/>
            <p:cNvSpPr>
              <a:spLocks noChangeShapeType="1"/>
            </p:cNvSpPr>
            <p:nvPr/>
          </p:nvSpPr>
          <p:spPr bwMode="auto">
            <a:xfrm>
              <a:off x="3466" y="2982"/>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57" name="Oval 13"/>
            <p:cNvSpPr>
              <a:spLocks noChangeArrowheads="1"/>
            </p:cNvSpPr>
            <p:nvPr/>
          </p:nvSpPr>
          <p:spPr bwMode="auto">
            <a:xfrm>
              <a:off x="3420" y="318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58" name="Oval 14"/>
            <p:cNvSpPr>
              <a:spLocks noChangeArrowheads="1"/>
            </p:cNvSpPr>
            <p:nvPr/>
          </p:nvSpPr>
          <p:spPr bwMode="auto">
            <a:xfrm>
              <a:off x="3534"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59" name="Oval 15"/>
            <p:cNvSpPr>
              <a:spLocks noChangeArrowheads="1"/>
            </p:cNvSpPr>
            <p:nvPr/>
          </p:nvSpPr>
          <p:spPr bwMode="auto">
            <a:xfrm>
              <a:off x="3579" y="3277"/>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60" name="Line 16"/>
            <p:cNvSpPr>
              <a:spLocks noChangeShapeType="1"/>
            </p:cNvSpPr>
            <p:nvPr/>
          </p:nvSpPr>
          <p:spPr bwMode="auto">
            <a:xfrm>
              <a:off x="3466" y="3322"/>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1" name="Line 17"/>
            <p:cNvSpPr>
              <a:spLocks noChangeShapeType="1"/>
            </p:cNvSpPr>
            <p:nvPr/>
          </p:nvSpPr>
          <p:spPr bwMode="auto">
            <a:xfrm>
              <a:off x="3920" y="2777"/>
              <a:ext cx="0" cy="204"/>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2" name="Line 18"/>
            <p:cNvSpPr>
              <a:spLocks noChangeShapeType="1"/>
            </p:cNvSpPr>
            <p:nvPr/>
          </p:nvSpPr>
          <p:spPr bwMode="auto">
            <a:xfrm>
              <a:off x="4056" y="2890"/>
              <a:ext cx="0"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3" name="Line 19"/>
            <p:cNvSpPr>
              <a:spLocks noChangeShapeType="1"/>
            </p:cNvSpPr>
            <p:nvPr/>
          </p:nvSpPr>
          <p:spPr bwMode="auto">
            <a:xfrm flipV="1">
              <a:off x="3920" y="2981"/>
              <a:ext cx="136" cy="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4" name="Line 20"/>
            <p:cNvSpPr>
              <a:spLocks noChangeShapeType="1"/>
            </p:cNvSpPr>
            <p:nvPr/>
          </p:nvSpPr>
          <p:spPr bwMode="auto">
            <a:xfrm>
              <a:off x="3988" y="2981"/>
              <a:ext cx="0" cy="386"/>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5" name="Oval 21"/>
            <p:cNvSpPr>
              <a:spLocks noChangeArrowheads="1"/>
            </p:cNvSpPr>
            <p:nvPr/>
          </p:nvSpPr>
          <p:spPr bwMode="auto">
            <a:xfrm>
              <a:off x="3942" y="3185"/>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66" name="Oval 22"/>
            <p:cNvSpPr>
              <a:spLocks noChangeArrowheads="1"/>
            </p:cNvSpPr>
            <p:nvPr/>
          </p:nvSpPr>
          <p:spPr bwMode="auto">
            <a:xfrm>
              <a:off x="4056"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67" name="Oval 23"/>
            <p:cNvSpPr>
              <a:spLocks noChangeArrowheads="1"/>
            </p:cNvSpPr>
            <p:nvPr/>
          </p:nvSpPr>
          <p:spPr bwMode="auto">
            <a:xfrm>
              <a:off x="4101" y="3276"/>
              <a:ext cx="91" cy="91"/>
            </a:xfrm>
            <a:prstGeom prst="ellipse">
              <a:avLst/>
            </a:prstGeom>
            <a:noFill/>
            <a:ln w="19050">
              <a:solidFill>
                <a:srgbClr val="99CCFF"/>
              </a:solidFill>
              <a:round/>
              <a:headEnd/>
              <a:tailEnd/>
            </a:ln>
            <a:effectLst/>
          </p:spPr>
          <p:txBody>
            <a:bodyPr wrap="none" lIns="90000" tIns="46800" rIns="90000" bIns="46800" anchor="ctr"/>
            <a:lstStyle/>
            <a:p>
              <a:endParaRPr lang="en-US"/>
            </a:p>
          </p:txBody>
        </p:sp>
        <p:sp>
          <p:nvSpPr>
            <p:cNvPr id="415768" name="Line 24"/>
            <p:cNvSpPr>
              <a:spLocks noChangeShapeType="1"/>
            </p:cNvSpPr>
            <p:nvPr/>
          </p:nvSpPr>
          <p:spPr bwMode="auto">
            <a:xfrm>
              <a:off x="3988" y="3321"/>
              <a:ext cx="68" cy="0"/>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69" name="Line 25"/>
            <p:cNvSpPr>
              <a:spLocks noChangeShapeType="1"/>
            </p:cNvSpPr>
            <p:nvPr/>
          </p:nvSpPr>
          <p:spPr bwMode="auto">
            <a:xfrm flipH="1">
              <a:off x="3943" y="3050"/>
              <a:ext cx="89" cy="91"/>
            </a:xfrm>
            <a:prstGeom prst="line">
              <a:avLst/>
            </a:prstGeom>
            <a:noFill/>
            <a:ln w="19050">
              <a:solidFill>
                <a:srgbClr val="99CCFF"/>
              </a:solidFill>
              <a:round/>
              <a:headEnd/>
              <a:tailEnd/>
            </a:ln>
            <a:effectLst/>
          </p:spPr>
          <p:txBody>
            <a:bodyPr wrap="none" lIns="90000" tIns="46800" rIns="90000" bIns="46800" anchor="ctr"/>
            <a:lstStyle/>
            <a:p>
              <a:endParaRPr lang="en-US"/>
            </a:p>
          </p:txBody>
        </p:sp>
        <p:sp>
          <p:nvSpPr>
            <p:cNvPr id="415770" name="Line 26"/>
            <p:cNvSpPr>
              <a:spLocks noChangeShapeType="1"/>
            </p:cNvSpPr>
            <p:nvPr/>
          </p:nvSpPr>
          <p:spPr bwMode="auto">
            <a:xfrm>
              <a:off x="3942" y="3050"/>
              <a:ext cx="91" cy="91"/>
            </a:xfrm>
            <a:prstGeom prst="line">
              <a:avLst/>
            </a:prstGeom>
            <a:noFill/>
            <a:ln w="19050">
              <a:solidFill>
                <a:srgbClr val="99CCFF"/>
              </a:solidFill>
              <a:round/>
              <a:headEnd/>
              <a:tailEnd/>
            </a:ln>
            <a:effectLst/>
          </p:spPr>
          <p:txBody>
            <a:bodyPr wrap="none" lIns="90000" tIns="46800" rIns="90000" bIns="46800" anchor="ctr"/>
            <a:lstStyle/>
            <a:p>
              <a:endParaRPr lang="en-US"/>
            </a:p>
          </p:txBody>
        </p:sp>
      </p:grpSp>
      <p:sp>
        <p:nvSpPr>
          <p:cNvPr id="415771" name="Line 27"/>
          <p:cNvSpPr>
            <a:spLocks noChangeShapeType="1"/>
          </p:cNvSpPr>
          <p:nvPr/>
        </p:nvSpPr>
        <p:spPr bwMode="auto">
          <a:xfrm flipH="1">
            <a:off x="1590675" y="3284540"/>
            <a:ext cx="1588"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2" name="Line 28"/>
          <p:cNvSpPr>
            <a:spLocks noChangeShapeType="1"/>
          </p:cNvSpPr>
          <p:nvPr/>
        </p:nvSpPr>
        <p:spPr bwMode="auto">
          <a:xfrm>
            <a:off x="1625600" y="3284540"/>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3" name="Line 29"/>
          <p:cNvSpPr>
            <a:spLocks noChangeShapeType="1"/>
          </p:cNvSpPr>
          <p:nvPr/>
        </p:nvSpPr>
        <p:spPr bwMode="auto">
          <a:xfrm>
            <a:off x="1662113" y="3284540"/>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4" name="Line 30"/>
          <p:cNvSpPr>
            <a:spLocks noChangeShapeType="1"/>
          </p:cNvSpPr>
          <p:nvPr/>
        </p:nvSpPr>
        <p:spPr bwMode="auto">
          <a:xfrm>
            <a:off x="1554163" y="3284538"/>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5" name="Line 31"/>
          <p:cNvSpPr>
            <a:spLocks noChangeShapeType="1"/>
          </p:cNvSpPr>
          <p:nvPr/>
        </p:nvSpPr>
        <p:spPr bwMode="auto">
          <a:xfrm>
            <a:off x="1593854" y="4689475"/>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6" name="Line 32"/>
          <p:cNvSpPr>
            <a:spLocks noChangeShapeType="1"/>
          </p:cNvSpPr>
          <p:nvPr/>
        </p:nvSpPr>
        <p:spPr bwMode="auto">
          <a:xfrm>
            <a:off x="1627192" y="4654550"/>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7" name="Line 33"/>
          <p:cNvSpPr>
            <a:spLocks noChangeShapeType="1"/>
          </p:cNvSpPr>
          <p:nvPr/>
        </p:nvSpPr>
        <p:spPr bwMode="auto">
          <a:xfrm>
            <a:off x="1663704" y="4616450"/>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8" name="Line 34"/>
          <p:cNvSpPr>
            <a:spLocks noChangeShapeType="1"/>
          </p:cNvSpPr>
          <p:nvPr/>
        </p:nvSpPr>
        <p:spPr bwMode="auto">
          <a:xfrm>
            <a:off x="1554163" y="4724400"/>
            <a:ext cx="144462"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79" name="Line 35"/>
          <p:cNvSpPr>
            <a:spLocks noChangeShapeType="1"/>
          </p:cNvSpPr>
          <p:nvPr/>
        </p:nvSpPr>
        <p:spPr bwMode="auto">
          <a:xfrm flipH="1">
            <a:off x="2419350" y="3284540"/>
            <a:ext cx="1588" cy="1404937"/>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0" name="Line 36"/>
          <p:cNvSpPr>
            <a:spLocks noChangeShapeType="1"/>
          </p:cNvSpPr>
          <p:nvPr/>
        </p:nvSpPr>
        <p:spPr bwMode="auto">
          <a:xfrm>
            <a:off x="2454275" y="3284540"/>
            <a:ext cx="0" cy="13700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1" name="Line 37"/>
          <p:cNvSpPr>
            <a:spLocks noChangeShapeType="1"/>
          </p:cNvSpPr>
          <p:nvPr/>
        </p:nvSpPr>
        <p:spPr bwMode="auto">
          <a:xfrm>
            <a:off x="2490788" y="3284540"/>
            <a:ext cx="0" cy="1331912"/>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2" name="Line 38"/>
          <p:cNvSpPr>
            <a:spLocks noChangeShapeType="1"/>
          </p:cNvSpPr>
          <p:nvPr/>
        </p:nvSpPr>
        <p:spPr bwMode="auto">
          <a:xfrm>
            <a:off x="2382838" y="3284538"/>
            <a:ext cx="0" cy="1438276"/>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3" name="Line 39"/>
          <p:cNvSpPr>
            <a:spLocks noChangeShapeType="1"/>
          </p:cNvSpPr>
          <p:nvPr/>
        </p:nvSpPr>
        <p:spPr bwMode="auto">
          <a:xfrm>
            <a:off x="2422529" y="4689475"/>
            <a:ext cx="10477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4" name="Line 40"/>
          <p:cNvSpPr>
            <a:spLocks noChangeShapeType="1"/>
          </p:cNvSpPr>
          <p:nvPr/>
        </p:nvSpPr>
        <p:spPr bwMode="auto">
          <a:xfrm>
            <a:off x="2455867" y="4654550"/>
            <a:ext cx="71437"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5" name="Line 41"/>
          <p:cNvSpPr>
            <a:spLocks noChangeShapeType="1"/>
          </p:cNvSpPr>
          <p:nvPr/>
        </p:nvSpPr>
        <p:spPr bwMode="auto">
          <a:xfrm>
            <a:off x="2492379" y="4616450"/>
            <a:ext cx="34925" cy="0"/>
          </a:xfrm>
          <a:prstGeom prst="line">
            <a:avLst/>
          </a:prstGeom>
          <a:noFill/>
          <a:ln w="9525">
            <a:solidFill>
              <a:schemeClr val="bg2"/>
            </a:solidFill>
            <a:round/>
            <a:headEnd/>
            <a:tailEnd/>
          </a:ln>
          <a:effectLst/>
        </p:spPr>
        <p:txBody>
          <a:bodyPr wrap="none" lIns="90000" tIns="46800" rIns="90000" bIns="46800" anchor="ctr"/>
          <a:lstStyle/>
          <a:p>
            <a:endParaRPr lang="en-US"/>
          </a:p>
        </p:txBody>
      </p:sp>
      <p:sp>
        <p:nvSpPr>
          <p:cNvPr id="415786" name="Line 42"/>
          <p:cNvSpPr>
            <a:spLocks noChangeShapeType="1"/>
          </p:cNvSpPr>
          <p:nvPr/>
        </p:nvSpPr>
        <p:spPr bwMode="auto">
          <a:xfrm>
            <a:off x="2382838" y="4724400"/>
            <a:ext cx="144462" cy="0"/>
          </a:xfrm>
          <a:prstGeom prst="line">
            <a:avLst/>
          </a:prstGeom>
          <a:noFill/>
          <a:ln w="9525">
            <a:solidFill>
              <a:schemeClr val="bg2"/>
            </a:solidFill>
            <a:round/>
            <a:headEnd/>
            <a:tailEnd/>
          </a:ln>
          <a:effectLst/>
        </p:spPr>
        <p:txBody>
          <a:bodyPr wrap="none" lIns="90000" tIns="46800" rIns="90000" bIns="46800" anchor="ctr"/>
          <a:lstStyle/>
          <a:p>
            <a:endParaRPr lang="en-US"/>
          </a:p>
        </p:txBody>
      </p:sp>
      <p:grpSp>
        <p:nvGrpSpPr>
          <p:cNvPr id="3" name="Group 43"/>
          <p:cNvGrpSpPr>
            <a:grpSpLocks noChangeAspect="1"/>
          </p:cNvGrpSpPr>
          <p:nvPr/>
        </p:nvGrpSpPr>
        <p:grpSpPr bwMode="auto">
          <a:xfrm>
            <a:off x="1482725" y="1771650"/>
            <a:ext cx="647700" cy="1670050"/>
            <a:chOff x="830" y="1198"/>
            <a:chExt cx="728" cy="2006"/>
          </a:xfrm>
        </p:grpSpPr>
        <p:pic>
          <p:nvPicPr>
            <p:cNvPr id="415788" name="Picture 44"/>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5789" name="Picture 45"/>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grpSp>
        <p:nvGrpSpPr>
          <p:cNvPr id="4" name="Group 46"/>
          <p:cNvGrpSpPr>
            <a:grpSpLocks noChangeAspect="1"/>
          </p:cNvGrpSpPr>
          <p:nvPr/>
        </p:nvGrpSpPr>
        <p:grpSpPr bwMode="auto">
          <a:xfrm>
            <a:off x="2309813" y="1771650"/>
            <a:ext cx="647700" cy="1670050"/>
            <a:chOff x="830" y="1198"/>
            <a:chExt cx="728" cy="2006"/>
          </a:xfrm>
        </p:grpSpPr>
        <p:pic>
          <p:nvPicPr>
            <p:cNvPr id="415791" name="Picture 47"/>
            <p:cNvPicPr>
              <a:picLocks noChangeAspect="1" noChangeArrowheads="1"/>
            </p:cNvPicPr>
            <p:nvPr/>
          </p:nvPicPr>
          <p:blipFill>
            <a:blip r:embed="rId3"/>
            <a:srcRect/>
            <a:stretch>
              <a:fillRect/>
            </a:stretch>
          </p:blipFill>
          <p:spPr bwMode="auto">
            <a:xfrm>
              <a:off x="830" y="1198"/>
              <a:ext cx="728" cy="2006"/>
            </a:xfrm>
            <a:prstGeom prst="rect">
              <a:avLst/>
            </a:prstGeom>
            <a:noFill/>
          </p:spPr>
        </p:pic>
        <p:pic>
          <p:nvPicPr>
            <p:cNvPr id="415792" name="Picture 48"/>
            <p:cNvPicPr>
              <a:picLocks noChangeAspect="1" noChangeArrowheads="1"/>
            </p:cNvPicPr>
            <p:nvPr/>
          </p:nvPicPr>
          <p:blipFill>
            <a:blip r:embed="rId4"/>
            <a:srcRect/>
            <a:stretch>
              <a:fillRect/>
            </a:stretch>
          </p:blipFill>
          <p:spPr bwMode="auto">
            <a:xfrm>
              <a:off x="996" y="1419"/>
              <a:ext cx="405" cy="1518"/>
            </a:xfrm>
            <a:prstGeom prst="rect">
              <a:avLst/>
            </a:prstGeom>
            <a:noFill/>
            <a:ln w="9525" algn="ctr">
              <a:noFill/>
              <a:miter lim="800000"/>
              <a:headEnd/>
              <a:tailEnd/>
            </a:ln>
            <a:effectLst/>
          </p:spPr>
        </p:pic>
      </p:grpSp>
      <p:sp>
        <p:nvSpPr>
          <p:cNvPr id="415793" name="Line 49"/>
          <p:cNvSpPr>
            <a:spLocks noChangeShapeType="1"/>
          </p:cNvSpPr>
          <p:nvPr/>
        </p:nvSpPr>
        <p:spPr bwMode="auto">
          <a:xfrm>
            <a:off x="2022475" y="3752852"/>
            <a:ext cx="0" cy="814388"/>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5794" name="Line 50"/>
          <p:cNvSpPr>
            <a:spLocks noChangeShapeType="1"/>
          </p:cNvSpPr>
          <p:nvPr/>
        </p:nvSpPr>
        <p:spPr bwMode="auto">
          <a:xfrm>
            <a:off x="2851150" y="3752853"/>
            <a:ext cx="0" cy="815975"/>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5795" name="Line 51"/>
          <p:cNvSpPr>
            <a:spLocks noChangeShapeType="1"/>
          </p:cNvSpPr>
          <p:nvPr/>
        </p:nvSpPr>
        <p:spPr bwMode="auto">
          <a:xfrm>
            <a:off x="1735138" y="3752850"/>
            <a:ext cx="1295400" cy="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5796" name="Line 52"/>
          <p:cNvSpPr>
            <a:spLocks noChangeShapeType="1"/>
          </p:cNvSpPr>
          <p:nvPr/>
        </p:nvSpPr>
        <p:spPr bwMode="auto">
          <a:xfrm flipH="1" flipV="1">
            <a:off x="1876425" y="3429002"/>
            <a:ext cx="0" cy="32385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5797" name="Line 53"/>
          <p:cNvSpPr>
            <a:spLocks noChangeShapeType="1"/>
          </p:cNvSpPr>
          <p:nvPr/>
        </p:nvSpPr>
        <p:spPr bwMode="auto">
          <a:xfrm flipV="1">
            <a:off x="2684463" y="3429002"/>
            <a:ext cx="0" cy="323850"/>
          </a:xfrm>
          <a:prstGeom prst="line">
            <a:avLst/>
          </a:prstGeom>
          <a:noFill/>
          <a:ln w="19050">
            <a:solidFill>
              <a:schemeClr val="accent1"/>
            </a:solidFill>
            <a:round/>
            <a:headEnd/>
            <a:tailEnd/>
          </a:ln>
          <a:effectLst/>
        </p:spPr>
        <p:txBody>
          <a:bodyPr wrap="none" lIns="90000" tIns="46800" rIns="90000" bIns="46800" anchor="ctr"/>
          <a:lstStyle/>
          <a:p>
            <a:endParaRPr lang="en-US"/>
          </a:p>
        </p:txBody>
      </p:sp>
      <p:sp>
        <p:nvSpPr>
          <p:cNvPr id="415798" name="Line 54"/>
          <p:cNvSpPr>
            <a:spLocks noChangeShapeType="1"/>
          </p:cNvSpPr>
          <p:nvPr/>
        </p:nvSpPr>
        <p:spPr bwMode="auto">
          <a:xfrm flipV="1">
            <a:off x="1806575" y="1592265"/>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5799" name="Line 55"/>
          <p:cNvSpPr>
            <a:spLocks noChangeShapeType="1"/>
          </p:cNvSpPr>
          <p:nvPr/>
        </p:nvSpPr>
        <p:spPr bwMode="auto">
          <a:xfrm flipV="1">
            <a:off x="2598738" y="1592265"/>
            <a:ext cx="0" cy="179387"/>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5800" name="Rectangle 56"/>
          <p:cNvSpPr>
            <a:spLocks noChangeArrowheads="1"/>
          </p:cNvSpPr>
          <p:nvPr/>
        </p:nvSpPr>
        <p:spPr bwMode="auto">
          <a:xfrm>
            <a:off x="2527300" y="4794252"/>
            <a:ext cx="503238" cy="290513"/>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5801" name="Line 57"/>
          <p:cNvSpPr>
            <a:spLocks noChangeShapeType="1"/>
          </p:cNvSpPr>
          <p:nvPr/>
        </p:nvSpPr>
        <p:spPr bwMode="auto">
          <a:xfrm flipV="1">
            <a:off x="2851150" y="4687889"/>
            <a:ext cx="0" cy="107950"/>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5802" name="Rectangle 58"/>
          <p:cNvSpPr>
            <a:spLocks noChangeArrowheads="1"/>
          </p:cNvSpPr>
          <p:nvPr/>
        </p:nvSpPr>
        <p:spPr bwMode="auto">
          <a:xfrm>
            <a:off x="2743200" y="4508500"/>
            <a:ext cx="215900" cy="179388"/>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sp>
        <p:nvSpPr>
          <p:cNvPr id="415803" name="Line 59"/>
          <p:cNvSpPr>
            <a:spLocks noChangeShapeType="1"/>
          </p:cNvSpPr>
          <p:nvPr/>
        </p:nvSpPr>
        <p:spPr bwMode="auto">
          <a:xfrm>
            <a:off x="1474792" y="1592263"/>
            <a:ext cx="1482725" cy="0"/>
          </a:xfrm>
          <a:prstGeom prst="line">
            <a:avLst/>
          </a:prstGeom>
          <a:noFill/>
          <a:ln w="19050">
            <a:solidFill>
              <a:schemeClr val="tx2"/>
            </a:solidFill>
            <a:round/>
            <a:headEnd/>
            <a:tailEnd/>
          </a:ln>
          <a:effectLst/>
        </p:spPr>
        <p:txBody>
          <a:bodyPr wrap="none" lIns="90000" tIns="46800" rIns="90000" bIns="46800" anchor="ctr"/>
          <a:lstStyle/>
          <a:p>
            <a:endParaRPr lang="en-US"/>
          </a:p>
        </p:txBody>
      </p:sp>
      <p:sp>
        <p:nvSpPr>
          <p:cNvPr id="415804" name="Text Box 60"/>
          <p:cNvSpPr txBox="1">
            <a:spLocks noChangeArrowheads="1"/>
          </p:cNvSpPr>
          <p:nvPr/>
        </p:nvSpPr>
        <p:spPr bwMode="auto">
          <a:xfrm>
            <a:off x="2881313" y="3500438"/>
            <a:ext cx="1178826" cy="463846"/>
          </a:xfrm>
          <a:prstGeom prst="rect">
            <a:avLst/>
          </a:prstGeom>
          <a:noFill/>
          <a:ln w="9525">
            <a:noFill/>
            <a:miter lim="800000"/>
            <a:headEnd/>
            <a:tailEnd/>
          </a:ln>
          <a:effectLst/>
        </p:spPr>
        <p:txBody>
          <a:bodyPr wrap="none" lIns="90000" tIns="46800" rIns="90000" bIns="46800">
            <a:spAutoFit/>
          </a:bodyPr>
          <a:lstStyle/>
          <a:p>
            <a:pPr>
              <a:spcBef>
                <a:spcPct val="0"/>
              </a:spcBef>
              <a:buClrTx/>
              <a:buSzTx/>
              <a:buFontTx/>
              <a:buNone/>
            </a:pPr>
            <a:r>
              <a:rPr lang="en-US" sz="1200" b="1">
                <a:solidFill>
                  <a:schemeClr val="accent1"/>
                </a:solidFill>
              </a:rPr>
              <a:t>IEC 61850-9-2</a:t>
            </a:r>
            <a:br>
              <a:rPr lang="en-US" sz="1200" b="1">
                <a:solidFill>
                  <a:schemeClr val="accent1"/>
                </a:solidFill>
              </a:rPr>
            </a:br>
            <a:r>
              <a:rPr lang="en-US" sz="1200" b="1">
                <a:solidFill>
                  <a:schemeClr val="accent1"/>
                </a:solidFill>
              </a:rPr>
              <a:t>process bus</a:t>
            </a:r>
          </a:p>
        </p:txBody>
      </p:sp>
      <p:sp>
        <p:nvSpPr>
          <p:cNvPr id="415805" name="Text Box 61"/>
          <p:cNvSpPr txBox="1">
            <a:spLocks noChangeArrowheads="1"/>
          </p:cNvSpPr>
          <p:nvPr/>
        </p:nvSpPr>
        <p:spPr bwMode="auto">
          <a:xfrm>
            <a:off x="241300" y="4378325"/>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Process level</a:t>
            </a:r>
          </a:p>
        </p:txBody>
      </p:sp>
      <p:sp>
        <p:nvSpPr>
          <p:cNvPr id="415806" name="Text Box 62"/>
          <p:cNvSpPr txBox="1">
            <a:spLocks noChangeArrowheads="1"/>
          </p:cNvSpPr>
          <p:nvPr/>
        </p:nvSpPr>
        <p:spPr bwMode="auto">
          <a:xfrm>
            <a:off x="228600" y="2498725"/>
            <a:ext cx="1117600" cy="279180"/>
          </a:xfrm>
          <a:prstGeom prst="rect">
            <a:avLst/>
          </a:prstGeom>
          <a:noFill/>
          <a:ln w="9525">
            <a:noFill/>
            <a:miter lim="800000"/>
            <a:headEnd/>
            <a:tailEnd/>
          </a:ln>
          <a:effectLst/>
        </p:spPr>
        <p:txBody>
          <a:bodyPr lIns="90000" tIns="46800" rIns="90000" bIns="46800">
            <a:spAutoFit/>
          </a:bodyPr>
          <a:lstStyle/>
          <a:p>
            <a:pPr>
              <a:spcBef>
                <a:spcPct val="0"/>
              </a:spcBef>
              <a:buClrTx/>
              <a:buSzTx/>
              <a:buFontTx/>
              <a:buNone/>
            </a:pPr>
            <a:r>
              <a:rPr lang="en-US" sz="1200">
                <a:solidFill>
                  <a:schemeClr val="tx2"/>
                </a:solidFill>
              </a:rPr>
              <a:t>Bay level</a:t>
            </a:r>
          </a:p>
        </p:txBody>
      </p:sp>
      <p:sp>
        <p:nvSpPr>
          <p:cNvPr id="415807" name="Rectangle 63"/>
          <p:cNvSpPr>
            <a:spLocks noChangeArrowheads="1"/>
          </p:cNvSpPr>
          <p:nvPr/>
        </p:nvSpPr>
        <p:spPr bwMode="auto">
          <a:xfrm>
            <a:off x="1698625" y="4795840"/>
            <a:ext cx="503238" cy="290512"/>
          </a:xfrm>
          <a:prstGeom prst="rect">
            <a:avLst/>
          </a:prstGeom>
          <a:solidFill>
            <a:srgbClr val="EAEAEA">
              <a:alpha val="45000"/>
            </a:srgbClr>
          </a:solidFill>
          <a:ln w="9525">
            <a:solidFill>
              <a:schemeClr val="accent2"/>
            </a:solidFill>
            <a:prstDash val="dash"/>
            <a:miter lim="800000"/>
            <a:headEnd/>
            <a:tailEnd/>
          </a:ln>
          <a:effectLst/>
        </p:spPr>
        <p:txBody>
          <a:bodyPr wrap="none" lIns="90000" tIns="46800" rIns="90000" bIns="46800" anchor="ctr"/>
          <a:lstStyle/>
          <a:p>
            <a:pPr algn="ctr">
              <a:spcBef>
                <a:spcPct val="0"/>
              </a:spcBef>
              <a:buClrTx/>
              <a:buSzTx/>
              <a:buFontTx/>
              <a:buNone/>
            </a:pPr>
            <a:r>
              <a:rPr lang="en-US" sz="1200" dirty="0" smtClean="0">
                <a:solidFill>
                  <a:schemeClr val="tx1"/>
                </a:solidFill>
              </a:rPr>
              <a:t>IT</a:t>
            </a:r>
            <a:endParaRPr lang="en-US" sz="1200" dirty="0">
              <a:solidFill>
                <a:schemeClr val="tx1"/>
              </a:solidFill>
            </a:endParaRPr>
          </a:p>
        </p:txBody>
      </p:sp>
      <p:sp>
        <p:nvSpPr>
          <p:cNvPr id="415808" name="Line 64"/>
          <p:cNvSpPr>
            <a:spLocks noChangeShapeType="1"/>
          </p:cNvSpPr>
          <p:nvPr/>
        </p:nvSpPr>
        <p:spPr bwMode="auto">
          <a:xfrm flipV="1">
            <a:off x="2022475" y="4689475"/>
            <a:ext cx="0" cy="107950"/>
          </a:xfrm>
          <a:prstGeom prst="line">
            <a:avLst/>
          </a:prstGeom>
          <a:noFill/>
          <a:ln w="19050">
            <a:solidFill>
              <a:schemeClr val="hlink"/>
            </a:solidFill>
            <a:round/>
            <a:headEnd/>
            <a:tailEnd/>
          </a:ln>
          <a:effectLst/>
        </p:spPr>
        <p:txBody>
          <a:bodyPr wrap="none" lIns="90000" tIns="46800" rIns="90000" bIns="46800" anchor="ctr"/>
          <a:lstStyle/>
          <a:p>
            <a:endParaRPr lang="en-US"/>
          </a:p>
        </p:txBody>
      </p:sp>
      <p:sp>
        <p:nvSpPr>
          <p:cNvPr id="415809" name="Rectangle 65"/>
          <p:cNvSpPr>
            <a:spLocks noChangeArrowheads="1"/>
          </p:cNvSpPr>
          <p:nvPr/>
        </p:nvSpPr>
        <p:spPr bwMode="auto">
          <a:xfrm>
            <a:off x="1914525" y="4508500"/>
            <a:ext cx="215900" cy="179388"/>
          </a:xfrm>
          <a:prstGeom prst="rect">
            <a:avLst/>
          </a:prstGeom>
          <a:solidFill>
            <a:schemeClr val="folHlink"/>
          </a:solidFill>
          <a:ln w="9525">
            <a:solidFill>
              <a:schemeClr val="bg2"/>
            </a:solidFill>
            <a:miter lim="800000"/>
            <a:headEnd/>
            <a:tailEnd/>
          </a:ln>
          <a:effectLst/>
        </p:spPr>
        <p:txBody>
          <a:bodyPr wrap="none" lIns="90000" tIns="46800" rIns="90000" bIns="46800" anchor="ctr"/>
          <a:lstStyle/>
          <a:p>
            <a:pPr algn="ctr">
              <a:spcBef>
                <a:spcPct val="0"/>
              </a:spcBef>
              <a:buClrTx/>
              <a:buSzTx/>
              <a:buFontTx/>
              <a:buNone/>
            </a:pPr>
            <a:r>
              <a:rPr lang="en-US" sz="1000">
                <a:solidFill>
                  <a:schemeClr val="tx1"/>
                </a:solidFill>
              </a:rPr>
              <a:t>MU</a:t>
            </a:r>
          </a:p>
        </p:txBody>
      </p:sp>
      <p:sp>
        <p:nvSpPr>
          <p:cNvPr id="5" name="Date Placeholder 4"/>
          <p:cNvSpPr>
            <a:spLocks noGrp="1"/>
          </p:cNvSpPr>
          <p:nvPr>
            <p:ph type="dt" sz="half" idx="15"/>
          </p:nvPr>
        </p:nvSpPr>
        <p:spPr/>
        <p:txBody>
          <a:bodyPr/>
          <a:lstStyle/>
          <a:p>
            <a:fld id="{DFA3721F-1A57-4A23-8659-0333D9292C7F}" type="datetime4">
              <a:rPr lang="en-US" smtClean="0"/>
              <a:t>August 7, 2014</a:t>
            </a:fld>
            <a:endParaRPr lang="de-DE" dirty="0"/>
          </a:p>
        </p:txBody>
      </p:sp>
      <p:sp>
        <p:nvSpPr>
          <p:cNvPr id="6" name="Slide Number Placeholder 5"/>
          <p:cNvSpPr>
            <a:spLocks noGrp="1"/>
          </p:cNvSpPr>
          <p:nvPr>
            <p:ph type="sldNum" sz="quarter" idx="16"/>
          </p:nvPr>
        </p:nvSpPr>
        <p:spPr/>
        <p:txBody>
          <a:bodyPr/>
          <a:lstStyle/>
          <a:p>
            <a:r>
              <a:rPr lang="de-DE" smtClean="0"/>
              <a:t>| Slide </a:t>
            </a:r>
            <a:fld id="{CF363E95-653D-48D7-8EB0-A81FED805B5F}"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smtClean="0"/>
              <a:t>Introduction to process bus</a:t>
            </a:r>
          </a:p>
        </p:txBody>
      </p:sp>
      <p:sp>
        <p:nvSpPr>
          <p:cNvPr id="14340" name="Rectangle 3"/>
          <p:cNvSpPr>
            <a:spLocks noGrp="1" noChangeArrowheads="1"/>
          </p:cNvSpPr>
          <p:nvPr>
            <p:ph type="body" idx="1"/>
          </p:nvPr>
        </p:nvSpPr>
        <p:spPr>
          <a:xfrm>
            <a:off x="1476376" y="1127463"/>
            <a:ext cx="7286624" cy="5073316"/>
          </a:xfrm>
        </p:spPr>
        <p:txBody>
          <a:bodyPr>
            <a:normAutofit fontScale="92500" lnSpcReduction="10000"/>
          </a:bodyPr>
          <a:lstStyle/>
          <a:p>
            <a:pPr eaLnBrk="1" hangingPunct="1"/>
            <a:r>
              <a:rPr lang="en-US" dirty="0" smtClean="0"/>
              <a:t>IEC 61850 9-2 allows protection relays to operate based on digitized current and voltage signals that are distributed on a communication network in the form of Ethernet frames</a:t>
            </a:r>
          </a:p>
          <a:p>
            <a:pPr eaLnBrk="1" hangingPunct="1"/>
            <a:r>
              <a:rPr lang="en-US" dirty="0" smtClean="0"/>
              <a:t>Voltage and current signals from different CTs and VTs are “published” on the network and available to all devices that are connected to it</a:t>
            </a:r>
          </a:p>
          <a:p>
            <a:pPr eaLnBrk="1" hangingPunct="1"/>
            <a:r>
              <a:rPr lang="en-US" dirty="0" smtClean="0"/>
              <a:t>Galvanic CT and VT inputs to the relays are no longer necessary</a:t>
            </a:r>
          </a:p>
          <a:p>
            <a:pPr lvl="1" eaLnBrk="1" hangingPunct="1"/>
            <a:r>
              <a:rPr lang="en-US" dirty="0" smtClean="0"/>
              <a:t>Safety</a:t>
            </a:r>
          </a:p>
          <a:p>
            <a:pPr lvl="1" eaLnBrk="1" hangingPunct="1"/>
            <a:r>
              <a:rPr lang="en-US" dirty="0" smtClean="0"/>
              <a:t>Wire reduction</a:t>
            </a:r>
          </a:p>
          <a:p>
            <a:pPr eaLnBrk="1" hangingPunct="1"/>
            <a:r>
              <a:rPr lang="en-US" dirty="0" smtClean="0"/>
              <a:t>CT and VT signals are processed by the Merging Unit (MU), an intelligent device that samples the current and voltage signals, creates their digital IEC 61850 9-2 form, and publishes them on the network</a:t>
            </a:r>
          </a:p>
          <a:p>
            <a:r>
              <a:rPr lang="en-US" dirty="0"/>
              <a:t>Allows integration of non-conventional Instrument Transformers (IT)   for improved performance</a:t>
            </a:r>
          </a:p>
          <a:p>
            <a:pPr lvl="1"/>
            <a:r>
              <a:rPr lang="en-US" dirty="0"/>
              <a:t>e.g. Can use </a:t>
            </a:r>
            <a:r>
              <a:rPr lang="en-US" dirty="0" err="1"/>
              <a:t>Rogowski</a:t>
            </a:r>
            <a:r>
              <a:rPr lang="en-US" dirty="0"/>
              <a:t>  technology for current sensing – output is not at 1A or 5A  - to avoid traditional CT saturation issues for protection</a:t>
            </a:r>
          </a:p>
          <a:p>
            <a:pPr eaLnBrk="1" hangingPunct="1"/>
            <a:endParaRPr lang="en-US" dirty="0" smtClean="0"/>
          </a:p>
        </p:txBody>
      </p:sp>
      <p:sp>
        <p:nvSpPr>
          <p:cNvPr id="2" name="Date Placeholder 1"/>
          <p:cNvSpPr>
            <a:spLocks noGrp="1"/>
          </p:cNvSpPr>
          <p:nvPr>
            <p:ph type="dt" sz="half" idx="15"/>
          </p:nvPr>
        </p:nvSpPr>
        <p:spPr/>
        <p:txBody>
          <a:bodyPr/>
          <a:lstStyle/>
          <a:p>
            <a:fld id="{28177CE6-A634-41C9-95C1-2A283CAD8BFA}"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16</a:t>
            </a:fld>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smtClean="0"/>
              <a:t>Introduction to process bus</a:t>
            </a:r>
            <a:br>
              <a:rPr lang="en-US" smtClean="0"/>
            </a:br>
            <a:r>
              <a:rPr lang="en-US" smtClean="0">
                <a:solidFill>
                  <a:schemeClr val="accent1"/>
                </a:solidFill>
              </a:rPr>
              <a:t>IEC 61850-9-2 standard and implementation guideline</a:t>
            </a:r>
          </a:p>
        </p:txBody>
      </p:sp>
      <p:sp>
        <p:nvSpPr>
          <p:cNvPr id="416771" name="Rectangle 3"/>
          <p:cNvSpPr>
            <a:spLocks noGrp="1" noChangeArrowheads="1"/>
          </p:cNvSpPr>
          <p:nvPr>
            <p:ph type="body" idx="1"/>
          </p:nvPr>
        </p:nvSpPr>
        <p:spPr>
          <a:xfrm>
            <a:off x="1474792" y="1592263"/>
            <a:ext cx="6192837" cy="2265362"/>
          </a:xfrm>
        </p:spPr>
        <p:txBody>
          <a:bodyPr/>
          <a:lstStyle/>
          <a:p>
            <a:r>
              <a:rPr lang="en-US" b="1" dirty="0" smtClean="0"/>
              <a:t>The standard: IEC 61850-9-2</a:t>
            </a:r>
          </a:p>
          <a:p>
            <a:pPr lvl="1"/>
            <a:r>
              <a:rPr lang="en-US" dirty="0" smtClean="0"/>
              <a:t>Communication networks and systems in substations Part 9-2: Specific Communication Service Mapping (SCSM) - Sampled values over ISO/IEC 8802-3 </a:t>
            </a:r>
          </a:p>
          <a:p>
            <a:pPr lvl="2"/>
            <a:r>
              <a:rPr lang="en-US" dirty="0" smtClean="0"/>
              <a:t>The standard leaves wide room for implementation and considerable effort is required for full implementation</a:t>
            </a:r>
          </a:p>
        </p:txBody>
      </p:sp>
      <p:pic>
        <p:nvPicPr>
          <p:cNvPr id="416772" name="Picture 4"/>
          <p:cNvPicPr>
            <a:picLocks noChangeAspect="1" noChangeArrowheads="1"/>
          </p:cNvPicPr>
          <p:nvPr/>
        </p:nvPicPr>
        <p:blipFill>
          <a:blip r:embed="rId3"/>
          <a:srcRect/>
          <a:stretch>
            <a:fillRect/>
          </a:stretch>
        </p:blipFill>
        <p:spPr bwMode="auto">
          <a:xfrm>
            <a:off x="231779" y="1592263"/>
            <a:ext cx="1127125" cy="1116012"/>
          </a:xfrm>
          <a:prstGeom prst="rect">
            <a:avLst/>
          </a:prstGeom>
          <a:noFill/>
          <a:ln w="9525">
            <a:noFill/>
            <a:miter lim="800000"/>
            <a:headEnd/>
            <a:tailEnd/>
          </a:ln>
          <a:effectLst/>
        </p:spPr>
      </p:pic>
      <p:pic>
        <p:nvPicPr>
          <p:cNvPr id="416773" name="Picture 5"/>
          <p:cNvPicPr>
            <a:picLocks noChangeAspect="1" noChangeArrowheads="1"/>
          </p:cNvPicPr>
          <p:nvPr/>
        </p:nvPicPr>
        <p:blipFill>
          <a:blip r:embed="rId4"/>
          <a:srcRect/>
          <a:stretch>
            <a:fillRect/>
          </a:stretch>
        </p:blipFill>
        <p:spPr bwMode="auto">
          <a:xfrm>
            <a:off x="231779" y="3824290"/>
            <a:ext cx="1127125" cy="1100137"/>
          </a:xfrm>
          <a:prstGeom prst="rect">
            <a:avLst/>
          </a:prstGeom>
          <a:noFill/>
          <a:ln w="9525">
            <a:noFill/>
            <a:miter lim="800000"/>
            <a:headEnd/>
            <a:tailEnd/>
          </a:ln>
          <a:effectLst/>
        </p:spPr>
      </p:pic>
      <p:sp>
        <p:nvSpPr>
          <p:cNvPr id="416774" name="Rectangle 6"/>
          <p:cNvSpPr>
            <a:spLocks noChangeArrowheads="1"/>
          </p:cNvSpPr>
          <p:nvPr/>
        </p:nvSpPr>
        <p:spPr bwMode="auto">
          <a:xfrm>
            <a:off x="1490663" y="3860800"/>
            <a:ext cx="6172200" cy="2376488"/>
          </a:xfrm>
          <a:prstGeom prst="rect">
            <a:avLst/>
          </a:prstGeom>
          <a:noFill/>
          <a:ln w="9525">
            <a:noFill/>
            <a:miter lim="800000"/>
            <a:headEnd/>
            <a:tailEnd/>
          </a:ln>
          <a:effectLst/>
        </p:spPr>
        <p:txBody>
          <a:bodyPr lIns="0" tIns="0" rIns="0" bIns="0"/>
          <a:lstStyle/>
          <a:p>
            <a:pPr marL="342900" indent="-342900" eaLnBrk="0" hangingPunct="0">
              <a:buClr>
                <a:srgbClr val="9A2801"/>
              </a:buClr>
              <a:buSzPct val="70000"/>
              <a:buFont typeface="Wingdings" pitchFamily="2" charset="2"/>
              <a:buChar char="§"/>
            </a:pPr>
            <a:r>
              <a:rPr lang="en-US" b="1" dirty="0">
                <a:solidFill>
                  <a:schemeClr val="tx1"/>
                </a:solidFill>
              </a:rPr>
              <a:t>Implementation Guideline for Digital Interface to Instrument Transformers using IEC 61850-9-2</a:t>
            </a:r>
          </a:p>
          <a:p>
            <a:pPr marL="800100" lvl="2" indent="-342900" eaLnBrk="0" hangingPunct="0">
              <a:spcBef>
                <a:spcPts val="600"/>
              </a:spcBef>
              <a:buClr>
                <a:srgbClr val="9A2801"/>
              </a:buClr>
              <a:buSzPct val="70000"/>
              <a:buFont typeface="Wingdings" pitchFamily="2" charset="2"/>
              <a:buChar char="§"/>
            </a:pPr>
            <a:r>
              <a:rPr lang="en-US" dirty="0">
                <a:solidFill>
                  <a:schemeClr val="tx1"/>
                </a:solidFill>
              </a:rPr>
              <a:t>To facilitate implementation, the UCA International Users Group created an implementation guideline that defines a subset of IEC 61850-9-2.</a:t>
            </a:r>
          </a:p>
          <a:p>
            <a:pPr marL="1257300" lvl="4" indent="-342900" eaLnBrk="0" hangingPunct="0">
              <a:spcBef>
                <a:spcPts val="600"/>
              </a:spcBef>
              <a:buClr>
                <a:srgbClr val="9A2801"/>
              </a:buClr>
              <a:buSzPct val="70000"/>
              <a:buFont typeface="Wingdings" pitchFamily="2" charset="2"/>
              <a:buChar char="§"/>
            </a:pPr>
            <a:r>
              <a:rPr lang="en-US" sz="1600" dirty="0">
                <a:solidFill>
                  <a:schemeClr val="tx1"/>
                </a:solidFill>
              </a:rPr>
              <a:t>Commonly referred to as IEC 61850-9-2LE for “light edition</a:t>
            </a:r>
            <a:r>
              <a:rPr lang="en-US" dirty="0">
                <a:solidFill>
                  <a:schemeClr val="tx1"/>
                </a:solidFill>
              </a:rPr>
              <a:t>”</a:t>
            </a:r>
          </a:p>
        </p:txBody>
      </p:sp>
      <p:sp>
        <p:nvSpPr>
          <p:cNvPr id="2" name="Date Placeholder 1"/>
          <p:cNvSpPr>
            <a:spLocks noGrp="1"/>
          </p:cNvSpPr>
          <p:nvPr>
            <p:ph type="dt" sz="half" idx="15"/>
          </p:nvPr>
        </p:nvSpPr>
        <p:spPr/>
        <p:txBody>
          <a:bodyPr/>
          <a:lstStyle/>
          <a:p>
            <a:fld id="{83F48CD4-5C67-40FD-BBCA-2A7EE8E14DF1}"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17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6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67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67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67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6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P spid="4167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lIns="0" tIns="0" rIns="0"/>
          <a:lstStyle/>
          <a:p>
            <a:r>
              <a:rPr lang="en-US" dirty="0" smtClean="0"/>
              <a:t>  Introduction to process bus</a:t>
            </a:r>
            <a:br>
              <a:rPr lang="en-US" dirty="0" smtClean="0"/>
            </a:br>
            <a:r>
              <a:rPr lang="en-US" dirty="0" smtClean="0"/>
              <a:t>  </a:t>
            </a:r>
            <a:r>
              <a:rPr lang="en-US" dirty="0" smtClean="0">
                <a:solidFill>
                  <a:schemeClr val="accent1"/>
                </a:solidFill>
              </a:rPr>
              <a:t>Difference between IEC standard and implementation</a:t>
            </a:r>
            <a:br>
              <a:rPr lang="en-US" dirty="0" smtClean="0">
                <a:solidFill>
                  <a:schemeClr val="accent1"/>
                </a:solidFill>
              </a:rPr>
            </a:br>
            <a:r>
              <a:rPr lang="en-US" dirty="0" smtClean="0">
                <a:solidFill>
                  <a:schemeClr val="accent1"/>
                </a:solidFill>
              </a:rPr>
              <a:t>  guideline</a:t>
            </a:r>
          </a:p>
        </p:txBody>
      </p:sp>
      <p:graphicFrame>
        <p:nvGraphicFramePr>
          <p:cNvPr id="417795" name="Group 3"/>
          <p:cNvGraphicFramePr>
            <a:graphicFrameLocks noGrp="1"/>
          </p:cNvGraphicFramePr>
          <p:nvPr>
            <p:ph idx="4294967295"/>
          </p:nvPr>
        </p:nvGraphicFramePr>
        <p:xfrm>
          <a:off x="1485900" y="1592263"/>
          <a:ext cx="6542088" cy="3789617"/>
        </p:xfrm>
        <a:graphic>
          <a:graphicData uri="http://schemas.openxmlformats.org/drawingml/2006/table">
            <a:tbl>
              <a:tblPr/>
              <a:tblGrid>
                <a:gridCol w="2028825"/>
                <a:gridCol w="2028825"/>
                <a:gridCol w="2484438"/>
              </a:tblGrid>
              <a:tr h="5303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Area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Standard IEC 61850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Implementation guideline (IEC 61850-9-2LE)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692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Sampling rate of analog values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Free parameter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80 samples per period for protection and metering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256 samples per period for power quality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9448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Content of dataset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Configurable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 phases current + neutral current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 phases voltage + neutral voltage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95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Time synchronization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Not defined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Optical pulse per second (1PPS)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7498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Logical device “Merging 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Content and naming is not specified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Specified with rules for logical device name and contained logical nodes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2" name="Date Placeholder 1"/>
          <p:cNvSpPr>
            <a:spLocks noGrp="1"/>
          </p:cNvSpPr>
          <p:nvPr>
            <p:ph type="dt" sz="half" idx="15"/>
          </p:nvPr>
        </p:nvSpPr>
        <p:spPr/>
        <p:txBody>
          <a:bodyPr/>
          <a:lstStyle/>
          <a:p>
            <a:fld id="{2230E863-8259-4678-8679-774D920A1A75}"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18</a:t>
            </a:fld>
            <a:endParaRPr lang="de-DE"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61850 9-2 Ethernet Frame</a:t>
            </a:r>
            <a:endParaRPr lang="en-US" dirty="0"/>
          </a:p>
        </p:txBody>
      </p:sp>
      <p:sp>
        <p:nvSpPr>
          <p:cNvPr id="4" name="Date Placeholder 3"/>
          <p:cNvSpPr>
            <a:spLocks noGrp="1"/>
          </p:cNvSpPr>
          <p:nvPr>
            <p:ph type="dt" sz="half" idx="15"/>
          </p:nvPr>
        </p:nvSpPr>
        <p:spPr/>
        <p:txBody>
          <a:bodyPr/>
          <a:lstStyle/>
          <a:p>
            <a:fld id="{50BA9B9B-9357-4B90-8A5B-E02A720BFF4F}" type="datetime4">
              <a:rPr lang="en-US" smtClean="0"/>
              <a:t>August 7, 2014</a:t>
            </a:fld>
            <a:endParaRPr lang="de-DE" dirty="0"/>
          </a:p>
        </p:txBody>
      </p:sp>
      <p:sp>
        <p:nvSpPr>
          <p:cNvPr id="5" name="Slide Number Placeholder 4"/>
          <p:cNvSpPr>
            <a:spLocks noGrp="1"/>
          </p:cNvSpPr>
          <p:nvPr>
            <p:ph type="sldNum" sz="quarter" idx="16"/>
          </p:nvPr>
        </p:nvSpPr>
        <p:spPr/>
        <p:txBody>
          <a:bodyPr/>
          <a:lstStyle/>
          <a:p>
            <a:r>
              <a:rPr lang="de-DE" smtClean="0"/>
              <a:t>| Slide </a:t>
            </a:r>
            <a:fld id="{CF363E95-653D-48D7-8EB0-A81FED805B5F}" type="slidenum">
              <a:rPr lang="de-DE" smtClean="0"/>
              <a:pPr/>
              <a:t>19</a:t>
            </a:fld>
            <a:endParaRPr lang="de-DE" dirty="0"/>
          </a:p>
        </p:txBody>
      </p:sp>
      <p:pic>
        <p:nvPicPr>
          <p:cNvPr id="1026" name="Picture 2" descr="C:\Users\USALSCH\AppData\Local\Temp\SNAGHTML6fa7ffc.PNG"/>
          <p:cNvPicPr>
            <a:picLocks noChangeAspect="1" noChangeArrowheads="1"/>
          </p:cNvPicPr>
          <p:nvPr/>
        </p:nvPicPr>
        <p:blipFill>
          <a:blip r:embed="rId2"/>
          <a:srcRect/>
          <a:stretch>
            <a:fillRect/>
          </a:stretch>
        </p:blipFill>
        <p:spPr bwMode="auto">
          <a:xfrm>
            <a:off x="4876800" y="196204"/>
            <a:ext cx="3276600" cy="6661796"/>
          </a:xfrm>
          <a:prstGeom prst="rect">
            <a:avLst/>
          </a:prstGeom>
          <a:noFill/>
        </p:spPr>
      </p:pic>
      <p:sp>
        <p:nvSpPr>
          <p:cNvPr id="7" name="TextBox 6"/>
          <p:cNvSpPr txBox="1"/>
          <p:nvPr/>
        </p:nvSpPr>
        <p:spPr>
          <a:xfrm>
            <a:off x="225262" y="1127462"/>
            <a:ext cx="3965738" cy="5136178"/>
          </a:xfrm>
          <a:prstGeom prst="rect">
            <a:avLst/>
          </a:prstGeom>
        </p:spPr>
        <p:txBody>
          <a:bodyPr vert="horz" wrap="square" lIns="0" tIns="0" rIns="0" bIns="0" rtlCol="0">
            <a:normAutofit/>
          </a:bodyPr>
          <a:lstStyle/>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Destination: multicast </a:t>
            </a:r>
            <a:r>
              <a:rPr lang="en-US" dirty="0" err="1" smtClean="0">
                <a:latin typeface="Arial" pitchFamily="34" charset="0"/>
                <a:cs typeface="Arial" pitchFamily="34" charset="0"/>
              </a:rPr>
              <a:t>mac</a:t>
            </a:r>
            <a:r>
              <a:rPr lang="en-US" dirty="0" smtClean="0">
                <a:latin typeface="Arial" pitchFamily="34" charset="0"/>
                <a:cs typeface="Arial" pitchFamily="34" charset="0"/>
              </a:rPr>
              <a:t> address</a:t>
            </a:r>
          </a:p>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Source: source </a:t>
            </a:r>
            <a:r>
              <a:rPr lang="en-US" dirty="0" err="1" smtClean="0">
                <a:latin typeface="Arial" pitchFamily="34" charset="0"/>
                <a:cs typeface="Arial" pitchFamily="34" charset="0"/>
              </a:rPr>
              <a:t>mac</a:t>
            </a:r>
            <a:r>
              <a:rPr lang="en-US" dirty="0" smtClean="0">
                <a:latin typeface="Arial" pitchFamily="34" charset="0"/>
                <a:cs typeface="Arial" pitchFamily="34" charset="0"/>
              </a:rPr>
              <a:t> address</a:t>
            </a:r>
          </a:p>
          <a:p>
            <a:pPr marL="179388" indent="-179388">
              <a:spcBef>
                <a:spcPts val="1100"/>
              </a:spcBef>
              <a:buClr>
                <a:schemeClr val="tx2"/>
              </a:buClr>
              <a:buSzPct val="70000"/>
              <a:buFont typeface="Wingdings" pitchFamily="2" charset="2"/>
              <a:buChar char="§"/>
            </a:pPr>
            <a:r>
              <a:rPr lang="en-US" dirty="0" err="1" smtClean="0">
                <a:latin typeface="Arial" pitchFamily="34" charset="0"/>
                <a:cs typeface="Arial" pitchFamily="34" charset="0"/>
              </a:rPr>
              <a:t>Vlan</a:t>
            </a:r>
            <a:r>
              <a:rPr lang="en-US" dirty="0" smtClean="0">
                <a:latin typeface="Arial" pitchFamily="34" charset="0"/>
                <a:cs typeface="Arial" pitchFamily="34" charset="0"/>
              </a:rPr>
              <a:t> info (Priority tagged)</a:t>
            </a:r>
          </a:p>
          <a:p>
            <a:pPr marL="179388" indent="-179388">
              <a:spcBef>
                <a:spcPts val="1100"/>
              </a:spcBef>
              <a:buClr>
                <a:schemeClr val="tx2"/>
              </a:buClr>
              <a:buSzPct val="70000"/>
              <a:buFont typeface="Wingdings" pitchFamily="2" charset="2"/>
              <a:buChar char="§"/>
            </a:pPr>
            <a:r>
              <a:rPr lang="en-US" dirty="0" err="1" smtClean="0">
                <a:latin typeface="Arial" pitchFamily="34" charset="0"/>
                <a:cs typeface="Arial" pitchFamily="34" charset="0"/>
              </a:rPr>
              <a:t>Ethertype</a:t>
            </a:r>
            <a:r>
              <a:rPr lang="en-US" dirty="0" smtClean="0">
                <a:latin typeface="Arial" pitchFamily="34" charset="0"/>
                <a:cs typeface="Arial" pitchFamily="34" charset="0"/>
              </a:rPr>
              <a:t>: 0x88BA</a:t>
            </a:r>
          </a:p>
          <a:p>
            <a:pPr marL="179388" indent="-179388">
              <a:spcBef>
                <a:spcPts val="1100"/>
              </a:spcBef>
              <a:buClr>
                <a:schemeClr val="tx2"/>
              </a:buClr>
              <a:buSzPct val="70000"/>
              <a:buFont typeface="Wingdings" pitchFamily="2" charset="2"/>
              <a:buChar char="§"/>
            </a:pPr>
            <a:r>
              <a:rPr lang="en-US" dirty="0" err="1" smtClean="0">
                <a:latin typeface="Arial" pitchFamily="34" charset="0"/>
                <a:cs typeface="Arial" pitchFamily="34" charset="0"/>
              </a:rPr>
              <a:t>Ethertype</a:t>
            </a:r>
            <a:r>
              <a:rPr lang="en-US" dirty="0" smtClean="0">
                <a:latin typeface="Arial" pitchFamily="34" charset="0"/>
                <a:cs typeface="Arial" pitchFamily="34" charset="0"/>
              </a:rPr>
              <a:t> APPID: 0x4000</a:t>
            </a:r>
          </a:p>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Sampled Values Protocol Data Unit (APDU)</a:t>
            </a:r>
          </a:p>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half" idx="2"/>
          </p:nvPr>
        </p:nvSpPr>
        <p:spPr>
          <a:xfrm>
            <a:off x="1476375" y="1447800"/>
            <a:ext cx="6191250" cy="4752976"/>
          </a:xfrm>
        </p:spPr>
        <p:txBody>
          <a:bodyPr>
            <a:normAutofit fontScale="92500" lnSpcReduction="10000"/>
          </a:bodyPr>
          <a:lstStyle/>
          <a:p>
            <a:pPr marL="0">
              <a:lnSpc>
                <a:spcPct val="150000"/>
              </a:lnSpc>
              <a:buNone/>
            </a:pPr>
            <a:r>
              <a:rPr lang="en-US" sz="1600" dirty="0" smtClean="0"/>
              <a:t>ABB is pleased to provide you with technical information regarding protective relays.  The material included is not intended to be a complete presentation of all potential problems and solutions related to this topic.  The content is generic and may not be applicable for circumstances or equipment at any specific facility.  By participating in ABB's web-based Protective Relay School, you agree that ABB is providing this information to you on an informational basis only and makes no warranties, representations or guarantees as to the efficacy or commercial utility of the information for any specific application or purpose, and ABB is not responsible for any action taken in reliance on the information contained herein.  ABB consultants and service representatives are available to study specific operations and make recommendations on improving safety, efficiency and profitability.  Contact an ABB sales representative for further information.</a:t>
            </a:r>
            <a:endParaRPr lang="en-US" sz="1600" b="1" dirty="0"/>
          </a:p>
        </p:txBody>
      </p:sp>
      <p:sp>
        <p:nvSpPr>
          <p:cNvPr id="5" name="Title 4"/>
          <p:cNvSpPr>
            <a:spLocks noGrp="1"/>
          </p:cNvSpPr>
          <p:nvPr>
            <p:ph type="title"/>
          </p:nvPr>
        </p:nvSpPr>
        <p:spPr/>
        <p:txBody>
          <a:bodyPr/>
          <a:lstStyle/>
          <a:p>
            <a:r>
              <a:rPr lang="en-US" dirty="0" smtClean="0"/>
              <a:t>ABB Protective Relay School Webinar Series</a:t>
            </a:r>
            <a:endParaRPr lang="en-US" dirty="0"/>
          </a:p>
        </p:txBody>
      </p:sp>
      <p:sp>
        <p:nvSpPr>
          <p:cNvPr id="6" name="Subtitle 5"/>
          <p:cNvSpPr>
            <a:spLocks noGrp="1"/>
          </p:cNvSpPr>
          <p:nvPr>
            <p:ph type="subTitle" idx="1"/>
          </p:nvPr>
        </p:nvSpPr>
        <p:spPr>
          <a:xfrm>
            <a:off x="0" y="767343"/>
            <a:ext cx="9144000" cy="467099"/>
          </a:xfrm>
        </p:spPr>
        <p:txBody>
          <a:bodyPr/>
          <a:lstStyle/>
          <a:p>
            <a:r>
              <a:rPr lang="en-US" dirty="0" smtClean="0"/>
              <a:t>Disclaimer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61850 9-2 Ethernet Frame</a:t>
            </a:r>
            <a:br>
              <a:rPr lang="en-US" dirty="0" smtClean="0"/>
            </a:br>
            <a:endParaRPr lang="en-US" dirty="0"/>
          </a:p>
        </p:txBody>
      </p:sp>
      <p:sp>
        <p:nvSpPr>
          <p:cNvPr id="4" name="Date Placeholder 3"/>
          <p:cNvSpPr>
            <a:spLocks noGrp="1"/>
          </p:cNvSpPr>
          <p:nvPr>
            <p:ph type="dt" sz="half" idx="15"/>
          </p:nvPr>
        </p:nvSpPr>
        <p:spPr/>
        <p:txBody>
          <a:bodyPr/>
          <a:lstStyle/>
          <a:p>
            <a:fld id="{C2AE219B-D0CA-4F91-8CF2-D1EC311D6D1C}" type="datetime4">
              <a:rPr lang="en-US" smtClean="0"/>
              <a:t>August 7, 2014</a:t>
            </a:fld>
            <a:endParaRPr lang="de-DE" dirty="0"/>
          </a:p>
        </p:txBody>
      </p:sp>
      <p:sp>
        <p:nvSpPr>
          <p:cNvPr id="5" name="Slide Number Placeholder 4"/>
          <p:cNvSpPr>
            <a:spLocks noGrp="1"/>
          </p:cNvSpPr>
          <p:nvPr>
            <p:ph type="sldNum" sz="quarter" idx="16"/>
          </p:nvPr>
        </p:nvSpPr>
        <p:spPr/>
        <p:txBody>
          <a:bodyPr/>
          <a:lstStyle/>
          <a:p>
            <a:r>
              <a:rPr lang="de-DE" smtClean="0"/>
              <a:t>| Slide </a:t>
            </a:r>
            <a:fld id="{CF363E95-653D-48D7-8EB0-A81FED805B5F}" type="slidenum">
              <a:rPr lang="de-DE" smtClean="0"/>
              <a:pPr/>
              <a:t>20</a:t>
            </a:fld>
            <a:endParaRPr lang="de-DE" dirty="0"/>
          </a:p>
        </p:txBody>
      </p:sp>
      <p:pic>
        <p:nvPicPr>
          <p:cNvPr id="135170" name="Picture 2" descr="C:\Users\USALSCH\AppData\Local\Temp\SNAGHTML6fd7b6a.PNG"/>
          <p:cNvPicPr>
            <a:picLocks noChangeAspect="1" noChangeArrowheads="1"/>
          </p:cNvPicPr>
          <p:nvPr/>
        </p:nvPicPr>
        <p:blipFill>
          <a:blip r:embed="rId2"/>
          <a:srcRect/>
          <a:stretch>
            <a:fillRect/>
          </a:stretch>
        </p:blipFill>
        <p:spPr bwMode="auto">
          <a:xfrm>
            <a:off x="3124203" y="1417322"/>
            <a:ext cx="5819775" cy="3383281"/>
          </a:xfrm>
          <a:prstGeom prst="rect">
            <a:avLst/>
          </a:prstGeom>
          <a:noFill/>
        </p:spPr>
      </p:pic>
      <p:sp>
        <p:nvSpPr>
          <p:cNvPr id="7" name="TextBox 6"/>
          <p:cNvSpPr txBox="1"/>
          <p:nvPr/>
        </p:nvSpPr>
        <p:spPr>
          <a:xfrm>
            <a:off x="818151" y="1417320"/>
            <a:ext cx="1603538" cy="2926080"/>
          </a:xfrm>
          <a:prstGeom prst="rect">
            <a:avLst/>
          </a:prstGeom>
        </p:spPr>
        <p:txBody>
          <a:bodyPr vert="horz" wrap="square" lIns="0" tIns="0" rIns="0" bIns="0" rtlCol="0">
            <a:norm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8" name="TextBox 7"/>
          <p:cNvSpPr txBox="1"/>
          <p:nvPr/>
        </p:nvSpPr>
        <p:spPr>
          <a:xfrm>
            <a:off x="381003" y="1417320"/>
            <a:ext cx="2040689" cy="4663440"/>
          </a:xfrm>
          <a:prstGeom prst="rect">
            <a:avLst/>
          </a:prstGeom>
        </p:spPr>
        <p:txBody>
          <a:bodyPr vert="horz" wrap="square" lIns="0" tIns="0" rIns="0" bIns="0" rtlCol="0">
            <a:normAutofit lnSpcReduction="10000"/>
          </a:bodyPr>
          <a:lstStyle/>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ASDU: Application Service Data Unit</a:t>
            </a:r>
          </a:p>
          <a:p>
            <a:pPr marL="179388" indent="-179388">
              <a:spcBef>
                <a:spcPts val="1100"/>
              </a:spcBef>
              <a:buClr>
                <a:schemeClr val="tx2"/>
              </a:buClr>
              <a:buSzPct val="70000"/>
              <a:buFont typeface="Wingdings" pitchFamily="2" charset="2"/>
              <a:buChar char="§"/>
            </a:pPr>
            <a:r>
              <a:rPr lang="en-US" dirty="0" err="1" smtClean="0">
                <a:latin typeface="Arial" pitchFamily="34" charset="0"/>
                <a:cs typeface="Arial" pitchFamily="34" charset="0"/>
              </a:rPr>
              <a:t>svID</a:t>
            </a:r>
            <a:r>
              <a:rPr lang="en-US" dirty="0" smtClean="0">
                <a:latin typeface="Arial" pitchFamily="34" charset="0"/>
                <a:cs typeface="Arial" pitchFamily="34" charset="0"/>
              </a:rPr>
              <a:t>: Sampled Values ID</a:t>
            </a:r>
          </a:p>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Each Ethernet frame contains 1 sampled of </a:t>
            </a:r>
            <a:r>
              <a:rPr lang="en-US" dirty="0" err="1" smtClean="0">
                <a:latin typeface="Arial" pitchFamily="34" charset="0"/>
                <a:cs typeface="Arial" pitchFamily="34" charset="0"/>
              </a:rPr>
              <a:t>Va</a:t>
            </a:r>
            <a:r>
              <a:rPr lang="en-US" dirty="0" smtClean="0">
                <a:latin typeface="Arial" pitchFamily="34" charset="0"/>
                <a:cs typeface="Arial" pitchFamily="34" charset="0"/>
              </a:rPr>
              <a:t>, </a:t>
            </a:r>
            <a:r>
              <a:rPr lang="en-US" dirty="0" err="1" smtClean="0">
                <a:latin typeface="Arial" pitchFamily="34" charset="0"/>
                <a:cs typeface="Arial" pitchFamily="34" charset="0"/>
              </a:rPr>
              <a:t>Vb</a:t>
            </a:r>
            <a:r>
              <a:rPr lang="en-US" dirty="0" smtClean="0">
                <a:latin typeface="Arial" pitchFamily="34" charset="0"/>
                <a:cs typeface="Arial" pitchFamily="34" charset="0"/>
              </a:rPr>
              <a:t>, </a:t>
            </a:r>
            <a:r>
              <a:rPr lang="en-US" dirty="0" err="1" smtClean="0">
                <a:latin typeface="Arial" pitchFamily="34" charset="0"/>
                <a:cs typeface="Arial" pitchFamily="34" charset="0"/>
              </a:rPr>
              <a:t>Vc</a:t>
            </a:r>
            <a:r>
              <a:rPr lang="en-US" dirty="0" smtClean="0">
                <a:latin typeface="Arial" pitchFamily="34" charset="0"/>
                <a:cs typeface="Arial" pitchFamily="34" charset="0"/>
              </a:rPr>
              <a:t>, </a:t>
            </a:r>
            <a:r>
              <a:rPr lang="en-US" dirty="0" err="1" smtClean="0">
                <a:latin typeface="Arial" pitchFamily="34" charset="0"/>
                <a:cs typeface="Arial" pitchFamily="34" charset="0"/>
              </a:rPr>
              <a:t>Vn</a:t>
            </a:r>
            <a:r>
              <a:rPr lang="en-US" dirty="0" smtClean="0">
                <a:latin typeface="Arial" pitchFamily="34" charset="0"/>
                <a:cs typeface="Arial" pitchFamily="34" charset="0"/>
              </a:rPr>
              <a:t>, </a:t>
            </a:r>
            <a:r>
              <a:rPr lang="en-US" dirty="0" err="1" smtClean="0">
                <a:latin typeface="Arial" pitchFamily="34" charset="0"/>
                <a:cs typeface="Arial" pitchFamily="34" charset="0"/>
              </a:rPr>
              <a:t>Ia</a:t>
            </a:r>
            <a:r>
              <a:rPr lang="en-US" dirty="0" smtClean="0">
                <a:latin typeface="Arial" pitchFamily="34" charset="0"/>
                <a:cs typeface="Arial" pitchFamily="34" charset="0"/>
              </a:rPr>
              <a:t>, </a:t>
            </a:r>
            <a:r>
              <a:rPr lang="en-US" dirty="0" err="1" smtClean="0">
                <a:latin typeface="Arial" pitchFamily="34" charset="0"/>
                <a:cs typeface="Arial" pitchFamily="34" charset="0"/>
              </a:rPr>
              <a:t>Ib,Ic,In</a:t>
            </a:r>
            <a:endParaRPr lang="en-US" dirty="0" smtClean="0">
              <a:latin typeface="Arial" pitchFamily="34" charset="0"/>
              <a:cs typeface="Arial" pitchFamily="34" charset="0"/>
            </a:endParaRPr>
          </a:p>
          <a:p>
            <a:pPr marL="179388" indent="-179388">
              <a:spcBef>
                <a:spcPts val="1100"/>
              </a:spcBef>
              <a:buClr>
                <a:schemeClr val="tx2"/>
              </a:buClr>
              <a:buSzPct val="70000"/>
              <a:buFont typeface="Wingdings" pitchFamily="2" charset="2"/>
              <a:buChar char="§"/>
            </a:pPr>
            <a:r>
              <a:rPr lang="en-US" dirty="0" smtClean="0">
                <a:latin typeface="Arial" pitchFamily="34" charset="0"/>
                <a:cs typeface="Arial" pitchFamily="34" charset="0"/>
              </a:rPr>
              <a:t>For protection applications the transmission rate is 80 frames per cycle (4800 per second)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61850 9-2 Ethernet Frame</a:t>
            </a:r>
            <a:br>
              <a:rPr lang="en-US" dirty="0" smtClean="0"/>
            </a:br>
            <a:endParaRPr lang="en-US" dirty="0"/>
          </a:p>
        </p:txBody>
      </p:sp>
      <p:sp>
        <p:nvSpPr>
          <p:cNvPr id="4" name="Date Placeholder 3"/>
          <p:cNvSpPr>
            <a:spLocks noGrp="1"/>
          </p:cNvSpPr>
          <p:nvPr>
            <p:ph type="dt" sz="half" idx="15"/>
          </p:nvPr>
        </p:nvSpPr>
        <p:spPr/>
        <p:txBody>
          <a:bodyPr/>
          <a:lstStyle/>
          <a:p>
            <a:fld id="{C73847F5-AE21-4F97-A471-9F3FBB967069}" type="datetime4">
              <a:rPr lang="en-US" smtClean="0"/>
              <a:t>August 7, 2014</a:t>
            </a:fld>
            <a:endParaRPr lang="de-DE" dirty="0"/>
          </a:p>
        </p:txBody>
      </p:sp>
      <p:sp>
        <p:nvSpPr>
          <p:cNvPr id="5" name="Slide Number Placeholder 4"/>
          <p:cNvSpPr>
            <a:spLocks noGrp="1"/>
          </p:cNvSpPr>
          <p:nvPr>
            <p:ph type="sldNum" sz="quarter" idx="16"/>
          </p:nvPr>
        </p:nvSpPr>
        <p:spPr/>
        <p:txBody>
          <a:bodyPr/>
          <a:lstStyle/>
          <a:p>
            <a:r>
              <a:rPr lang="de-DE" smtClean="0"/>
              <a:t>| Slide </a:t>
            </a:r>
            <a:fld id="{CF363E95-653D-48D7-8EB0-A81FED805B5F}" type="slidenum">
              <a:rPr lang="de-DE" smtClean="0"/>
              <a:pPr/>
              <a:t>21</a:t>
            </a:fld>
            <a:endParaRPr lang="de-DE" dirty="0"/>
          </a:p>
        </p:txBody>
      </p:sp>
      <p:pic>
        <p:nvPicPr>
          <p:cNvPr id="136194" name="Picture 2"/>
          <p:cNvPicPr>
            <a:picLocks noChangeAspect="1" noChangeArrowheads="1"/>
          </p:cNvPicPr>
          <p:nvPr/>
        </p:nvPicPr>
        <p:blipFill>
          <a:blip r:embed="rId2"/>
          <a:srcRect/>
          <a:stretch>
            <a:fillRect/>
          </a:stretch>
        </p:blipFill>
        <p:spPr bwMode="auto">
          <a:xfrm>
            <a:off x="1466853" y="1200150"/>
            <a:ext cx="3000375" cy="5006340"/>
          </a:xfrm>
          <a:prstGeom prst="rect">
            <a:avLst/>
          </a:prstGeom>
          <a:noFill/>
          <a:ln w="9525">
            <a:noFill/>
            <a:miter lim="800000"/>
            <a:headEnd/>
            <a:tailEnd/>
          </a:ln>
        </p:spPr>
      </p:pic>
      <p:pic>
        <p:nvPicPr>
          <p:cNvPr id="136195" name="Picture 3"/>
          <p:cNvPicPr>
            <a:picLocks noChangeAspect="1" noChangeArrowheads="1"/>
          </p:cNvPicPr>
          <p:nvPr/>
        </p:nvPicPr>
        <p:blipFill>
          <a:blip r:embed="rId3"/>
          <a:srcRect/>
          <a:stretch>
            <a:fillRect/>
          </a:stretch>
        </p:blipFill>
        <p:spPr bwMode="auto">
          <a:xfrm>
            <a:off x="4667250" y="1280160"/>
            <a:ext cx="3028950" cy="4983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smtClean="0"/>
              <a:t>Introduction to process bus</a:t>
            </a:r>
            <a:br>
              <a:rPr lang="en-US" dirty="0" smtClean="0"/>
            </a:br>
            <a:r>
              <a:rPr lang="en-US" dirty="0" smtClean="0">
                <a:solidFill>
                  <a:schemeClr val="accent3"/>
                </a:solidFill>
              </a:rPr>
              <a:t>Time Synchronization </a:t>
            </a:r>
          </a:p>
        </p:txBody>
      </p:sp>
      <p:sp>
        <p:nvSpPr>
          <p:cNvPr id="14340" name="Rectangle 3"/>
          <p:cNvSpPr>
            <a:spLocks noGrp="1" noChangeArrowheads="1"/>
          </p:cNvSpPr>
          <p:nvPr>
            <p:ph type="body" idx="1"/>
          </p:nvPr>
        </p:nvSpPr>
        <p:spPr/>
        <p:txBody>
          <a:bodyPr>
            <a:normAutofit/>
          </a:bodyPr>
          <a:lstStyle/>
          <a:p>
            <a:pPr eaLnBrk="1" hangingPunct="1"/>
            <a:r>
              <a:rPr lang="en-US" dirty="0" smtClean="0"/>
              <a:t>Time synchronization is needed for IEDs to properly align the current and voltage samples</a:t>
            </a:r>
          </a:p>
          <a:p>
            <a:pPr eaLnBrk="1" hangingPunct="1"/>
            <a:r>
              <a:rPr lang="en-US" dirty="0" smtClean="0"/>
              <a:t>Pulse Per Second (PPS) is the defined source of time synchronization in the current implementation guidelines published by UCA</a:t>
            </a:r>
          </a:p>
          <a:p>
            <a:pPr eaLnBrk="1" hangingPunct="1"/>
            <a:r>
              <a:rPr lang="en-US" dirty="0" smtClean="0"/>
              <a:t>The source must have an accuracy of +-1 micro second</a:t>
            </a:r>
          </a:p>
          <a:p>
            <a:pPr eaLnBrk="1" hangingPunct="1"/>
            <a:r>
              <a:rPr lang="en-US" dirty="0" smtClean="0"/>
              <a:t>IEDs are given a small period of time to ride through any transient loss of time synch. This is based on the magnitude of the drift the IED’s clock has </a:t>
            </a:r>
          </a:p>
          <a:p>
            <a:pPr eaLnBrk="1" hangingPunct="1"/>
            <a:endParaRPr lang="en-US" dirty="0" smtClean="0"/>
          </a:p>
          <a:p>
            <a:pPr eaLnBrk="1" hangingPunct="1"/>
            <a:endParaRPr lang="en-US" dirty="0" smtClean="0"/>
          </a:p>
        </p:txBody>
      </p:sp>
      <p:sp>
        <p:nvSpPr>
          <p:cNvPr id="2" name="Date Placeholder 1"/>
          <p:cNvSpPr>
            <a:spLocks noGrp="1"/>
          </p:cNvSpPr>
          <p:nvPr>
            <p:ph type="dt" sz="half" idx="15"/>
          </p:nvPr>
        </p:nvSpPr>
        <p:spPr/>
        <p:txBody>
          <a:bodyPr/>
          <a:lstStyle/>
          <a:p>
            <a:fld id="{CDB9E21A-B835-4892-B87D-8C38068F3ABF}"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22</a:t>
            </a:fld>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61850 9-2 Sample Project</a:t>
            </a:r>
          </a:p>
        </p:txBody>
      </p:sp>
      <p:sp>
        <p:nvSpPr>
          <p:cNvPr id="6148" name="Rectangle 3"/>
          <p:cNvSpPr>
            <a:spLocks noGrp="1" noChangeArrowheads="1"/>
          </p:cNvSpPr>
          <p:nvPr>
            <p:ph type="body" idx="1"/>
          </p:nvPr>
        </p:nvSpPr>
        <p:spPr>
          <a:xfrm>
            <a:off x="4643438" y="1143002"/>
            <a:ext cx="3168922" cy="4608512"/>
          </a:xfrm>
        </p:spPr>
        <p:txBody>
          <a:bodyPr/>
          <a:lstStyle/>
          <a:p>
            <a:pPr eaLnBrk="1" hangingPunct="1"/>
            <a:r>
              <a:rPr lang="en-US" sz="1600" dirty="0" smtClean="0"/>
              <a:t>Powerlink Queensland’s 275kV substation is located next to Brisbane in Australia</a:t>
            </a:r>
          </a:p>
          <a:p>
            <a:pPr eaLnBrk="1" hangingPunct="1"/>
            <a:r>
              <a:rPr lang="en-US" sz="1600" dirty="0" smtClean="0"/>
              <a:t>The substation is supplying parts of Brisbane and the tourist region Gold Coast with electrical energy </a:t>
            </a:r>
          </a:p>
          <a:p>
            <a:pPr eaLnBrk="1" hangingPunct="1"/>
            <a:r>
              <a:rPr lang="en-US" sz="1600" dirty="0" smtClean="0"/>
              <a:t>With the Loganlea secondary system upgrade ABB undertook its first commercial NCIT installation with </a:t>
            </a:r>
            <a:br>
              <a:rPr lang="en-US" sz="1600" dirty="0" smtClean="0"/>
            </a:br>
            <a:r>
              <a:rPr lang="en-US" sz="1600" dirty="0" smtClean="0"/>
              <a:t>IEC 61850-9-2LE process bus and protection and control IEDs</a:t>
            </a:r>
          </a:p>
          <a:p>
            <a:pPr eaLnBrk="1" hangingPunct="1"/>
            <a:r>
              <a:rPr lang="en-US" sz="1600" dirty="0" smtClean="0"/>
              <a:t>The station has been completed and handed over to the customer in December 2011</a:t>
            </a:r>
          </a:p>
        </p:txBody>
      </p:sp>
      <p:pic>
        <p:nvPicPr>
          <p:cNvPr id="61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63" y="1143000"/>
            <a:ext cx="3038204" cy="20887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5"/>
          <p:cNvSpPr>
            <a:spLocks noChangeArrowheads="1"/>
          </p:cNvSpPr>
          <p:nvPr/>
        </p:nvSpPr>
        <p:spPr bwMode="auto">
          <a:xfrm>
            <a:off x="1476375" y="5783263"/>
            <a:ext cx="6191250"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buFont typeface="Wingdings" pitchFamily="2" charset="2"/>
              <a:buNone/>
            </a:pPr>
            <a:r>
              <a:rPr lang="en-US" sz="1200">
                <a:solidFill>
                  <a:schemeClr val="tx1"/>
                </a:solidFill>
              </a:rPr>
              <a:t>IEC 61850-9-2</a:t>
            </a:r>
            <a:r>
              <a:rPr lang="en-US" sz="1200" b="1">
                <a:solidFill>
                  <a:schemeClr val="tx1"/>
                </a:solidFill>
              </a:rPr>
              <a:t>LE</a:t>
            </a:r>
            <a:r>
              <a:rPr lang="en-US" sz="1200">
                <a:solidFill>
                  <a:schemeClr val="tx1"/>
                </a:solidFill>
              </a:rPr>
              <a:t> stands for “Implementation Guideline for digital Interface to instrument transformers using IEC 61850-9-2”. Defined by UCA International Users Group.</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7770" r="6970"/>
          <a:stretch>
            <a:fillRect/>
          </a:stretch>
        </p:blipFill>
        <p:spPr bwMode="auto">
          <a:xfrm>
            <a:off x="1223628" y="3303774"/>
            <a:ext cx="3060340" cy="226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5"/>
          </p:nvPr>
        </p:nvSpPr>
        <p:spPr>
          <a:xfrm>
            <a:off x="225263" y="6569433"/>
            <a:ext cx="592889" cy="108871"/>
          </a:xfrm>
        </p:spPr>
        <p:txBody>
          <a:bodyPr/>
          <a:lstStyle/>
          <a:p>
            <a:fld id="{19D3A819-608E-4AEF-976C-7B8E9A05A3A0}"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23</a:t>
            </a:fld>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3284540" y="4054697"/>
            <a:ext cx="3565525" cy="2555875"/>
            <a:chOff x="2789" y="2591"/>
            <a:chExt cx="2246" cy="1610"/>
          </a:xfrm>
        </p:grpSpPr>
        <p:sp>
          <p:nvSpPr>
            <p:cNvPr id="18584" name="Freeform 6"/>
            <p:cNvSpPr>
              <a:spLocks/>
            </p:cNvSpPr>
            <p:nvPr/>
          </p:nvSpPr>
          <p:spPr bwMode="auto">
            <a:xfrm flipH="1" flipV="1">
              <a:off x="2789" y="2591"/>
              <a:ext cx="2132" cy="1610"/>
            </a:xfrm>
            <a:custGeom>
              <a:avLst/>
              <a:gdLst>
                <a:gd name="T0" fmla="*/ 0 w 2132"/>
                <a:gd name="T1" fmla="*/ 0 h 1610"/>
                <a:gd name="T2" fmla="*/ 2132 w 2132"/>
                <a:gd name="T3" fmla="*/ 0 h 1610"/>
                <a:gd name="T4" fmla="*/ 2132 w 2132"/>
                <a:gd name="T5" fmla="*/ 498 h 1610"/>
                <a:gd name="T6" fmla="*/ 998 w 2132"/>
                <a:gd name="T7" fmla="*/ 1610 h 1610"/>
                <a:gd name="T8" fmla="*/ 0 w 2132"/>
                <a:gd name="T9" fmla="*/ 1610 h 1610"/>
                <a:gd name="T10" fmla="*/ 0 w 2132"/>
                <a:gd name="T11" fmla="*/ 0 h 16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2" h="1610">
                  <a:moveTo>
                    <a:pt x="0" y="0"/>
                  </a:moveTo>
                  <a:lnTo>
                    <a:pt x="2132" y="0"/>
                  </a:lnTo>
                  <a:lnTo>
                    <a:pt x="2132" y="498"/>
                  </a:lnTo>
                  <a:lnTo>
                    <a:pt x="998" y="1610"/>
                  </a:lnTo>
                  <a:lnTo>
                    <a:pt x="0" y="1610"/>
                  </a:lnTo>
                  <a:lnTo>
                    <a:pt x="0" y="0"/>
                  </a:lnTo>
                  <a:close/>
                </a:path>
              </a:pathLst>
            </a:custGeom>
            <a:solidFill>
              <a:srgbClr val="F8F8F8"/>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85" name="Rectangle 7"/>
            <p:cNvSpPr>
              <a:spLocks noChangeArrowheads="1"/>
            </p:cNvSpPr>
            <p:nvPr/>
          </p:nvSpPr>
          <p:spPr bwMode="auto">
            <a:xfrm>
              <a:off x="4921" y="2591"/>
              <a:ext cx="114" cy="1610"/>
            </a:xfrm>
            <a:prstGeom prst="rect">
              <a:avLst/>
            </a:prstGeom>
            <a:solidFill>
              <a:srgbClr val="F8F8F8"/>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085897" name="Freeform 9"/>
          <p:cNvSpPr>
            <a:spLocks/>
          </p:cNvSpPr>
          <p:nvPr/>
        </p:nvSpPr>
        <p:spPr bwMode="auto">
          <a:xfrm>
            <a:off x="215520" y="1066800"/>
            <a:ext cx="3419475" cy="2519363"/>
          </a:xfrm>
          <a:custGeom>
            <a:avLst/>
            <a:gdLst>
              <a:gd name="T0" fmla="*/ 0 w 2132"/>
              <a:gd name="T1" fmla="*/ 0 h 1610"/>
              <a:gd name="T2" fmla="*/ 2147483647 w 2132"/>
              <a:gd name="T3" fmla="*/ 0 h 1610"/>
              <a:gd name="T4" fmla="*/ 2147483647 w 2132"/>
              <a:gd name="T5" fmla="*/ 1219435850 h 1610"/>
              <a:gd name="T6" fmla="*/ 2147483647 w 2132"/>
              <a:gd name="T7" fmla="*/ 2147483647 h 1610"/>
              <a:gd name="T8" fmla="*/ 0 w 2132"/>
              <a:gd name="T9" fmla="*/ 2147483647 h 1610"/>
              <a:gd name="T10" fmla="*/ 0 w 2132"/>
              <a:gd name="T11" fmla="*/ 0 h 16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2" h="1610">
                <a:moveTo>
                  <a:pt x="0" y="0"/>
                </a:moveTo>
                <a:lnTo>
                  <a:pt x="2132" y="0"/>
                </a:lnTo>
                <a:lnTo>
                  <a:pt x="2132" y="498"/>
                </a:lnTo>
                <a:lnTo>
                  <a:pt x="998" y="1610"/>
                </a:lnTo>
                <a:lnTo>
                  <a:pt x="0" y="1610"/>
                </a:lnTo>
                <a:lnTo>
                  <a:pt x="0" y="0"/>
                </a:lnTo>
                <a:close/>
              </a:path>
            </a:pathLst>
          </a:custGeom>
          <a:solidFill>
            <a:srgbClr val="F8F8F8"/>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439" name="Rectangle 10"/>
          <p:cNvSpPr>
            <a:spLocks noGrp="1" noChangeArrowheads="1"/>
          </p:cNvSpPr>
          <p:nvPr>
            <p:ph type="title"/>
          </p:nvPr>
        </p:nvSpPr>
        <p:spPr/>
        <p:txBody>
          <a:bodyPr/>
          <a:lstStyle/>
          <a:p>
            <a:pPr eaLnBrk="1" hangingPunct="1"/>
            <a:r>
              <a:rPr lang="en-US" smtClean="0"/>
              <a:t>ABB’s solution </a:t>
            </a:r>
            <a:r>
              <a:rPr lang="en-AU" smtClean="0"/>
              <a:t/>
            </a:r>
            <a:br>
              <a:rPr lang="en-AU" smtClean="0"/>
            </a:br>
            <a:r>
              <a:rPr lang="en-AU" smtClean="0">
                <a:solidFill>
                  <a:schemeClr val="accent1"/>
                </a:solidFill>
              </a:rPr>
              <a:t>Process bus overview</a:t>
            </a:r>
            <a:endParaRPr lang="en-US" smtClean="0">
              <a:solidFill>
                <a:schemeClr val="accent1"/>
              </a:solidFill>
            </a:endParaRPr>
          </a:p>
        </p:txBody>
      </p:sp>
      <p:sp>
        <p:nvSpPr>
          <p:cNvPr id="2085979" name="Text Box 91"/>
          <p:cNvSpPr txBox="1">
            <a:spLocks noChangeArrowheads="1"/>
          </p:cNvSpPr>
          <p:nvPr/>
        </p:nvSpPr>
        <p:spPr bwMode="auto">
          <a:xfrm>
            <a:off x="179389" y="2002061"/>
            <a:ext cx="482504"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RED670</a:t>
            </a:r>
            <a:br>
              <a:rPr lang="en-US" sz="1000"/>
            </a:br>
            <a:r>
              <a:rPr lang="en-US" sz="1000"/>
              <a:t>Main X</a:t>
            </a:r>
          </a:p>
        </p:txBody>
      </p:sp>
      <p:sp>
        <p:nvSpPr>
          <p:cNvPr id="2085980" name="Text Box 92"/>
          <p:cNvSpPr txBox="1">
            <a:spLocks noChangeArrowheads="1"/>
          </p:cNvSpPr>
          <p:nvPr/>
        </p:nvSpPr>
        <p:spPr bwMode="auto">
          <a:xfrm>
            <a:off x="179389" y="1533747"/>
            <a:ext cx="482504"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REC670</a:t>
            </a:r>
            <a:br>
              <a:rPr lang="en-US" sz="1000"/>
            </a:br>
            <a:r>
              <a:rPr lang="en-US" sz="1000"/>
              <a:t>Control</a:t>
            </a:r>
          </a:p>
        </p:txBody>
      </p:sp>
      <p:sp>
        <p:nvSpPr>
          <p:cNvPr id="2085981" name="Text Box 93"/>
          <p:cNvSpPr txBox="1">
            <a:spLocks noChangeArrowheads="1"/>
          </p:cNvSpPr>
          <p:nvPr/>
        </p:nvSpPr>
        <p:spPr bwMode="auto">
          <a:xfrm>
            <a:off x="187328" y="2433860"/>
            <a:ext cx="474489"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REB500</a:t>
            </a:r>
            <a:br>
              <a:rPr lang="en-US" sz="1000"/>
            </a:br>
            <a:r>
              <a:rPr lang="en-US" sz="1000"/>
              <a:t>BFP</a:t>
            </a:r>
          </a:p>
        </p:txBody>
      </p:sp>
      <p:sp>
        <p:nvSpPr>
          <p:cNvPr id="2085996" name="Text Box 108"/>
          <p:cNvSpPr txBox="1">
            <a:spLocks noChangeArrowheads="1"/>
          </p:cNvSpPr>
          <p:nvPr/>
        </p:nvSpPr>
        <p:spPr bwMode="auto">
          <a:xfrm>
            <a:off x="179391" y="5386610"/>
            <a:ext cx="468077"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RET670</a:t>
            </a:r>
            <a:br>
              <a:rPr lang="en-US" sz="1000"/>
            </a:br>
            <a:r>
              <a:rPr lang="en-US" sz="1000"/>
              <a:t>Main X</a:t>
            </a:r>
          </a:p>
        </p:txBody>
      </p:sp>
      <p:sp>
        <p:nvSpPr>
          <p:cNvPr id="2085997" name="Text Box 109"/>
          <p:cNvSpPr txBox="1">
            <a:spLocks noChangeArrowheads="1"/>
          </p:cNvSpPr>
          <p:nvPr/>
        </p:nvSpPr>
        <p:spPr bwMode="auto">
          <a:xfrm>
            <a:off x="179389" y="4918297"/>
            <a:ext cx="482504"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REC670</a:t>
            </a:r>
            <a:br>
              <a:rPr lang="en-US" sz="1000"/>
            </a:br>
            <a:r>
              <a:rPr lang="en-US" sz="1000"/>
              <a:t>Control</a:t>
            </a:r>
          </a:p>
        </p:txBody>
      </p:sp>
      <p:sp>
        <p:nvSpPr>
          <p:cNvPr id="2085998" name="Text Box 110"/>
          <p:cNvSpPr txBox="1">
            <a:spLocks noChangeArrowheads="1"/>
          </p:cNvSpPr>
          <p:nvPr/>
        </p:nvSpPr>
        <p:spPr bwMode="auto">
          <a:xfrm>
            <a:off x="187328" y="5818410"/>
            <a:ext cx="474489"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REB500</a:t>
            </a:r>
            <a:br>
              <a:rPr lang="en-US" sz="1000"/>
            </a:br>
            <a:r>
              <a:rPr lang="en-US" sz="1000"/>
              <a:t>BFP</a:t>
            </a:r>
          </a:p>
        </p:txBody>
      </p:sp>
      <p:grpSp>
        <p:nvGrpSpPr>
          <p:cNvPr id="20" name="Group 19"/>
          <p:cNvGrpSpPr/>
          <p:nvPr/>
        </p:nvGrpSpPr>
        <p:grpSpPr>
          <a:xfrm>
            <a:off x="684217" y="1067019"/>
            <a:ext cx="8307383" cy="5168521"/>
            <a:chOff x="684217" y="1196975"/>
            <a:chExt cx="8243886" cy="5111750"/>
          </a:xfrm>
        </p:grpSpPr>
        <p:grpSp>
          <p:nvGrpSpPr>
            <p:cNvPr id="2" name="Group 2"/>
            <p:cNvGrpSpPr>
              <a:grpSpLocks/>
            </p:cNvGrpSpPr>
            <p:nvPr/>
          </p:nvGrpSpPr>
          <p:grpSpPr bwMode="auto">
            <a:xfrm>
              <a:off x="3644901" y="1196975"/>
              <a:ext cx="3205163" cy="2951164"/>
              <a:chOff x="3016" y="709"/>
              <a:chExt cx="2019" cy="1859"/>
            </a:xfrm>
          </p:grpSpPr>
          <p:sp>
            <p:nvSpPr>
              <p:cNvPr id="18586" name="Freeform 3"/>
              <p:cNvSpPr>
                <a:spLocks/>
              </p:cNvSpPr>
              <p:nvPr/>
            </p:nvSpPr>
            <p:spPr bwMode="auto">
              <a:xfrm>
                <a:off x="3016" y="709"/>
                <a:ext cx="1905" cy="1859"/>
              </a:xfrm>
              <a:custGeom>
                <a:avLst/>
                <a:gdLst>
                  <a:gd name="T0" fmla="*/ 1905 w 1905"/>
                  <a:gd name="T1" fmla="*/ 0 h 1837"/>
                  <a:gd name="T2" fmla="*/ 0 w 1905"/>
                  <a:gd name="T3" fmla="*/ 0 h 1837"/>
                  <a:gd name="T4" fmla="*/ 0 w 1905"/>
                  <a:gd name="T5" fmla="*/ 744 h 1837"/>
                  <a:gd name="T6" fmla="*/ 1111 w 1905"/>
                  <a:gd name="T7" fmla="*/ 1881 h 1837"/>
                  <a:gd name="T8" fmla="*/ 1905 w 1905"/>
                  <a:gd name="T9" fmla="*/ 1881 h 1837"/>
                  <a:gd name="T10" fmla="*/ 1905 w 1905"/>
                  <a:gd name="T11" fmla="*/ 0 h 18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5" h="1837">
                    <a:moveTo>
                      <a:pt x="1905" y="0"/>
                    </a:moveTo>
                    <a:lnTo>
                      <a:pt x="0" y="0"/>
                    </a:lnTo>
                    <a:lnTo>
                      <a:pt x="0" y="726"/>
                    </a:lnTo>
                    <a:lnTo>
                      <a:pt x="1111" y="1837"/>
                    </a:lnTo>
                    <a:lnTo>
                      <a:pt x="1905" y="1837"/>
                    </a:lnTo>
                    <a:lnTo>
                      <a:pt x="1905" y="0"/>
                    </a:lnTo>
                    <a:close/>
                  </a:path>
                </a:pathLst>
              </a:custGeom>
              <a:solidFill>
                <a:srgbClr val="F8F8F8"/>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87" name="Rectangle 4"/>
              <p:cNvSpPr>
                <a:spLocks noChangeArrowheads="1"/>
              </p:cNvSpPr>
              <p:nvPr/>
            </p:nvSpPr>
            <p:spPr bwMode="auto">
              <a:xfrm>
                <a:off x="4921" y="709"/>
                <a:ext cx="114" cy="1859"/>
              </a:xfrm>
              <a:prstGeom prst="rect">
                <a:avLst/>
              </a:prstGeom>
              <a:solidFill>
                <a:srgbClr val="F8F8F8"/>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pic>
          <p:nvPicPr>
            <p:cNvPr id="208589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1663702"/>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90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7" y="2528890"/>
              <a:ext cx="3254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90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2095500"/>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4"/>
            <p:cNvGrpSpPr>
              <a:grpSpLocks/>
            </p:cNvGrpSpPr>
            <p:nvPr/>
          </p:nvGrpSpPr>
          <p:grpSpPr bwMode="auto">
            <a:xfrm rot="-5400000">
              <a:off x="2123284" y="1412084"/>
              <a:ext cx="215900" cy="719137"/>
              <a:chOff x="1746" y="1253"/>
              <a:chExt cx="136" cy="453"/>
            </a:xfrm>
          </p:grpSpPr>
          <p:pic>
            <p:nvPicPr>
              <p:cNvPr id="1857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78" name="Rectangle 16"/>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nchor="ctr"/>
              <a:lstStyle/>
              <a:p>
                <a:pPr marL="182563" indent="-182563" algn="ctr">
                  <a:buFont typeface="Wingdings" pitchFamily="2" charset="2"/>
                  <a:buNone/>
                </a:pPr>
                <a:endParaRPr lang="en-US" sz="1200"/>
              </a:p>
            </p:txBody>
          </p:sp>
          <p:sp>
            <p:nvSpPr>
              <p:cNvPr id="18579" name="Rectangle 17"/>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80" name="Rectangle 18"/>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81" name="Rectangle 19"/>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82" name="Rectangle 20"/>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83" name="Rectangle 21"/>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5" name="Group 22"/>
            <p:cNvGrpSpPr>
              <a:grpSpLocks/>
            </p:cNvGrpSpPr>
            <p:nvPr/>
          </p:nvGrpSpPr>
          <p:grpSpPr bwMode="auto">
            <a:xfrm>
              <a:off x="1341442" y="1879602"/>
              <a:ext cx="4175125" cy="4176713"/>
              <a:chOff x="1565" y="1139"/>
              <a:chExt cx="2630" cy="2631"/>
            </a:xfrm>
          </p:grpSpPr>
          <p:grpSp>
            <p:nvGrpSpPr>
              <p:cNvPr id="6" name="Group 23"/>
              <p:cNvGrpSpPr>
                <a:grpSpLocks/>
              </p:cNvGrpSpPr>
              <p:nvPr/>
            </p:nvGrpSpPr>
            <p:grpSpPr bwMode="auto">
              <a:xfrm rot="-2700000">
                <a:off x="1565" y="1139"/>
                <a:ext cx="2630" cy="2631"/>
                <a:chOff x="1519" y="1094"/>
                <a:chExt cx="2630" cy="2631"/>
              </a:xfrm>
            </p:grpSpPr>
            <p:sp>
              <p:nvSpPr>
                <p:cNvPr id="18524" name="Rectangle 24"/>
                <p:cNvSpPr>
                  <a:spLocks noChangeArrowheads="1"/>
                </p:cNvSpPr>
                <p:nvPr/>
              </p:nvSpPr>
              <p:spPr bwMode="auto">
                <a:xfrm>
                  <a:off x="1882" y="1457"/>
                  <a:ext cx="1904" cy="1904"/>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a:p>
              </p:txBody>
            </p:sp>
            <p:grpSp>
              <p:nvGrpSpPr>
                <p:cNvPr id="7" name="Group 28"/>
                <p:cNvGrpSpPr>
                  <a:grpSpLocks/>
                </p:cNvGrpSpPr>
                <p:nvPr/>
              </p:nvGrpSpPr>
              <p:grpSpPr bwMode="auto">
                <a:xfrm>
                  <a:off x="3673" y="2682"/>
                  <a:ext cx="318" cy="181"/>
                  <a:chOff x="1814" y="3317"/>
                  <a:chExt cx="318" cy="181"/>
                </a:xfrm>
              </p:grpSpPr>
              <p:sp>
                <p:nvSpPr>
                  <p:cNvPr id="18572" name="Rectangle 29"/>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73" name="Rectangle 30"/>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74" name="Rectangle 31"/>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8" name="Group 32"/>
                <p:cNvGrpSpPr>
                  <a:grpSpLocks/>
                </p:cNvGrpSpPr>
                <p:nvPr/>
              </p:nvGrpSpPr>
              <p:grpSpPr bwMode="auto">
                <a:xfrm>
                  <a:off x="3673" y="1978"/>
                  <a:ext cx="318" cy="181"/>
                  <a:chOff x="1814" y="3317"/>
                  <a:chExt cx="318" cy="181"/>
                </a:xfrm>
              </p:grpSpPr>
              <p:sp>
                <p:nvSpPr>
                  <p:cNvPr id="18569" name="Rectangle 33"/>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70" name="Rectangle 34"/>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71" name="Rectangle 35"/>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9" name="Group 39"/>
                <p:cNvGrpSpPr>
                  <a:grpSpLocks/>
                </p:cNvGrpSpPr>
                <p:nvPr/>
              </p:nvGrpSpPr>
              <p:grpSpPr bwMode="auto">
                <a:xfrm flipH="1">
                  <a:off x="1678" y="2682"/>
                  <a:ext cx="318" cy="181"/>
                  <a:chOff x="1814" y="3317"/>
                  <a:chExt cx="318" cy="181"/>
                </a:xfrm>
              </p:grpSpPr>
              <p:sp>
                <p:nvSpPr>
                  <p:cNvPr id="18564" name="Rectangle 40"/>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65" name="Rectangle 41"/>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66" name="Rectangle 42"/>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0" name="Group 43"/>
                <p:cNvGrpSpPr>
                  <a:grpSpLocks/>
                </p:cNvGrpSpPr>
                <p:nvPr/>
              </p:nvGrpSpPr>
              <p:grpSpPr bwMode="auto">
                <a:xfrm flipH="1">
                  <a:off x="1678" y="1978"/>
                  <a:ext cx="318" cy="181"/>
                  <a:chOff x="1814" y="3317"/>
                  <a:chExt cx="318" cy="181"/>
                </a:xfrm>
              </p:grpSpPr>
              <p:sp>
                <p:nvSpPr>
                  <p:cNvPr id="18561" name="Rectangle 44"/>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62" name="Rectangle 45"/>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63" name="Rectangle 46"/>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1" name="Group 50"/>
                <p:cNvGrpSpPr>
                  <a:grpSpLocks/>
                </p:cNvGrpSpPr>
                <p:nvPr/>
              </p:nvGrpSpPr>
              <p:grpSpPr bwMode="auto">
                <a:xfrm rot="5400000">
                  <a:off x="2291" y="3316"/>
                  <a:ext cx="318" cy="181"/>
                  <a:chOff x="1814" y="3317"/>
                  <a:chExt cx="318" cy="181"/>
                </a:xfrm>
              </p:grpSpPr>
              <p:sp>
                <p:nvSpPr>
                  <p:cNvPr id="18556" name="Rectangle 51"/>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57" name="Rectangle 52"/>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58" name="Rectangle 53"/>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2" name="Group 54"/>
                <p:cNvGrpSpPr>
                  <a:grpSpLocks/>
                </p:cNvGrpSpPr>
                <p:nvPr/>
              </p:nvGrpSpPr>
              <p:grpSpPr bwMode="auto">
                <a:xfrm rot="5400000">
                  <a:off x="3085" y="3316"/>
                  <a:ext cx="318" cy="181"/>
                  <a:chOff x="1814" y="3317"/>
                  <a:chExt cx="318" cy="181"/>
                </a:xfrm>
              </p:grpSpPr>
              <p:sp>
                <p:nvSpPr>
                  <p:cNvPr id="18553" name="Rectangle 55"/>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54" name="Rectangle 56"/>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55" name="Rectangle 57"/>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3" name="Group 61"/>
                <p:cNvGrpSpPr>
                  <a:grpSpLocks/>
                </p:cNvGrpSpPr>
                <p:nvPr/>
              </p:nvGrpSpPr>
              <p:grpSpPr bwMode="auto">
                <a:xfrm rot="16200000" flipV="1">
                  <a:off x="2290" y="1320"/>
                  <a:ext cx="318" cy="181"/>
                  <a:chOff x="1814" y="3317"/>
                  <a:chExt cx="318" cy="181"/>
                </a:xfrm>
              </p:grpSpPr>
              <p:sp>
                <p:nvSpPr>
                  <p:cNvPr id="18548" name="Rectangle 62"/>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49" name="Rectangle 63"/>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50" name="Rectangle 64"/>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4" name="Group 65"/>
                <p:cNvGrpSpPr>
                  <a:grpSpLocks/>
                </p:cNvGrpSpPr>
                <p:nvPr/>
              </p:nvGrpSpPr>
              <p:grpSpPr bwMode="auto">
                <a:xfrm rot="16200000" flipV="1">
                  <a:off x="3084" y="1320"/>
                  <a:ext cx="318" cy="181"/>
                  <a:chOff x="1814" y="3317"/>
                  <a:chExt cx="318" cy="181"/>
                </a:xfrm>
              </p:grpSpPr>
              <p:sp>
                <p:nvSpPr>
                  <p:cNvPr id="18545" name="Rectangle 66"/>
                  <p:cNvSpPr>
                    <a:spLocks noChangeArrowheads="1"/>
                  </p:cNvSpPr>
                  <p:nvPr/>
                </p:nvSpPr>
                <p:spPr bwMode="auto">
                  <a:xfrm>
                    <a:off x="1814" y="3317"/>
                    <a:ext cx="227"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8546" name="Rectangle 67"/>
                  <p:cNvSpPr>
                    <a:spLocks noChangeArrowheads="1"/>
                  </p:cNvSpPr>
                  <p:nvPr/>
                </p:nvSpPr>
                <p:spPr bwMode="auto">
                  <a:xfrm>
                    <a:off x="2041" y="340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47" name="Rectangle 68"/>
                  <p:cNvSpPr>
                    <a:spLocks noChangeArrowheads="1"/>
                  </p:cNvSpPr>
                  <p:nvPr/>
                </p:nvSpPr>
                <p:spPr bwMode="auto">
                  <a:xfrm>
                    <a:off x="2041" y="3317"/>
                    <a:ext cx="91" cy="9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18537" name="Line 69"/>
                <p:cNvSpPr>
                  <a:spLocks noChangeShapeType="1"/>
                </p:cNvSpPr>
                <p:nvPr/>
              </p:nvSpPr>
              <p:spPr bwMode="auto">
                <a:xfrm flipV="1">
                  <a:off x="3787" y="1185"/>
                  <a:ext cx="272" cy="27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38" name="Line 70"/>
                <p:cNvSpPr>
                  <a:spLocks noChangeShapeType="1"/>
                </p:cNvSpPr>
                <p:nvPr/>
              </p:nvSpPr>
              <p:spPr bwMode="auto">
                <a:xfrm flipH="1">
                  <a:off x="1610" y="3362"/>
                  <a:ext cx="272" cy="27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39" name="Line 71"/>
                <p:cNvSpPr>
                  <a:spLocks noChangeShapeType="1"/>
                </p:cNvSpPr>
                <p:nvPr/>
              </p:nvSpPr>
              <p:spPr bwMode="auto">
                <a:xfrm flipH="1" flipV="1">
                  <a:off x="1769" y="1344"/>
                  <a:ext cx="113" cy="113"/>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40" name="Line 72"/>
                <p:cNvSpPr>
                  <a:spLocks noChangeShapeType="1"/>
                </p:cNvSpPr>
                <p:nvPr/>
              </p:nvSpPr>
              <p:spPr bwMode="auto">
                <a:xfrm flipH="1" flipV="1">
                  <a:off x="3787" y="3362"/>
                  <a:ext cx="114" cy="113"/>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8541" name="Oval 73"/>
                <p:cNvSpPr>
                  <a:spLocks noChangeArrowheads="1"/>
                </p:cNvSpPr>
                <p:nvPr/>
              </p:nvSpPr>
              <p:spPr bwMode="auto">
                <a:xfrm>
                  <a:off x="3855" y="3430"/>
                  <a:ext cx="226" cy="227"/>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42" name="Oval 74"/>
                <p:cNvSpPr>
                  <a:spLocks noChangeArrowheads="1"/>
                </p:cNvSpPr>
                <p:nvPr/>
              </p:nvSpPr>
              <p:spPr bwMode="auto">
                <a:xfrm>
                  <a:off x="3923" y="3498"/>
                  <a:ext cx="226" cy="227"/>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43" name="Oval 75"/>
                <p:cNvSpPr>
                  <a:spLocks noChangeArrowheads="1"/>
                </p:cNvSpPr>
                <p:nvPr/>
              </p:nvSpPr>
              <p:spPr bwMode="auto">
                <a:xfrm>
                  <a:off x="1587" y="1162"/>
                  <a:ext cx="226" cy="227"/>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44" name="Oval 76"/>
                <p:cNvSpPr>
                  <a:spLocks noChangeArrowheads="1"/>
                </p:cNvSpPr>
                <p:nvPr/>
              </p:nvSpPr>
              <p:spPr bwMode="auto">
                <a:xfrm>
                  <a:off x="1519" y="1094"/>
                  <a:ext cx="226" cy="227"/>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18516" name="Text Box 77"/>
              <p:cNvSpPr txBox="1">
                <a:spLocks noChangeArrowheads="1"/>
              </p:cNvSpPr>
              <p:nvPr/>
            </p:nvSpPr>
            <p:spPr bwMode="auto">
              <a:xfrm>
                <a:off x="2026" y="2115"/>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33CC33"/>
                    </a:solidFill>
                  </a:rPr>
                  <a:t>A10-T2</a:t>
                </a:r>
              </a:p>
            </p:txBody>
          </p:sp>
          <p:sp>
            <p:nvSpPr>
              <p:cNvPr id="18517" name="Text Box 78"/>
              <p:cNvSpPr txBox="1">
                <a:spLocks noChangeArrowheads="1"/>
              </p:cNvSpPr>
              <p:nvPr/>
            </p:nvSpPr>
            <p:spPr bwMode="auto">
              <a:xfrm>
                <a:off x="2574" y="1548"/>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solidFill>
                      <a:srgbClr val="008000"/>
                    </a:solidFill>
                  </a:rPr>
                  <a:t>A10-T1</a:t>
                </a:r>
              </a:p>
            </p:txBody>
          </p:sp>
          <p:sp>
            <p:nvSpPr>
              <p:cNvPr id="18518" name="Text Box 79"/>
              <p:cNvSpPr txBox="1">
                <a:spLocks noChangeArrowheads="1"/>
              </p:cNvSpPr>
              <p:nvPr/>
            </p:nvSpPr>
            <p:spPr bwMode="auto">
              <a:xfrm>
                <a:off x="2911" y="1548"/>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FF5050"/>
                    </a:solidFill>
                  </a:rPr>
                  <a:t>A30-T2</a:t>
                </a:r>
              </a:p>
            </p:txBody>
          </p:sp>
          <p:sp>
            <p:nvSpPr>
              <p:cNvPr id="18519" name="Text Box 80"/>
              <p:cNvSpPr txBox="1">
                <a:spLocks noChangeArrowheads="1"/>
              </p:cNvSpPr>
              <p:nvPr/>
            </p:nvSpPr>
            <p:spPr bwMode="auto">
              <a:xfrm>
                <a:off x="3444" y="2092"/>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A50021"/>
                    </a:solidFill>
                  </a:rPr>
                  <a:t>A30-T1</a:t>
                </a:r>
              </a:p>
            </p:txBody>
          </p:sp>
          <p:sp>
            <p:nvSpPr>
              <p:cNvPr id="18520" name="Text Box 81"/>
              <p:cNvSpPr txBox="1">
                <a:spLocks noChangeArrowheads="1"/>
              </p:cNvSpPr>
              <p:nvPr/>
            </p:nvSpPr>
            <p:spPr bwMode="auto">
              <a:xfrm>
                <a:off x="3489" y="2682"/>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6699FF"/>
                    </a:solidFill>
                  </a:rPr>
                  <a:t>A20-T2</a:t>
                </a:r>
              </a:p>
            </p:txBody>
          </p:sp>
          <p:sp>
            <p:nvSpPr>
              <p:cNvPr id="18521" name="Text Box 82"/>
              <p:cNvSpPr txBox="1">
                <a:spLocks noChangeArrowheads="1"/>
              </p:cNvSpPr>
              <p:nvPr/>
            </p:nvSpPr>
            <p:spPr bwMode="auto">
              <a:xfrm>
                <a:off x="2922" y="3249"/>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3333FF"/>
                    </a:solidFill>
                  </a:rPr>
                  <a:t>A20-T1</a:t>
                </a:r>
              </a:p>
            </p:txBody>
          </p:sp>
          <p:sp>
            <p:nvSpPr>
              <p:cNvPr id="18522" name="Text Box 83"/>
              <p:cNvSpPr txBox="1">
                <a:spLocks noChangeArrowheads="1"/>
              </p:cNvSpPr>
              <p:nvPr/>
            </p:nvSpPr>
            <p:spPr bwMode="auto">
              <a:xfrm>
                <a:off x="2072" y="2699"/>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FF66FF"/>
                    </a:solidFill>
                  </a:rPr>
                  <a:t>A40-T1</a:t>
                </a:r>
              </a:p>
            </p:txBody>
          </p:sp>
          <p:sp>
            <p:nvSpPr>
              <p:cNvPr id="18523" name="Text Box 84"/>
              <p:cNvSpPr txBox="1">
                <a:spLocks noChangeArrowheads="1"/>
              </p:cNvSpPr>
              <p:nvPr/>
            </p:nvSpPr>
            <p:spPr bwMode="auto">
              <a:xfrm>
                <a:off x="2582" y="3249"/>
                <a:ext cx="264" cy="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1000">
                    <a:solidFill>
                      <a:srgbClr val="9900CC"/>
                    </a:solidFill>
                  </a:rPr>
                  <a:t>A40-T2</a:t>
                </a:r>
              </a:p>
            </p:txBody>
          </p:sp>
        </p:grpSp>
        <p:cxnSp>
          <p:nvCxnSpPr>
            <p:cNvPr id="2085973" name="AutoShape 85"/>
            <p:cNvCxnSpPr>
              <a:cxnSpLocks noChangeShapeType="1"/>
              <a:stCxn id="18579" idx="0"/>
              <a:endCxn id="2085899" idx="3"/>
            </p:cNvCxnSpPr>
            <p:nvPr/>
          </p:nvCxnSpPr>
          <p:spPr bwMode="auto">
            <a:xfrm rot="10800000" flipV="1">
              <a:off x="1295404" y="1770063"/>
              <a:ext cx="576263" cy="85726"/>
            </a:xfrm>
            <a:prstGeom prst="bentConnector3">
              <a:avLst>
                <a:gd name="adj1" fmla="val 50139"/>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74" name="AutoShape 86"/>
            <p:cNvCxnSpPr>
              <a:cxnSpLocks noChangeShapeType="1"/>
              <a:stCxn id="18574" idx="3"/>
              <a:endCxn id="18581" idx="1"/>
            </p:cNvCxnSpPr>
            <p:nvPr/>
          </p:nvCxnSpPr>
          <p:spPr bwMode="auto">
            <a:xfrm flipH="1" flipV="1">
              <a:off x="2230438" y="1878015"/>
              <a:ext cx="2851150" cy="1144588"/>
            </a:xfrm>
            <a:prstGeom prst="bentConnector4">
              <a:avLst>
                <a:gd name="adj1" fmla="val -6069"/>
                <a:gd name="adj2" fmla="val 90843"/>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75" name="AutoShape 87"/>
            <p:cNvCxnSpPr>
              <a:cxnSpLocks noChangeShapeType="1"/>
              <a:stCxn id="18547" idx="3"/>
              <a:endCxn id="18580" idx="1"/>
            </p:cNvCxnSpPr>
            <p:nvPr/>
          </p:nvCxnSpPr>
          <p:spPr bwMode="auto">
            <a:xfrm rot="5400000" flipH="1">
              <a:off x="2222501" y="1741489"/>
              <a:ext cx="277812" cy="550863"/>
            </a:xfrm>
            <a:prstGeom prst="bentConnector3">
              <a:avLst>
                <a:gd name="adj1" fmla="val 42856"/>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76" name="AutoShape 88"/>
            <p:cNvCxnSpPr>
              <a:cxnSpLocks noChangeShapeType="1"/>
              <a:stCxn id="18550" idx="3"/>
              <a:endCxn id="18579" idx="1"/>
            </p:cNvCxnSpPr>
            <p:nvPr/>
          </p:nvCxnSpPr>
          <p:spPr bwMode="auto">
            <a:xfrm rot="-5400000">
              <a:off x="1260477" y="2363788"/>
              <a:ext cx="1168400" cy="196850"/>
            </a:xfrm>
            <a:prstGeom prst="bentConnector3">
              <a:avLst>
                <a:gd name="adj1" fmla="val 52176"/>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77" name="AutoShape 89"/>
            <p:cNvCxnSpPr>
              <a:cxnSpLocks noChangeShapeType="1"/>
              <a:stCxn id="18579" idx="0"/>
              <a:endCxn id="2085901" idx="3"/>
            </p:cNvCxnSpPr>
            <p:nvPr/>
          </p:nvCxnSpPr>
          <p:spPr bwMode="auto">
            <a:xfrm rot="10800000" flipV="1">
              <a:off x="1295404" y="1770066"/>
              <a:ext cx="576263" cy="517525"/>
            </a:xfrm>
            <a:prstGeom prst="bentConnector3">
              <a:avLst>
                <a:gd name="adj1" fmla="val 51236"/>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78" name="AutoShape 90"/>
            <p:cNvCxnSpPr>
              <a:cxnSpLocks noChangeShapeType="1"/>
              <a:stCxn id="18579" idx="0"/>
              <a:endCxn id="2085900" idx="3"/>
            </p:cNvCxnSpPr>
            <p:nvPr/>
          </p:nvCxnSpPr>
          <p:spPr bwMode="auto">
            <a:xfrm rot="10800000" flipV="1">
              <a:off x="1009654" y="1770063"/>
              <a:ext cx="862013" cy="957262"/>
            </a:xfrm>
            <a:prstGeom prst="bentConnector3">
              <a:avLst>
                <a:gd name="adj1" fmla="val 33884"/>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85982" name="Picture 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4" y="5048250"/>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983"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50" y="5913438"/>
              <a:ext cx="32543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984" name="Picture 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4" y="5480051"/>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97"/>
            <p:cNvGrpSpPr>
              <a:grpSpLocks/>
            </p:cNvGrpSpPr>
            <p:nvPr/>
          </p:nvGrpSpPr>
          <p:grpSpPr bwMode="auto">
            <a:xfrm rot="-5400000">
              <a:off x="2096296" y="5804694"/>
              <a:ext cx="215900" cy="719138"/>
              <a:chOff x="1746" y="1253"/>
              <a:chExt cx="136" cy="453"/>
            </a:xfrm>
          </p:grpSpPr>
          <p:pic>
            <p:nvPicPr>
              <p:cNvPr id="18508" name="Picture 9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09" name="Rectangle 99"/>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nchor="ctr"/>
              <a:lstStyle/>
              <a:p>
                <a:pPr marL="182563" indent="-182563" algn="ctr">
                  <a:buFont typeface="Wingdings" pitchFamily="2" charset="2"/>
                  <a:buNone/>
                </a:pPr>
                <a:endParaRPr lang="en-US" sz="1200"/>
              </a:p>
            </p:txBody>
          </p:sp>
          <p:sp>
            <p:nvSpPr>
              <p:cNvPr id="18510" name="Rectangle 100"/>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11" name="Rectangle 101"/>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12" name="Rectangle 102"/>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13" name="Rectangle 103"/>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14" name="Rectangle 104"/>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cxnSp>
          <p:nvCxnSpPr>
            <p:cNvPr id="2085993" name="AutoShape 105"/>
            <p:cNvCxnSpPr>
              <a:cxnSpLocks noChangeShapeType="1"/>
              <a:stCxn id="18510" idx="0"/>
              <a:endCxn id="2085982" idx="3"/>
            </p:cNvCxnSpPr>
            <p:nvPr/>
          </p:nvCxnSpPr>
          <p:spPr bwMode="auto">
            <a:xfrm rot="10800000">
              <a:off x="1268413" y="5240339"/>
              <a:ext cx="576262" cy="923926"/>
            </a:xfrm>
            <a:prstGeom prst="bentConnector3">
              <a:avLst>
                <a:gd name="adj1" fmla="val 50139"/>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94" name="AutoShape 106"/>
            <p:cNvCxnSpPr>
              <a:cxnSpLocks noChangeShapeType="1"/>
              <a:stCxn id="18510" idx="0"/>
              <a:endCxn id="2085984" idx="3"/>
            </p:cNvCxnSpPr>
            <p:nvPr/>
          </p:nvCxnSpPr>
          <p:spPr bwMode="auto">
            <a:xfrm rot="10800000">
              <a:off x="1268413" y="5672138"/>
              <a:ext cx="576262" cy="492125"/>
            </a:xfrm>
            <a:prstGeom prst="bentConnector3">
              <a:avLst>
                <a:gd name="adj1" fmla="val 50139"/>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95" name="AutoShape 107"/>
            <p:cNvCxnSpPr>
              <a:cxnSpLocks noChangeShapeType="1"/>
              <a:stCxn id="18510" idx="0"/>
              <a:endCxn id="2085983" idx="3"/>
            </p:cNvCxnSpPr>
            <p:nvPr/>
          </p:nvCxnSpPr>
          <p:spPr bwMode="auto">
            <a:xfrm rot="10800000">
              <a:off x="1017592" y="6111877"/>
              <a:ext cx="827087" cy="52388"/>
            </a:xfrm>
            <a:prstGeom prst="bentConnector3">
              <a:avLst>
                <a:gd name="adj1" fmla="val 50097"/>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999" name="AutoShape 111"/>
            <p:cNvCxnSpPr>
              <a:cxnSpLocks noChangeShapeType="1"/>
              <a:stCxn id="18547" idx="3"/>
            </p:cNvCxnSpPr>
            <p:nvPr/>
          </p:nvCxnSpPr>
          <p:spPr bwMode="auto">
            <a:xfrm rot="-5400000" flipH="1" flipV="1">
              <a:off x="501652" y="3921125"/>
              <a:ext cx="3900488" cy="369888"/>
            </a:xfrm>
            <a:prstGeom prst="bentConnector3">
              <a:avLst>
                <a:gd name="adj1" fmla="val 199"/>
              </a:avLst>
            </a:prstGeom>
            <a:noFill/>
            <a:ln w="9525">
              <a:solidFill>
                <a:schemeClr val="hlink"/>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00" name="AutoShape 112"/>
            <p:cNvCxnSpPr>
              <a:cxnSpLocks noChangeShapeType="1"/>
              <a:stCxn id="18511" idx="3"/>
              <a:endCxn id="18563" idx="3"/>
            </p:cNvCxnSpPr>
            <p:nvPr/>
          </p:nvCxnSpPr>
          <p:spPr bwMode="auto">
            <a:xfrm rot="5400000" flipH="1">
              <a:off x="1265238" y="5262563"/>
              <a:ext cx="1225550" cy="361950"/>
            </a:xfrm>
            <a:prstGeom prst="bentConnector4">
              <a:avLst>
                <a:gd name="adj1" fmla="val 47926"/>
                <a:gd name="adj2" fmla="val 96051"/>
              </a:avLst>
            </a:prstGeom>
            <a:noFill/>
            <a:ln w="9525">
              <a:solidFill>
                <a:schemeClr val="hlink"/>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01" name="AutoShape 113"/>
            <p:cNvCxnSpPr>
              <a:cxnSpLocks noChangeShapeType="1"/>
              <a:stCxn id="18513" idx="3"/>
              <a:endCxn id="18566" idx="3"/>
            </p:cNvCxnSpPr>
            <p:nvPr/>
          </p:nvCxnSpPr>
          <p:spPr bwMode="auto">
            <a:xfrm rot="-5400000">
              <a:off x="2200279" y="5768976"/>
              <a:ext cx="434975" cy="139700"/>
            </a:xfrm>
            <a:prstGeom prst="bentConnector2">
              <a:avLst/>
            </a:prstGeom>
            <a:noFill/>
            <a:ln w="9525">
              <a:solidFill>
                <a:schemeClr val="hlink"/>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86002" name="Picture 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979" y="5011739"/>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003" name="Picture 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876925"/>
              <a:ext cx="32543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004" name="Picture 1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979" y="5443540"/>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17"/>
            <p:cNvGrpSpPr>
              <a:grpSpLocks/>
            </p:cNvGrpSpPr>
            <p:nvPr/>
          </p:nvGrpSpPr>
          <p:grpSpPr bwMode="auto">
            <a:xfrm rot="-5400000">
              <a:off x="4653759" y="5804696"/>
              <a:ext cx="215900" cy="719137"/>
              <a:chOff x="1746" y="1253"/>
              <a:chExt cx="136" cy="453"/>
            </a:xfrm>
          </p:grpSpPr>
          <p:pic>
            <p:nvPicPr>
              <p:cNvPr id="18501" name="Picture 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02" name="Rectangle 119"/>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nchor="ctr"/>
              <a:lstStyle/>
              <a:p>
                <a:pPr marL="182563" indent="-182563" algn="ctr">
                  <a:buFont typeface="Wingdings" pitchFamily="2" charset="2"/>
                  <a:buNone/>
                </a:pPr>
                <a:endParaRPr lang="en-US" sz="1200"/>
              </a:p>
            </p:txBody>
          </p:sp>
          <p:sp>
            <p:nvSpPr>
              <p:cNvPr id="18503" name="Rectangle 120"/>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04" name="Rectangle 121"/>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05" name="Rectangle 122"/>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06" name="Rectangle 123"/>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07" name="Rectangle 124"/>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086013" name="Text Box 125"/>
            <p:cNvSpPr txBox="1">
              <a:spLocks noChangeArrowheads="1"/>
            </p:cNvSpPr>
            <p:nvPr/>
          </p:nvSpPr>
          <p:spPr bwMode="auto">
            <a:xfrm>
              <a:off x="6372226" y="5481640"/>
              <a:ext cx="460062"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REL670</a:t>
              </a:r>
              <a:br>
                <a:rPr lang="en-US" sz="1000"/>
              </a:br>
              <a:r>
                <a:rPr lang="en-US" sz="1000"/>
                <a:t>Main X</a:t>
              </a:r>
            </a:p>
          </p:txBody>
        </p:sp>
        <p:sp>
          <p:nvSpPr>
            <p:cNvPr id="2086014" name="Text Box 126"/>
            <p:cNvSpPr txBox="1">
              <a:spLocks noChangeArrowheads="1"/>
            </p:cNvSpPr>
            <p:nvPr/>
          </p:nvSpPr>
          <p:spPr bwMode="auto">
            <a:xfrm>
              <a:off x="6372225" y="5013327"/>
              <a:ext cx="482504"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REC670</a:t>
              </a:r>
              <a:br>
                <a:rPr lang="en-US" sz="1000"/>
              </a:br>
              <a:r>
                <a:rPr lang="en-US" sz="1000"/>
                <a:t>Control</a:t>
              </a:r>
            </a:p>
          </p:txBody>
        </p:sp>
        <p:sp>
          <p:nvSpPr>
            <p:cNvPr id="2086015" name="Text Box 127"/>
            <p:cNvSpPr txBox="1">
              <a:spLocks noChangeArrowheads="1"/>
            </p:cNvSpPr>
            <p:nvPr/>
          </p:nvSpPr>
          <p:spPr bwMode="auto">
            <a:xfrm>
              <a:off x="6380166" y="5913440"/>
              <a:ext cx="474489"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REB500</a:t>
              </a:r>
              <a:br>
                <a:rPr lang="en-US" sz="1000"/>
              </a:br>
              <a:r>
                <a:rPr lang="en-US" sz="1000"/>
                <a:t>BFP</a:t>
              </a:r>
            </a:p>
          </p:txBody>
        </p:sp>
        <p:cxnSp>
          <p:nvCxnSpPr>
            <p:cNvPr id="2086016" name="AutoShape 128"/>
            <p:cNvCxnSpPr>
              <a:cxnSpLocks noChangeShapeType="1"/>
              <a:stCxn id="18507" idx="2"/>
              <a:endCxn id="2086003" idx="1"/>
            </p:cNvCxnSpPr>
            <p:nvPr/>
          </p:nvCxnSpPr>
          <p:spPr bwMode="auto">
            <a:xfrm flipV="1">
              <a:off x="5119688" y="6075365"/>
              <a:ext cx="900112" cy="88900"/>
            </a:xfrm>
            <a:prstGeom prst="bentConnector3">
              <a:avLst>
                <a:gd name="adj1" fmla="val 49912"/>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17" name="AutoShape 129"/>
            <p:cNvCxnSpPr>
              <a:cxnSpLocks noChangeShapeType="1"/>
              <a:stCxn id="18507" idx="2"/>
              <a:endCxn id="2086004" idx="1"/>
            </p:cNvCxnSpPr>
            <p:nvPr/>
          </p:nvCxnSpPr>
          <p:spPr bwMode="auto">
            <a:xfrm flipV="1">
              <a:off x="5119692" y="5635625"/>
              <a:ext cx="649287" cy="528638"/>
            </a:xfrm>
            <a:prstGeom prst="bentConnector3">
              <a:avLst>
                <a:gd name="adj1" fmla="val 4988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18" name="AutoShape 130"/>
            <p:cNvCxnSpPr>
              <a:cxnSpLocks noChangeShapeType="1"/>
              <a:stCxn id="18507" idx="2"/>
              <a:endCxn id="2086002" idx="1"/>
            </p:cNvCxnSpPr>
            <p:nvPr/>
          </p:nvCxnSpPr>
          <p:spPr bwMode="auto">
            <a:xfrm flipV="1">
              <a:off x="5119692" y="5203827"/>
              <a:ext cx="649287" cy="960438"/>
            </a:xfrm>
            <a:prstGeom prst="bentConnector3">
              <a:avLst>
                <a:gd name="adj1" fmla="val 4988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19" name="AutoShape 131"/>
            <p:cNvCxnSpPr>
              <a:cxnSpLocks noChangeShapeType="1"/>
              <a:stCxn id="18563" idx="3"/>
              <a:endCxn id="18504" idx="3"/>
            </p:cNvCxnSpPr>
            <p:nvPr/>
          </p:nvCxnSpPr>
          <p:spPr bwMode="auto">
            <a:xfrm rot="10800000" flipH="1" flipV="1">
              <a:off x="1697038" y="4830763"/>
              <a:ext cx="2919412" cy="1225550"/>
            </a:xfrm>
            <a:prstGeom prst="bentConnector4">
              <a:avLst>
                <a:gd name="adj1" fmla="val -2611"/>
                <a:gd name="adj2" fmla="val 89764"/>
              </a:avLst>
            </a:prstGeom>
            <a:noFill/>
            <a:ln w="952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20" name="AutoShape 132"/>
            <p:cNvCxnSpPr>
              <a:cxnSpLocks noChangeShapeType="1"/>
              <a:stCxn id="18503" idx="3"/>
              <a:endCxn id="18558" idx="3"/>
            </p:cNvCxnSpPr>
            <p:nvPr/>
          </p:nvCxnSpPr>
          <p:spPr bwMode="auto">
            <a:xfrm rot="5400000" flipH="1">
              <a:off x="4204495" y="5787232"/>
              <a:ext cx="411163" cy="127000"/>
            </a:xfrm>
            <a:prstGeom prst="bentConnector3">
              <a:avLst>
                <a:gd name="adj1" fmla="val 44014"/>
              </a:avLst>
            </a:prstGeom>
            <a:noFill/>
            <a:ln w="952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21" name="AutoShape 133"/>
            <p:cNvCxnSpPr>
              <a:cxnSpLocks noChangeShapeType="1"/>
              <a:stCxn id="18505" idx="3"/>
              <a:endCxn id="18554" idx="3"/>
            </p:cNvCxnSpPr>
            <p:nvPr/>
          </p:nvCxnSpPr>
          <p:spPr bwMode="auto">
            <a:xfrm rot="-5400000">
              <a:off x="4348165" y="5268913"/>
              <a:ext cx="1200150" cy="374650"/>
            </a:xfrm>
            <a:prstGeom prst="bentConnector3">
              <a:avLst>
                <a:gd name="adj1" fmla="val 7671"/>
              </a:avLst>
            </a:prstGeom>
            <a:noFill/>
            <a:ln w="952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86022" name="Picture 1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388" y="1663702"/>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023" name="Picture 1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217" y="2528890"/>
              <a:ext cx="3254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024" name="Picture 1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388" y="2095500"/>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37"/>
            <p:cNvGrpSpPr>
              <a:grpSpLocks/>
            </p:cNvGrpSpPr>
            <p:nvPr/>
          </p:nvGrpSpPr>
          <p:grpSpPr bwMode="auto">
            <a:xfrm rot="-5400000">
              <a:off x="4652171" y="1412081"/>
              <a:ext cx="215900" cy="719138"/>
              <a:chOff x="1746" y="1253"/>
              <a:chExt cx="136" cy="453"/>
            </a:xfrm>
          </p:grpSpPr>
          <p:pic>
            <p:nvPicPr>
              <p:cNvPr id="18494" name="Picture 1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5" name="Rectangle 139"/>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nchor="ctr"/>
              <a:lstStyle/>
              <a:p>
                <a:pPr marL="182563" indent="-182563" algn="ctr">
                  <a:buFont typeface="Wingdings" pitchFamily="2" charset="2"/>
                  <a:buNone/>
                </a:pPr>
                <a:endParaRPr lang="en-US" sz="1200"/>
              </a:p>
            </p:txBody>
          </p:sp>
          <p:sp>
            <p:nvSpPr>
              <p:cNvPr id="18496" name="Rectangle 140"/>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497" name="Rectangle 141"/>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498" name="Rectangle 142"/>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499" name="Rectangle 143"/>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8500" name="Rectangle 144"/>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086033" name="Text Box 145"/>
            <p:cNvSpPr txBox="1">
              <a:spLocks noChangeArrowheads="1"/>
            </p:cNvSpPr>
            <p:nvPr/>
          </p:nvSpPr>
          <p:spPr bwMode="auto">
            <a:xfrm>
              <a:off x="6370641" y="2133602"/>
              <a:ext cx="468077"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RET670</a:t>
              </a:r>
              <a:br>
                <a:rPr lang="en-US" sz="1000"/>
              </a:br>
              <a:r>
                <a:rPr lang="en-US" sz="1000"/>
                <a:t>Main X</a:t>
              </a:r>
            </a:p>
          </p:txBody>
        </p:sp>
        <p:sp>
          <p:nvSpPr>
            <p:cNvPr id="2086034" name="Text Box 146"/>
            <p:cNvSpPr txBox="1">
              <a:spLocks noChangeArrowheads="1"/>
            </p:cNvSpPr>
            <p:nvPr/>
          </p:nvSpPr>
          <p:spPr bwMode="auto">
            <a:xfrm>
              <a:off x="6370639" y="1665290"/>
              <a:ext cx="482504"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REC670</a:t>
              </a:r>
              <a:br>
                <a:rPr lang="en-US" sz="1000"/>
              </a:br>
              <a:r>
                <a:rPr lang="en-US" sz="1000"/>
                <a:t>Control</a:t>
              </a:r>
            </a:p>
          </p:txBody>
        </p:sp>
        <p:sp>
          <p:nvSpPr>
            <p:cNvPr id="2086035" name="Text Box 147"/>
            <p:cNvSpPr txBox="1">
              <a:spLocks noChangeArrowheads="1"/>
            </p:cNvSpPr>
            <p:nvPr/>
          </p:nvSpPr>
          <p:spPr bwMode="auto">
            <a:xfrm>
              <a:off x="6378578" y="2565402"/>
              <a:ext cx="474489"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a:t>REB500</a:t>
              </a:r>
              <a:br>
                <a:rPr lang="en-US" sz="1000"/>
              </a:br>
              <a:r>
                <a:rPr lang="en-US" sz="1000"/>
                <a:t>BFP</a:t>
              </a:r>
            </a:p>
          </p:txBody>
        </p:sp>
        <p:cxnSp>
          <p:nvCxnSpPr>
            <p:cNvPr id="2086036" name="AutoShape 148"/>
            <p:cNvCxnSpPr>
              <a:cxnSpLocks noChangeShapeType="1"/>
              <a:stCxn id="18500" idx="2"/>
              <a:endCxn id="2086023" idx="1"/>
            </p:cNvCxnSpPr>
            <p:nvPr/>
          </p:nvCxnSpPr>
          <p:spPr bwMode="auto">
            <a:xfrm>
              <a:off x="5118104" y="1770063"/>
              <a:ext cx="900113" cy="957262"/>
            </a:xfrm>
            <a:prstGeom prst="bentConnector3">
              <a:avLst>
                <a:gd name="adj1" fmla="val 34037"/>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37" name="AutoShape 149"/>
            <p:cNvCxnSpPr>
              <a:cxnSpLocks noChangeShapeType="1"/>
              <a:stCxn id="18500" idx="2"/>
              <a:endCxn id="2086024" idx="1"/>
            </p:cNvCxnSpPr>
            <p:nvPr/>
          </p:nvCxnSpPr>
          <p:spPr bwMode="auto">
            <a:xfrm>
              <a:off x="5118100" y="1770066"/>
              <a:ext cx="649288" cy="517525"/>
            </a:xfrm>
            <a:prstGeom prst="bentConnector3">
              <a:avLst>
                <a:gd name="adj1" fmla="val 4988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38" name="AutoShape 150"/>
            <p:cNvCxnSpPr>
              <a:cxnSpLocks noChangeShapeType="1"/>
              <a:stCxn id="18500" idx="2"/>
              <a:endCxn id="2086022" idx="1"/>
            </p:cNvCxnSpPr>
            <p:nvPr/>
          </p:nvCxnSpPr>
          <p:spPr bwMode="auto">
            <a:xfrm>
              <a:off x="5118100" y="1770063"/>
              <a:ext cx="649288" cy="85726"/>
            </a:xfrm>
            <a:prstGeom prst="bentConnector3">
              <a:avLst>
                <a:gd name="adj1" fmla="val 4988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39" name="AutoShape 151"/>
            <p:cNvCxnSpPr>
              <a:cxnSpLocks noChangeShapeType="1"/>
              <a:stCxn id="18496" idx="1"/>
              <a:endCxn id="18571" idx="3"/>
            </p:cNvCxnSpPr>
            <p:nvPr/>
          </p:nvCxnSpPr>
          <p:spPr bwMode="auto">
            <a:xfrm rot="5400000">
              <a:off x="4203703" y="1965327"/>
              <a:ext cx="355600" cy="180975"/>
            </a:xfrm>
            <a:prstGeom prst="bentConnector2">
              <a:avLst/>
            </a:prstGeom>
            <a:noFill/>
            <a:ln w="9525">
              <a:solidFill>
                <a:schemeClr val="hlink"/>
              </a:solidFill>
              <a:prstDash val="lg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40" name="AutoShape 152"/>
            <p:cNvCxnSpPr>
              <a:cxnSpLocks noChangeShapeType="1"/>
              <a:stCxn id="18499" idx="1"/>
              <a:endCxn id="18574" idx="3"/>
            </p:cNvCxnSpPr>
            <p:nvPr/>
          </p:nvCxnSpPr>
          <p:spPr bwMode="auto">
            <a:xfrm rot="16200000" flipH="1">
              <a:off x="4420396" y="2361408"/>
              <a:ext cx="1144588" cy="177800"/>
            </a:xfrm>
            <a:prstGeom prst="bentConnector4">
              <a:avLst>
                <a:gd name="adj1" fmla="val 47713"/>
                <a:gd name="adj2" fmla="val 142856"/>
              </a:avLst>
            </a:prstGeom>
            <a:noFill/>
            <a:ln w="9525">
              <a:solidFill>
                <a:schemeClr val="hlink"/>
              </a:solidFill>
              <a:prstDash val="lg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041" name="AutoShape 153"/>
            <p:cNvCxnSpPr>
              <a:cxnSpLocks noChangeShapeType="1"/>
              <a:stCxn id="18498" idx="1"/>
              <a:endCxn id="18558" idx="3"/>
            </p:cNvCxnSpPr>
            <p:nvPr/>
          </p:nvCxnSpPr>
          <p:spPr bwMode="auto">
            <a:xfrm rot="5400000">
              <a:off x="2669385" y="3555207"/>
              <a:ext cx="3767137" cy="412750"/>
            </a:xfrm>
            <a:prstGeom prst="bentConnector3">
              <a:avLst>
                <a:gd name="adj1" fmla="val 18833"/>
              </a:avLst>
            </a:prstGeom>
            <a:noFill/>
            <a:ln w="9525">
              <a:solidFill>
                <a:schemeClr val="hlink"/>
              </a:solidFill>
              <a:prstDash val="lg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93" name="Rectangle 3"/>
            <p:cNvSpPr>
              <a:spLocks noChangeArrowheads="1"/>
            </p:cNvSpPr>
            <p:nvPr/>
          </p:nvSpPr>
          <p:spPr bwMode="auto">
            <a:xfrm>
              <a:off x="6911978" y="1584325"/>
              <a:ext cx="201612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2563" indent="-182563"/>
              <a:r>
                <a:rPr lang="en-US" sz="1700"/>
                <a:t>The picture shows simplified one of two fully redundant protection systems</a:t>
              </a:r>
            </a:p>
            <a:p>
              <a:pPr marL="182563" indent="-182563"/>
              <a:endParaRPr lang="en-US" sz="1700"/>
            </a:p>
          </p:txBody>
        </p:sp>
        <p:sp>
          <p:nvSpPr>
            <p:cNvPr id="156" name="Rectangle 155"/>
            <p:cNvSpPr/>
            <p:nvPr/>
          </p:nvSpPr>
          <p:spPr bwMode="auto">
            <a:xfrm rot="18700532">
              <a:off x="2212061" y="2735360"/>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7" name="Rectangle 156"/>
            <p:cNvSpPr/>
            <p:nvPr/>
          </p:nvSpPr>
          <p:spPr bwMode="auto">
            <a:xfrm rot="18700532">
              <a:off x="4408305" y="2807368"/>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8" name="Rectangle 157"/>
            <p:cNvSpPr/>
            <p:nvPr/>
          </p:nvSpPr>
          <p:spPr bwMode="auto">
            <a:xfrm rot="18700532">
              <a:off x="2248065" y="4931604"/>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9" name="Rectangle 158"/>
            <p:cNvSpPr/>
            <p:nvPr/>
          </p:nvSpPr>
          <p:spPr bwMode="auto">
            <a:xfrm rot="18700532">
              <a:off x="4408305" y="4859595"/>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grpSp>
      <p:sp>
        <p:nvSpPr>
          <p:cNvPr id="18" name="Date Placeholder 17"/>
          <p:cNvSpPr>
            <a:spLocks noGrp="1"/>
          </p:cNvSpPr>
          <p:nvPr>
            <p:ph type="dt" sz="half" idx="15"/>
          </p:nvPr>
        </p:nvSpPr>
        <p:spPr>
          <a:xfrm>
            <a:off x="225263" y="6566848"/>
            <a:ext cx="592889" cy="108871"/>
          </a:xfrm>
        </p:spPr>
        <p:txBody>
          <a:bodyPr/>
          <a:lstStyle/>
          <a:p>
            <a:fld id="{77ED02E7-F066-42DA-B87C-3B0B5F48D8E6}" type="datetime4">
              <a:rPr lang="en-US" smtClean="0"/>
              <a:t>August 7, 2014</a:t>
            </a:fld>
            <a:endParaRPr lang="de-DE" dirty="0"/>
          </a:p>
        </p:txBody>
      </p:sp>
      <p:sp>
        <p:nvSpPr>
          <p:cNvPr id="19" name="Slide Number Placeholder 18"/>
          <p:cNvSpPr>
            <a:spLocks noGrp="1"/>
          </p:cNvSpPr>
          <p:nvPr>
            <p:ph type="sldNum" sz="quarter" idx="16"/>
          </p:nvPr>
        </p:nvSpPr>
        <p:spPr/>
        <p:txBody>
          <a:bodyPr/>
          <a:lstStyle/>
          <a:p>
            <a:r>
              <a:rPr lang="de-DE" smtClean="0"/>
              <a:t>| Slide </a:t>
            </a:r>
            <a:fld id="{CF363E95-653D-48D7-8EB0-A81FED805B5F}" type="slidenum">
              <a:rPr lang="de-DE" smtClean="0"/>
              <a:pPr/>
              <a:t>24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859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59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59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58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59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5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59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897" grpId="0" animBg="1"/>
      <p:bldP spid="2085979" grpId="0"/>
      <p:bldP spid="2085980" grpId="0"/>
      <p:bldP spid="2085981" grpId="0"/>
      <p:bldP spid="2085996" grpId="0"/>
      <p:bldP spid="2085997" grpId="0"/>
      <p:bldP spid="20859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IEC 61850 compliant SA system</a:t>
            </a:r>
          </a:p>
        </p:txBody>
      </p:sp>
      <p:sp>
        <p:nvSpPr>
          <p:cNvPr id="9220" name="Rectangle 3"/>
          <p:cNvSpPr>
            <a:spLocks noGrp="1" noChangeArrowheads="1"/>
          </p:cNvSpPr>
          <p:nvPr>
            <p:ph type="body" idx="1"/>
          </p:nvPr>
        </p:nvSpPr>
        <p:spPr/>
        <p:txBody>
          <a:bodyPr/>
          <a:lstStyle/>
          <a:p>
            <a:pPr eaLnBrk="1" hangingPunct="1"/>
            <a:endParaRPr lang="en-US" smtClean="0"/>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066800"/>
            <a:ext cx="8712200" cy="51546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p:cNvSpPr txBox="1">
            <a:spLocks noChangeArrowheads="1"/>
          </p:cNvSpPr>
          <p:nvPr/>
        </p:nvSpPr>
        <p:spPr bwMode="auto">
          <a:xfrm>
            <a:off x="2555877" y="3360738"/>
            <a:ext cx="973023" cy="21544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400" b="1">
                <a:solidFill>
                  <a:schemeClr val="tx2"/>
                </a:solidFill>
              </a:rPr>
              <a:t>Station bus</a:t>
            </a:r>
          </a:p>
        </p:txBody>
      </p:sp>
      <p:sp>
        <p:nvSpPr>
          <p:cNvPr id="9223" name="Text Box 7"/>
          <p:cNvSpPr txBox="1">
            <a:spLocks noChangeArrowheads="1"/>
          </p:cNvSpPr>
          <p:nvPr/>
        </p:nvSpPr>
        <p:spPr bwMode="auto">
          <a:xfrm>
            <a:off x="3240089" y="4905375"/>
            <a:ext cx="697307"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400" b="1">
                <a:solidFill>
                  <a:schemeClr val="accent2"/>
                </a:solidFill>
              </a:rPr>
              <a:t>Process</a:t>
            </a:r>
            <a:br>
              <a:rPr lang="en-US" sz="1400" b="1">
                <a:solidFill>
                  <a:schemeClr val="accent2"/>
                </a:solidFill>
              </a:rPr>
            </a:br>
            <a:r>
              <a:rPr lang="en-US" sz="1400" b="1">
                <a:solidFill>
                  <a:schemeClr val="accent2"/>
                </a:solidFill>
              </a:rPr>
              <a:t>bus</a:t>
            </a:r>
          </a:p>
        </p:txBody>
      </p:sp>
      <p:sp>
        <p:nvSpPr>
          <p:cNvPr id="2" name="Date Placeholder 1"/>
          <p:cNvSpPr>
            <a:spLocks noGrp="1"/>
          </p:cNvSpPr>
          <p:nvPr>
            <p:ph type="dt" sz="half" idx="15"/>
          </p:nvPr>
        </p:nvSpPr>
        <p:spPr/>
        <p:txBody>
          <a:bodyPr/>
          <a:lstStyle/>
          <a:p>
            <a:fld id="{B41A7B6E-D302-454F-8788-3FC0427CAD59}"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25</a:t>
            </a:fld>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descr="RED670_ansi_single_white_2475x2085_720"/>
          <p:cNvPicPr>
            <a:picLocks noChangeAspect="1" noChangeArrowheads="1"/>
          </p:cNvPicPr>
          <p:nvPr/>
        </p:nvPicPr>
        <p:blipFill>
          <a:blip r:embed="rId2"/>
          <a:srcRect/>
          <a:stretch>
            <a:fillRect/>
          </a:stretch>
        </p:blipFill>
        <p:spPr bwMode="auto">
          <a:xfrm>
            <a:off x="1398589" y="1219200"/>
            <a:ext cx="3178175" cy="2677546"/>
          </a:xfrm>
          <a:prstGeom prst="rect">
            <a:avLst/>
          </a:prstGeom>
          <a:noFill/>
        </p:spPr>
      </p:pic>
      <p:sp>
        <p:nvSpPr>
          <p:cNvPr id="10243" name="Rectangle 2"/>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670 series protection and control IEDs</a:t>
            </a:r>
          </a:p>
        </p:txBody>
      </p:sp>
      <p:sp>
        <p:nvSpPr>
          <p:cNvPr id="10244" name="Rectangle 3"/>
          <p:cNvSpPr>
            <a:spLocks noGrp="1" noChangeArrowheads="1"/>
          </p:cNvSpPr>
          <p:nvPr>
            <p:ph type="body" idx="4294967295"/>
          </p:nvPr>
        </p:nvSpPr>
        <p:spPr>
          <a:xfrm>
            <a:off x="4643438" y="1367858"/>
            <a:ext cx="3816350" cy="4897438"/>
          </a:xfrm>
        </p:spPr>
        <p:txBody>
          <a:bodyPr>
            <a:normAutofit lnSpcReduction="10000"/>
          </a:bodyPr>
          <a:lstStyle/>
          <a:p>
            <a:pPr eaLnBrk="1" hangingPunct="1"/>
            <a:r>
              <a:rPr lang="en-US" sz="1600" smtClean="0"/>
              <a:t>670 series high-end protection and control IEDs with IEC 61850-9-2LE:</a:t>
            </a:r>
          </a:p>
          <a:p>
            <a:pPr lvl="1" eaLnBrk="1" hangingPunct="1"/>
            <a:r>
              <a:rPr lang="en-US" sz="1600" smtClean="0"/>
              <a:t>Bay control IED	REC670</a:t>
            </a:r>
          </a:p>
          <a:p>
            <a:pPr lvl="1" eaLnBrk="1" hangingPunct="1"/>
            <a:r>
              <a:rPr lang="en-US" sz="1600" smtClean="0"/>
              <a:t>Line distance protection	REL670</a:t>
            </a:r>
          </a:p>
          <a:p>
            <a:pPr lvl="1" eaLnBrk="1" hangingPunct="1"/>
            <a:r>
              <a:rPr lang="en-US" sz="1600" smtClean="0"/>
              <a:t>Line differential	RED670</a:t>
            </a:r>
          </a:p>
          <a:p>
            <a:pPr lvl="1" eaLnBrk="1" hangingPunct="1"/>
            <a:r>
              <a:rPr lang="en-US" sz="1600" smtClean="0"/>
              <a:t>Transformer protection	RET670</a:t>
            </a:r>
            <a:br>
              <a:rPr lang="en-US" sz="1600" smtClean="0"/>
            </a:br>
            <a:endParaRPr lang="en-US" sz="1600" smtClean="0"/>
          </a:p>
          <a:p>
            <a:pPr eaLnBrk="1" hangingPunct="1"/>
            <a:r>
              <a:rPr lang="en-US" sz="1600" smtClean="0"/>
              <a:t>All IEDs can have a 1PPS input for synchronized sampling</a:t>
            </a:r>
          </a:p>
          <a:p>
            <a:pPr eaLnBrk="1" hangingPunct="1"/>
            <a:r>
              <a:rPr lang="en-US" sz="1600" smtClean="0"/>
              <a:t>All devices support mixed mode with conventional CT and VT interfaces</a:t>
            </a:r>
            <a:br>
              <a:rPr lang="en-US" sz="1600" smtClean="0"/>
            </a:br>
            <a:r>
              <a:rPr lang="en-US" sz="1600" smtClean="0">
                <a:solidFill>
                  <a:schemeClr val="tx1"/>
                </a:solidFill>
              </a:rPr>
              <a:t>eg,</a:t>
            </a:r>
            <a:r>
              <a:rPr lang="en-US" sz="1600" smtClean="0"/>
              <a:t> transformer low-voltage side for transformer differential protection</a:t>
            </a:r>
          </a:p>
          <a:p>
            <a:pPr eaLnBrk="1" hangingPunct="1"/>
            <a:r>
              <a:rPr lang="en-US" sz="1600" smtClean="0"/>
              <a:t>Line differential protection runs with conventional and 9-2 remot</a:t>
            </a:r>
            <a:r>
              <a:rPr lang="en-US" sz="1600" smtClean="0">
                <a:solidFill>
                  <a:schemeClr val="tx1"/>
                </a:solidFill>
              </a:rPr>
              <a:t>e-e</a:t>
            </a:r>
            <a:r>
              <a:rPr lang="en-US" sz="1600" smtClean="0"/>
              <a:t>nd substations</a:t>
            </a:r>
          </a:p>
        </p:txBody>
      </p:sp>
      <p:sp>
        <p:nvSpPr>
          <p:cNvPr id="10246" name="Line 12"/>
          <p:cNvSpPr>
            <a:spLocks noChangeShapeType="1"/>
          </p:cNvSpPr>
          <p:nvPr/>
        </p:nvSpPr>
        <p:spPr bwMode="auto">
          <a:xfrm>
            <a:off x="2425700" y="4682558"/>
            <a:ext cx="0" cy="36036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Text Box 13"/>
          <p:cNvSpPr txBox="1">
            <a:spLocks noChangeArrowheads="1"/>
          </p:cNvSpPr>
          <p:nvPr/>
        </p:nvSpPr>
        <p:spPr bwMode="auto">
          <a:xfrm>
            <a:off x="1439864" y="4466660"/>
            <a:ext cx="1176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sz="1000" b="1">
                <a:solidFill>
                  <a:schemeClr val="accent1"/>
                </a:solidFill>
                <a:cs typeface="Arial" charset="0"/>
              </a:rPr>
              <a:t>IEC 61850-9-2LE</a:t>
            </a:r>
          </a:p>
        </p:txBody>
      </p:sp>
      <p:sp>
        <p:nvSpPr>
          <p:cNvPr id="10248" name="Line 25"/>
          <p:cNvSpPr>
            <a:spLocks noChangeShapeType="1"/>
          </p:cNvSpPr>
          <p:nvPr/>
        </p:nvSpPr>
        <p:spPr bwMode="auto">
          <a:xfrm>
            <a:off x="3009902" y="5763645"/>
            <a:ext cx="963613" cy="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49" name="Oval 26"/>
          <p:cNvSpPr>
            <a:spLocks noChangeArrowheads="1"/>
          </p:cNvSpPr>
          <p:nvPr/>
        </p:nvSpPr>
        <p:spPr bwMode="auto">
          <a:xfrm>
            <a:off x="3492500" y="5655695"/>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0250" name="Oval 27"/>
          <p:cNvSpPr>
            <a:spLocks noChangeArrowheads="1"/>
          </p:cNvSpPr>
          <p:nvPr/>
        </p:nvSpPr>
        <p:spPr bwMode="auto">
          <a:xfrm>
            <a:off x="3097213" y="5295334"/>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0251" name="Oval 28"/>
          <p:cNvSpPr>
            <a:spLocks noChangeArrowheads="1"/>
          </p:cNvSpPr>
          <p:nvPr/>
        </p:nvSpPr>
        <p:spPr bwMode="auto">
          <a:xfrm>
            <a:off x="3097213" y="5403284"/>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0252" name="Line 29"/>
          <p:cNvSpPr>
            <a:spLocks noChangeShapeType="1"/>
          </p:cNvSpPr>
          <p:nvPr/>
        </p:nvSpPr>
        <p:spPr bwMode="auto">
          <a:xfrm>
            <a:off x="3205163" y="5619184"/>
            <a:ext cx="0" cy="144462"/>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3" name="Line 30"/>
          <p:cNvSpPr>
            <a:spLocks noChangeShapeType="1"/>
          </p:cNvSpPr>
          <p:nvPr/>
        </p:nvSpPr>
        <p:spPr bwMode="auto">
          <a:xfrm flipH="1">
            <a:off x="2570163" y="3890395"/>
            <a:ext cx="0" cy="7921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32"/>
          <p:cNvSpPr>
            <a:spLocks noChangeShapeType="1"/>
          </p:cNvSpPr>
          <p:nvPr/>
        </p:nvSpPr>
        <p:spPr bwMode="auto">
          <a:xfrm flipH="1" flipV="1">
            <a:off x="3205163" y="5042921"/>
            <a:ext cx="0" cy="252413"/>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5" name="Line 33"/>
          <p:cNvSpPr>
            <a:spLocks noChangeShapeType="1"/>
          </p:cNvSpPr>
          <p:nvPr/>
        </p:nvSpPr>
        <p:spPr bwMode="auto">
          <a:xfrm flipH="1" flipV="1">
            <a:off x="2857501" y="5042921"/>
            <a:ext cx="347663"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6" name="Line 34"/>
          <p:cNvSpPr>
            <a:spLocks noChangeShapeType="1"/>
          </p:cNvSpPr>
          <p:nvPr/>
        </p:nvSpPr>
        <p:spPr bwMode="auto">
          <a:xfrm flipV="1">
            <a:off x="2857500" y="3896746"/>
            <a:ext cx="0" cy="1138238"/>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7" name="Line 35"/>
          <p:cNvSpPr>
            <a:spLocks noChangeShapeType="1"/>
          </p:cNvSpPr>
          <p:nvPr/>
        </p:nvSpPr>
        <p:spPr bwMode="auto">
          <a:xfrm flipH="1" flipV="1">
            <a:off x="3598864" y="4934971"/>
            <a:ext cx="1587" cy="720725"/>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8" name="Line 39"/>
          <p:cNvSpPr>
            <a:spLocks noChangeShapeType="1"/>
          </p:cNvSpPr>
          <p:nvPr/>
        </p:nvSpPr>
        <p:spPr bwMode="auto">
          <a:xfrm>
            <a:off x="2317750" y="4971483"/>
            <a:ext cx="0" cy="263525"/>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59" name="Picture 40" descr="Sen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440" y="5150870"/>
            <a:ext cx="828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7388" y="4790510"/>
            <a:ext cx="684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Line 30"/>
          <p:cNvSpPr>
            <a:spLocks noChangeShapeType="1"/>
          </p:cNvSpPr>
          <p:nvPr/>
        </p:nvSpPr>
        <p:spPr bwMode="auto">
          <a:xfrm>
            <a:off x="1476377" y="4682558"/>
            <a:ext cx="25193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33"/>
          <p:cNvSpPr>
            <a:spLocks noChangeShapeType="1"/>
          </p:cNvSpPr>
          <p:nvPr/>
        </p:nvSpPr>
        <p:spPr bwMode="auto">
          <a:xfrm flipH="1" flipV="1">
            <a:off x="2987677" y="4934970"/>
            <a:ext cx="600075"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64" name="Line 34"/>
          <p:cNvSpPr>
            <a:spLocks noChangeShapeType="1"/>
          </p:cNvSpPr>
          <p:nvPr/>
        </p:nvSpPr>
        <p:spPr bwMode="auto">
          <a:xfrm flipV="1">
            <a:off x="2987675" y="4444435"/>
            <a:ext cx="0" cy="490537"/>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26" name="Picture 8" descr="RED670_ansi_single_white_2475x2085_720"/>
          <p:cNvPicPr>
            <a:picLocks noChangeAspect="1" noChangeArrowheads="1"/>
          </p:cNvPicPr>
          <p:nvPr/>
        </p:nvPicPr>
        <p:blipFill>
          <a:blip r:embed="rId2"/>
          <a:srcRect/>
          <a:stretch>
            <a:fillRect/>
          </a:stretch>
        </p:blipFill>
        <p:spPr bwMode="auto">
          <a:xfrm>
            <a:off x="2116139" y="3316967"/>
            <a:ext cx="1376363" cy="1159556"/>
          </a:xfrm>
          <a:prstGeom prst="rect">
            <a:avLst/>
          </a:prstGeom>
          <a:noFill/>
        </p:spPr>
      </p:pic>
      <p:sp>
        <p:nvSpPr>
          <p:cNvPr id="2" name="Date Placeholder 1"/>
          <p:cNvSpPr>
            <a:spLocks noGrp="1"/>
          </p:cNvSpPr>
          <p:nvPr>
            <p:ph type="dt" sz="half" idx="15"/>
          </p:nvPr>
        </p:nvSpPr>
        <p:spPr/>
        <p:txBody>
          <a:bodyPr/>
          <a:lstStyle/>
          <a:p>
            <a:fld id="{CE3950B0-F813-4B4E-A68C-07EF9378539E}"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26</a:t>
            </a:fld>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25661"/>
          <a:stretch>
            <a:fillRect/>
          </a:stretch>
        </p:blipFill>
        <p:spPr bwMode="auto">
          <a:xfrm>
            <a:off x="2555877" y="3679825"/>
            <a:ext cx="11525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REB500 busbar and breaker failure protection system</a:t>
            </a:r>
          </a:p>
        </p:txBody>
      </p:sp>
      <p:sp>
        <p:nvSpPr>
          <p:cNvPr id="11269" name="Rectangle 3"/>
          <p:cNvSpPr>
            <a:spLocks noGrp="1" noChangeArrowheads="1"/>
          </p:cNvSpPr>
          <p:nvPr>
            <p:ph type="body" idx="4294967295"/>
          </p:nvPr>
        </p:nvSpPr>
        <p:spPr>
          <a:xfrm>
            <a:off x="4643440" y="1447800"/>
            <a:ext cx="3565525" cy="4579937"/>
          </a:xfrm>
        </p:spPr>
        <p:txBody>
          <a:bodyPr>
            <a:normAutofit/>
          </a:bodyPr>
          <a:lstStyle/>
          <a:p>
            <a:pPr eaLnBrk="1" hangingPunct="1"/>
            <a:r>
              <a:rPr lang="en-US" sz="1600" smtClean="0"/>
              <a:t>REB500 decentralized busbar protection system is fully compliant with IEC 61850-9-2LE</a:t>
            </a:r>
          </a:p>
          <a:p>
            <a:pPr lvl="1" eaLnBrk="1" hangingPunct="1"/>
            <a:r>
              <a:rPr lang="en-US" sz="1600" smtClean="0"/>
              <a:t>Busbar protection</a:t>
            </a:r>
          </a:p>
          <a:p>
            <a:pPr lvl="1" eaLnBrk="1" hangingPunct="1"/>
            <a:r>
              <a:rPr lang="en-US" sz="1600" smtClean="0"/>
              <a:t>Breaker failure protection</a:t>
            </a:r>
          </a:p>
          <a:p>
            <a:pPr lvl="1" eaLnBrk="1" hangingPunct="1"/>
            <a:r>
              <a:rPr lang="en-US" sz="1600" smtClean="0"/>
              <a:t>End-fault protection</a:t>
            </a:r>
          </a:p>
          <a:p>
            <a:pPr lvl="1" eaLnBrk="1" hangingPunct="1"/>
            <a:endParaRPr lang="en-US" sz="1600" smtClean="0"/>
          </a:p>
          <a:p>
            <a:pPr eaLnBrk="1" hangingPunct="1"/>
            <a:r>
              <a:rPr lang="en-US" sz="1600" smtClean="0"/>
              <a:t>Seamless combination of bay units with IEC 61850-9-2LE</a:t>
            </a:r>
            <a:br>
              <a:rPr lang="en-US" sz="1600" smtClean="0"/>
            </a:br>
            <a:r>
              <a:rPr lang="en-US" sz="1600" smtClean="0"/>
              <a:t>and conventional bay units in one system</a:t>
            </a:r>
          </a:p>
          <a:p>
            <a:pPr lvl="1" eaLnBrk="1" hangingPunct="1"/>
            <a:r>
              <a:rPr lang="en-US" sz="1600" smtClean="0"/>
              <a:t>This allows flexible extension of conventional substations</a:t>
            </a:r>
          </a:p>
          <a:p>
            <a:pPr eaLnBrk="1" hangingPunct="1"/>
            <a:endParaRPr lang="en-US" sz="1600" smtClean="0"/>
          </a:p>
        </p:txBody>
      </p:sp>
      <p:pic>
        <p:nvPicPr>
          <p:cNvPr id="112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465" y="1447800"/>
            <a:ext cx="18240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865" y="2624137"/>
            <a:ext cx="6826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617787"/>
            <a:ext cx="692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740" y="2586038"/>
            <a:ext cx="6937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8"/>
          <p:cNvSpPr>
            <a:spLocks noChangeShapeType="1"/>
          </p:cNvSpPr>
          <p:nvPr/>
        </p:nvSpPr>
        <p:spPr bwMode="auto">
          <a:xfrm flipV="1">
            <a:off x="1828800" y="2447925"/>
            <a:ext cx="0" cy="215900"/>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5" name="Line 9"/>
          <p:cNvSpPr>
            <a:spLocks noChangeShapeType="1"/>
          </p:cNvSpPr>
          <p:nvPr/>
        </p:nvSpPr>
        <p:spPr bwMode="auto">
          <a:xfrm flipV="1">
            <a:off x="2498725" y="2482851"/>
            <a:ext cx="0" cy="142876"/>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6" name="Line 10"/>
          <p:cNvSpPr>
            <a:spLocks noChangeShapeType="1"/>
          </p:cNvSpPr>
          <p:nvPr/>
        </p:nvSpPr>
        <p:spPr bwMode="auto">
          <a:xfrm flipV="1">
            <a:off x="3305175" y="2378076"/>
            <a:ext cx="0" cy="215900"/>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7" name="Line 11"/>
          <p:cNvSpPr>
            <a:spLocks noChangeShapeType="1"/>
          </p:cNvSpPr>
          <p:nvPr/>
        </p:nvSpPr>
        <p:spPr bwMode="auto">
          <a:xfrm>
            <a:off x="3105150" y="2379663"/>
            <a:ext cx="203200" cy="0"/>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8" name="Line 12"/>
          <p:cNvSpPr>
            <a:spLocks noChangeShapeType="1"/>
          </p:cNvSpPr>
          <p:nvPr/>
        </p:nvSpPr>
        <p:spPr bwMode="auto">
          <a:xfrm>
            <a:off x="2425700" y="4776788"/>
            <a:ext cx="0" cy="36036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Text Box 13"/>
          <p:cNvSpPr txBox="1">
            <a:spLocks noChangeArrowheads="1"/>
          </p:cNvSpPr>
          <p:nvPr/>
        </p:nvSpPr>
        <p:spPr bwMode="auto">
          <a:xfrm>
            <a:off x="1439864" y="4560889"/>
            <a:ext cx="1176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sz="1000" b="1">
                <a:solidFill>
                  <a:schemeClr val="accent1"/>
                </a:solidFill>
                <a:cs typeface="Arial" charset="0"/>
              </a:rPr>
              <a:t>IEC 61850-9-2LE</a:t>
            </a:r>
          </a:p>
        </p:txBody>
      </p:sp>
      <p:sp>
        <p:nvSpPr>
          <p:cNvPr id="11280" name="Line 25"/>
          <p:cNvSpPr>
            <a:spLocks noChangeShapeType="1"/>
          </p:cNvSpPr>
          <p:nvPr/>
        </p:nvSpPr>
        <p:spPr bwMode="auto">
          <a:xfrm>
            <a:off x="3009902" y="5835651"/>
            <a:ext cx="963613" cy="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81" name="Oval 26"/>
          <p:cNvSpPr>
            <a:spLocks noChangeArrowheads="1"/>
          </p:cNvSpPr>
          <p:nvPr/>
        </p:nvSpPr>
        <p:spPr bwMode="auto">
          <a:xfrm>
            <a:off x="3492500" y="5727701"/>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1282" name="Oval 27"/>
          <p:cNvSpPr>
            <a:spLocks noChangeArrowheads="1"/>
          </p:cNvSpPr>
          <p:nvPr/>
        </p:nvSpPr>
        <p:spPr bwMode="auto">
          <a:xfrm>
            <a:off x="3097213" y="5367338"/>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1283" name="Oval 28"/>
          <p:cNvSpPr>
            <a:spLocks noChangeArrowheads="1"/>
          </p:cNvSpPr>
          <p:nvPr/>
        </p:nvSpPr>
        <p:spPr bwMode="auto">
          <a:xfrm>
            <a:off x="3097213" y="5475288"/>
            <a:ext cx="215900" cy="215900"/>
          </a:xfrm>
          <a:prstGeom prst="ellipse">
            <a:avLst/>
          </a:prstGeom>
          <a:noFill/>
          <a:ln w="1270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11284" name="Line 29"/>
          <p:cNvSpPr>
            <a:spLocks noChangeShapeType="1"/>
          </p:cNvSpPr>
          <p:nvPr/>
        </p:nvSpPr>
        <p:spPr bwMode="auto">
          <a:xfrm>
            <a:off x="3205163" y="5691188"/>
            <a:ext cx="0" cy="144463"/>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85" name="Line 30"/>
          <p:cNvSpPr>
            <a:spLocks noChangeShapeType="1"/>
          </p:cNvSpPr>
          <p:nvPr/>
        </p:nvSpPr>
        <p:spPr bwMode="auto">
          <a:xfrm>
            <a:off x="2627313" y="4611687"/>
            <a:ext cx="0" cy="1793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32"/>
          <p:cNvSpPr>
            <a:spLocks noChangeShapeType="1"/>
          </p:cNvSpPr>
          <p:nvPr/>
        </p:nvSpPr>
        <p:spPr bwMode="auto">
          <a:xfrm flipH="1" flipV="1">
            <a:off x="3203575" y="5151438"/>
            <a:ext cx="0" cy="21590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87" name="Line 33"/>
          <p:cNvSpPr>
            <a:spLocks noChangeShapeType="1"/>
          </p:cNvSpPr>
          <p:nvPr/>
        </p:nvSpPr>
        <p:spPr bwMode="auto">
          <a:xfrm flipH="1">
            <a:off x="3203577" y="5151437"/>
            <a:ext cx="288925"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88" name="Line 34"/>
          <p:cNvSpPr>
            <a:spLocks noChangeShapeType="1"/>
          </p:cNvSpPr>
          <p:nvPr/>
        </p:nvSpPr>
        <p:spPr bwMode="auto">
          <a:xfrm flipH="1" flipV="1">
            <a:off x="3492500" y="4502151"/>
            <a:ext cx="0" cy="649288"/>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89" name="Line 35"/>
          <p:cNvSpPr>
            <a:spLocks noChangeShapeType="1"/>
          </p:cNvSpPr>
          <p:nvPr/>
        </p:nvSpPr>
        <p:spPr bwMode="auto">
          <a:xfrm flipH="1" flipV="1">
            <a:off x="3600450" y="4575175"/>
            <a:ext cx="0" cy="1152526"/>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90" name="Line 39"/>
          <p:cNvSpPr>
            <a:spLocks noChangeShapeType="1"/>
          </p:cNvSpPr>
          <p:nvPr/>
        </p:nvSpPr>
        <p:spPr bwMode="auto">
          <a:xfrm>
            <a:off x="2317750" y="5065713"/>
            <a:ext cx="0" cy="263525"/>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91" name="Picture 40" descr="Sens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440" y="5245101"/>
            <a:ext cx="828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7388" y="4884737"/>
            <a:ext cx="684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Line 30"/>
          <p:cNvSpPr>
            <a:spLocks noChangeShapeType="1"/>
          </p:cNvSpPr>
          <p:nvPr/>
        </p:nvSpPr>
        <p:spPr bwMode="auto">
          <a:xfrm>
            <a:off x="1476377" y="4776787"/>
            <a:ext cx="25193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9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713" y="4035426"/>
            <a:ext cx="4556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7927" y="4035426"/>
            <a:ext cx="4556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5"/>
          </p:nvPr>
        </p:nvSpPr>
        <p:spPr/>
        <p:txBody>
          <a:bodyPr/>
          <a:lstStyle/>
          <a:p>
            <a:fld id="{6A80346E-2C97-491F-8643-DB6A0FA35877}"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27</a:t>
            </a:fld>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CP-MUP merging unit for protection and control</a:t>
            </a:r>
          </a:p>
        </p:txBody>
      </p:sp>
      <p:sp>
        <p:nvSpPr>
          <p:cNvPr id="12292" name="Rectangle 3"/>
          <p:cNvSpPr>
            <a:spLocks noGrp="1" noChangeArrowheads="1"/>
          </p:cNvSpPr>
          <p:nvPr>
            <p:ph type="body" idx="4294967295"/>
          </p:nvPr>
        </p:nvSpPr>
        <p:spPr>
          <a:xfrm>
            <a:off x="4643438" y="1219200"/>
            <a:ext cx="3168650" cy="4616450"/>
          </a:xfrm>
        </p:spPr>
        <p:txBody>
          <a:bodyPr>
            <a:normAutofit/>
          </a:bodyPr>
          <a:lstStyle/>
          <a:p>
            <a:pPr eaLnBrk="1" hangingPunct="1"/>
            <a:r>
              <a:rPr lang="en-US" sz="1600" b="1" dirty="0" smtClean="0">
                <a:solidFill>
                  <a:schemeClr val="tx2"/>
                </a:solidFill>
              </a:rPr>
              <a:t>The world’s first UCA-certified merging unit</a:t>
            </a:r>
            <a:endParaRPr lang="en-US" sz="1600" b="1" dirty="0" smtClean="0"/>
          </a:p>
          <a:p>
            <a:pPr eaLnBrk="1" hangingPunct="1"/>
            <a:r>
              <a:rPr lang="en-US" sz="1600" dirty="0" smtClean="0"/>
              <a:t>IEC 61850-9-2LE-compliant</a:t>
            </a:r>
          </a:p>
          <a:p>
            <a:pPr eaLnBrk="1" hangingPunct="1"/>
            <a:r>
              <a:rPr lang="en-US" sz="1600" dirty="0" smtClean="0"/>
              <a:t>Interfaces with ELK-CP14/</a:t>
            </a:r>
            <a:br>
              <a:rPr lang="en-US" sz="1600" dirty="0" smtClean="0"/>
            </a:br>
            <a:r>
              <a:rPr lang="en-US" sz="1600" dirty="0" smtClean="0"/>
              <a:t>ELK-CP3 sensors of up to three three-phase measuring points</a:t>
            </a:r>
          </a:p>
          <a:p>
            <a:pPr marL="742950" lvl="1" indent="-285750" eaLnBrk="1" hangingPunct="1"/>
            <a:r>
              <a:rPr lang="en-US" sz="1600" dirty="0" smtClean="0"/>
              <a:t>Reducing the number of components in 1½ breaker and double </a:t>
            </a:r>
            <a:r>
              <a:rPr lang="en-US" sz="1600" dirty="0" err="1" smtClean="0"/>
              <a:t>busbar</a:t>
            </a:r>
            <a:r>
              <a:rPr lang="en-US" sz="1600" dirty="0" smtClean="0"/>
              <a:t> arrangements</a:t>
            </a:r>
          </a:p>
          <a:p>
            <a:pPr eaLnBrk="1" hangingPunct="1"/>
            <a:r>
              <a:rPr lang="en-US" sz="1600" dirty="0" smtClean="0"/>
              <a:t>Multiple Ethernet ports bring high flexibility to system design</a:t>
            </a:r>
          </a:p>
          <a:p>
            <a:pPr marL="742950" lvl="1" indent="-285750" eaLnBrk="1" hangingPunct="1"/>
            <a:r>
              <a:rPr lang="en-US" sz="1600" dirty="0" smtClean="0"/>
              <a:t>Reducing the need for Ethernet switches in protection circuits</a:t>
            </a:r>
          </a:p>
        </p:txBody>
      </p:sp>
      <p:pic>
        <p:nvPicPr>
          <p:cNvPr id="1229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0" y="1447800"/>
            <a:ext cx="28527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940" y="3144839"/>
            <a:ext cx="165417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2295" name="Rectangle 6"/>
          <p:cNvSpPr>
            <a:spLocks noChangeArrowheads="1"/>
          </p:cNvSpPr>
          <p:nvPr/>
        </p:nvSpPr>
        <p:spPr bwMode="auto">
          <a:xfrm>
            <a:off x="1476375" y="5715000"/>
            <a:ext cx="6191250" cy="5539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buFont typeface="Wingdings" pitchFamily="2" charset="2"/>
              <a:buNone/>
            </a:pPr>
            <a:r>
              <a:rPr lang="en-US" sz="1200" dirty="0">
                <a:solidFill>
                  <a:schemeClr val="tx1"/>
                </a:solidFill>
              </a:rPr>
              <a:t>The UCA International Users Group is a not-for-profit corporation focused on assisting users and vendors in the deployment of standards for real-time applications for several industries with related requirements.</a:t>
            </a:r>
          </a:p>
        </p:txBody>
      </p:sp>
      <p:sp>
        <p:nvSpPr>
          <p:cNvPr id="2" name="Date Placeholder 1"/>
          <p:cNvSpPr>
            <a:spLocks noGrp="1"/>
          </p:cNvSpPr>
          <p:nvPr>
            <p:ph type="dt" sz="half" idx="15"/>
          </p:nvPr>
        </p:nvSpPr>
        <p:spPr/>
        <p:txBody>
          <a:bodyPr/>
          <a:lstStyle/>
          <a:p>
            <a:fld id="{76186FD7-8550-4D35-A307-DC89CAB341A3}"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28</a:t>
            </a:fld>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ABB’s solution </a:t>
            </a:r>
            <a:br>
              <a:rPr lang="en-US" smtClean="0"/>
            </a:br>
            <a:r>
              <a:rPr lang="en-US" smtClean="0">
                <a:solidFill>
                  <a:schemeClr val="accent1"/>
                </a:solidFill>
              </a:rPr>
              <a:t>ELK-CP sensors for metal-clad switchgear</a:t>
            </a:r>
          </a:p>
        </p:txBody>
      </p:sp>
      <p:sp>
        <p:nvSpPr>
          <p:cNvPr id="13316" name="Rectangle 3"/>
          <p:cNvSpPr>
            <a:spLocks noGrp="1" noChangeArrowheads="1"/>
          </p:cNvSpPr>
          <p:nvPr>
            <p:ph type="body" sz="half" idx="4294967295"/>
          </p:nvPr>
        </p:nvSpPr>
        <p:spPr>
          <a:xfrm>
            <a:off x="4643440" y="2349501"/>
            <a:ext cx="3662360" cy="4140200"/>
          </a:xfrm>
        </p:spPr>
        <p:txBody>
          <a:bodyPr>
            <a:normAutofit/>
          </a:bodyPr>
          <a:lstStyle/>
          <a:p>
            <a:pPr eaLnBrk="1" hangingPunct="1"/>
            <a:r>
              <a:rPr lang="en-US" sz="1500" dirty="0" smtClean="0"/>
              <a:t>Fully redundant, combined current and voltage sensor with</a:t>
            </a:r>
            <a:br>
              <a:rPr lang="en-US" sz="1500" dirty="0" smtClean="0"/>
            </a:br>
            <a:r>
              <a:rPr lang="en-US" sz="1500" dirty="0" smtClean="0"/>
              <a:t>Rogowski coils for current and capacitive dividers for voltage</a:t>
            </a:r>
          </a:p>
          <a:p>
            <a:pPr eaLnBrk="1" hangingPunct="1"/>
            <a:r>
              <a:rPr lang="en-US" sz="1500" dirty="0" smtClean="0"/>
              <a:t>Redundant secondary converter (sensor electronics) can be replaced during operation, no calibration necessary</a:t>
            </a:r>
          </a:p>
          <a:p>
            <a:pPr eaLnBrk="1" hangingPunct="1"/>
            <a:r>
              <a:rPr lang="en-US" sz="1500" dirty="0" smtClean="0"/>
              <a:t>Configurable current ratings enable future adaptation of CT ratios without the need to replace CT cores or to open gas compartments </a:t>
            </a:r>
          </a:p>
          <a:p>
            <a:pPr eaLnBrk="1" hangingPunct="1"/>
            <a:r>
              <a:rPr lang="en-US" sz="1500" dirty="0" smtClean="0"/>
              <a:t>Covers metering, protection and control accuracy in a single device</a:t>
            </a:r>
          </a:p>
        </p:txBody>
      </p:sp>
      <p:pic>
        <p:nvPicPr>
          <p:cNvPr id="13317" name="Picture 4" descr="Sens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1350" y="3968751"/>
            <a:ext cx="21986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ELK_CP14_1HC0034163AAEn_A4_Page_1_Image_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50" y="1592263"/>
            <a:ext cx="219868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215900" y="3968750"/>
            <a:ext cx="15509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sz="1600" b="1">
                <a:solidFill>
                  <a:schemeClr val="tx2"/>
                </a:solidFill>
                <a:cs typeface="Arial" charset="0"/>
              </a:rPr>
              <a:t>ELK-CP3</a:t>
            </a:r>
          </a:p>
          <a:p>
            <a:pPr>
              <a:spcBef>
                <a:spcPct val="0"/>
              </a:spcBef>
              <a:buClrTx/>
              <a:buSzTx/>
              <a:buFontTx/>
              <a:buNone/>
            </a:pPr>
            <a:endParaRPr lang="en-US" sz="1200">
              <a:solidFill>
                <a:schemeClr val="tx1"/>
              </a:solidFill>
              <a:cs typeface="Arial" charset="0"/>
            </a:endParaRPr>
          </a:p>
          <a:p>
            <a:pPr>
              <a:spcBef>
                <a:spcPct val="0"/>
              </a:spcBef>
              <a:buClrTx/>
              <a:buSzTx/>
              <a:buFontTx/>
              <a:buNone/>
            </a:pPr>
            <a:r>
              <a:rPr lang="en-US" sz="1200">
                <a:solidFill>
                  <a:schemeClr val="tx1"/>
                </a:solidFill>
                <a:cs typeface="Arial" charset="0"/>
              </a:rPr>
              <a:t>Nominal values:</a:t>
            </a:r>
          </a:p>
          <a:p>
            <a:pPr>
              <a:spcBef>
                <a:spcPct val="0"/>
              </a:spcBef>
              <a:buClrTx/>
              <a:buSzTx/>
              <a:buFontTx/>
              <a:buNone/>
            </a:pPr>
            <a:r>
              <a:rPr lang="en-US" sz="1200">
                <a:solidFill>
                  <a:schemeClr val="tx1"/>
                </a:solidFill>
                <a:cs typeface="Arial" charset="0"/>
              </a:rPr>
              <a:t>100 … 4000A</a:t>
            </a:r>
          </a:p>
          <a:p>
            <a:pPr>
              <a:spcBef>
                <a:spcPct val="0"/>
              </a:spcBef>
              <a:buClrTx/>
              <a:buSzTx/>
              <a:buFontTx/>
              <a:buNone/>
            </a:pPr>
            <a:r>
              <a:rPr lang="en-US" sz="1200">
                <a:cs typeface="Arial" charset="0"/>
              </a:rPr>
              <a:t>330 … 550 kV/</a:t>
            </a:r>
            <a:r>
              <a:rPr lang="en-US" sz="1200">
                <a:cs typeface="Arial" charset="0"/>
                <a:sym typeface="Symbol" pitchFamily="18" charset="2"/>
              </a:rPr>
              <a:t>3</a:t>
            </a:r>
          </a:p>
        </p:txBody>
      </p:sp>
      <p:sp>
        <p:nvSpPr>
          <p:cNvPr id="13320" name="Text Box 7"/>
          <p:cNvSpPr txBox="1">
            <a:spLocks noChangeArrowheads="1"/>
          </p:cNvSpPr>
          <p:nvPr/>
        </p:nvSpPr>
        <p:spPr bwMode="auto">
          <a:xfrm>
            <a:off x="215902" y="1577975"/>
            <a:ext cx="15605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sz="1600" b="1">
                <a:solidFill>
                  <a:schemeClr val="tx2"/>
                </a:solidFill>
                <a:cs typeface="Arial" charset="0"/>
              </a:rPr>
              <a:t>ELK-CP14</a:t>
            </a:r>
          </a:p>
          <a:p>
            <a:pPr>
              <a:spcBef>
                <a:spcPct val="0"/>
              </a:spcBef>
              <a:buClrTx/>
              <a:buSzTx/>
              <a:buFontTx/>
              <a:buNone/>
            </a:pPr>
            <a:endParaRPr lang="en-US" sz="1200">
              <a:solidFill>
                <a:schemeClr val="tx1"/>
              </a:solidFill>
              <a:cs typeface="Arial" charset="0"/>
            </a:endParaRPr>
          </a:p>
          <a:p>
            <a:pPr>
              <a:spcBef>
                <a:spcPct val="0"/>
              </a:spcBef>
              <a:buClrTx/>
              <a:buSzTx/>
              <a:buFontTx/>
              <a:buNone/>
            </a:pPr>
            <a:r>
              <a:rPr lang="en-US" sz="1200">
                <a:solidFill>
                  <a:schemeClr val="tx1"/>
                </a:solidFill>
                <a:cs typeface="Arial" charset="0"/>
              </a:rPr>
              <a:t>Nominal values:</a:t>
            </a:r>
          </a:p>
          <a:p>
            <a:pPr>
              <a:spcBef>
                <a:spcPct val="0"/>
              </a:spcBef>
              <a:buClrTx/>
              <a:buSzTx/>
              <a:buFontTx/>
              <a:buNone/>
            </a:pPr>
            <a:r>
              <a:rPr lang="en-US" sz="1200">
                <a:solidFill>
                  <a:schemeClr val="tx1"/>
                </a:solidFill>
                <a:cs typeface="Arial" charset="0"/>
              </a:rPr>
              <a:t>100 … 4000A</a:t>
            </a:r>
          </a:p>
          <a:p>
            <a:pPr>
              <a:spcBef>
                <a:spcPct val="0"/>
              </a:spcBef>
              <a:buClrTx/>
              <a:buSzTx/>
              <a:buFontTx/>
              <a:buNone/>
            </a:pPr>
            <a:r>
              <a:rPr lang="en-US" sz="1200">
                <a:cs typeface="Arial" charset="0"/>
              </a:rPr>
              <a:t>175 … 300 kV/</a:t>
            </a:r>
            <a:r>
              <a:rPr lang="en-US" sz="1200">
                <a:cs typeface="Arial" charset="0"/>
                <a:sym typeface="Symbol" pitchFamily="18" charset="2"/>
              </a:rPr>
              <a:t>3</a:t>
            </a:r>
          </a:p>
        </p:txBody>
      </p:sp>
      <p:sp>
        <p:nvSpPr>
          <p:cNvPr id="13321" name="Rectangle 8"/>
          <p:cNvSpPr>
            <a:spLocks noChangeArrowheads="1"/>
          </p:cNvSpPr>
          <p:nvPr/>
        </p:nvSpPr>
        <p:spPr bwMode="auto">
          <a:xfrm>
            <a:off x="4643440" y="1592264"/>
            <a:ext cx="3662360" cy="6924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buFont typeface="Wingdings" pitchFamily="2" charset="2"/>
              <a:buNone/>
            </a:pPr>
            <a:r>
              <a:rPr lang="en-US" sz="1500"/>
              <a:t>The already installed sensors are early versions of today's</a:t>
            </a:r>
            <a:br>
              <a:rPr lang="en-US" sz="1500"/>
            </a:br>
            <a:r>
              <a:rPr lang="en-US" sz="1500"/>
              <a:t>ELK-CP sensor. That are…</a:t>
            </a:r>
          </a:p>
        </p:txBody>
      </p:sp>
      <p:sp>
        <p:nvSpPr>
          <p:cNvPr id="2" name="Date Placeholder 1"/>
          <p:cNvSpPr>
            <a:spLocks noGrp="1"/>
          </p:cNvSpPr>
          <p:nvPr>
            <p:ph type="dt" sz="half" idx="15"/>
          </p:nvPr>
        </p:nvSpPr>
        <p:spPr/>
        <p:txBody>
          <a:bodyPr/>
          <a:lstStyle/>
          <a:p>
            <a:fld id="{D2EAA672-6A09-4CE6-B83A-E4AA821E0985}"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29</a:t>
            </a:fld>
            <a:endParaRPr lang="de-D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Distribution and Transmission lines.jpg"/>
          <p:cNvPicPr>
            <a:picLocks noGrp="1" noChangeAspect="1"/>
          </p:cNvPicPr>
          <p:nvPr>
            <p:ph type="pic" sz="quarter" idx="12"/>
          </p:nvPr>
        </p:nvPicPr>
        <p:blipFill>
          <a:blip r:embed="rId4"/>
          <a:srcRect t="18985" b="18985"/>
          <a:stretch>
            <a:fillRect/>
          </a:stretch>
        </p:blipFill>
        <p:spPr/>
      </p:pic>
      <p:sp>
        <p:nvSpPr>
          <p:cNvPr id="5" name="Title 4"/>
          <p:cNvSpPr>
            <a:spLocks noGrp="1"/>
          </p:cNvSpPr>
          <p:nvPr>
            <p:ph type="ctrTitle"/>
          </p:nvPr>
        </p:nvSpPr>
        <p:spPr/>
        <p:txBody>
          <a:bodyPr>
            <a:normAutofit/>
          </a:bodyPr>
          <a:lstStyle/>
          <a:p>
            <a:r>
              <a:rPr lang="en-US" sz="3200" dirty="0" smtClean="0"/>
              <a:t>Realizing the digital substation: Introduction to the process bus (IEC 61850-9-2)</a:t>
            </a:r>
            <a:endParaRPr lang="en-US" sz="3200" dirty="0"/>
          </a:p>
        </p:txBody>
      </p:sp>
      <p:sp>
        <p:nvSpPr>
          <p:cNvPr id="6" name="Subtitle 5"/>
          <p:cNvSpPr>
            <a:spLocks noGrp="1"/>
          </p:cNvSpPr>
          <p:nvPr>
            <p:ph type="subTitle" idx="1"/>
          </p:nvPr>
        </p:nvSpPr>
        <p:spPr/>
        <p:txBody>
          <a:bodyPr>
            <a:normAutofit/>
          </a:bodyPr>
          <a:lstStyle/>
          <a:p>
            <a:endParaRPr lang="en-US" sz="3200" dirty="0" smtClean="0"/>
          </a:p>
          <a:p>
            <a:r>
              <a:rPr lang="en-US" sz="3200" dirty="0" smtClean="0"/>
              <a:t>Alejandro Schnakofsky</a:t>
            </a:r>
          </a:p>
          <a:p>
            <a:r>
              <a:rPr lang="en-US" sz="3200" dirty="0" smtClean="0"/>
              <a:t>August 12, 2014</a:t>
            </a:r>
            <a:endParaRPr lang="en-US" sz="3200" dirty="0"/>
          </a:p>
        </p:txBody>
      </p:sp>
      <p:sp>
        <p:nvSpPr>
          <p:cNvPr id="7" name="Text Placeholder 6"/>
          <p:cNvSpPr>
            <a:spLocks noGrp="1"/>
          </p:cNvSpPr>
          <p:nvPr>
            <p:ph type="body" sz="quarter" idx="10"/>
          </p:nvPr>
        </p:nvSpPr>
        <p:spPr/>
        <p:txBody>
          <a:bodyPr>
            <a:normAutofit/>
          </a:bodyPr>
          <a:lstStyle/>
          <a:p>
            <a:r>
              <a:rPr lang="en-US" dirty="0" smtClean="0"/>
              <a:t>ABB Protective Relay School Webinar Series</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Connection from primary to secondary equipment</a:t>
            </a:r>
          </a:p>
        </p:txBody>
      </p:sp>
      <p:sp>
        <p:nvSpPr>
          <p:cNvPr id="14340" name="Rectangle 3"/>
          <p:cNvSpPr>
            <a:spLocks noGrp="1" noChangeArrowheads="1"/>
          </p:cNvSpPr>
          <p:nvPr>
            <p:ph type="body" sz="half" idx="2"/>
          </p:nvPr>
        </p:nvSpPr>
        <p:spPr>
          <a:xfrm>
            <a:off x="4508500" y="1592263"/>
            <a:ext cx="4419600" cy="1836737"/>
          </a:xfrm>
        </p:spPr>
        <p:txBody>
          <a:bodyPr>
            <a:normAutofit lnSpcReduction="10000"/>
          </a:bodyPr>
          <a:lstStyle/>
          <a:p>
            <a:pPr eaLnBrk="1" hangingPunct="1"/>
            <a:r>
              <a:rPr lang="en-US" sz="1600" b="1" smtClean="0">
                <a:solidFill>
                  <a:schemeClr val="tx2"/>
                </a:solidFill>
              </a:rPr>
              <a:t>Merging unit for protection CP-MUP</a:t>
            </a:r>
          </a:p>
          <a:p>
            <a:pPr eaLnBrk="1" hangingPunct="1"/>
            <a:r>
              <a:rPr lang="en-US" sz="1600" smtClean="0"/>
              <a:t>Merging and timely correlation of current and voltage from the sensors</a:t>
            </a:r>
          </a:p>
          <a:p>
            <a:pPr eaLnBrk="1" hangingPunct="1"/>
            <a:r>
              <a:rPr lang="en-US" sz="1600" smtClean="0"/>
              <a:t>Supply values at IEC 61850-9-2LE  interface</a:t>
            </a:r>
          </a:p>
          <a:p>
            <a:pPr eaLnBrk="1" hangingPunct="1"/>
            <a:r>
              <a:rPr lang="en-US" sz="1600" smtClean="0"/>
              <a:t>Synchronization by optical pulse per second (PPS)</a:t>
            </a:r>
          </a:p>
        </p:txBody>
      </p:sp>
      <p:grpSp>
        <p:nvGrpSpPr>
          <p:cNvPr id="2" name="Group 4"/>
          <p:cNvGrpSpPr>
            <a:grpSpLocks/>
          </p:cNvGrpSpPr>
          <p:nvPr/>
        </p:nvGrpSpPr>
        <p:grpSpPr bwMode="auto">
          <a:xfrm>
            <a:off x="-1588" y="1701801"/>
            <a:ext cx="2844801" cy="1766286"/>
            <a:chOff x="124" y="603"/>
            <a:chExt cx="2691" cy="1373"/>
          </a:xfrm>
        </p:grpSpPr>
        <p:grpSp>
          <p:nvGrpSpPr>
            <p:cNvPr id="3" name="Group 5"/>
            <p:cNvGrpSpPr>
              <a:grpSpLocks/>
            </p:cNvGrpSpPr>
            <p:nvPr/>
          </p:nvGrpSpPr>
          <p:grpSpPr bwMode="auto">
            <a:xfrm>
              <a:off x="124" y="603"/>
              <a:ext cx="600" cy="1373"/>
              <a:chOff x="141" y="823"/>
              <a:chExt cx="979" cy="2698"/>
            </a:xfrm>
          </p:grpSpPr>
          <p:grpSp>
            <p:nvGrpSpPr>
              <p:cNvPr id="4" name="Group 6"/>
              <p:cNvGrpSpPr>
                <a:grpSpLocks/>
              </p:cNvGrpSpPr>
              <p:nvPr/>
            </p:nvGrpSpPr>
            <p:grpSpPr bwMode="auto">
              <a:xfrm>
                <a:off x="141" y="823"/>
                <a:ext cx="972" cy="918"/>
                <a:chOff x="141" y="823"/>
                <a:chExt cx="972" cy="918"/>
              </a:xfrm>
            </p:grpSpPr>
            <p:sp>
              <p:nvSpPr>
                <p:cNvPr id="14435" name="Rectangle 7"/>
                <p:cNvSpPr>
                  <a:spLocks noChangeArrowheads="1"/>
                </p:cNvSpPr>
                <p:nvPr/>
              </p:nvSpPr>
              <p:spPr bwMode="auto">
                <a:xfrm>
                  <a:off x="662" y="9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6" name="Rectangle 8"/>
                <p:cNvSpPr>
                  <a:spLocks noChangeArrowheads="1"/>
                </p:cNvSpPr>
                <p:nvPr/>
              </p:nvSpPr>
              <p:spPr bwMode="auto">
                <a:xfrm>
                  <a:off x="654" y="99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7" name="Rectangle 9"/>
                <p:cNvSpPr>
                  <a:spLocks noChangeArrowheads="1"/>
                </p:cNvSpPr>
                <p:nvPr/>
              </p:nvSpPr>
              <p:spPr bwMode="auto">
                <a:xfrm>
                  <a:off x="655" y="10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8" name="Rectangle 10"/>
                <p:cNvSpPr>
                  <a:spLocks noChangeArrowheads="1"/>
                </p:cNvSpPr>
                <p:nvPr/>
              </p:nvSpPr>
              <p:spPr bwMode="auto">
                <a:xfrm>
                  <a:off x="656" y="11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39" name="Picture 11" descr="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 y="823"/>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40" name="Text Box 12"/>
                <p:cNvSpPr txBox="1">
                  <a:spLocks noChangeArrowheads="1"/>
                </p:cNvSpPr>
                <p:nvPr/>
              </p:nvSpPr>
              <p:spPr bwMode="auto">
                <a:xfrm>
                  <a:off x="141" y="1177"/>
                  <a:ext cx="542"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R</a:t>
                  </a:r>
                </a:p>
              </p:txBody>
            </p:sp>
          </p:grpSp>
          <p:grpSp>
            <p:nvGrpSpPr>
              <p:cNvPr id="5" name="Group 13"/>
              <p:cNvGrpSpPr>
                <a:grpSpLocks/>
              </p:cNvGrpSpPr>
              <p:nvPr/>
            </p:nvGrpSpPr>
            <p:grpSpPr bwMode="auto">
              <a:xfrm>
                <a:off x="142" y="1742"/>
                <a:ext cx="978" cy="870"/>
                <a:chOff x="142" y="1742"/>
                <a:chExt cx="978" cy="870"/>
              </a:xfrm>
            </p:grpSpPr>
            <p:sp>
              <p:nvSpPr>
                <p:cNvPr id="14429" name="Rectangle 14"/>
                <p:cNvSpPr>
                  <a:spLocks noChangeArrowheads="1"/>
                </p:cNvSpPr>
                <p:nvPr/>
              </p:nvSpPr>
              <p:spPr bwMode="auto">
                <a:xfrm>
                  <a:off x="669" y="1820"/>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0" name="Rectangle 15"/>
                <p:cNvSpPr>
                  <a:spLocks noChangeArrowheads="1"/>
                </p:cNvSpPr>
                <p:nvPr/>
              </p:nvSpPr>
              <p:spPr bwMode="auto">
                <a:xfrm>
                  <a:off x="661" y="1911"/>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1" name="Rectangle 16"/>
                <p:cNvSpPr>
                  <a:spLocks noChangeArrowheads="1"/>
                </p:cNvSpPr>
                <p:nvPr/>
              </p:nvSpPr>
              <p:spPr bwMode="auto">
                <a:xfrm>
                  <a:off x="662" y="20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2" name="Rectangle 17"/>
                <p:cNvSpPr>
                  <a:spLocks noChangeArrowheads="1"/>
                </p:cNvSpPr>
                <p:nvPr/>
              </p:nvSpPr>
              <p:spPr bwMode="auto">
                <a:xfrm>
                  <a:off x="663" y="21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33" name="Picture 18" descr="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 y="1742"/>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34" name="Text Box 19"/>
                <p:cNvSpPr txBox="1">
                  <a:spLocks noChangeArrowheads="1"/>
                </p:cNvSpPr>
                <p:nvPr/>
              </p:nvSpPr>
              <p:spPr bwMode="auto">
                <a:xfrm>
                  <a:off x="142" y="2048"/>
                  <a:ext cx="523"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S</a:t>
                  </a:r>
                </a:p>
              </p:txBody>
            </p:sp>
          </p:grpSp>
          <p:grpSp>
            <p:nvGrpSpPr>
              <p:cNvPr id="6" name="Group 20"/>
              <p:cNvGrpSpPr>
                <a:grpSpLocks/>
              </p:cNvGrpSpPr>
              <p:nvPr/>
            </p:nvGrpSpPr>
            <p:grpSpPr bwMode="auto">
              <a:xfrm>
                <a:off x="143" y="2644"/>
                <a:ext cx="968" cy="877"/>
                <a:chOff x="143" y="2644"/>
                <a:chExt cx="968" cy="877"/>
              </a:xfrm>
            </p:grpSpPr>
            <p:sp>
              <p:nvSpPr>
                <p:cNvPr id="14423" name="Rectangle 21"/>
                <p:cNvSpPr>
                  <a:spLocks noChangeArrowheads="1"/>
                </p:cNvSpPr>
                <p:nvPr/>
              </p:nvSpPr>
              <p:spPr bwMode="auto">
                <a:xfrm>
                  <a:off x="659" y="271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24" name="Rectangle 22"/>
                <p:cNvSpPr>
                  <a:spLocks noChangeArrowheads="1"/>
                </p:cNvSpPr>
                <p:nvPr/>
              </p:nvSpPr>
              <p:spPr bwMode="auto">
                <a:xfrm>
                  <a:off x="651" y="280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25" name="Rectangle 23"/>
                <p:cNvSpPr>
                  <a:spLocks noChangeArrowheads="1"/>
                </p:cNvSpPr>
                <p:nvPr/>
              </p:nvSpPr>
              <p:spPr bwMode="auto">
                <a:xfrm>
                  <a:off x="652" y="28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26" name="Rectangle 24"/>
                <p:cNvSpPr>
                  <a:spLocks noChangeArrowheads="1"/>
                </p:cNvSpPr>
                <p:nvPr/>
              </p:nvSpPr>
              <p:spPr bwMode="auto">
                <a:xfrm>
                  <a:off x="653" y="29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27" name="Picture 25" descr="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 y="2644"/>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28" name="Text Box 26"/>
                <p:cNvSpPr txBox="1">
                  <a:spLocks noChangeArrowheads="1"/>
                </p:cNvSpPr>
                <p:nvPr/>
              </p:nvSpPr>
              <p:spPr bwMode="auto">
                <a:xfrm>
                  <a:off x="143" y="2957"/>
                  <a:ext cx="503"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T</a:t>
                  </a:r>
                </a:p>
              </p:txBody>
            </p:sp>
          </p:grpSp>
        </p:grpSp>
        <p:cxnSp>
          <p:nvCxnSpPr>
            <p:cNvPr id="14417" name="AutoShape 27"/>
            <p:cNvCxnSpPr>
              <a:cxnSpLocks noChangeShapeType="1"/>
              <a:stCxn id="14439" idx="3"/>
            </p:cNvCxnSpPr>
            <p:nvPr/>
          </p:nvCxnSpPr>
          <p:spPr bwMode="auto">
            <a:xfrm flipV="1">
              <a:off x="736" y="775"/>
              <a:ext cx="2077" cy="46"/>
            </a:xfrm>
            <a:prstGeom prst="bentConnector3">
              <a:avLst>
                <a:gd name="adj1" fmla="val 49593"/>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18" name="AutoShape 28"/>
            <p:cNvCxnSpPr>
              <a:cxnSpLocks noChangeShapeType="1"/>
              <a:stCxn id="14433" idx="3"/>
            </p:cNvCxnSpPr>
            <p:nvPr/>
          </p:nvCxnSpPr>
          <p:spPr bwMode="auto">
            <a:xfrm flipV="1">
              <a:off x="740" y="893"/>
              <a:ext cx="2074" cy="395"/>
            </a:xfrm>
            <a:prstGeom prst="bentConnector3">
              <a:avLst>
                <a:gd name="adj1" fmla="val 18463"/>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19" name="AutoShape 29"/>
            <p:cNvCxnSpPr>
              <a:cxnSpLocks noChangeShapeType="1"/>
              <a:stCxn id="14427" idx="3"/>
            </p:cNvCxnSpPr>
            <p:nvPr/>
          </p:nvCxnSpPr>
          <p:spPr bwMode="auto">
            <a:xfrm flipV="1">
              <a:off x="734" y="1020"/>
              <a:ext cx="2081" cy="727"/>
            </a:xfrm>
            <a:prstGeom prst="bentConnector3">
              <a:avLst>
                <a:gd name="adj1" fmla="val 21764"/>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30"/>
          <p:cNvGrpSpPr>
            <a:grpSpLocks/>
          </p:cNvGrpSpPr>
          <p:nvPr/>
        </p:nvGrpSpPr>
        <p:grpSpPr bwMode="auto">
          <a:xfrm>
            <a:off x="217488" y="2566989"/>
            <a:ext cx="2482850" cy="2736248"/>
            <a:chOff x="450" y="1271"/>
            <a:chExt cx="2366" cy="2128"/>
          </a:xfrm>
        </p:grpSpPr>
        <p:grpSp>
          <p:nvGrpSpPr>
            <p:cNvPr id="8" name="Group 31"/>
            <p:cNvGrpSpPr>
              <a:grpSpLocks/>
            </p:cNvGrpSpPr>
            <p:nvPr/>
          </p:nvGrpSpPr>
          <p:grpSpPr bwMode="auto">
            <a:xfrm>
              <a:off x="450" y="2028"/>
              <a:ext cx="610" cy="1371"/>
              <a:chOff x="1258" y="789"/>
              <a:chExt cx="979" cy="2694"/>
            </a:xfrm>
          </p:grpSpPr>
          <p:grpSp>
            <p:nvGrpSpPr>
              <p:cNvPr id="9" name="Group 32"/>
              <p:cNvGrpSpPr>
                <a:grpSpLocks/>
              </p:cNvGrpSpPr>
              <p:nvPr/>
            </p:nvGrpSpPr>
            <p:grpSpPr bwMode="auto">
              <a:xfrm>
                <a:off x="1258" y="789"/>
                <a:ext cx="972" cy="920"/>
                <a:chOff x="141" y="823"/>
                <a:chExt cx="972" cy="920"/>
              </a:xfrm>
            </p:grpSpPr>
            <p:sp>
              <p:nvSpPr>
                <p:cNvPr id="14410" name="Rectangle 33"/>
                <p:cNvSpPr>
                  <a:spLocks noChangeArrowheads="1"/>
                </p:cNvSpPr>
                <p:nvPr/>
              </p:nvSpPr>
              <p:spPr bwMode="auto">
                <a:xfrm>
                  <a:off x="662" y="9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11" name="Rectangle 34"/>
                <p:cNvSpPr>
                  <a:spLocks noChangeArrowheads="1"/>
                </p:cNvSpPr>
                <p:nvPr/>
              </p:nvSpPr>
              <p:spPr bwMode="auto">
                <a:xfrm>
                  <a:off x="654" y="99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12" name="Rectangle 35"/>
                <p:cNvSpPr>
                  <a:spLocks noChangeArrowheads="1"/>
                </p:cNvSpPr>
                <p:nvPr/>
              </p:nvSpPr>
              <p:spPr bwMode="auto">
                <a:xfrm>
                  <a:off x="655" y="10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13" name="Rectangle 36"/>
                <p:cNvSpPr>
                  <a:spLocks noChangeArrowheads="1"/>
                </p:cNvSpPr>
                <p:nvPr/>
              </p:nvSpPr>
              <p:spPr bwMode="auto">
                <a:xfrm>
                  <a:off x="656" y="11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14" name="Picture 37" descr="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 y="823"/>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15" name="Text Box 38"/>
                <p:cNvSpPr txBox="1">
                  <a:spLocks noChangeArrowheads="1"/>
                </p:cNvSpPr>
                <p:nvPr/>
              </p:nvSpPr>
              <p:spPr bwMode="auto">
                <a:xfrm>
                  <a:off x="141" y="1178"/>
                  <a:ext cx="537"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R</a:t>
                  </a:r>
                </a:p>
              </p:txBody>
            </p:sp>
          </p:grpSp>
          <p:grpSp>
            <p:nvGrpSpPr>
              <p:cNvPr id="10" name="Group 39"/>
              <p:cNvGrpSpPr>
                <a:grpSpLocks/>
              </p:cNvGrpSpPr>
              <p:nvPr/>
            </p:nvGrpSpPr>
            <p:grpSpPr bwMode="auto">
              <a:xfrm>
                <a:off x="1259" y="1708"/>
                <a:ext cx="978" cy="876"/>
                <a:chOff x="142" y="1742"/>
                <a:chExt cx="978" cy="876"/>
              </a:xfrm>
            </p:grpSpPr>
            <p:sp>
              <p:nvSpPr>
                <p:cNvPr id="14404" name="Rectangle 40"/>
                <p:cNvSpPr>
                  <a:spLocks noChangeArrowheads="1"/>
                </p:cNvSpPr>
                <p:nvPr/>
              </p:nvSpPr>
              <p:spPr bwMode="auto">
                <a:xfrm>
                  <a:off x="669" y="1820"/>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05" name="Rectangle 41"/>
                <p:cNvSpPr>
                  <a:spLocks noChangeArrowheads="1"/>
                </p:cNvSpPr>
                <p:nvPr/>
              </p:nvSpPr>
              <p:spPr bwMode="auto">
                <a:xfrm>
                  <a:off x="661" y="1911"/>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06" name="Rectangle 42"/>
                <p:cNvSpPr>
                  <a:spLocks noChangeArrowheads="1"/>
                </p:cNvSpPr>
                <p:nvPr/>
              </p:nvSpPr>
              <p:spPr bwMode="auto">
                <a:xfrm>
                  <a:off x="662" y="20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07" name="Rectangle 43"/>
                <p:cNvSpPr>
                  <a:spLocks noChangeArrowheads="1"/>
                </p:cNvSpPr>
                <p:nvPr/>
              </p:nvSpPr>
              <p:spPr bwMode="auto">
                <a:xfrm>
                  <a:off x="663" y="21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08" name="Picture 44" descr="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 y="1742"/>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09" name="Text Box 45"/>
                <p:cNvSpPr txBox="1">
                  <a:spLocks noChangeArrowheads="1"/>
                </p:cNvSpPr>
                <p:nvPr/>
              </p:nvSpPr>
              <p:spPr bwMode="auto">
                <a:xfrm>
                  <a:off x="142" y="2053"/>
                  <a:ext cx="518"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S</a:t>
                  </a:r>
                </a:p>
              </p:txBody>
            </p:sp>
          </p:grpSp>
          <p:grpSp>
            <p:nvGrpSpPr>
              <p:cNvPr id="11" name="Group 46"/>
              <p:cNvGrpSpPr>
                <a:grpSpLocks/>
              </p:cNvGrpSpPr>
              <p:nvPr/>
            </p:nvGrpSpPr>
            <p:grpSpPr bwMode="auto">
              <a:xfrm>
                <a:off x="1260" y="2610"/>
                <a:ext cx="968" cy="873"/>
                <a:chOff x="143" y="2644"/>
                <a:chExt cx="968" cy="873"/>
              </a:xfrm>
            </p:grpSpPr>
            <p:sp>
              <p:nvSpPr>
                <p:cNvPr id="14398" name="Rectangle 47"/>
                <p:cNvSpPr>
                  <a:spLocks noChangeArrowheads="1"/>
                </p:cNvSpPr>
                <p:nvPr/>
              </p:nvSpPr>
              <p:spPr bwMode="auto">
                <a:xfrm>
                  <a:off x="659" y="271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99" name="Rectangle 48"/>
                <p:cNvSpPr>
                  <a:spLocks noChangeArrowheads="1"/>
                </p:cNvSpPr>
                <p:nvPr/>
              </p:nvSpPr>
              <p:spPr bwMode="auto">
                <a:xfrm>
                  <a:off x="651" y="280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00" name="Rectangle 49"/>
                <p:cNvSpPr>
                  <a:spLocks noChangeArrowheads="1"/>
                </p:cNvSpPr>
                <p:nvPr/>
              </p:nvSpPr>
              <p:spPr bwMode="auto">
                <a:xfrm>
                  <a:off x="652" y="28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01" name="Rectangle 50"/>
                <p:cNvSpPr>
                  <a:spLocks noChangeArrowheads="1"/>
                </p:cNvSpPr>
                <p:nvPr/>
              </p:nvSpPr>
              <p:spPr bwMode="auto">
                <a:xfrm>
                  <a:off x="653" y="29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402" name="Picture 51" descr="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 y="2644"/>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403" name="Text Box 52"/>
                <p:cNvSpPr txBox="1">
                  <a:spLocks noChangeArrowheads="1"/>
                </p:cNvSpPr>
                <p:nvPr/>
              </p:nvSpPr>
              <p:spPr bwMode="auto">
                <a:xfrm>
                  <a:off x="143" y="2952"/>
                  <a:ext cx="498"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T</a:t>
                  </a:r>
                </a:p>
              </p:txBody>
            </p:sp>
          </p:grpSp>
        </p:grpSp>
        <p:cxnSp>
          <p:nvCxnSpPr>
            <p:cNvPr id="14392" name="AutoShape 53"/>
            <p:cNvCxnSpPr>
              <a:cxnSpLocks noChangeShapeType="1"/>
              <a:stCxn id="14414" idx="3"/>
            </p:cNvCxnSpPr>
            <p:nvPr/>
          </p:nvCxnSpPr>
          <p:spPr bwMode="auto">
            <a:xfrm flipV="1">
              <a:off x="1072" y="1271"/>
              <a:ext cx="1742" cy="975"/>
            </a:xfrm>
            <a:prstGeom prst="bentConnector3">
              <a:avLst>
                <a:gd name="adj1" fmla="val 20949"/>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93" name="AutoShape 54"/>
            <p:cNvCxnSpPr>
              <a:cxnSpLocks noChangeShapeType="1"/>
              <a:stCxn id="14408" idx="3"/>
            </p:cNvCxnSpPr>
            <p:nvPr/>
          </p:nvCxnSpPr>
          <p:spPr bwMode="auto">
            <a:xfrm flipV="1">
              <a:off x="1076" y="1389"/>
              <a:ext cx="1739" cy="1324"/>
            </a:xfrm>
            <a:prstGeom prst="bentConnector3">
              <a:avLst>
                <a:gd name="adj1" fmla="val 27199"/>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94" name="AutoShape 55"/>
            <p:cNvCxnSpPr>
              <a:cxnSpLocks noChangeShapeType="1"/>
              <a:stCxn id="14402" idx="3"/>
            </p:cNvCxnSpPr>
            <p:nvPr/>
          </p:nvCxnSpPr>
          <p:spPr bwMode="auto">
            <a:xfrm flipV="1">
              <a:off x="1070" y="1516"/>
              <a:ext cx="1746" cy="1656"/>
            </a:xfrm>
            <a:prstGeom prst="bentConnector3">
              <a:avLst>
                <a:gd name="adj1" fmla="val 33731"/>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56"/>
          <p:cNvGrpSpPr>
            <a:grpSpLocks/>
          </p:cNvGrpSpPr>
          <p:nvPr/>
        </p:nvGrpSpPr>
        <p:grpSpPr bwMode="auto">
          <a:xfrm>
            <a:off x="1330327" y="3128963"/>
            <a:ext cx="1370013" cy="2904031"/>
            <a:chOff x="1595" y="1785"/>
            <a:chExt cx="1222" cy="2374"/>
          </a:xfrm>
        </p:grpSpPr>
        <p:grpSp>
          <p:nvGrpSpPr>
            <p:cNvPr id="13" name="Group 57"/>
            <p:cNvGrpSpPr>
              <a:grpSpLocks/>
            </p:cNvGrpSpPr>
            <p:nvPr/>
          </p:nvGrpSpPr>
          <p:grpSpPr bwMode="auto">
            <a:xfrm>
              <a:off x="1595" y="2778"/>
              <a:ext cx="615" cy="1381"/>
              <a:chOff x="1246" y="789"/>
              <a:chExt cx="991" cy="2724"/>
            </a:xfrm>
          </p:grpSpPr>
          <p:grpSp>
            <p:nvGrpSpPr>
              <p:cNvPr id="14" name="Group 58"/>
              <p:cNvGrpSpPr>
                <a:grpSpLocks/>
              </p:cNvGrpSpPr>
              <p:nvPr/>
            </p:nvGrpSpPr>
            <p:grpSpPr bwMode="auto">
              <a:xfrm>
                <a:off x="1254" y="789"/>
                <a:ext cx="976" cy="949"/>
                <a:chOff x="137" y="823"/>
                <a:chExt cx="976" cy="949"/>
              </a:xfrm>
            </p:grpSpPr>
            <p:sp>
              <p:nvSpPr>
                <p:cNvPr id="14385" name="Rectangle 59"/>
                <p:cNvSpPr>
                  <a:spLocks noChangeArrowheads="1"/>
                </p:cNvSpPr>
                <p:nvPr/>
              </p:nvSpPr>
              <p:spPr bwMode="auto">
                <a:xfrm>
                  <a:off x="662" y="9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6" name="Rectangle 60"/>
                <p:cNvSpPr>
                  <a:spLocks noChangeArrowheads="1"/>
                </p:cNvSpPr>
                <p:nvPr/>
              </p:nvSpPr>
              <p:spPr bwMode="auto">
                <a:xfrm>
                  <a:off x="654" y="99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7" name="Rectangle 61"/>
                <p:cNvSpPr>
                  <a:spLocks noChangeArrowheads="1"/>
                </p:cNvSpPr>
                <p:nvPr/>
              </p:nvSpPr>
              <p:spPr bwMode="auto">
                <a:xfrm>
                  <a:off x="655" y="10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8" name="Rectangle 62"/>
                <p:cNvSpPr>
                  <a:spLocks noChangeArrowheads="1"/>
                </p:cNvSpPr>
                <p:nvPr/>
              </p:nvSpPr>
              <p:spPr bwMode="auto">
                <a:xfrm>
                  <a:off x="656" y="118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389" name="Picture 63" descr="c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 y="823"/>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90" name="Text Box 64"/>
                <p:cNvSpPr txBox="1">
                  <a:spLocks noChangeArrowheads="1"/>
                </p:cNvSpPr>
                <p:nvPr/>
              </p:nvSpPr>
              <p:spPr bwMode="auto">
                <a:xfrm>
                  <a:off x="137" y="1176"/>
                  <a:ext cx="505"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R</a:t>
                  </a:r>
                </a:p>
              </p:txBody>
            </p:sp>
          </p:grpSp>
          <p:grpSp>
            <p:nvGrpSpPr>
              <p:cNvPr id="15" name="Group 65"/>
              <p:cNvGrpSpPr>
                <a:grpSpLocks/>
              </p:cNvGrpSpPr>
              <p:nvPr/>
            </p:nvGrpSpPr>
            <p:grpSpPr bwMode="auto">
              <a:xfrm>
                <a:off x="1251" y="1708"/>
                <a:ext cx="986" cy="905"/>
                <a:chOff x="134" y="1742"/>
                <a:chExt cx="986" cy="905"/>
              </a:xfrm>
            </p:grpSpPr>
            <p:sp>
              <p:nvSpPr>
                <p:cNvPr id="14379" name="Rectangle 66"/>
                <p:cNvSpPr>
                  <a:spLocks noChangeArrowheads="1"/>
                </p:cNvSpPr>
                <p:nvPr/>
              </p:nvSpPr>
              <p:spPr bwMode="auto">
                <a:xfrm>
                  <a:off x="669" y="1820"/>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0" name="Rectangle 67"/>
                <p:cNvSpPr>
                  <a:spLocks noChangeArrowheads="1"/>
                </p:cNvSpPr>
                <p:nvPr/>
              </p:nvSpPr>
              <p:spPr bwMode="auto">
                <a:xfrm>
                  <a:off x="661" y="1911"/>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1" name="Rectangle 68"/>
                <p:cNvSpPr>
                  <a:spLocks noChangeArrowheads="1"/>
                </p:cNvSpPr>
                <p:nvPr/>
              </p:nvSpPr>
              <p:spPr bwMode="auto">
                <a:xfrm>
                  <a:off x="662" y="20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82" name="Rectangle 69"/>
                <p:cNvSpPr>
                  <a:spLocks noChangeArrowheads="1"/>
                </p:cNvSpPr>
                <p:nvPr/>
              </p:nvSpPr>
              <p:spPr bwMode="auto">
                <a:xfrm>
                  <a:off x="663" y="210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383" name="Picture 70" descr="c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 y="1742"/>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84" name="Text Box 71"/>
                <p:cNvSpPr txBox="1">
                  <a:spLocks noChangeArrowheads="1"/>
                </p:cNvSpPr>
                <p:nvPr/>
              </p:nvSpPr>
              <p:spPr bwMode="auto">
                <a:xfrm>
                  <a:off x="134" y="2051"/>
                  <a:ext cx="487"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S</a:t>
                  </a:r>
                </a:p>
              </p:txBody>
            </p:sp>
          </p:grpSp>
          <p:grpSp>
            <p:nvGrpSpPr>
              <p:cNvPr id="16" name="Group 72"/>
              <p:cNvGrpSpPr>
                <a:grpSpLocks/>
              </p:cNvGrpSpPr>
              <p:nvPr/>
            </p:nvGrpSpPr>
            <p:grpSpPr bwMode="auto">
              <a:xfrm>
                <a:off x="1246" y="2610"/>
                <a:ext cx="982" cy="903"/>
                <a:chOff x="129" y="2644"/>
                <a:chExt cx="982" cy="903"/>
              </a:xfrm>
            </p:grpSpPr>
            <p:sp>
              <p:nvSpPr>
                <p:cNvPr id="14373" name="Rectangle 73"/>
                <p:cNvSpPr>
                  <a:spLocks noChangeArrowheads="1"/>
                </p:cNvSpPr>
                <p:nvPr/>
              </p:nvSpPr>
              <p:spPr bwMode="auto">
                <a:xfrm>
                  <a:off x="659" y="2712"/>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74" name="Rectangle 74"/>
                <p:cNvSpPr>
                  <a:spLocks noChangeArrowheads="1"/>
                </p:cNvSpPr>
                <p:nvPr/>
              </p:nvSpPr>
              <p:spPr bwMode="auto">
                <a:xfrm>
                  <a:off x="651" y="2803"/>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75" name="Rectangle 75"/>
                <p:cNvSpPr>
                  <a:spLocks noChangeArrowheads="1"/>
                </p:cNvSpPr>
                <p:nvPr/>
              </p:nvSpPr>
              <p:spPr bwMode="auto">
                <a:xfrm>
                  <a:off x="652" y="28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76" name="Rectangle 76"/>
                <p:cNvSpPr>
                  <a:spLocks noChangeArrowheads="1"/>
                </p:cNvSpPr>
                <p:nvPr/>
              </p:nvSpPr>
              <p:spPr bwMode="auto">
                <a:xfrm>
                  <a:off x="653" y="2994"/>
                  <a:ext cx="421" cy="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4377" name="Picture 77" descr="c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 y="2644"/>
                  <a:ext cx="584" cy="85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78" name="Text Box 78"/>
                <p:cNvSpPr txBox="1">
                  <a:spLocks noChangeArrowheads="1"/>
                </p:cNvSpPr>
                <p:nvPr/>
              </p:nvSpPr>
              <p:spPr bwMode="auto">
                <a:xfrm>
                  <a:off x="129" y="2951"/>
                  <a:ext cx="46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spcBef>
                      <a:spcPct val="0"/>
                    </a:spcBef>
                    <a:buClrTx/>
                    <a:buSzTx/>
                    <a:buFontTx/>
                    <a:buNone/>
                  </a:pPr>
                  <a:r>
                    <a:rPr lang="en-US">
                      <a:solidFill>
                        <a:schemeClr val="tx1"/>
                      </a:solidFill>
                      <a:latin typeface="Arial Unicode MS" pitchFamily="34" charset="-128"/>
                    </a:rPr>
                    <a:t>T</a:t>
                  </a:r>
                </a:p>
              </p:txBody>
            </p:sp>
          </p:grpSp>
        </p:grpSp>
        <p:cxnSp>
          <p:nvCxnSpPr>
            <p:cNvPr id="14367" name="AutoShape 79"/>
            <p:cNvCxnSpPr>
              <a:cxnSpLocks noChangeShapeType="1"/>
              <a:stCxn id="14389" idx="3"/>
            </p:cNvCxnSpPr>
            <p:nvPr/>
          </p:nvCxnSpPr>
          <p:spPr bwMode="auto">
            <a:xfrm flipV="1">
              <a:off x="2222" y="1785"/>
              <a:ext cx="593" cy="1210"/>
            </a:xfrm>
            <a:prstGeom prst="bentConnector3">
              <a:avLst>
                <a:gd name="adj1" fmla="val 28157"/>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8" name="AutoShape 80"/>
            <p:cNvCxnSpPr>
              <a:cxnSpLocks noChangeShapeType="1"/>
              <a:stCxn id="14383" idx="3"/>
            </p:cNvCxnSpPr>
            <p:nvPr/>
          </p:nvCxnSpPr>
          <p:spPr bwMode="auto">
            <a:xfrm flipV="1">
              <a:off x="2226" y="1903"/>
              <a:ext cx="590" cy="1558"/>
            </a:xfrm>
            <a:prstGeom prst="bentConnector3">
              <a:avLst>
                <a:gd name="adj1" fmla="val 38301"/>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9" name="AutoShape 81"/>
            <p:cNvCxnSpPr>
              <a:cxnSpLocks noChangeShapeType="1"/>
              <a:stCxn id="14377" idx="3"/>
            </p:cNvCxnSpPr>
            <p:nvPr/>
          </p:nvCxnSpPr>
          <p:spPr bwMode="auto">
            <a:xfrm flipV="1">
              <a:off x="2220" y="2030"/>
              <a:ext cx="597" cy="1888"/>
            </a:xfrm>
            <a:prstGeom prst="bentConnector3">
              <a:avLst>
                <a:gd name="adj1" fmla="val 48574"/>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344" name="Picture 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6488" y="1592264"/>
            <a:ext cx="925512"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83"/>
          <p:cNvGrpSpPr>
            <a:grpSpLocks/>
          </p:cNvGrpSpPr>
          <p:nvPr/>
        </p:nvGrpSpPr>
        <p:grpSpPr bwMode="auto">
          <a:xfrm>
            <a:off x="3171825" y="1714500"/>
            <a:ext cx="1333500" cy="3308350"/>
            <a:chOff x="1998" y="1080"/>
            <a:chExt cx="840" cy="2084"/>
          </a:xfrm>
        </p:grpSpPr>
        <p:sp>
          <p:nvSpPr>
            <p:cNvPr id="14350" name="Line 84"/>
            <p:cNvSpPr>
              <a:spLocks noChangeShapeType="1"/>
            </p:cNvSpPr>
            <p:nvPr/>
          </p:nvSpPr>
          <p:spPr bwMode="auto">
            <a:xfrm>
              <a:off x="2080" y="1671"/>
              <a:ext cx="158"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1" name="Line 85"/>
            <p:cNvSpPr>
              <a:spLocks noChangeShapeType="1"/>
            </p:cNvSpPr>
            <p:nvPr/>
          </p:nvSpPr>
          <p:spPr bwMode="auto">
            <a:xfrm>
              <a:off x="2238" y="1671"/>
              <a:ext cx="0" cy="1044"/>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2" name="Line 86"/>
            <p:cNvSpPr>
              <a:spLocks noChangeShapeType="1"/>
            </p:cNvSpPr>
            <p:nvPr/>
          </p:nvSpPr>
          <p:spPr bwMode="auto">
            <a:xfrm>
              <a:off x="2080" y="1593"/>
              <a:ext cx="233"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3" name="Line 87"/>
            <p:cNvSpPr>
              <a:spLocks noChangeShapeType="1"/>
            </p:cNvSpPr>
            <p:nvPr/>
          </p:nvSpPr>
          <p:spPr bwMode="auto">
            <a:xfrm>
              <a:off x="2313" y="1593"/>
              <a:ext cx="0" cy="1113"/>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4" name="Line 88"/>
            <p:cNvSpPr>
              <a:spLocks noChangeShapeType="1"/>
            </p:cNvSpPr>
            <p:nvPr/>
          </p:nvSpPr>
          <p:spPr bwMode="auto">
            <a:xfrm>
              <a:off x="2080" y="1525"/>
              <a:ext cx="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5" name="Line 89"/>
            <p:cNvSpPr>
              <a:spLocks noChangeShapeType="1"/>
            </p:cNvSpPr>
            <p:nvPr/>
          </p:nvSpPr>
          <p:spPr bwMode="auto">
            <a:xfrm>
              <a:off x="2381" y="1525"/>
              <a:ext cx="0" cy="119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6" name="Line 90"/>
            <p:cNvSpPr>
              <a:spLocks noChangeShapeType="1"/>
            </p:cNvSpPr>
            <p:nvPr/>
          </p:nvSpPr>
          <p:spPr bwMode="auto">
            <a:xfrm>
              <a:off x="2080" y="1457"/>
              <a:ext cx="3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7" name="Line 91"/>
            <p:cNvSpPr>
              <a:spLocks noChangeShapeType="1"/>
            </p:cNvSpPr>
            <p:nvPr/>
          </p:nvSpPr>
          <p:spPr bwMode="auto">
            <a:xfrm>
              <a:off x="2449" y="1457"/>
              <a:ext cx="0" cy="1258"/>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8" name="Line 92"/>
            <p:cNvSpPr>
              <a:spLocks noChangeShapeType="1"/>
            </p:cNvSpPr>
            <p:nvPr/>
          </p:nvSpPr>
          <p:spPr bwMode="auto">
            <a:xfrm>
              <a:off x="2080" y="1389"/>
              <a:ext cx="43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9" name="Line 93"/>
            <p:cNvSpPr>
              <a:spLocks noChangeShapeType="1"/>
            </p:cNvSpPr>
            <p:nvPr/>
          </p:nvSpPr>
          <p:spPr bwMode="auto">
            <a:xfrm>
              <a:off x="2517" y="1389"/>
              <a:ext cx="0" cy="1326"/>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pic>
          <p:nvPicPr>
            <p:cNvPr id="14360" name="Picture 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5" y="2500"/>
              <a:ext cx="601"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1" name="Picture 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4" y="2537"/>
              <a:ext cx="60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2" name="Picture 9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7" y="2583"/>
              <a:ext cx="602"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3" name="Picture 9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2" y="2628"/>
              <a:ext cx="60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4" name="Picture 9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5" y="2673"/>
              <a:ext cx="60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5" name="Text Box 99"/>
            <p:cNvSpPr txBox="1">
              <a:spLocks noChangeArrowheads="1"/>
            </p:cNvSpPr>
            <p:nvPr/>
          </p:nvSpPr>
          <p:spPr bwMode="auto">
            <a:xfrm>
              <a:off x="1998" y="1080"/>
              <a:ext cx="84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200" b="1">
                  <a:solidFill>
                    <a:schemeClr val="accent1"/>
                  </a:solidFill>
                </a:rPr>
                <a:t>IEC61850-9-2LE</a:t>
              </a:r>
            </a:p>
          </p:txBody>
        </p:sp>
      </p:grpSp>
      <p:sp>
        <p:nvSpPr>
          <p:cNvPr id="2097252" name="Text Box 100"/>
          <p:cNvSpPr txBox="1">
            <a:spLocks noChangeArrowheads="1"/>
          </p:cNvSpPr>
          <p:nvPr/>
        </p:nvSpPr>
        <p:spPr bwMode="auto">
          <a:xfrm>
            <a:off x="1331914" y="1677989"/>
            <a:ext cx="540830"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200" b="1">
                <a:solidFill>
                  <a:schemeClr val="hlink"/>
                </a:solidFill>
              </a:rPr>
              <a:t>PPL*</a:t>
            </a:r>
          </a:p>
        </p:txBody>
      </p:sp>
      <p:sp>
        <p:nvSpPr>
          <p:cNvPr id="2097253" name="Text Box 101"/>
          <p:cNvSpPr txBox="1">
            <a:spLocks noChangeArrowheads="1"/>
          </p:cNvSpPr>
          <p:nvPr/>
        </p:nvSpPr>
        <p:spPr bwMode="auto">
          <a:xfrm>
            <a:off x="2450785" y="5867400"/>
            <a:ext cx="5550215"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400" b="1" dirty="0">
                <a:solidFill>
                  <a:schemeClr val="hlink"/>
                </a:solidFill>
              </a:rPr>
              <a:t>*PPL: Point to Point link, one fiber for U and I per sensor phase</a:t>
            </a:r>
          </a:p>
        </p:txBody>
      </p:sp>
      <p:sp>
        <p:nvSpPr>
          <p:cNvPr id="2097254" name="Rectangle 102"/>
          <p:cNvSpPr>
            <a:spLocks noChangeArrowheads="1"/>
          </p:cNvSpPr>
          <p:nvPr/>
        </p:nvSpPr>
        <p:spPr bwMode="auto">
          <a:xfrm>
            <a:off x="4510088" y="3536951"/>
            <a:ext cx="4418012"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2563" indent="-182563"/>
            <a:r>
              <a:rPr lang="en-US" sz="1600"/>
              <a:t>The CP-MUP consists of 4 logical merging units</a:t>
            </a:r>
          </a:p>
          <a:p>
            <a:pPr marL="539750" lvl="1" indent="-177800"/>
            <a:r>
              <a:rPr lang="en-US" sz="1400"/>
              <a:t>3 logical MUs to merge and timely correlate the current and voltage values from 3 times 3 phases</a:t>
            </a:r>
          </a:p>
          <a:p>
            <a:pPr marL="539750" lvl="1" indent="-177800"/>
            <a:r>
              <a:rPr lang="en-US" sz="1400"/>
              <a:t>1 logical MU for summation of measured currents from the other 3 logical MUs</a:t>
            </a:r>
          </a:p>
        </p:txBody>
      </p:sp>
      <p:sp>
        <p:nvSpPr>
          <p:cNvPr id="2097255" name="Rectangle 103"/>
          <p:cNvSpPr>
            <a:spLocks noChangeArrowheads="1"/>
          </p:cNvSpPr>
          <p:nvPr/>
        </p:nvSpPr>
        <p:spPr bwMode="auto">
          <a:xfrm>
            <a:off x="4510088" y="5427663"/>
            <a:ext cx="44180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2563" indent="-182563"/>
            <a:r>
              <a:rPr lang="en-US" sz="1600"/>
              <a:t>5 optical Ethernet ports for IEC61850-9-2LE</a:t>
            </a:r>
          </a:p>
        </p:txBody>
      </p:sp>
      <p:sp>
        <p:nvSpPr>
          <p:cNvPr id="19" name="Footer Placeholder 18"/>
          <p:cNvSpPr>
            <a:spLocks noGrp="1"/>
          </p:cNvSpPr>
          <p:nvPr>
            <p:ph type="ftr" sz="quarter" idx="10"/>
          </p:nvPr>
        </p:nvSpPr>
        <p:spPr>
          <a:xfrm>
            <a:off x="311436" y="6158552"/>
            <a:ext cx="1260474" cy="657224"/>
          </a:xfrm>
        </p:spPr>
        <p:txBody>
          <a:bodyPr/>
          <a:lstStyle/>
          <a:p>
            <a:pPr>
              <a:defRPr/>
            </a:pPr>
            <a:r>
              <a:rPr lang="en-US" dirty="0" smtClean="0"/>
              <a:t>©ABB Group</a:t>
            </a:r>
            <a:endParaRPr lang="en-US" dirty="0"/>
          </a:p>
        </p:txBody>
      </p:sp>
      <p:sp>
        <p:nvSpPr>
          <p:cNvPr id="109" name="Date Placeholder 1"/>
          <p:cNvSpPr txBox="1">
            <a:spLocks/>
          </p:cNvSpPr>
          <p:nvPr/>
        </p:nvSpPr>
        <p:spPr>
          <a:xfrm>
            <a:off x="225263" y="6564691"/>
            <a:ext cx="896049" cy="10790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EAA672-6A09-4CE6-B83A-E4AA821E0985}" type="datetime4">
              <a:rPr lang="en-US" sz="600" smtClean="0"/>
              <a:pPr/>
              <a:t>August 7, 2014</a:t>
            </a:fld>
            <a:endParaRPr lang="de-DE" sz="600" dirty="0"/>
          </a:p>
        </p:txBody>
      </p:sp>
      <p:sp>
        <p:nvSpPr>
          <p:cNvPr id="110" name="Slide Number Placeholder 2"/>
          <p:cNvSpPr txBox="1">
            <a:spLocks/>
          </p:cNvSpPr>
          <p:nvPr/>
        </p:nvSpPr>
        <p:spPr>
          <a:xfrm>
            <a:off x="935640" y="6565656"/>
            <a:ext cx="677859" cy="10790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smtClean="0"/>
              <a:t>| Slide </a:t>
            </a:r>
            <a:fld id="{CF363E95-653D-48D7-8EB0-A81FED805B5F}" type="slidenum">
              <a:rPr lang="de-DE" sz="600" smtClean="0"/>
              <a:pPr/>
              <a:t>30</a:t>
            </a:fld>
            <a:endParaRPr lang="de-DE" sz="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7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972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972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7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52" grpId="0"/>
      <p:bldP spid="2097253" grpId="0"/>
      <p:bldP spid="2097254" grpId="0"/>
      <p:bldP spid="20972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0" y="0"/>
            <a:ext cx="9144000" cy="1127462"/>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dirty="0" smtClean="0"/>
              <a:t>ABB’s solution</a:t>
            </a:r>
            <a:br>
              <a:rPr lang="en-US" dirty="0" smtClean="0"/>
            </a:br>
            <a:r>
              <a:rPr lang="en-US" dirty="0" smtClean="0">
                <a:solidFill>
                  <a:schemeClr val="accent1"/>
                </a:solidFill>
              </a:rPr>
              <a:t>Retrofit to conventional sensors</a:t>
            </a:r>
          </a:p>
        </p:txBody>
      </p:sp>
      <p:sp>
        <p:nvSpPr>
          <p:cNvPr id="4" name="Content Placeholder 3"/>
          <p:cNvSpPr>
            <a:spLocks noGrp="1"/>
          </p:cNvSpPr>
          <p:nvPr>
            <p:ph sz="half" idx="2"/>
          </p:nvPr>
        </p:nvSpPr>
        <p:spPr>
          <a:xfrm>
            <a:off x="144762" y="1319810"/>
            <a:ext cx="3779541" cy="4608512"/>
          </a:xfrm>
        </p:spPr>
        <p:txBody>
          <a:bodyPr>
            <a:normAutofit/>
          </a:bodyPr>
          <a:lstStyle/>
          <a:p>
            <a:r>
              <a:rPr lang="en-US" sz="2000" dirty="0" smtClean="0"/>
              <a:t>Hybrid solution can use conventional ITs and convert to digital process bus</a:t>
            </a:r>
          </a:p>
          <a:p>
            <a:pPr lvl="1">
              <a:spcBef>
                <a:spcPts val="600"/>
              </a:spcBef>
            </a:pPr>
            <a:r>
              <a:rPr lang="de-DE" sz="2000" dirty="0" smtClean="0"/>
              <a:t>Utilize IEC </a:t>
            </a:r>
            <a:r>
              <a:rPr lang="de-DE" sz="2000" dirty="0"/>
              <a:t>61850-</a:t>
            </a:r>
            <a:r>
              <a:rPr lang="de-DE" sz="2000" dirty="0" smtClean="0"/>
              <a:t>9-2LE </a:t>
            </a:r>
            <a:r>
              <a:rPr lang="de-DE" sz="2000" dirty="0"/>
              <a:t>with 80 samples/cycle for protection and operational metering</a:t>
            </a:r>
          </a:p>
          <a:p>
            <a:endParaRPr lang="en-US" sz="2400" dirty="0" smtClean="0"/>
          </a:p>
          <a:p>
            <a:endParaRPr lang="en-US" sz="2400" dirty="0" smtClean="0"/>
          </a:p>
          <a:p>
            <a:endParaRPr lang="en-US" sz="1600" dirty="0"/>
          </a:p>
        </p:txBody>
      </p:sp>
      <p:sp>
        <p:nvSpPr>
          <p:cNvPr id="5" name="Date Placeholder 4"/>
          <p:cNvSpPr>
            <a:spLocks noGrp="1"/>
          </p:cNvSpPr>
          <p:nvPr>
            <p:ph type="dt" sz="half" idx="12"/>
          </p:nvPr>
        </p:nvSpPr>
        <p:spPr>
          <a:xfrm>
            <a:off x="248892" y="6517944"/>
            <a:ext cx="592889" cy="108871"/>
          </a:xfrm>
        </p:spPr>
        <p:txBody>
          <a:bodyPr/>
          <a:lstStyle/>
          <a:p>
            <a:fld id="{DC6F0D28-0108-4B0C-A17C-E5BFCE45DFC1}" type="datetime4">
              <a:rPr lang="en-US" smtClean="0"/>
              <a:t>August 7, 2014</a:t>
            </a:fld>
            <a:endParaRPr lang="en-US"/>
          </a:p>
        </p:txBody>
      </p:sp>
      <p:sp>
        <p:nvSpPr>
          <p:cNvPr id="6" name="Slide Number Placeholder 5"/>
          <p:cNvSpPr>
            <a:spLocks noGrp="1"/>
          </p:cNvSpPr>
          <p:nvPr>
            <p:ph type="sldNum" sz="quarter" idx="4294967295"/>
          </p:nvPr>
        </p:nvSpPr>
        <p:spPr>
          <a:xfrm>
            <a:off x="1066800" y="6516618"/>
            <a:ext cx="914400" cy="183520"/>
          </a:xfrm>
          <a:prstGeom prst="rect">
            <a:avLst/>
          </a:prstGeom>
        </p:spPr>
        <p:txBody>
          <a:bodyPr/>
          <a:lstStyle/>
          <a:p>
            <a:r>
              <a:rPr lang="en-US" dirty="0" smtClean="0"/>
              <a:t>l Slide </a:t>
            </a:r>
            <a:fld id="{400BDE64-58D3-4285-9F33-3F6C81FBB9CD}" type="slidenum">
              <a:rPr lang="en-US" smtClean="0"/>
              <a:pPr/>
              <a:t>31</a:t>
            </a:fld>
            <a:endParaRPr lang="en-US" dirty="0"/>
          </a:p>
        </p:txBody>
      </p:sp>
      <p:grpSp>
        <p:nvGrpSpPr>
          <p:cNvPr id="7" name="Group 6"/>
          <p:cNvGrpSpPr/>
          <p:nvPr/>
        </p:nvGrpSpPr>
        <p:grpSpPr>
          <a:xfrm>
            <a:off x="4879791" y="2240282"/>
            <a:ext cx="2851424" cy="4109058"/>
            <a:chOff x="215900" y="1605855"/>
            <a:chExt cx="3858871" cy="5032701"/>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68041" l="1205" r="100000"/>
                      </a14:imgEffect>
                    </a14:imgLayer>
                  </a14:imgProps>
                </a:ext>
                <a:ext uri="{28A0092B-C50C-407E-A947-70E740481C1C}">
                  <a14:useLocalDpi xmlns:a14="http://schemas.microsoft.com/office/drawing/2010/main" val="0"/>
                </a:ext>
              </a:extLst>
            </a:blip>
            <a:srcRect b="19165"/>
            <a:stretch/>
          </p:blipFill>
          <p:spPr bwMode="auto">
            <a:xfrm>
              <a:off x="1653754" y="5095883"/>
              <a:ext cx="816491" cy="154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15900" y="1605855"/>
              <a:ext cx="3858871" cy="4856299"/>
              <a:chOff x="215900" y="1605855"/>
              <a:chExt cx="3858871" cy="4856299"/>
            </a:xfrm>
          </p:grpSpPr>
          <p:pic>
            <p:nvPicPr>
              <p:cNvPr id="10" name="Picture 2" descr="REL670_single_euro_white"/>
              <p:cNvPicPr>
                <a:picLocks noChangeAspect="1" noChangeArrowheads="1"/>
              </p:cNvPicPr>
              <p:nvPr/>
            </p:nvPicPr>
            <p:blipFill>
              <a:blip r:embed="rId4">
                <a:extLst>
                  <a:ext uri="{28A0092B-C50C-407E-A947-70E740481C1C}">
                    <a14:useLocalDpi xmlns:a14="http://schemas.microsoft.com/office/drawing/2010/main" val="0"/>
                  </a:ext>
                </a:extLst>
              </a:blip>
              <a:srcRect l="21898" t="20015" r="19064" b="38902"/>
              <a:stretch>
                <a:fillRect/>
              </a:stretch>
            </p:blipFill>
            <p:spPr bwMode="auto">
              <a:xfrm>
                <a:off x="1068814" y="3261639"/>
                <a:ext cx="1310808" cy="79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421" y="3241804"/>
                <a:ext cx="1274694" cy="104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
              <p:cNvSpPr>
                <a:spLocks noChangeShapeType="1"/>
              </p:cNvSpPr>
              <p:nvPr/>
            </p:nvSpPr>
            <p:spPr bwMode="auto">
              <a:xfrm flipV="1">
                <a:off x="2932048" y="3117099"/>
                <a:ext cx="0" cy="2127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7"/>
              <p:cNvSpPr>
                <a:spLocks noChangeShapeType="1"/>
              </p:cNvSpPr>
              <p:nvPr/>
            </p:nvSpPr>
            <p:spPr bwMode="auto">
              <a:xfrm>
                <a:off x="1600135" y="3117101"/>
                <a:ext cx="0" cy="24606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1722373" y="2720225"/>
                <a:ext cx="0" cy="3968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9"/>
              <p:cNvSpPr>
                <a:spLocks noChangeShapeType="1"/>
              </p:cNvSpPr>
              <p:nvPr/>
            </p:nvSpPr>
            <p:spPr bwMode="auto">
              <a:xfrm>
                <a:off x="812735" y="3110750"/>
                <a:ext cx="31496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0"/>
              <p:cNvSpPr txBox="1">
                <a:spLocks noChangeArrowheads="1"/>
              </p:cNvSpPr>
              <p:nvPr/>
            </p:nvSpPr>
            <p:spPr bwMode="auto">
              <a:xfrm>
                <a:off x="215900" y="2875119"/>
                <a:ext cx="1568450" cy="44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ClrTx/>
                  <a:buSzTx/>
                  <a:buFontTx/>
                  <a:buNone/>
                </a:pPr>
                <a:r>
                  <a:rPr lang="en-US" sz="1000" b="1" dirty="0">
                    <a:solidFill>
                      <a:schemeClr val="tx2"/>
                    </a:solidFill>
                    <a:latin typeface="Arial" charset="0"/>
                    <a:cs typeface="Arial" charset="0"/>
                  </a:rPr>
                  <a:t>IEC </a:t>
                </a:r>
                <a:r>
                  <a:rPr lang="en-US" sz="1000" b="1" dirty="0" smtClean="0">
                    <a:solidFill>
                      <a:schemeClr val="tx2"/>
                    </a:solidFill>
                    <a:latin typeface="Arial" charset="0"/>
                    <a:cs typeface="Arial" charset="0"/>
                  </a:rPr>
                  <a:t>61850 station </a:t>
                </a:r>
                <a:r>
                  <a:rPr lang="en-US" sz="1000" b="1" dirty="0">
                    <a:solidFill>
                      <a:schemeClr val="tx2"/>
                    </a:solidFill>
                    <a:latin typeface="Arial" charset="0"/>
                    <a:cs typeface="Arial" charset="0"/>
                  </a:rPr>
                  <a:t>b</a:t>
                </a:r>
                <a:r>
                  <a:rPr lang="en-US" sz="1000" b="1" dirty="0" smtClean="0">
                    <a:solidFill>
                      <a:schemeClr val="tx2"/>
                    </a:solidFill>
                    <a:latin typeface="Arial" charset="0"/>
                    <a:cs typeface="Arial" charset="0"/>
                  </a:rPr>
                  <a:t>us</a:t>
                </a:r>
                <a:endParaRPr lang="en-US" sz="1000" b="1" dirty="0">
                  <a:solidFill>
                    <a:schemeClr val="tx2"/>
                  </a:solidFill>
                  <a:latin typeface="Arial" charset="0"/>
                  <a:cs typeface="Arial" charset="0"/>
                </a:endParaRPr>
              </a:p>
            </p:txBody>
          </p:sp>
          <p:sp>
            <p:nvSpPr>
              <p:cNvPr id="17" name="Line 12"/>
              <p:cNvSpPr>
                <a:spLocks noChangeShapeType="1"/>
              </p:cNvSpPr>
              <p:nvPr/>
            </p:nvSpPr>
            <p:spPr bwMode="auto">
              <a:xfrm>
                <a:off x="1150362" y="4752225"/>
                <a:ext cx="0" cy="36036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3"/>
              <p:cNvSpPr txBox="1">
                <a:spLocks noChangeArrowheads="1"/>
              </p:cNvSpPr>
              <p:nvPr/>
            </p:nvSpPr>
            <p:spPr bwMode="auto">
              <a:xfrm>
                <a:off x="215900" y="4480811"/>
                <a:ext cx="1684533" cy="44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ClrTx/>
                  <a:buSzTx/>
                  <a:buFontTx/>
                  <a:buNone/>
                </a:pPr>
                <a:r>
                  <a:rPr lang="en-US" sz="1000" b="1" dirty="0">
                    <a:solidFill>
                      <a:schemeClr val="accent1"/>
                    </a:solidFill>
                    <a:latin typeface="Arial" charset="0"/>
                    <a:cs typeface="Arial" charset="0"/>
                  </a:rPr>
                  <a:t>IEC </a:t>
                </a:r>
                <a:r>
                  <a:rPr lang="en-US" sz="1000" b="1" dirty="0" smtClean="0">
                    <a:solidFill>
                      <a:schemeClr val="accent1"/>
                    </a:solidFill>
                    <a:latin typeface="Arial" charset="0"/>
                    <a:cs typeface="Arial" charset="0"/>
                  </a:rPr>
                  <a:t>61850 process </a:t>
                </a:r>
                <a:r>
                  <a:rPr lang="en-US" sz="1000" b="1" dirty="0">
                    <a:solidFill>
                      <a:schemeClr val="accent1"/>
                    </a:solidFill>
                    <a:latin typeface="Arial" charset="0"/>
                    <a:cs typeface="Arial" charset="0"/>
                  </a:rPr>
                  <a:t>b</a:t>
                </a:r>
                <a:r>
                  <a:rPr lang="en-US" sz="1000" b="1" dirty="0" smtClean="0">
                    <a:solidFill>
                      <a:schemeClr val="accent1"/>
                    </a:solidFill>
                    <a:latin typeface="Arial" charset="0"/>
                    <a:cs typeface="Arial" charset="0"/>
                  </a:rPr>
                  <a:t>us</a:t>
                </a:r>
                <a:endParaRPr lang="en-US" sz="1000" b="1" dirty="0">
                  <a:solidFill>
                    <a:schemeClr val="accent1"/>
                  </a:solidFill>
                  <a:latin typeface="Arial" charset="0"/>
                  <a:cs typeface="Arial" charset="0"/>
                </a:endParaRPr>
              </a:p>
            </p:txBody>
          </p:sp>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361" y="1605855"/>
                <a:ext cx="722348" cy="52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5"/>
              <p:cNvGrpSpPr>
                <a:grpSpLocks/>
              </p:cNvGrpSpPr>
              <p:nvPr/>
            </p:nvGrpSpPr>
            <p:grpSpPr bwMode="auto">
              <a:xfrm>
                <a:off x="1087373" y="2043790"/>
                <a:ext cx="804518" cy="790735"/>
                <a:chOff x="2086" y="1913"/>
                <a:chExt cx="580" cy="555"/>
              </a:xfrm>
            </p:grpSpPr>
            <p:pic>
              <p:nvPicPr>
                <p:cNvPr id="4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 y="1913"/>
                  <a:ext cx="580"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r="5844" b="12419"/>
                <a:stretch>
                  <a:fillRect/>
                </a:stretch>
              </p:blipFill>
              <p:spPr bwMode="auto">
                <a:xfrm>
                  <a:off x="2228" y="1967"/>
                  <a:ext cx="28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5248" y="1751298"/>
                <a:ext cx="655383" cy="48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SYS600C_front_white"/>
              <p:cNvPicPr>
                <a:picLocks noChangeAspect="1" noChangeArrowheads="1"/>
              </p:cNvPicPr>
              <p:nvPr/>
            </p:nvPicPr>
            <p:blipFill>
              <a:blip r:embed="rId10">
                <a:extLst>
                  <a:ext uri="{28A0092B-C50C-407E-A947-70E740481C1C}">
                    <a14:useLocalDpi xmlns:a14="http://schemas.microsoft.com/office/drawing/2010/main" val="0"/>
                  </a:ext>
                </a:extLst>
              </a:blip>
              <a:srcRect l="6516" t="26204" r="6029" b="37468"/>
              <a:stretch>
                <a:fillRect/>
              </a:stretch>
            </p:blipFill>
            <p:spPr bwMode="auto">
              <a:xfrm>
                <a:off x="2805048" y="2334449"/>
                <a:ext cx="1024392"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20"/>
              <p:cNvSpPr>
                <a:spLocks noChangeShapeType="1"/>
              </p:cNvSpPr>
              <p:nvPr/>
            </p:nvSpPr>
            <p:spPr bwMode="auto">
              <a:xfrm flipH="1">
                <a:off x="3341623" y="2612275"/>
                <a:ext cx="0" cy="5048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1"/>
              <p:cNvSpPr>
                <a:spLocks noChangeShapeType="1"/>
              </p:cNvSpPr>
              <p:nvPr/>
            </p:nvSpPr>
            <p:spPr bwMode="auto">
              <a:xfrm flipV="1">
                <a:off x="3357498" y="1986800"/>
                <a:ext cx="0" cy="306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 name="Line 22"/>
              <p:cNvSpPr>
                <a:spLocks noChangeShapeType="1"/>
              </p:cNvSpPr>
              <p:nvPr/>
            </p:nvSpPr>
            <p:spPr bwMode="auto">
              <a:xfrm flipV="1">
                <a:off x="3470210" y="1988387"/>
                <a:ext cx="0" cy="30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26"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5498" y="4000014"/>
                <a:ext cx="432032" cy="5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592" y="4040665"/>
                <a:ext cx="438720" cy="5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30"/>
              <p:cNvSpPr>
                <a:spLocks noChangeShapeType="1"/>
              </p:cNvSpPr>
              <p:nvPr/>
            </p:nvSpPr>
            <p:spPr bwMode="auto">
              <a:xfrm flipH="1">
                <a:off x="1901760" y="3960062"/>
                <a:ext cx="0" cy="79216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31"/>
              <p:cNvSpPr>
                <a:spLocks noChangeShapeType="1"/>
              </p:cNvSpPr>
              <p:nvPr/>
            </p:nvSpPr>
            <p:spPr bwMode="auto">
              <a:xfrm>
                <a:off x="3521010" y="4572837"/>
                <a:ext cx="0" cy="17938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Text Box 38"/>
              <p:cNvSpPr txBox="1">
                <a:spLocks noChangeArrowheads="1"/>
              </p:cNvSpPr>
              <p:nvPr/>
            </p:nvSpPr>
            <p:spPr bwMode="auto">
              <a:xfrm>
                <a:off x="2726750" y="1661594"/>
                <a:ext cx="1348021" cy="2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ClrTx/>
                  <a:buSzTx/>
                  <a:buFontTx/>
                  <a:buNone/>
                </a:pPr>
                <a:r>
                  <a:rPr lang="en-US" sz="1000" dirty="0">
                    <a:latin typeface="Arial" charset="0"/>
                    <a:cs typeface="Arial" charset="0"/>
                  </a:rPr>
                  <a:t>Remote control</a:t>
                </a:r>
              </a:p>
            </p:txBody>
          </p:sp>
          <p:sp>
            <p:nvSpPr>
              <p:cNvPr id="31" name="Line 39"/>
              <p:cNvSpPr>
                <a:spLocks noChangeShapeType="1"/>
              </p:cNvSpPr>
              <p:nvPr/>
            </p:nvSpPr>
            <p:spPr bwMode="auto">
              <a:xfrm>
                <a:off x="1035378" y="5194151"/>
                <a:ext cx="0" cy="2635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1"/>
              <p:cNvSpPr>
                <a:spLocks noChangeShapeType="1"/>
              </p:cNvSpPr>
              <p:nvPr/>
            </p:nvSpPr>
            <p:spPr bwMode="auto">
              <a:xfrm>
                <a:off x="659130" y="4749050"/>
                <a:ext cx="330320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0"/>
              <p:cNvSpPr>
                <a:spLocks noChangeShapeType="1"/>
              </p:cNvSpPr>
              <p:nvPr/>
            </p:nvSpPr>
            <p:spPr bwMode="auto">
              <a:xfrm flipH="1">
                <a:off x="2474064" y="4749050"/>
                <a:ext cx="0" cy="135974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1"/>
              <p:cNvSpPr>
                <a:spLocks noChangeShapeType="1"/>
              </p:cNvSpPr>
              <p:nvPr/>
            </p:nvSpPr>
            <p:spPr bwMode="auto">
              <a:xfrm>
                <a:off x="2102773" y="6095761"/>
                <a:ext cx="371291"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5"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2398" y="5469434"/>
                <a:ext cx="653465" cy="6487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029" y="5089687"/>
                <a:ext cx="531097" cy="2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14"/>
              <p:cNvSpPr>
                <a:spLocks noChangeShapeType="1"/>
              </p:cNvSpPr>
              <p:nvPr/>
            </p:nvSpPr>
            <p:spPr bwMode="auto">
              <a:xfrm rot="5400000" flipH="1">
                <a:off x="3407158" y="6058775"/>
                <a:ext cx="0" cy="660549"/>
              </a:xfrm>
              <a:prstGeom prst="line">
                <a:avLst/>
              </a:prstGeom>
              <a:noFill/>
              <a:ln w="127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8" name="Oval 15"/>
              <p:cNvSpPr>
                <a:spLocks noChangeAspect="1" noChangeArrowheads="1"/>
              </p:cNvSpPr>
              <p:nvPr/>
            </p:nvSpPr>
            <p:spPr bwMode="auto">
              <a:xfrm rot="5400000" flipH="1">
                <a:off x="3519148" y="6318154"/>
                <a:ext cx="144000" cy="144000"/>
              </a:xfrm>
              <a:prstGeom prst="ellipse">
                <a:avLst/>
              </a:prstGeom>
              <a:noFill/>
              <a:ln w="1270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39" name="Oval 16"/>
              <p:cNvSpPr>
                <a:spLocks noChangeAspect="1" noChangeArrowheads="1"/>
              </p:cNvSpPr>
              <p:nvPr/>
            </p:nvSpPr>
            <p:spPr bwMode="auto">
              <a:xfrm rot="5400000" flipH="1">
                <a:off x="3222843" y="6129941"/>
                <a:ext cx="144000" cy="144000"/>
              </a:xfrm>
              <a:prstGeom prst="ellipse">
                <a:avLst/>
              </a:prstGeom>
              <a:noFill/>
              <a:ln w="1270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40" name="Oval 17"/>
              <p:cNvSpPr>
                <a:spLocks noChangeAspect="1" noChangeArrowheads="1"/>
              </p:cNvSpPr>
              <p:nvPr/>
            </p:nvSpPr>
            <p:spPr bwMode="auto">
              <a:xfrm rot="5400000" flipH="1">
                <a:off x="3220335" y="6057941"/>
                <a:ext cx="144000" cy="144000"/>
              </a:xfrm>
              <a:prstGeom prst="ellipse">
                <a:avLst/>
              </a:prstGeom>
              <a:noFill/>
              <a:ln w="1270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41" name="Line 18"/>
              <p:cNvSpPr>
                <a:spLocks noChangeShapeType="1"/>
              </p:cNvSpPr>
              <p:nvPr/>
            </p:nvSpPr>
            <p:spPr bwMode="auto">
              <a:xfrm rot="5400000" flipH="1">
                <a:off x="3238987" y="6332042"/>
                <a:ext cx="116221" cy="1"/>
              </a:xfrm>
              <a:prstGeom prst="line">
                <a:avLst/>
              </a:prstGeom>
              <a:noFill/>
              <a:ln w="127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2" name="Line 99"/>
              <p:cNvSpPr>
                <a:spLocks noChangeShapeType="1"/>
              </p:cNvSpPr>
              <p:nvPr/>
            </p:nvSpPr>
            <p:spPr bwMode="auto">
              <a:xfrm rot="5400000" flipH="1">
                <a:off x="3351785" y="6084697"/>
                <a:ext cx="3975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3" name="Line 100"/>
              <p:cNvSpPr>
                <a:spLocks noChangeShapeType="1"/>
              </p:cNvSpPr>
              <p:nvPr/>
            </p:nvSpPr>
            <p:spPr bwMode="auto">
              <a:xfrm rot="5400000" flipH="1">
                <a:off x="3425741" y="6084702"/>
                <a:ext cx="397529"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4" name="Line 99"/>
              <p:cNvSpPr>
                <a:spLocks noChangeShapeType="1"/>
              </p:cNvSpPr>
              <p:nvPr/>
            </p:nvSpPr>
            <p:spPr bwMode="auto">
              <a:xfrm rot="5400000" flipH="1">
                <a:off x="3198560" y="5977388"/>
                <a:ext cx="12288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5" name="Line 100"/>
              <p:cNvSpPr>
                <a:spLocks noChangeShapeType="1"/>
              </p:cNvSpPr>
              <p:nvPr/>
            </p:nvSpPr>
            <p:spPr bwMode="auto">
              <a:xfrm rot="5400000" flipH="1">
                <a:off x="3272518" y="5977391"/>
                <a:ext cx="12288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pic>
            <p:nvPicPr>
              <p:cNvPr id="46" name="Picture 45"/>
              <p:cNvPicPr>
                <a:picLocks noChangeAspect="1"/>
              </p:cNvPicPr>
              <p:nvPr/>
            </p:nvPicPr>
            <p:blipFill rotWithShape="1">
              <a:blip r:embed="rId14" cstate="screen">
                <a:extLst>
                  <a:ext uri="{BEBA8EAE-BF5A-486C-A8C5-ECC9F3942E4B}">
                    <a14:imgProps xmlns:a14="http://schemas.microsoft.com/office/drawing/2010/main">
                      <a14:imgLayer r:embed="rId15">
                        <a14:imgEffect>
                          <a14:backgroundRemoval t="26342" b="76538" l="26416" r="72409"/>
                        </a14:imgEffect>
                      </a14:imgLayer>
                    </a14:imgProps>
                  </a:ext>
                  <a:ext uri="{28A0092B-C50C-407E-A947-70E740481C1C}">
                    <a14:useLocalDpi xmlns:a14="http://schemas.microsoft.com/office/drawing/2010/main"/>
                  </a:ext>
                </a:extLst>
              </a:blip>
              <a:srcRect l="25757" t="25775" r="26693" b="16573"/>
              <a:stretch/>
            </p:blipFill>
            <p:spPr>
              <a:xfrm>
                <a:off x="2802677" y="5453013"/>
                <a:ext cx="659011" cy="525925"/>
              </a:xfrm>
              <a:prstGeom prst="rect">
                <a:avLst/>
              </a:prstGeom>
            </p:spPr>
          </p:pic>
          <p:pic>
            <p:nvPicPr>
              <p:cNvPr id="47" name="Picture 46"/>
              <p:cNvPicPr>
                <a:picLocks noChangeAspect="1"/>
              </p:cNvPicPr>
              <p:nvPr/>
            </p:nvPicPr>
            <p:blipFill rotWithShape="1">
              <a:blip r:embed="rId16" cstate="screen">
                <a:extLst>
                  <a:ext uri="{BEBA8EAE-BF5A-486C-A8C5-ECC9F3942E4B}">
                    <a14:imgProps xmlns:a14="http://schemas.microsoft.com/office/drawing/2010/main">
                      <a14:imgLayer r:embed="rId17">
                        <a14:imgEffect>
                          <a14:backgroundRemoval t="12000" b="74118" l="17172" r="87071"/>
                        </a14:imgEffect>
                        <a14:imgEffect>
                          <a14:brightnessContrast bright="20000" contrast="-40000"/>
                        </a14:imgEffect>
                      </a14:imgLayer>
                    </a14:imgProps>
                  </a:ext>
                  <a:ext uri="{28A0092B-C50C-407E-A947-70E740481C1C}">
                    <a14:useLocalDpi xmlns:a14="http://schemas.microsoft.com/office/drawing/2010/main"/>
                  </a:ext>
                </a:extLst>
              </a:blip>
              <a:srcRect l="16800" t="11776" r="12947" b="18851"/>
              <a:stretch/>
            </p:blipFill>
            <p:spPr>
              <a:xfrm>
                <a:off x="3467459" y="5473575"/>
                <a:ext cx="607312" cy="514895"/>
              </a:xfrm>
              <a:prstGeom prst="rect">
                <a:avLst/>
              </a:prstGeom>
            </p:spPr>
          </p:pic>
          <p:sp>
            <p:nvSpPr>
              <p:cNvPr id="48" name="Line 12"/>
              <p:cNvSpPr>
                <a:spLocks noChangeShapeType="1"/>
              </p:cNvSpPr>
              <p:nvPr/>
            </p:nvSpPr>
            <p:spPr bwMode="auto">
              <a:xfrm>
                <a:off x="3448779" y="4752224"/>
                <a:ext cx="0" cy="79132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 name="TextBox 1"/>
          <p:cNvSpPr txBox="1"/>
          <p:nvPr/>
        </p:nvSpPr>
        <p:spPr>
          <a:xfrm>
            <a:off x="4380910" y="1340784"/>
            <a:ext cx="4724400" cy="490762"/>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r>
              <a:rPr lang="en-US" sz="2000" dirty="0" smtClean="0">
                <a:latin typeface="Arial" pitchFamily="34" charset="0"/>
                <a:cs typeface="Arial" pitchFamily="34" charset="0"/>
              </a:rPr>
              <a:t>Supporting the digital substation architecture</a:t>
            </a:r>
          </a:p>
        </p:txBody>
      </p:sp>
      <p:sp>
        <p:nvSpPr>
          <p:cNvPr id="3" name="Footer Placeholder 2"/>
          <p:cNvSpPr>
            <a:spLocks noGrp="1"/>
          </p:cNvSpPr>
          <p:nvPr>
            <p:ph type="ftr" sz="quarter" idx="14"/>
          </p:nvPr>
        </p:nvSpPr>
        <p:spPr>
          <a:xfrm>
            <a:off x="243196" y="6040416"/>
            <a:ext cx="1260474" cy="657224"/>
          </a:xfrm>
        </p:spPr>
        <p:txBody>
          <a:bodyPr/>
          <a:lstStyle/>
          <a:p>
            <a:r>
              <a:rPr lang="en-US" dirty="0" smtClean="0"/>
              <a:t>©ABB Group</a:t>
            </a:r>
          </a:p>
        </p:txBody>
      </p:sp>
    </p:spTree>
    <p:extLst>
      <p:ext uri="{BB962C8B-B14F-4D97-AF65-F5344CB8AC3E}">
        <p14:creationId xmlns:p14="http://schemas.microsoft.com/office/powerpoint/2010/main" val="3133284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REL670_single_euro_white"/>
          <p:cNvPicPr>
            <a:picLocks noChangeAspect="1" noChangeArrowheads="1"/>
          </p:cNvPicPr>
          <p:nvPr/>
        </p:nvPicPr>
        <p:blipFill>
          <a:blip r:embed="rId2">
            <a:extLst>
              <a:ext uri="{28A0092B-C50C-407E-A947-70E740481C1C}">
                <a14:useLocalDpi xmlns:a14="http://schemas.microsoft.com/office/drawing/2010/main" val="0"/>
              </a:ext>
            </a:extLst>
          </a:blip>
          <a:srcRect l="21898" t="20015" r="19064" b="38902"/>
          <a:stretch>
            <a:fillRect/>
          </a:stretch>
        </p:blipFill>
        <p:spPr bwMode="auto">
          <a:xfrm>
            <a:off x="7251692" y="4434840"/>
            <a:ext cx="1687192" cy="11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2"/>
          </p:nvPr>
        </p:nvSpPr>
        <p:spPr/>
        <p:txBody>
          <a:bodyPr/>
          <a:lstStyle/>
          <a:p>
            <a:fld id="{421C65C8-2A9A-47F4-9A98-ABABB112B040}" type="datetime4">
              <a:rPr lang="en-US" smtClean="0"/>
              <a:t>August 7, 2014</a:t>
            </a:fld>
            <a:endParaRPr lang="de-DE" dirty="0"/>
          </a:p>
        </p:txBody>
      </p:sp>
      <p:grpSp>
        <p:nvGrpSpPr>
          <p:cNvPr id="9" name="Group 8"/>
          <p:cNvGrpSpPr/>
          <p:nvPr/>
        </p:nvGrpSpPr>
        <p:grpSpPr>
          <a:xfrm>
            <a:off x="3810000" y="4709160"/>
            <a:ext cx="1600200" cy="1426476"/>
            <a:chOff x="533178" y="1188167"/>
            <a:chExt cx="2123792" cy="1493530"/>
          </a:xfrm>
        </p:grpSpPr>
        <p:pic>
          <p:nvPicPr>
            <p:cNvPr id="11" name="Picture 1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2000" b="74118" l="17172" r="87071"/>
                      </a14:imgEffect>
                      <a14:imgEffect>
                        <a14:brightnessContrast bright="20000" contrast="-40000"/>
                      </a14:imgEffect>
                    </a14:imgLayer>
                  </a14:imgProps>
                </a:ext>
                <a:ext uri="{28A0092B-C50C-407E-A947-70E740481C1C}">
                  <a14:useLocalDpi xmlns:a14="http://schemas.microsoft.com/office/drawing/2010/main"/>
                </a:ext>
              </a:extLst>
            </a:blip>
            <a:srcRect l="16800" t="11776" r="12947" b="18851"/>
            <a:stretch/>
          </p:blipFill>
          <p:spPr>
            <a:xfrm>
              <a:off x="543050" y="1188167"/>
              <a:ext cx="2113920" cy="1493530"/>
            </a:xfrm>
            <a:prstGeom prst="rect">
              <a:avLst/>
            </a:prstGeom>
          </p:spPr>
        </p:pic>
        <p:sp>
          <p:nvSpPr>
            <p:cNvPr id="13" name="TextBox 12"/>
            <p:cNvSpPr txBox="1"/>
            <p:nvPr/>
          </p:nvSpPr>
          <p:spPr>
            <a:xfrm>
              <a:off x="533178" y="2345423"/>
              <a:ext cx="914400" cy="200206"/>
            </a:xfrm>
            <a:prstGeom prst="rect">
              <a:avLst/>
            </a:prstGeom>
          </p:spPr>
          <p:txBody>
            <a:bodyPr vert="horz" wrap="none" lIns="0" tIns="0" rIns="0" bIns="0" rtlCol="0">
              <a:noAutofit/>
            </a:bodyPr>
            <a:lstStyle/>
            <a:p>
              <a:pPr>
                <a:spcBef>
                  <a:spcPts val="1100"/>
                </a:spcBef>
                <a:buClr>
                  <a:schemeClr val="tx2"/>
                </a:buClr>
                <a:buSzPct val="70000"/>
              </a:pPr>
              <a:r>
                <a:rPr lang="de-DE" sz="1000" dirty="0" smtClean="0">
                  <a:latin typeface="Arial" pitchFamily="34" charset="0"/>
                  <a:cs typeface="Arial" pitchFamily="34" charset="0"/>
                </a:rPr>
                <a:t>SAM600-CT</a:t>
              </a:r>
              <a:endParaRPr lang="en-US" sz="1000" dirty="0" err="1" smtClean="0">
                <a:latin typeface="Arial" pitchFamily="34" charset="0"/>
                <a:cs typeface="Arial" pitchFamily="34" charset="0"/>
              </a:endParaRPr>
            </a:p>
          </p:txBody>
        </p:sp>
      </p:grpSp>
      <p:pic>
        <p:nvPicPr>
          <p:cNvPr id="16" name="Picture 4"/>
          <p:cNvPicPr>
            <a:picLocks noChangeAspect="1" noChangeArrowheads="1"/>
          </p:cNvPicPr>
          <p:nvPr/>
        </p:nvPicPr>
        <p:blipFill>
          <a:blip r:embed="rId5"/>
          <a:srcRect/>
          <a:stretch>
            <a:fillRect/>
          </a:stretch>
        </p:blipFill>
        <p:spPr bwMode="auto">
          <a:xfrm>
            <a:off x="100014" y="1207620"/>
            <a:ext cx="2352675" cy="5151437"/>
          </a:xfrm>
          <a:prstGeom prst="rect">
            <a:avLst/>
          </a:prstGeom>
          <a:noFill/>
          <a:ln w="12700">
            <a:noFill/>
            <a:miter lim="800000"/>
            <a:headEnd type="none" w="sm" len="sm"/>
            <a:tailEnd type="none" w="sm" len="sm"/>
          </a:ln>
          <a:effectLst/>
        </p:spPr>
      </p:pic>
      <p:sp>
        <p:nvSpPr>
          <p:cNvPr id="17" name="Right Arrow 16"/>
          <p:cNvSpPr/>
          <p:nvPr/>
        </p:nvSpPr>
        <p:spPr>
          <a:xfrm>
            <a:off x="1981200" y="5074920"/>
            <a:ext cx="1828800" cy="581558"/>
          </a:xfrm>
          <a:prstGeom prst="right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r>
              <a:rPr lang="en-US" dirty="0" smtClean="0">
                <a:solidFill>
                  <a:schemeClr val="bg1"/>
                </a:solidFill>
                <a:latin typeface="Arial" pitchFamily="34" charset="0"/>
                <a:cs typeface="Arial" pitchFamily="34" charset="0"/>
              </a:rPr>
              <a:t>Analog Signal</a:t>
            </a:r>
          </a:p>
        </p:txBody>
      </p:sp>
      <p:sp>
        <p:nvSpPr>
          <p:cNvPr id="18" name="Right Arrow 17"/>
          <p:cNvSpPr/>
          <p:nvPr/>
        </p:nvSpPr>
        <p:spPr>
          <a:xfrm>
            <a:off x="5486400" y="4983480"/>
            <a:ext cx="1828800" cy="581558"/>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0"/>
              </a:spcBef>
              <a:buClr>
                <a:schemeClr val="tx2"/>
              </a:buClr>
              <a:buSzPct val="70000"/>
            </a:pPr>
            <a:r>
              <a:rPr lang="en-US" dirty="0" smtClean="0">
                <a:solidFill>
                  <a:schemeClr val="bg1"/>
                </a:solidFill>
                <a:latin typeface="Arial" pitchFamily="34" charset="0"/>
                <a:cs typeface="Arial" pitchFamily="34" charset="0"/>
              </a:rPr>
              <a:t>Digital Signal</a:t>
            </a:r>
          </a:p>
        </p:txBody>
      </p:sp>
      <p:sp>
        <p:nvSpPr>
          <p:cNvPr id="64" name="TextBox 63"/>
          <p:cNvSpPr txBox="1"/>
          <p:nvPr/>
        </p:nvSpPr>
        <p:spPr>
          <a:xfrm>
            <a:off x="5410200" y="4251960"/>
            <a:ext cx="1676400" cy="1097280"/>
          </a:xfrm>
          <a:prstGeom prst="rect">
            <a:avLst/>
          </a:prstGeom>
        </p:spPr>
        <p:txBody>
          <a:bodyPr vert="horz" wrap="none" lIns="0" tIns="0" rIns="0" bIns="0" rtlCol="0">
            <a:normAutofit/>
          </a:bodyPr>
          <a:lstStyle/>
          <a:p>
            <a:pPr algn="ctr">
              <a:spcBef>
                <a:spcPts val="1100"/>
              </a:spcBef>
              <a:buClr>
                <a:schemeClr val="tx2"/>
              </a:buClr>
              <a:buSzPct val="70000"/>
            </a:pPr>
            <a:r>
              <a:rPr lang="en-US" sz="1400" dirty="0" smtClean="0">
                <a:latin typeface="Arial" pitchFamily="34" charset="0"/>
                <a:cs typeface="Arial" pitchFamily="34" charset="0"/>
              </a:rPr>
              <a:t>Low level signals in </a:t>
            </a:r>
          </a:p>
          <a:p>
            <a:pPr algn="ctr">
              <a:spcBef>
                <a:spcPts val="1100"/>
              </a:spcBef>
              <a:buClr>
                <a:schemeClr val="tx2"/>
              </a:buClr>
              <a:buSzPct val="70000"/>
            </a:pPr>
            <a:r>
              <a:rPr lang="en-US" sz="1400" dirty="0" smtClean="0">
                <a:latin typeface="Arial" pitchFamily="34" charset="0"/>
                <a:cs typeface="Arial" pitchFamily="34" charset="0"/>
              </a:rPr>
              <a:t>the control house</a:t>
            </a:r>
          </a:p>
        </p:txBody>
      </p:sp>
      <p:sp>
        <p:nvSpPr>
          <p:cNvPr id="65" name="Rectangle 64"/>
          <p:cNvSpPr/>
          <p:nvPr/>
        </p:nvSpPr>
        <p:spPr>
          <a:xfrm>
            <a:off x="5410200" y="2606040"/>
            <a:ext cx="3657600" cy="3661576"/>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66" name="TextBox 65"/>
          <p:cNvSpPr txBox="1"/>
          <p:nvPr/>
        </p:nvSpPr>
        <p:spPr>
          <a:xfrm>
            <a:off x="5334000" y="2331720"/>
            <a:ext cx="1676400" cy="1097280"/>
          </a:xfrm>
          <a:prstGeom prst="rect">
            <a:avLst/>
          </a:prstGeom>
        </p:spPr>
        <p:txBody>
          <a:bodyPr vert="horz" wrap="none" lIns="0" tIns="0" rIns="0" bIns="0" rtlCol="0">
            <a:normAutofit/>
          </a:bodyPr>
          <a:lstStyle/>
          <a:p>
            <a:pPr algn="ctr">
              <a:spcBef>
                <a:spcPts val="1100"/>
              </a:spcBef>
              <a:buClr>
                <a:schemeClr val="tx2"/>
              </a:buClr>
              <a:buSzPct val="70000"/>
            </a:pPr>
            <a:r>
              <a:rPr lang="en-US" sz="1400" dirty="0" smtClean="0">
                <a:latin typeface="Arial" pitchFamily="34" charset="0"/>
                <a:cs typeface="Arial" pitchFamily="34" charset="0"/>
              </a:rPr>
              <a:t>control house</a:t>
            </a:r>
          </a:p>
        </p:txBody>
      </p:sp>
      <p:sp>
        <p:nvSpPr>
          <p:cNvPr id="15" name="Rectangle 2"/>
          <p:cNvSpPr txBox="1">
            <a:spLocks noChangeArrowheads="1"/>
          </p:cNvSpPr>
          <p:nvPr/>
        </p:nvSpPr>
        <p:spPr>
          <a:xfrm>
            <a:off x="0" y="0"/>
            <a:ext cx="9144000" cy="1127462"/>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dirty="0" smtClean="0"/>
              <a:t>ABB’s solution</a:t>
            </a:r>
            <a:br>
              <a:rPr lang="en-US" dirty="0" smtClean="0"/>
            </a:br>
            <a:r>
              <a:rPr lang="en-US" dirty="0" smtClean="0">
                <a:solidFill>
                  <a:schemeClr val="accent1"/>
                </a:solidFill>
              </a:rPr>
              <a:t>Retrofit to conventional sensors</a:t>
            </a:r>
          </a:p>
        </p:txBody>
      </p:sp>
      <p:sp>
        <p:nvSpPr>
          <p:cNvPr id="2" name="Footer Placeholder 1"/>
          <p:cNvSpPr>
            <a:spLocks noGrp="1"/>
          </p:cNvSpPr>
          <p:nvPr>
            <p:ph type="ftr" sz="quarter" idx="14"/>
          </p:nvPr>
        </p:nvSpPr>
        <p:spPr>
          <a:xfrm>
            <a:off x="215900" y="6090312"/>
            <a:ext cx="1260474" cy="657224"/>
          </a:xfrm>
        </p:spPr>
        <p:txBody>
          <a:bodyPr/>
          <a:lstStyle/>
          <a:p>
            <a:r>
              <a:rPr lang="en-US" smtClean="0"/>
              <a:t>©ABB Group</a:t>
            </a:r>
            <a:endParaRPr lang="en-US" dirty="0" smtClean="0"/>
          </a:p>
        </p:txBody>
      </p:sp>
      <p:sp>
        <p:nvSpPr>
          <p:cNvPr id="3" name="Slide Number Placeholder 2"/>
          <p:cNvSpPr>
            <a:spLocks noGrp="1"/>
          </p:cNvSpPr>
          <p:nvPr>
            <p:ph type="sldNum" sz="quarter" idx="13"/>
          </p:nvPr>
        </p:nvSpPr>
        <p:spPr/>
        <p:txBody>
          <a:bodyPr/>
          <a:lstStyle/>
          <a:p>
            <a:r>
              <a:rPr lang="de-DE" smtClean="0"/>
              <a:t>| Slide </a:t>
            </a:r>
            <a:fld id="{CF363E95-653D-48D7-8EB0-A81FED805B5F}" type="slidenum">
              <a:rPr lang="de-DE" smtClean="0"/>
              <a:pPr/>
              <a:t>32</a:t>
            </a:fld>
            <a:endParaRPr lang="de-DE" dirty="0"/>
          </a:p>
        </p:txBody>
      </p:sp>
    </p:spTree>
    <p:extLst>
      <p:ext uri="{BB962C8B-B14F-4D97-AF65-F5344CB8AC3E}">
        <p14:creationId xmlns:p14="http://schemas.microsoft.com/office/powerpoint/2010/main" val="391495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10"/>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Fully redundant and independent system design</a:t>
            </a:r>
          </a:p>
        </p:txBody>
      </p:sp>
      <p:grpSp>
        <p:nvGrpSpPr>
          <p:cNvPr id="4" name="Group 3"/>
          <p:cNvGrpSpPr/>
          <p:nvPr/>
        </p:nvGrpSpPr>
        <p:grpSpPr>
          <a:xfrm>
            <a:off x="1454151" y="1484314"/>
            <a:ext cx="7385049" cy="4886829"/>
            <a:chOff x="1454151" y="1484314"/>
            <a:chExt cx="7689851" cy="5148261"/>
          </a:xfrm>
        </p:grpSpPr>
        <p:sp>
          <p:nvSpPr>
            <p:cNvPr id="15363" name="Rectangle 2"/>
            <p:cNvSpPr>
              <a:spLocks noChangeArrowheads="1"/>
            </p:cNvSpPr>
            <p:nvPr/>
          </p:nvSpPr>
          <p:spPr bwMode="auto">
            <a:xfrm>
              <a:off x="3384552" y="1916113"/>
              <a:ext cx="2555875" cy="3276600"/>
            </a:xfrm>
            <a:prstGeom prst="rect">
              <a:avLst/>
            </a:prstGeom>
            <a:noFill/>
            <a:ln w="9525" algn="ctr">
              <a:solidFill>
                <a:schemeClr val="folHlink"/>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15364"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1979615" y="2157415"/>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249740" y="5337176"/>
              <a:ext cx="898525" cy="1262063"/>
              <a:chOff x="2768" y="3452"/>
              <a:chExt cx="566" cy="795"/>
            </a:xfrm>
          </p:grpSpPr>
          <p:pic>
            <p:nvPicPr>
              <p:cNvPr id="154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 y="3452"/>
                <a:ext cx="560"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3" name="Rectangle 6"/>
              <p:cNvSpPr>
                <a:spLocks noChangeArrowheads="1"/>
              </p:cNvSpPr>
              <p:nvPr/>
            </p:nvSpPr>
            <p:spPr bwMode="auto">
              <a:xfrm>
                <a:off x="2768" y="3452"/>
                <a:ext cx="566" cy="794"/>
              </a:xfrm>
              <a:prstGeom prst="rect">
                <a:avLst/>
              </a:prstGeom>
              <a:solidFill>
                <a:srgbClr val="F8F8F8">
                  <a:alpha val="7215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grpSp>
        <p:grpSp>
          <p:nvGrpSpPr>
            <p:cNvPr id="3" name="Group 7"/>
            <p:cNvGrpSpPr>
              <a:grpSpLocks/>
            </p:cNvGrpSpPr>
            <p:nvPr/>
          </p:nvGrpSpPr>
          <p:grpSpPr bwMode="auto">
            <a:xfrm>
              <a:off x="4103690" y="5229226"/>
              <a:ext cx="898525" cy="1262063"/>
              <a:chOff x="2768" y="3452"/>
              <a:chExt cx="566" cy="795"/>
            </a:xfrm>
          </p:grpSpPr>
          <p:pic>
            <p:nvPicPr>
              <p:cNvPr id="154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 y="3452"/>
                <a:ext cx="560"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1" name="Rectangle 9"/>
              <p:cNvSpPr>
                <a:spLocks noChangeArrowheads="1"/>
              </p:cNvSpPr>
              <p:nvPr/>
            </p:nvSpPr>
            <p:spPr bwMode="auto">
              <a:xfrm>
                <a:off x="2768" y="3452"/>
                <a:ext cx="566" cy="794"/>
              </a:xfrm>
              <a:prstGeom prst="rect">
                <a:avLst/>
              </a:prstGeom>
              <a:solidFill>
                <a:srgbClr val="F8F8F8">
                  <a:alpha val="7215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grpSp>
        <p:pic>
          <p:nvPicPr>
            <p:cNvPr id="15368"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1798640" y="2344740"/>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1625602" y="2552701"/>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2" y="2155825"/>
              <a:ext cx="90011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l="7153" t="8272" r="8345" b="4044"/>
            <a:stretch>
              <a:fillRect/>
            </a:stretch>
          </p:blipFill>
          <p:spPr bwMode="auto">
            <a:xfrm>
              <a:off x="4932363" y="2163764"/>
              <a:ext cx="90011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Text Box 15"/>
            <p:cNvSpPr txBox="1">
              <a:spLocks noChangeArrowheads="1"/>
            </p:cNvSpPr>
            <p:nvPr/>
          </p:nvSpPr>
          <p:spPr bwMode="auto">
            <a:xfrm>
              <a:off x="1482726" y="1484314"/>
              <a:ext cx="1037761"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600">
                  <a:solidFill>
                    <a:schemeClr val="hlink"/>
                  </a:solidFill>
                </a:rPr>
                <a:t>System 1</a:t>
              </a:r>
            </a:p>
          </p:txBody>
        </p:sp>
        <p:sp>
          <p:nvSpPr>
            <p:cNvPr id="15373" name="Text Box 16"/>
            <p:cNvSpPr txBox="1">
              <a:spLocks noChangeArrowheads="1"/>
            </p:cNvSpPr>
            <p:nvPr/>
          </p:nvSpPr>
          <p:spPr bwMode="auto">
            <a:xfrm>
              <a:off x="6804026" y="1484314"/>
              <a:ext cx="1037761"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600">
                  <a:solidFill>
                    <a:schemeClr val="hlink"/>
                  </a:solidFill>
                </a:rPr>
                <a:t>System 2</a:t>
              </a:r>
            </a:p>
          </p:txBody>
        </p:sp>
        <p:pic>
          <p:nvPicPr>
            <p:cNvPr id="153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13" y="5119688"/>
              <a:ext cx="889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18"/>
            <p:cNvSpPr>
              <a:spLocks noChangeShapeType="1"/>
            </p:cNvSpPr>
            <p:nvPr/>
          </p:nvSpPr>
          <p:spPr bwMode="auto">
            <a:xfrm flipH="1">
              <a:off x="4140200" y="4941888"/>
              <a:ext cx="503238" cy="1690687"/>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76" name="Line 19"/>
            <p:cNvSpPr>
              <a:spLocks noChangeShapeType="1"/>
            </p:cNvSpPr>
            <p:nvPr/>
          </p:nvSpPr>
          <p:spPr bwMode="auto">
            <a:xfrm>
              <a:off x="1476375" y="6524626"/>
              <a:ext cx="2662238"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77" name="Line 20"/>
            <p:cNvSpPr>
              <a:spLocks noChangeShapeType="1"/>
            </p:cNvSpPr>
            <p:nvPr/>
          </p:nvSpPr>
          <p:spPr bwMode="auto">
            <a:xfrm>
              <a:off x="4141788" y="6524626"/>
              <a:ext cx="36703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78" name="Line 21"/>
            <p:cNvSpPr>
              <a:spLocks noChangeShapeType="1"/>
            </p:cNvSpPr>
            <p:nvPr/>
          </p:nvSpPr>
          <p:spPr bwMode="auto">
            <a:xfrm>
              <a:off x="3635375" y="4760914"/>
              <a:ext cx="0" cy="39687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79" name="Line 22"/>
            <p:cNvSpPr>
              <a:spLocks noChangeShapeType="1"/>
            </p:cNvSpPr>
            <p:nvPr/>
          </p:nvSpPr>
          <p:spPr bwMode="auto">
            <a:xfrm>
              <a:off x="3635377" y="5157788"/>
              <a:ext cx="25241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0" name="Line 23"/>
            <p:cNvSpPr>
              <a:spLocks noChangeShapeType="1"/>
            </p:cNvSpPr>
            <p:nvPr/>
          </p:nvSpPr>
          <p:spPr bwMode="auto">
            <a:xfrm>
              <a:off x="1979613" y="4616451"/>
              <a:ext cx="0" cy="6492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1" name="Line 24"/>
            <p:cNvSpPr>
              <a:spLocks noChangeShapeType="1"/>
            </p:cNvSpPr>
            <p:nvPr/>
          </p:nvSpPr>
          <p:spPr bwMode="auto">
            <a:xfrm>
              <a:off x="1979615" y="5265738"/>
              <a:ext cx="19081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2" name="Line 25"/>
            <p:cNvSpPr>
              <a:spLocks noChangeShapeType="1"/>
            </p:cNvSpPr>
            <p:nvPr/>
          </p:nvSpPr>
          <p:spPr bwMode="auto">
            <a:xfrm>
              <a:off x="5364163" y="4760914"/>
              <a:ext cx="0" cy="39687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3" name="Line 26"/>
            <p:cNvSpPr>
              <a:spLocks noChangeShapeType="1"/>
            </p:cNvSpPr>
            <p:nvPr/>
          </p:nvSpPr>
          <p:spPr bwMode="auto">
            <a:xfrm>
              <a:off x="7019925" y="4545013"/>
              <a:ext cx="0" cy="7207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4" name="Line 27"/>
            <p:cNvSpPr>
              <a:spLocks noChangeShapeType="1"/>
            </p:cNvSpPr>
            <p:nvPr/>
          </p:nvSpPr>
          <p:spPr bwMode="auto">
            <a:xfrm>
              <a:off x="4859338" y="5157788"/>
              <a:ext cx="50482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5" name="Line 28"/>
            <p:cNvSpPr>
              <a:spLocks noChangeShapeType="1"/>
            </p:cNvSpPr>
            <p:nvPr/>
          </p:nvSpPr>
          <p:spPr bwMode="auto">
            <a:xfrm>
              <a:off x="4859340" y="5265738"/>
              <a:ext cx="216058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6" name="Line 29"/>
            <p:cNvSpPr>
              <a:spLocks noChangeShapeType="1"/>
            </p:cNvSpPr>
            <p:nvPr/>
          </p:nvSpPr>
          <p:spPr bwMode="auto">
            <a:xfrm>
              <a:off x="1835150"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7" name="Line 30"/>
            <p:cNvSpPr>
              <a:spLocks noChangeShapeType="1"/>
            </p:cNvSpPr>
            <p:nvPr/>
          </p:nvSpPr>
          <p:spPr bwMode="auto">
            <a:xfrm>
              <a:off x="3924300" y="2925764"/>
              <a:ext cx="0" cy="147637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8" name="Line 31"/>
            <p:cNvSpPr>
              <a:spLocks noChangeShapeType="1"/>
            </p:cNvSpPr>
            <p:nvPr/>
          </p:nvSpPr>
          <p:spPr bwMode="auto">
            <a:xfrm flipV="1">
              <a:off x="4643438" y="1592263"/>
              <a:ext cx="0" cy="334962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89" name="Line 32"/>
            <p:cNvSpPr>
              <a:spLocks noChangeShapeType="1"/>
            </p:cNvSpPr>
            <p:nvPr/>
          </p:nvSpPr>
          <p:spPr bwMode="auto">
            <a:xfrm>
              <a:off x="5400675" y="2925764"/>
              <a:ext cx="0" cy="147637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90" name="Line 33"/>
            <p:cNvSpPr>
              <a:spLocks noChangeShapeType="1"/>
            </p:cNvSpPr>
            <p:nvPr/>
          </p:nvSpPr>
          <p:spPr bwMode="auto">
            <a:xfrm>
              <a:off x="1943100"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91" name="Line 34"/>
            <p:cNvSpPr>
              <a:spLocks noChangeShapeType="1"/>
            </p:cNvSpPr>
            <p:nvPr/>
          </p:nvSpPr>
          <p:spPr bwMode="auto">
            <a:xfrm flipV="1">
              <a:off x="1482727" y="1808164"/>
              <a:ext cx="3160713"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92" name="Line 35"/>
            <p:cNvSpPr>
              <a:spLocks noChangeShapeType="1"/>
            </p:cNvSpPr>
            <p:nvPr/>
          </p:nvSpPr>
          <p:spPr bwMode="auto">
            <a:xfrm flipV="1">
              <a:off x="4643438" y="1808164"/>
              <a:ext cx="316071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393" name="Text Box 36"/>
            <p:cNvSpPr txBox="1">
              <a:spLocks noChangeArrowheads="1"/>
            </p:cNvSpPr>
            <p:nvPr/>
          </p:nvSpPr>
          <p:spPr bwMode="auto">
            <a:xfrm>
              <a:off x="2951163" y="5049839"/>
              <a:ext cx="422208"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accent2"/>
                  </a:solidFill>
                </a:rPr>
                <a:t>PPL</a:t>
              </a:r>
            </a:p>
          </p:txBody>
        </p:sp>
        <p:sp>
          <p:nvSpPr>
            <p:cNvPr id="15394" name="Text Box 37"/>
            <p:cNvSpPr txBox="1">
              <a:spLocks noChangeArrowheads="1"/>
            </p:cNvSpPr>
            <p:nvPr/>
          </p:nvSpPr>
          <p:spPr bwMode="auto">
            <a:xfrm>
              <a:off x="5953125" y="5056189"/>
              <a:ext cx="422208"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accent2"/>
                  </a:solidFill>
                </a:rPr>
                <a:t>PPL</a:t>
              </a:r>
            </a:p>
          </p:txBody>
        </p:sp>
        <p:sp>
          <p:nvSpPr>
            <p:cNvPr id="15395" name="Text Box 38"/>
            <p:cNvSpPr txBox="1">
              <a:spLocks noChangeArrowheads="1"/>
            </p:cNvSpPr>
            <p:nvPr/>
          </p:nvSpPr>
          <p:spPr bwMode="auto">
            <a:xfrm>
              <a:off x="2051050" y="3579814"/>
              <a:ext cx="116600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tx2"/>
                  </a:solidFill>
                </a:rPr>
                <a:t>IEC 61850-9-2LE</a:t>
              </a:r>
            </a:p>
          </p:txBody>
        </p:sp>
        <p:sp>
          <p:nvSpPr>
            <p:cNvPr id="15396" name="Text Box 39"/>
            <p:cNvSpPr txBox="1">
              <a:spLocks noChangeArrowheads="1"/>
            </p:cNvSpPr>
            <p:nvPr/>
          </p:nvSpPr>
          <p:spPr bwMode="auto">
            <a:xfrm>
              <a:off x="5937250" y="3579814"/>
              <a:ext cx="116600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tx2"/>
                  </a:solidFill>
                </a:rPr>
                <a:t>IEC 61850-9-2LE</a:t>
              </a:r>
            </a:p>
          </p:txBody>
        </p:sp>
        <p:pic>
          <p:nvPicPr>
            <p:cNvPr id="15397"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6726240" y="2157415"/>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6545265" y="2344740"/>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4" descr="REL670_single_euro_white"/>
            <p:cNvPicPr>
              <a:picLocks noChangeAspect="1" noChangeArrowheads="1"/>
            </p:cNvPicPr>
            <p:nvPr/>
          </p:nvPicPr>
          <p:blipFill>
            <a:blip r:embed="rId2" cstate="print">
              <a:extLst>
                <a:ext uri="{28A0092B-C50C-407E-A947-70E740481C1C}">
                  <a14:useLocalDpi xmlns:a14="http://schemas.microsoft.com/office/drawing/2010/main" val="0"/>
                </a:ext>
              </a:extLst>
            </a:blip>
            <a:srcRect l="26811" t="24060" r="25641" b="31538"/>
            <a:stretch>
              <a:fillRect/>
            </a:stretch>
          </p:blipFill>
          <p:spPr bwMode="auto">
            <a:xfrm>
              <a:off x="6372227" y="2552701"/>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0" name="Line 43"/>
            <p:cNvSpPr>
              <a:spLocks noChangeShapeType="1"/>
            </p:cNvSpPr>
            <p:nvPr/>
          </p:nvSpPr>
          <p:spPr bwMode="auto">
            <a:xfrm>
              <a:off x="7056438"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401" name="Line 44"/>
            <p:cNvSpPr>
              <a:spLocks noChangeShapeType="1"/>
            </p:cNvSpPr>
            <p:nvPr/>
          </p:nvSpPr>
          <p:spPr bwMode="auto">
            <a:xfrm>
              <a:off x="7272338"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402" name="Line 45"/>
            <p:cNvSpPr>
              <a:spLocks noChangeShapeType="1"/>
            </p:cNvSpPr>
            <p:nvPr/>
          </p:nvSpPr>
          <p:spPr bwMode="auto">
            <a:xfrm>
              <a:off x="2051050"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5403" name="Line 46"/>
            <p:cNvSpPr>
              <a:spLocks noChangeShapeType="1"/>
            </p:cNvSpPr>
            <p:nvPr/>
          </p:nvSpPr>
          <p:spPr bwMode="auto">
            <a:xfrm>
              <a:off x="7164388" y="3213099"/>
              <a:ext cx="0" cy="115252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pic>
          <p:nvPicPr>
            <p:cNvPr id="15404"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31975" y="2759075"/>
              <a:ext cx="512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54151" y="2847976"/>
              <a:ext cx="512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583363" y="2730501"/>
              <a:ext cx="5127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205538" y="2819400"/>
              <a:ext cx="5127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51"/>
            <p:cNvSpPr txBox="1">
              <a:spLocks noChangeArrowheads="1"/>
            </p:cNvSpPr>
            <p:nvPr/>
          </p:nvSpPr>
          <p:spPr bwMode="auto">
            <a:xfrm>
              <a:off x="1476376" y="6200776"/>
              <a:ext cx="1037761"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600">
                  <a:solidFill>
                    <a:schemeClr val="hlink"/>
                  </a:solidFill>
                </a:rPr>
                <a:t>System 1</a:t>
              </a:r>
            </a:p>
          </p:txBody>
        </p:sp>
        <p:sp>
          <p:nvSpPr>
            <p:cNvPr id="15409" name="Text Box 52"/>
            <p:cNvSpPr txBox="1">
              <a:spLocks noChangeArrowheads="1"/>
            </p:cNvSpPr>
            <p:nvPr/>
          </p:nvSpPr>
          <p:spPr bwMode="auto">
            <a:xfrm>
              <a:off x="6819901" y="6200776"/>
              <a:ext cx="1037761"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600">
                  <a:solidFill>
                    <a:schemeClr val="hlink"/>
                  </a:solidFill>
                </a:rPr>
                <a:t>System 2</a:t>
              </a:r>
            </a:p>
          </p:txBody>
        </p:sp>
        <p:sp>
          <p:nvSpPr>
            <p:cNvPr id="15410" name="Text Box 53"/>
            <p:cNvSpPr txBox="1">
              <a:spLocks noChangeArrowheads="1"/>
            </p:cNvSpPr>
            <p:nvPr/>
          </p:nvSpPr>
          <p:spPr bwMode="auto">
            <a:xfrm>
              <a:off x="2166939" y="1893889"/>
              <a:ext cx="755633"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bg2"/>
                  </a:solidFill>
                </a:rPr>
                <a:t>Protection</a:t>
              </a:r>
            </a:p>
          </p:txBody>
        </p:sp>
        <p:sp>
          <p:nvSpPr>
            <p:cNvPr id="15411" name="Text Box 54"/>
            <p:cNvSpPr txBox="1">
              <a:spLocks noChangeArrowheads="1"/>
            </p:cNvSpPr>
            <p:nvPr/>
          </p:nvSpPr>
          <p:spPr bwMode="auto">
            <a:xfrm>
              <a:off x="3635376" y="1893889"/>
              <a:ext cx="678689"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bg2"/>
                  </a:solidFill>
                </a:rPr>
                <a:t>Metering</a:t>
              </a:r>
            </a:p>
          </p:txBody>
        </p:sp>
        <p:sp>
          <p:nvSpPr>
            <p:cNvPr id="15412" name="Text Box 55"/>
            <p:cNvSpPr txBox="1">
              <a:spLocks noChangeArrowheads="1"/>
            </p:cNvSpPr>
            <p:nvPr/>
          </p:nvSpPr>
          <p:spPr bwMode="auto">
            <a:xfrm>
              <a:off x="6551613" y="1893889"/>
              <a:ext cx="142088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bg2"/>
                  </a:solidFill>
                </a:rPr>
                <a:t>Protection and control</a:t>
              </a:r>
            </a:p>
          </p:txBody>
        </p:sp>
        <p:sp>
          <p:nvSpPr>
            <p:cNvPr id="15413" name="Text Box 56"/>
            <p:cNvSpPr txBox="1">
              <a:spLocks noChangeArrowheads="1"/>
            </p:cNvSpPr>
            <p:nvPr/>
          </p:nvSpPr>
          <p:spPr bwMode="auto">
            <a:xfrm>
              <a:off x="5051426" y="1893889"/>
              <a:ext cx="678689"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spcBef>
                  <a:spcPct val="0"/>
                </a:spcBef>
                <a:buClrTx/>
                <a:buSzTx/>
                <a:buFontTx/>
                <a:buNone/>
              </a:pPr>
              <a:r>
                <a:rPr lang="en-US" sz="1000">
                  <a:solidFill>
                    <a:schemeClr val="bg2"/>
                  </a:solidFill>
                </a:rPr>
                <a:t>Metering</a:t>
              </a:r>
            </a:p>
          </p:txBody>
        </p:sp>
        <p:pic>
          <p:nvPicPr>
            <p:cNvPr id="154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7963" y="4292601"/>
              <a:ext cx="939800" cy="36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7825" y="4292601"/>
              <a:ext cx="939800" cy="36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6" name="Picture 59" descr="CP-M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5827" y="4292600"/>
              <a:ext cx="822325"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60" descr="CP-M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3800" y="4287839"/>
              <a:ext cx="822325"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8" name="Rectangle 61"/>
            <p:cNvSpPr>
              <a:spLocks noChangeArrowheads="1"/>
            </p:cNvSpPr>
            <p:nvPr/>
          </p:nvSpPr>
          <p:spPr bwMode="auto">
            <a:xfrm>
              <a:off x="7019925" y="5697538"/>
              <a:ext cx="611188" cy="215900"/>
            </a:xfrm>
            <a:prstGeom prst="rect">
              <a:avLst/>
            </a:prstGeom>
            <a:noFill/>
            <a:ln w="9525" algn="ctr">
              <a:solidFill>
                <a:schemeClr val="folHlink"/>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5419" name="Text Box 62"/>
            <p:cNvSpPr txBox="1">
              <a:spLocks noChangeArrowheads="1"/>
            </p:cNvSpPr>
            <p:nvPr/>
          </p:nvSpPr>
          <p:spPr bwMode="auto">
            <a:xfrm>
              <a:off x="7667627" y="5656264"/>
              <a:ext cx="1476375"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a:t>Metering is not installed at Loganlea</a:t>
              </a:r>
            </a:p>
          </p:txBody>
        </p:sp>
      </p:grpSp>
      <p:sp>
        <p:nvSpPr>
          <p:cNvPr id="5" name="Date Placeholder 4"/>
          <p:cNvSpPr>
            <a:spLocks noGrp="1"/>
          </p:cNvSpPr>
          <p:nvPr>
            <p:ph type="dt" sz="half" idx="15"/>
          </p:nvPr>
        </p:nvSpPr>
        <p:spPr/>
        <p:txBody>
          <a:bodyPr/>
          <a:lstStyle/>
          <a:p>
            <a:fld id="{0AE0ADB9-C7B4-4F0B-B9CF-257CD2AFA6EB}" type="datetime4">
              <a:rPr lang="en-US" smtClean="0"/>
              <a:t>August 7, 2014</a:t>
            </a:fld>
            <a:endParaRPr lang="de-DE" dirty="0"/>
          </a:p>
        </p:txBody>
      </p:sp>
      <p:sp>
        <p:nvSpPr>
          <p:cNvPr id="6" name="Slide Number Placeholder 5"/>
          <p:cNvSpPr>
            <a:spLocks noGrp="1"/>
          </p:cNvSpPr>
          <p:nvPr>
            <p:ph type="sldNum" sz="quarter" idx="16"/>
          </p:nvPr>
        </p:nvSpPr>
        <p:spPr/>
        <p:txBody>
          <a:bodyPr/>
          <a:lstStyle/>
          <a:p>
            <a:r>
              <a:rPr lang="de-DE" smtClean="0"/>
              <a:t>| Slide </a:t>
            </a:r>
            <a:fld id="{CF363E95-653D-48D7-8EB0-A81FED805B5F}" type="slidenum">
              <a:rPr lang="de-DE" smtClean="0"/>
              <a:pPr/>
              <a:t>33</a:t>
            </a:fld>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ABB’s solution</a:t>
            </a:r>
            <a:br>
              <a:rPr lang="en-US" smtClean="0"/>
            </a:br>
            <a:r>
              <a:rPr lang="en-US" smtClean="0">
                <a:solidFill>
                  <a:schemeClr val="accent1"/>
                </a:solidFill>
              </a:rPr>
              <a:t>Highly available process bus without Ethernet switches</a:t>
            </a:r>
          </a:p>
        </p:txBody>
      </p:sp>
      <p:sp>
        <p:nvSpPr>
          <p:cNvPr id="16388" name="Line 3"/>
          <p:cNvSpPr>
            <a:spLocks noChangeShapeType="1"/>
          </p:cNvSpPr>
          <p:nvPr/>
        </p:nvSpPr>
        <p:spPr bwMode="auto">
          <a:xfrm>
            <a:off x="1476375" y="2241550"/>
            <a:ext cx="14747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389" name="Line 5"/>
          <p:cNvSpPr>
            <a:spLocks noChangeShapeType="1"/>
          </p:cNvSpPr>
          <p:nvPr/>
        </p:nvSpPr>
        <p:spPr bwMode="auto">
          <a:xfrm flipV="1">
            <a:off x="2051050" y="2241550"/>
            <a:ext cx="0" cy="313213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390" name="Line 9"/>
          <p:cNvSpPr>
            <a:spLocks noChangeShapeType="1"/>
          </p:cNvSpPr>
          <p:nvPr/>
        </p:nvSpPr>
        <p:spPr bwMode="auto">
          <a:xfrm flipH="1" flipV="1">
            <a:off x="1476377" y="3789364"/>
            <a:ext cx="574675" cy="158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391" name="Line 12"/>
          <p:cNvSpPr>
            <a:spLocks noChangeShapeType="1"/>
          </p:cNvSpPr>
          <p:nvPr/>
        </p:nvSpPr>
        <p:spPr bwMode="auto">
          <a:xfrm flipV="1">
            <a:off x="1476375" y="3287713"/>
            <a:ext cx="0" cy="503237"/>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nvGrpSpPr>
          <p:cNvPr id="2" name="Group 13"/>
          <p:cNvGrpSpPr>
            <a:grpSpLocks/>
          </p:cNvGrpSpPr>
          <p:nvPr/>
        </p:nvGrpSpPr>
        <p:grpSpPr bwMode="auto">
          <a:xfrm>
            <a:off x="1908175" y="4400551"/>
            <a:ext cx="287338" cy="288925"/>
            <a:chOff x="1905" y="3135"/>
            <a:chExt cx="181" cy="182"/>
          </a:xfrm>
        </p:grpSpPr>
        <p:sp>
          <p:nvSpPr>
            <p:cNvPr id="16492" name="Line 14"/>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93" name="Line 15"/>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3" name="Group 16"/>
          <p:cNvGrpSpPr>
            <a:grpSpLocks/>
          </p:cNvGrpSpPr>
          <p:nvPr/>
        </p:nvGrpSpPr>
        <p:grpSpPr bwMode="auto">
          <a:xfrm>
            <a:off x="1908175" y="2852739"/>
            <a:ext cx="287338" cy="288925"/>
            <a:chOff x="1905" y="3135"/>
            <a:chExt cx="181" cy="182"/>
          </a:xfrm>
        </p:grpSpPr>
        <p:sp>
          <p:nvSpPr>
            <p:cNvPr id="16490" name="Line 17"/>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91" name="Line 18"/>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pic>
        <p:nvPicPr>
          <p:cNvPr id="209102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2" y="2687639"/>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02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3198814"/>
            <a:ext cx="32543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1029" name="Text Box 21"/>
          <p:cNvSpPr txBox="1">
            <a:spLocks noChangeArrowheads="1"/>
          </p:cNvSpPr>
          <p:nvPr/>
        </p:nvSpPr>
        <p:spPr bwMode="auto">
          <a:xfrm>
            <a:off x="4103689" y="2659063"/>
            <a:ext cx="436017" cy="4154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t>RED670</a:t>
            </a:r>
            <a:br>
              <a:rPr lang="en-US" sz="900"/>
            </a:br>
            <a:r>
              <a:rPr lang="en-US" sz="900"/>
              <a:t>PDIF</a:t>
            </a:r>
            <a:br>
              <a:rPr lang="en-US" sz="900"/>
            </a:br>
            <a:r>
              <a:rPr lang="en-US" sz="900"/>
              <a:t>Main 1</a:t>
            </a:r>
          </a:p>
        </p:txBody>
      </p:sp>
      <p:pic>
        <p:nvPicPr>
          <p:cNvPr id="2091030"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7" y="2168525"/>
            <a:ext cx="57626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1031" name="Text Box 23"/>
          <p:cNvSpPr txBox="1">
            <a:spLocks noChangeArrowheads="1"/>
          </p:cNvSpPr>
          <p:nvPr/>
        </p:nvSpPr>
        <p:spPr bwMode="auto">
          <a:xfrm>
            <a:off x="4106864" y="2133600"/>
            <a:ext cx="455253" cy="4154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t>REC670</a:t>
            </a:r>
            <a:br>
              <a:rPr lang="en-US" sz="900"/>
            </a:br>
            <a:r>
              <a:rPr lang="en-US" sz="900"/>
              <a:t>Control</a:t>
            </a:r>
            <a:br>
              <a:rPr lang="en-US" sz="900"/>
            </a:br>
            <a:r>
              <a:rPr lang="en-US" sz="900"/>
              <a:t>C01-A10</a:t>
            </a:r>
          </a:p>
        </p:txBody>
      </p:sp>
      <p:sp>
        <p:nvSpPr>
          <p:cNvPr id="2091032" name="Text Box 24"/>
          <p:cNvSpPr txBox="1">
            <a:spLocks noChangeArrowheads="1"/>
          </p:cNvSpPr>
          <p:nvPr/>
        </p:nvSpPr>
        <p:spPr bwMode="auto">
          <a:xfrm>
            <a:off x="4103689" y="3198813"/>
            <a:ext cx="641201" cy="4154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t>REB500</a:t>
            </a:r>
            <a:br>
              <a:rPr lang="en-US" sz="900"/>
            </a:br>
            <a:r>
              <a:rPr lang="en-US" sz="900"/>
              <a:t>PDIF, RBRF</a:t>
            </a:r>
            <a:br>
              <a:rPr lang="en-US" sz="900"/>
            </a:br>
            <a:r>
              <a:rPr lang="en-US" sz="900"/>
              <a:t>Main 1</a:t>
            </a:r>
          </a:p>
        </p:txBody>
      </p:sp>
      <p:grpSp>
        <p:nvGrpSpPr>
          <p:cNvPr id="4" name="Group 25"/>
          <p:cNvGrpSpPr>
            <a:grpSpLocks/>
          </p:cNvGrpSpPr>
          <p:nvPr/>
        </p:nvGrpSpPr>
        <p:grpSpPr bwMode="auto">
          <a:xfrm>
            <a:off x="2987675" y="2636839"/>
            <a:ext cx="215900" cy="719137"/>
            <a:chOff x="1746" y="1253"/>
            <a:chExt cx="136" cy="453"/>
          </a:xfrm>
        </p:grpSpPr>
        <p:pic>
          <p:nvPicPr>
            <p:cNvPr id="16483"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4" name="Rectangle 27"/>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p>
              <a:pPr marL="182563" indent="-182563" algn="ctr">
                <a:buFont typeface="Wingdings" pitchFamily="2" charset="2"/>
                <a:buNone/>
              </a:pPr>
              <a:endParaRPr lang="en-US" sz="1200"/>
            </a:p>
          </p:txBody>
        </p:sp>
        <p:sp>
          <p:nvSpPr>
            <p:cNvPr id="16485" name="Rectangle 28"/>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86" name="Rectangle 29"/>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87" name="Rectangle 30"/>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88" name="Rectangle 31"/>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89" name="Rectangle 32"/>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cxnSp>
        <p:nvCxnSpPr>
          <p:cNvPr id="2091041" name="AutoShape 33"/>
          <p:cNvCxnSpPr>
            <a:cxnSpLocks noChangeShapeType="1"/>
            <a:stCxn id="16480" idx="3"/>
            <a:endCxn id="16485" idx="1"/>
          </p:cNvCxnSpPr>
          <p:nvPr/>
        </p:nvCxnSpPr>
        <p:spPr bwMode="auto">
          <a:xfrm>
            <a:off x="2411413" y="2459039"/>
            <a:ext cx="576262" cy="249238"/>
          </a:xfrm>
          <a:prstGeom prst="bentConnector3">
            <a:avLst>
              <a:gd name="adj1" fmla="val 68597"/>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042" name="AutoShape 34"/>
          <p:cNvCxnSpPr>
            <a:cxnSpLocks noChangeShapeType="1"/>
            <a:stCxn id="16468" idx="3"/>
            <a:endCxn id="16486" idx="1"/>
          </p:cNvCxnSpPr>
          <p:nvPr/>
        </p:nvCxnSpPr>
        <p:spPr bwMode="auto">
          <a:xfrm flipV="1">
            <a:off x="2411413" y="2851152"/>
            <a:ext cx="576262" cy="544513"/>
          </a:xfrm>
          <a:prstGeom prst="bentConnector3">
            <a:avLst>
              <a:gd name="adj1" fmla="val 19556"/>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043" name="AutoShape 35"/>
          <p:cNvCxnSpPr>
            <a:cxnSpLocks noChangeShapeType="1"/>
            <a:stCxn id="16456" idx="3"/>
            <a:endCxn id="16487" idx="1"/>
          </p:cNvCxnSpPr>
          <p:nvPr/>
        </p:nvCxnSpPr>
        <p:spPr bwMode="auto">
          <a:xfrm flipV="1">
            <a:off x="2411413" y="2995613"/>
            <a:ext cx="576262" cy="1947862"/>
          </a:xfrm>
          <a:prstGeom prst="bentConnector3">
            <a:avLst>
              <a:gd name="adj1" fmla="val 47931"/>
            </a:avLst>
          </a:prstGeom>
          <a:noFill/>
          <a:ln w="952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044" name="AutoShape 36"/>
          <p:cNvCxnSpPr>
            <a:cxnSpLocks noChangeShapeType="1"/>
            <a:stCxn id="16485" idx="3"/>
            <a:endCxn id="2091030" idx="1"/>
          </p:cNvCxnSpPr>
          <p:nvPr/>
        </p:nvCxnSpPr>
        <p:spPr bwMode="auto">
          <a:xfrm flipV="1">
            <a:off x="3203575" y="2360613"/>
            <a:ext cx="292100" cy="347662"/>
          </a:xfrm>
          <a:prstGeom prst="bentConnector3">
            <a:avLst>
              <a:gd name="adj1" fmla="val 5000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045" name="AutoShape 37"/>
          <p:cNvCxnSpPr>
            <a:cxnSpLocks noChangeShapeType="1"/>
            <a:stCxn id="16486" idx="3"/>
            <a:endCxn id="2091027" idx="1"/>
          </p:cNvCxnSpPr>
          <p:nvPr/>
        </p:nvCxnSpPr>
        <p:spPr bwMode="auto">
          <a:xfrm>
            <a:off x="3203577" y="2851151"/>
            <a:ext cx="288925" cy="28576"/>
          </a:xfrm>
          <a:prstGeom prst="bentConnector3">
            <a:avLst>
              <a:gd name="adj1" fmla="val 5000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046" name="AutoShape 38"/>
          <p:cNvCxnSpPr>
            <a:cxnSpLocks noChangeShapeType="1"/>
            <a:stCxn id="16487" idx="3"/>
            <a:endCxn id="2091028" idx="1"/>
          </p:cNvCxnSpPr>
          <p:nvPr/>
        </p:nvCxnSpPr>
        <p:spPr bwMode="auto">
          <a:xfrm>
            <a:off x="3203577" y="2995613"/>
            <a:ext cx="288925" cy="401638"/>
          </a:xfrm>
          <a:prstGeom prst="bentConnector3">
            <a:avLst>
              <a:gd name="adj1" fmla="val 50000"/>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75"/>
          <p:cNvGrpSpPr>
            <a:grpSpLocks/>
          </p:cNvGrpSpPr>
          <p:nvPr/>
        </p:nvGrpSpPr>
        <p:grpSpPr bwMode="auto">
          <a:xfrm>
            <a:off x="1943102" y="2386013"/>
            <a:ext cx="468313" cy="287338"/>
            <a:chOff x="1292" y="1094"/>
            <a:chExt cx="295" cy="181"/>
          </a:xfrm>
        </p:grpSpPr>
        <p:sp>
          <p:nvSpPr>
            <p:cNvPr id="16471" name="Line 76"/>
            <p:cNvSpPr>
              <a:spLocks noChangeShapeType="1"/>
            </p:cNvSpPr>
            <p:nvPr/>
          </p:nvSpPr>
          <p:spPr bwMode="auto">
            <a:xfrm>
              <a:off x="1360" y="1218"/>
              <a:ext cx="4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2" name="Line 77"/>
            <p:cNvSpPr>
              <a:spLocks noChangeShapeType="1"/>
            </p:cNvSpPr>
            <p:nvPr/>
          </p:nvSpPr>
          <p:spPr bwMode="auto">
            <a:xfrm>
              <a:off x="1406"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3" name="Line 78"/>
            <p:cNvSpPr>
              <a:spLocks noChangeShapeType="1"/>
            </p:cNvSpPr>
            <p:nvPr/>
          </p:nvSpPr>
          <p:spPr bwMode="auto">
            <a:xfrm>
              <a:off x="1420"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4" name="Line 79"/>
            <p:cNvSpPr>
              <a:spLocks noChangeShapeType="1"/>
            </p:cNvSpPr>
            <p:nvPr/>
          </p:nvSpPr>
          <p:spPr bwMode="auto">
            <a:xfrm>
              <a:off x="1451"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5" name="Line 80"/>
            <p:cNvSpPr>
              <a:spLocks noChangeShapeType="1"/>
            </p:cNvSpPr>
            <p:nvPr/>
          </p:nvSpPr>
          <p:spPr bwMode="auto">
            <a:xfrm>
              <a:off x="1465"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6" name="Line 81"/>
            <p:cNvSpPr>
              <a:spLocks noChangeShapeType="1"/>
            </p:cNvSpPr>
            <p:nvPr/>
          </p:nvSpPr>
          <p:spPr bwMode="auto">
            <a:xfrm>
              <a:off x="1488" y="1205"/>
              <a:ext cx="0" cy="2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7" name="Line 82"/>
            <p:cNvSpPr>
              <a:spLocks noChangeShapeType="1"/>
            </p:cNvSpPr>
            <p:nvPr/>
          </p:nvSpPr>
          <p:spPr bwMode="auto">
            <a:xfrm>
              <a:off x="1420" y="1216"/>
              <a:ext cx="2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8" name="Line 83"/>
            <p:cNvSpPr>
              <a:spLocks noChangeShapeType="1"/>
            </p:cNvSpPr>
            <p:nvPr/>
          </p:nvSpPr>
          <p:spPr bwMode="auto">
            <a:xfrm>
              <a:off x="1465" y="1216"/>
              <a:ext cx="2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79" name="Rectangle 84"/>
            <p:cNvSpPr>
              <a:spLocks noChangeArrowheads="1"/>
            </p:cNvSpPr>
            <p:nvPr/>
          </p:nvSpPr>
          <p:spPr bwMode="auto">
            <a:xfrm>
              <a:off x="1519" y="118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2</a:t>
              </a:r>
            </a:p>
          </p:txBody>
        </p:sp>
        <p:sp>
          <p:nvSpPr>
            <p:cNvPr id="16480" name="Rectangle 85"/>
            <p:cNvSpPr>
              <a:spLocks noChangeArrowheads="1"/>
            </p:cNvSpPr>
            <p:nvPr/>
          </p:nvSpPr>
          <p:spPr bwMode="auto">
            <a:xfrm>
              <a:off x="1519" y="109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1</a:t>
              </a:r>
            </a:p>
          </p:txBody>
        </p:sp>
        <p:sp>
          <p:nvSpPr>
            <p:cNvPr id="16481" name="Oval 86"/>
            <p:cNvSpPr>
              <a:spLocks noChangeArrowheads="1"/>
            </p:cNvSpPr>
            <p:nvPr/>
          </p:nvSpPr>
          <p:spPr bwMode="auto">
            <a:xfrm>
              <a:off x="1324" y="1114"/>
              <a:ext cx="68" cy="68"/>
            </a:xfrm>
            <a:prstGeom prst="ellipse">
              <a:avLst/>
            </a:prstGeom>
            <a:noFill/>
            <a:ln w="9525"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82" name="Rectangle 87"/>
            <p:cNvSpPr>
              <a:spLocks noChangeArrowheads="1"/>
            </p:cNvSpPr>
            <p:nvPr/>
          </p:nvSpPr>
          <p:spPr bwMode="auto">
            <a:xfrm>
              <a:off x="1292" y="1094"/>
              <a:ext cx="227" cy="18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sz="1200"/>
            </a:p>
          </p:txBody>
        </p:sp>
      </p:grpSp>
      <p:grpSp>
        <p:nvGrpSpPr>
          <p:cNvPr id="6" name="Group 88"/>
          <p:cNvGrpSpPr>
            <a:grpSpLocks/>
          </p:cNvGrpSpPr>
          <p:nvPr/>
        </p:nvGrpSpPr>
        <p:grpSpPr bwMode="auto">
          <a:xfrm>
            <a:off x="1943102" y="3322638"/>
            <a:ext cx="468313" cy="287338"/>
            <a:chOff x="1292" y="1094"/>
            <a:chExt cx="295" cy="181"/>
          </a:xfrm>
        </p:grpSpPr>
        <p:sp>
          <p:nvSpPr>
            <p:cNvPr id="16459" name="Line 89"/>
            <p:cNvSpPr>
              <a:spLocks noChangeShapeType="1"/>
            </p:cNvSpPr>
            <p:nvPr/>
          </p:nvSpPr>
          <p:spPr bwMode="auto">
            <a:xfrm>
              <a:off x="1360" y="1218"/>
              <a:ext cx="4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0" name="Line 90"/>
            <p:cNvSpPr>
              <a:spLocks noChangeShapeType="1"/>
            </p:cNvSpPr>
            <p:nvPr/>
          </p:nvSpPr>
          <p:spPr bwMode="auto">
            <a:xfrm>
              <a:off x="1406"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1" name="Line 91"/>
            <p:cNvSpPr>
              <a:spLocks noChangeShapeType="1"/>
            </p:cNvSpPr>
            <p:nvPr/>
          </p:nvSpPr>
          <p:spPr bwMode="auto">
            <a:xfrm>
              <a:off x="1420"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2" name="Line 92"/>
            <p:cNvSpPr>
              <a:spLocks noChangeShapeType="1"/>
            </p:cNvSpPr>
            <p:nvPr/>
          </p:nvSpPr>
          <p:spPr bwMode="auto">
            <a:xfrm>
              <a:off x="1451"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3" name="Line 93"/>
            <p:cNvSpPr>
              <a:spLocks noChangeShapeType="1"/>
            </p:cNvSpPr>
            <p:nvPr/>
          </p:nvSpPr>
          <p:spPr bwMode="auto">
            <a:xfrm>
              <a:off x="1465"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4" name="Line 94"/>
            <p:cNvSpPr>
              <a:spLocks noChangeShapeType="1"/>
            </p:cNvSpPr>
            <p:nvPr/>
          </p:nvSpPr>
          <p:spPr bwMode="auto">
            <a:xfrm>
              <a:off x="1488" y="1205"/>
              <a:ext cx="0" cy="2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5" name="Line 95"/>
            <p:cNvSpPr>
              <a:spLocks noChangeShapeType="1"/>
            </p:cNvSpPr>
            <p:nvPr/>
          </p:nvSpPr>
          <p:spPr bwMode="auto">
            <a:xfrm>
              <a:off x="1420" y="1216"/>
              <a:ext cx="2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6" name="Line 96"/>
            <p:cNvSpPr>
              <a:spLocks noChangeShapeType="1"/>
            </p:cNvSpPr>
            <p:nvPr/>
          </p:nvSpPr>
          <p:spPr bwMode="auto">
            <a:xfrm>
              <a:off x="1465" y="1216"/>
              <a:ext cx="2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67" name="Rectangle 97"/>
            <p:cNvSpPr>
              <a:spLocks noChangeArrowheads="1"/>
            </p:cNvSpPr>
            <p:nvPr/>
          </p:nvSpPr>
          <p:spPr bwMode="auto">
            <a:xfrm>
              <a:off x="1519" y="118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2</a:t>
              </a:r>
            </a:p>
          </p:txBody>
        </p:sp>
        <p:sp>
          <p:nvSpPr>
            <p:cNvPr id="16468" name="Rectangle 98"/>
            <p:cNvSpPr>
              <a:spLocks noChangeArrowheads="1"/>
            </p:cNvSpPr>
            <p:nvPr/>
          </p:nvSpPr>
          <p:spPr bwMode="auto">
            <a:xfrm>
              <a:off x="1519" y="109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1</a:t>
              </a:r>
            </a:p>
          </p:txBody>
        </p:sp>
        <p:sp>
          <p:nvSpPr>
            <p:cNvPr id="16469" name="Oval 99"/>
            <p:cNvSpPr>
              <a:spLocks noChangeArrowheads="1"/>
            </p:cNvSpPr>
            <p:nvPr/>
          </p:nvSpPr>
          <p:spPr bwMode="auto">
            <a:xfrm>
              <a:off x="1324" y="1114"/>
              <a:ext cx="68" cy="68"/>
            </a:xfrm>
            <a:prstGeom prst="ellipse">
              <a:avLst/>
            </a:prstGeom>
            <a:noFill/>
            <a:ln w="9525"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70" name="Rectangle 100"/>
            <p:cNvSpPr>
              <a:spLocks noChangeArrowheads="1"/>
            </p:cNvSpPr>
            <p:nvPr/>
          </p:nvSpPr>
          <p:spPr bwMode="auto">
            <a:xfrm>
              <a:off x="1292" y="1094"/>
              <a:ext cx="227" cy="18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sz="1200"/>
            </a:p>
          </p:txBody>
        </p:sp>
      </p:grpSp>
      <p:grpSp>
        <p:nvGrpSpPr>
          <p:cNvPr id="7" name="Group 114"/>
          <p:cNvGrpSpPr>
            <a:grpSpLocks/>
          </p:cNvGrpSpPr>
          <p:nvPr/>
        </p:nvGrpSpPr>
        <p:grpSpPr bwMode="auto">
          <a:xfrm>
            <a:off x="1943102" y="4870451"/>
            <a:ext cx="468313" cy="287338"/>
            <a:chOff x="1292" y="1094"/>
            <a:chExt cx="295" cy="181"/>
          </a:xfrm>
        </p:grpSpPr>
        <p:sp>
          <p:nvSpPr>
            <p:cNvPr id="16447" name="Line 115"/>
            <p:cNvSpPr>
              <a:spLocks noChangeShapeType="1"/>
            </p:cNvSpPr>
            <p:nvPr/>
          </p:nvSpPr>
          <p:spPr bwMode="auto">
            <a:xfrm>
              <a:off x="1360" y="1218"/>
              <a:ext cx="4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48" name="Line 116"/>
            <p:cNvSpPr>
              <a:spLocks noChangeShapeType="1"/>
            </p:cNvSpPr>
            <p:nvPr/>
          </p:nvSpPr>
          <p:spPr bwMode="auto">
            <a:xfrm>
              <a:off x="1406"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49" name="Line 117"/>
            <p:cNvSpPr>
              <a:spLocks noChangeShapeType="1"/>
            </p:cNvSpPr>
            <p:nvPr/>
          </p:nvSpPr>
          <p:spPr bwMode="auto">
            <a:xfrm>
              <a:off x="1420"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0" name="Line 118"/>
            <p:cNvSpPr>
              <a:spLocks noChangeShapeType="1"/>
            </p:cNvSpPr>
            <p:nvPr/>
          </p:nvSpPr>
          <p:spPr bwMode="auto">
            <a:xfrm>
              <a:off x="1451"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1" name="Line 119"/>
            <p:cNvSpPr>
              <a:spLocks noChangeShapeType="1"/>
            </p:cNvSpPr>
            <p:nvPr/>
          </p:nvSpPr>
          <p:spPr bwMode="auto">
            <a:xfrm>
              <a:off x="1465"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2" name="Line 120"/>
            <p:cNvSpPr>
              <a:spLocks noChangeShapeType="1"/>
            </p:cNvSpPr>
            <p:nvPr/>
          </p:nvSpPr>
          <p:spPr bwMode="auto">
            <a:xfrm>
              <a:off x="1488" y="1205"/>
              <a:ext cx="0" cy="2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3" name="Line 121"/>
            <p:cNvSpPr>
              <a:spLocks noChangeShapeType="1"/>
            </p:cNvSpPr>
            <p:nvPr/>
          </p:nvSpPr>
          <p:spPr bwMode="auto">
            <a:xfrm>
              <a:off x="1420" y="1216"/>
              <a:ext cx="2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4" name="Line 122"/>
            <p:cNvSpPr>
              <a:spLocks noChangeShapeType="1"/>
            </p:cNvSpPr>
            <p:nvPr/>
          </p:nvSpPr>
          <p:spPr bwMode="auto">
            <a:xfrm>
              <a:off x="1465" y="1216"/>
              <a:ext cx="2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55" name="Rectangle 123"/>
            <p:cNvSpPr>
              <a:spLocks noChangeArrowheads="1"/>
            </p:cNvSpPr>
            <p:nvPr/>
          </p:nvSpPr>
          <p:spPr bwMode="auto">
            <a:xfrm>
              <a:off x="1519" y="118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2</a:t>
              </a:r>
            </a:p>
          </p:txBody>
        </p:sp>
        <p:sp>
          <p:nvSpPr>
            <p:cNvPr id="16456" name="Rectangle 124"/>
            <p:cNvSpPr>
              <a:spLocks noChangeArrowheads="1"/>
            </p:cNvSpPr>
            <p:nvPr/>
          </p:nvSpPr>
          <p:spPr bwMode="auto">
            <a:xfrm>
              <a:off x="1519" y="109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1</a:t>
              </a:r>
            </a:p>
          </p:txBody>
        </p:sp>
        <p:sp>
          <p:nvSpPr>
            <p:cNvPr id="16457" name="Oval 125"/>
            <p:cNvSpPr>
              <a:spLocks noChangeArrowheads="1"/>
            </p:cNvSpPr>
            <p:nvPr/>
          </p:nvSpPr>
          <p:spPr bwMode="auto">
            <a:xfrm>
              <a:off x="1324" y="1114"/>
              <a:ext cx="68" cy="68"/>
            </a:xfrm>
            <a:prstGeom prst="ellipse">
              <a:avLst/>
            </a:prstGeom>
            <a:noFill/>
            <a:ln w="9525"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58" name="Rectangle 126"/>
            <p:cNvSpPr>
              <a:spLocks noChangeArrowheads="1"/>
            </p:cNvSpPr>
            <p:nvPr/>
          </p:nvSpPr>
          <p:spPr bwMode="auto">
            <a:xfrm>
              <a:off x="1292" y="1094"/>
              <a:ext cx="227" cy="18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sz="1200"/>
            </a:p>
          </p:txBody>
        </p:sp>
      </p:grpSp>
      <p:sp>
        <p:nvSpPr>
          <p:cNvPr id="16410" name="Rectangle 153"/>
          <p:cNvSpPr>
            <a:spLocks noGrp="1" noChangeArrowheads="1"/>
          </p:cNvSpPr>
          <p:nvPr>
            <p:ph type="body" idx="1"/>
          </p:nvPr>
        </p:nvSpPr>
        <p:spPr>
          <a:xfrm>
            <a:off x="4824413" y="1592264"/>
            <a:ext cx="2843212" cy="4608512"/>
          </a:xfrm>
          <a:noFill/>
        </p:spPr>
        <p:txBody>
          <a:bodyPr>
            <a:normAutofit/>
          </a:bodyPr>
          <a:lstStyle/>
          <a:p>
            <a:pPr eaLnBrk="1" hangingPunct="1"/>
            <a:r>
              <a:rPr lang="en-US" sz="1600" smtClean="0"/>
              <a:t>Highest availability of the process bus system was achieved by</a:t>
            </a:r>
          </a:p>
          <a:p>
            <a:pPr lvl="1" eaLnBrk="1" hangingPunct="1"/>
            <a:r>
              <a:rPr lang="en-US" sz="1600" smtClean="0"/>
              <a:t>Building two fully independent process bus and protection systems from NCIT to protection IEDs</a:t>
            </a:r>
          </a:p>
          <a:p>
            <a:pPr lvl="1" eaLnBrk="1" hangingPunct="1"/>
            <a:r>
              <a:rPr lang="en-US" sz="1600" smtClean="0"/>
              <a:t>Minimizing number of components without using Ethernet switches</a:t>
            </a:r>
          </a:p>
          <a:p>
            <a:pPr lvl="1" eaLnBrk="1" hangingPunct="1"/>
            <a:r>
              <a:rPr lang="en-US" sz="1600" smtClean="0"/>
              <a:t>Refraining from common devices across feeders and the redundant protection system</a:t>
            </a:r>
          </a:p>
        </p:txBody>
      </p:sp>
      <p:pic>
        <p:nvPicPr>
          <p:cNvPr id="2091162" name="Picture 1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3816351"/>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163" name="Picture 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40" y="4314825"/>
            <a:ext cx="3254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1164" name="Text Box 156"/>
          <p:cNvSpPr txBox="1">
            <a:spLocks noChangeArrowheads="1"/>
          </p:cNvSpPr>
          <p:nvPr/>
        </p:nvSpPr>
        <p:spPr bwMode="auto">
          <a:xfrm>
            <a:off x="4111626" y="3789363"/>
            <a:ext cx="436017" cy="4154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t>RED670</a:t>
            </a:r>
            <a:br>
              <a:rPr lang="en-US" sz="900"/>
            </a:br>
            <a:r>
              <a:rPr lang="en-US" sz="900"/>
              <a:t>PDIF</a:t>
            </a:r>
            <a:br>
              <a:rPr lang="en-US" sz="900"/>
            </a:br>
            <a:r>
              <a:rPr lang="en-US" sz="900"/>
              <a:t>Main 2</a:t>
            </a:r>
          </a:p>
        </p:txBody>
      </p:sp>
      <p:sp>
        <p:nvSpPr>
          <p:cNvPr id="2091167" name="Text Box 159"/>
          <p:cNvSpPr txBox="1">
            <a:spLocks noChangeArrowheads="1"/>
          </p:cNvSpPr>
          <p:nvPr/>
        </p:nvSpPr>
        <p:spPr bwMode="auto">
          <a:xfrm>
            <a:off x="4111626" y="4314825"/>
            <a:ext cx="429605" cy="41549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t>REB500</a:t>
            </a:r>
            <a:br>
              <a:rPr lang="en-US" sz="900"/>
            </a:br>
            <a:r>
              <a:rPr lang="en-US" sz="900"/>
              <a:t>RBRF</a:t>
            </a:r>
            <a:br>
              <a:rPr lang="en-US" sz="900"/>
            </a:br>
            <a:r>
              <a:rPr lang="en-US" sz="900"/>
              <a:t>Main 2</a:t>
            </a:r>
          </a:p>
        </p:txBody>
      </p:sp>
      <p:grpSp>
        <p:nvGrpSpPr>
          <p:cNvPr id="8" name="Group 160"/>
          <p:cNvGrpSpPr>
            <a:grpSpLocks/>
          </p:cNvGrpSpPr>
          <p:nvPr/>
        </p:nvGrpSpPr>
        <p:grpSpPr bwMode="auto">
          <a:xfrm>
            <a:off x="2987675" y="3754440"/>
            <a:ext cx="215900" cy="719137"/>
            <a:chOff x="1746" y="1253"/>
            <a:chExt cx="136" cy="453"/>
          </a:xfrm>
        </p:grpSpPr>
        <p:pic>
          <p:nvPicPr>
            <p:cNvPr id="16440" name="Picture 1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57" y="1419"/>
              <a:ext cx="3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41" name="Rectangle 162"/>
            <p:cNvSpPr>
              <a:spLocks noChangeArrowheads="1"/>
            </p:cNvSpPr>
            <p:nvPr/>
          </p:nvSpPr>
          <p:spPr bwMode="auto">
            <a:xfrm>
              <a:off x="1746" y="1253"/>
              <a:ext cx="136" cy="45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p>
              <a:pPr marL="182563" indent="-182563" algn="ctr">
                <a:buFont typeface="Wingdings" pitchFamily="2" charset="2"/>
                <a:buNone/>
              </a:pPr>
              <a:endParaRPr lang="en-US" sz="1200"/>
            </a:p>
          </p:txBody>
        </p:sp>
        <p:sp>
          <p:nvSpPr>
            <p:cNvPr id="16442" name="Rectangle 163"/>
            <p:cNvSpPr>
              <a:spLocks noChangeArrowheads="1"/>
            </p:cNvSpPr>
            <p:nvPr/>
          </p:nvSpPr>
          <p:spPr bwMode="auto">
            <a:xfrm>
              <a:off x="1746" y="125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43" name="Rectangle 164"/>
            <p:cNvSpPr>
              <a:spLocks noChangeArrowheads="1"/>
            </p:cNvSpPr>
            <p:nvPr/>
          </p:nvSpPr>
          <p:spPr bwMode="auto">
            <a:xfrm>
              <a:off x="1746" y="1343"/>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44" name="Rectangle 165"/>
            <p:cNvSpPr>
              <a:spLocks noChangeArrowheads="1"/>
            </p:cNvSpPr>
            <p:nvPr/>
          </p:nvSpPr>
          <p:spPr bwMode="auto">
            <a:xfrm>
              <a:off x="1746" y="1434"/>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45" name="Rectangle 166"/>
            <p:cNvSpPr>
              <a:spLocks noChangeArrowheads="1"/>
            </p:cNvSpPr>
            <p:nvPr/>
          </p:nvSpPr>
          <p:spPr bwMode="auto">
            <a:xfrm>
              <a:off x="1746" y="152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46" name="Rectangle 167"/>
            <p:cNvSpPr>
              <a:spLocks noChangeArrowheads="1"/>
            </p:cNvSpPr>
            <p:nvPr/>
          </p:nvSpPr>
          <p:spPr bwMode="auto">
            <a:xfrm>
              <a:off x="1746" y="1615"/>
              <a:ext cx="136" cy="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cxnSp>
        <p:nvCxnSpPr>
          <p:cNvPr id="2091177" name="AutoShape 169"/>
          <p:cNvCxnSpPr>
            <a:cxnSpLocks noChangeShapeType="1"/>
            <a:stCxn id="16443" idx="3"/>
            <a:endCxn id="2091162" idx="1"/>
          </p:cNvCxnSpPr>
          <p:nvPr/>
        </p:nvCxnSpPr>
        <p:spPr bwMode="auto">
          <a:xfrm>
            <a:off x="3203577" y="3968751"/>
            <a:ext cx="296863" cy="39688"/>
          </a:xfrm>
          <a:prstGeom prst="bentConnector3">
            <a:avLst>
              <a:gd name="adj1" fmla="val 49731"/>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178" name="AutoShape 170"/>
          <p:cNvCxnSpPr>
            <a:cxnSpLocks noChangeShapeType="1"/>
            <a:stCxn id="16444" idx="3"/>
            <a:endCxn id="2091163" idx="1"/>
          </p:cNvCxnSpPr>
          <p:nvPr/>
        </p:nvCxnSpPr>
        <p:spPr bwMode="auto">
          <a:xfrm>
            <a:off x="3203577" y="4113214"/>
            <a:ext cx="296863" cy="400050"/>
          </a:xfrm>
          <a:prstGeom prst="bentConnector3">
            <a:avLst>
              <a:gd name="adj1" fmla="val 49731"/>
            </a:avLst>
          </a:prstGeom>
          <a:noFill/>
          <a:ln w="952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179" name="AutoShape 171"/>
          <p:cNvCxnSpPr>
            <a:cxnSpLocks noChangeShapeType="1"/>
            <a:stCxn id="16479" idx="3"/>
            <a:endCxn id="16442" idx="1"/>
          </p:cNvCxnSpPr>
          <p:nvPr/>
        </p:nvCxnSpPr>
        <p:spPr bwMode="auto">
          <a:xfrm>
            <a:off x="2411413" y="2601913"/>
            <a:ext cx="576262" cy="1223962"/>
          </a:xfrm>
          <a:prstGeom prst="bentConnector3">
            <a:avLst>
              <a:gd name="adj1" fmla="val 59778"/>
            </a:avLst>
          </a:prstGeom>
          <a:noFill/>
          <a:ln w="9525">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180" name="AutoShape 172"/>
          <p:cNvCxnSpPr>
            <a:cxnSpLocks noChangeShapeType="1"/>
            <a:stCxn id="16467" idx="3"/>
            <a:endCxn id="16443" idx="1"/>
          </p:cNvCxnSpPr>
          <p:nvPr/>
        </p:nvCxnSpPr>
        <p:spPr bwMode="auto">
          <a:xfrm>
            <a:off x="2411413" y="3538538"/>
            <a:ext cx="576262" cy="430212"/>
          </a:xfrm>
          <a:prstGeom prst="bentConnector3">
            <a:avLst>
              <a:gd name="adj1" fmla="val 17907"/>
            </a:avLst>
          </a:prstGeom>
          <a:noFill/>
          <a:ln w="9525">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1181" name="AutoShape 173"/>
          <p:cNvCxnSpPr>
            <a:cxnSpLocks noChangeShapeType="1"/>
            <a:stCxn id="16455" idx="3"/>
            <a:endCxn id="16444" idx="1"/>
          </p:cNvCxnSpPr>
          <p:nvPr/>
        </p:nvCxnSpPr>
        <p:spPr bwMode="auto">
          <a:xfrm flipV="1">
            <a:off x="2411413" y="4113213"/>
            <a:ext cx="576262" cy="973138"/>
          </a:xfrm>
          <a:prstGeom prst="bentConnector3">
            <a:avLst>
              <a:gd name="adj1" fmla="val 72727"/>
            </a:avLst>
          </a:prstGeom>
          <a:noFill/>
          <a:ln w="9525">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182" name="Text Box 174"/>
          <p:cNvSpPr txBox="1">
            <a:spLocks noChangeArrowheads="1"/>
          </p:cNvSpPr>
          <p:nvPr/>
        </p:nvSpPr>
        <p:spPr bwMode="auto">
          <a:xfrm>
            <a:off x="2877525" y="2325688"/>
            <a:ext cx="455253" cy="2769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en-US" sz="900"/>
              <a:t>CP-MUP</a:t>
            </a:r>
            <a:br>
              <a:rPr lang="en-US" sz="900"/>
            </a:br>
            <a:r>
              <a:rPr lang="en-US" sz="900"/>
              <a:t>Main 1</a:t>
            </a:r>
          </a:p>
        </p:txBody>
      </p:sp>
      <p:sp>
        <p:nvSpPr>
          <p:cNvPr id="2091183" name="Text Box 175"/>
          <p:cNvSpPr txBox="1">
            <a:spLocks noChangeArrowheads="1"/>
          </p:cNvSpPr>
          <p:nvPr/>
        </p:nvSpPr>
        <p:spPr bwMode="auto">
          <a:xfrm>
            <a:off x="2858475" y="4487864"/>
            <a:ext cx="455253" cy="2769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en-US" sz="900"/>
              <a:t>CP-MUP</a:t>
            </a:r>
            <a:br>
              <a:rPr lang="en-US" sz="900"/>
            </a:br>
            <a:r>
              <a:rPr lang="en-US" sz="900"/>
              <a:t>Main 2</a:t>
            </a:r>
          </a:p>
        </p:txBody>
      </p:sp>
      <p:grpSp>
        <p:nvGrpSpPr>
          <p:cNvPr id="9" name="Group 176"/>
          <p:cNvGrpSpPr>
            <a:grpSpLocks/>
          </p:cNvGrpSpPr>
          <p:nvPr/>
        </p:nvGrpSpPr>
        <p:grpSpPr bwMode="auto">
          <a:xfrm>
            <a:off x="1943102" y="3968750"/>
            <a:ext cx="468313" cy="287338"/>
            <a:chOff x="1292" y="1094"/>
            <a:chExt cx="295" cy="181"/>
          </a:xfrm>
        </p:grpSpPr>
        <p:sp>
          <p:nvSpPr>
            <p:cNvPr id="16428" name="Line 177"/>
            <p:cNvSpPr>
              <a:spLocks noChangeShapeType="1"/>
            </p:cNvSpPr>
            <p:nvPr/>
          </p:nvSpPr>
          <p:spPr bwMode="auto">
            <a:xfrm>
              <a:off x="1360" y="1218"/>
              <a:ext cx="4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29" name="Line 178"/>
            <p:cNvSpPr>
              <a:spLocks noChangeShapeType="1"/>
            </p:cNvSpPr>
            <p:nvPr/>
          </p:nvSpPr>
          <p:spPr bwMode="auto">
            <a:xfrm>
              <a:off x="1406"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0" name="Line 179"/>
            <p:cNvSpPr>
              <a:spLocks noChangeShapeType="1"/>
            </p:cNvSpPr>
            <p:nvPr/>
          </p:nvSpPr>
          <p:spPr bwMode="auto">
            <a:xfrm>
              <a:off x="1420"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1" name="Line 180"/>
            <p:cNvSpPr>
              <a:spLocks noChangeShapeType="1"/>
            </p:cNvSpPr>
            <p:nvPr/>
          </p:nvSpPr>
          <p:spPr bwMode="auto">
            <a:xfrm>
              <a:off x="1451"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2" name="Line 181"/>
            <p:cNvSpPr>
              <a:spLocks noChangeShapeType="1"/>
            </p:cNvSpPr>
            <p:nvPr/>
          </p:nvSpPr>
          <p:spPr bwMode="auto">
            <a:xfrm>
              <a:off x="1465" y="1181"/>
              <a:ext cx="0" cy="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3" name="Line 182"/>
            <p:cNvSpPr>
              <a:spLocks noChangeShapeType="1"/>
            </p:cNvSpPr>
            <p:nvPr/>
          </p:nvSpPr>
          <p:spPr bwMode="auto">
            <a:xfrm>
              <a:off x="1488" y="1205"/>
              <a:ext cx="0" cy="2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4" name="Line 183"/>
            <p:cNvSpPr>
              <a:spLocks noChangeShapeType="1"/>
            </p:cNvSpPr>
            <p:nvPr/>
          </p:nvSpPr>
          <p:spPr bwMode="auto">
            <a:xfrm>
              <a:off x="1420" y="1216"/>
              <a:ext cx="2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5" name="Line 184"/>
            <p:cNvSpPr>
              <a:spLocks noChangeShapeType="1"/>
            </p:cNvSpPr>
            <p:nvPr/>
          </p:nvSpPr>
          <p:spPr bwMode="auto">
            <a:xfrm>
              <a:off x="1465" y="1216"/>
              <a:ext cx="2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6436" name="Rectangle 185"/>
            <p:cNvSpPr>
              <a:spLocks noChangeArrowheads="1"/>
            </p:cNvSpPr>
            <p:nvPr/>
          </p:nvSpPr>
          <p:spPr bwMode="auto">
            <a:xfrm>
              <a:off x="1519" y="118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2</a:t>
              </a:r>
            </a:p>
          </p:txBody>
        </p:sp>
        <p:sp>
          <p:nvSpPr>
            <p:cNvPr id="16437" name="Rectangle 186"/>
            <p:cNvSpPr>
              <a:spLocks noChangeArrowheads="1"/>
            </p:cNvSpPr>
            <p:nvPr/>
          </p:nvSpPr>
          <p:spPr bwMode="auto">
            <a:xfrm>
              <a:off x="1519" y="1094"/>
              <a:ext cx="68" cy="9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900">
                  <a:solidFill>
                    <a:schemeClr val="bg2"/>
                  </a:solidFill>
                </a:rPr>
                <a:t>1</a:t>
              </a:r>
            </a:p>
          </p:txBody>
        </p:sp>
        <p:sp>
          <p:nvSpPr>
            <p:cNvPr id="16438" name="Oval 187"/>
            <p:cNvSpPr>
              <a:spLocks noChangeArrowheads="1"/>
            </p:cNvSpPr>
            <p:nvPr/>
          </p:nvSpPr>
          <p:spPr bwMode="auto">
            <a:xfrm>
              <a:off x="1324" y="1114"/>
              <a:ext cx="68" cy="68"/>
            </a:xfrm>
            <a:prstGeom prst="ellipse">
              <a:avLst/>
            </a:prstGeom>
            <a:noFill/>
            <a:ln w="9525"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6439" name="Rectangle 188"/>
            <p:cNvSpPr>
              <a:spLocks noChangeArrowheads="1"/>
            </p:cNvSpPr>
            <p:nvPr/>
          </p:nvSpPr>
          <p:spPr bwMode="auto">
            <a:xfrm>
              <a:off x="1292" y="1094"/>
              <a:ext cx="227" cy="181"/>
            </a:xfrm>
            <a:prstGeom prst="rect">
              <a:avLst/>
            </a:prstGeom>
            <a:solidFill>
              <a:srgbClr val="B2B2B2">
                <a:alpha val="39999"/>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sz="1200"/>
            </a:p>
          </p:txBody>
        </p:sp>
      </p:grpSp>
      <p:sp>
        <p:nvSpPr>
          <p:cNvPr id="16424" name="Text Box 189"/>
          <p:cNvSpPr txBox="1">
            <a:spLocks noChangeArrowheads="1"/>
          </p:cNvSpPr>
          <p:nvPr/>
        </p:nvSpPr>
        <p:spPr bwMode="auto">
          <a:xfrm>
            <a:off x="1476375" y="5408613"/>
            <a:ext cx="3024188"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400"/>
              <a:t>Control and redundant line and busbar/breaker failure protection</a:t>
            </a:r>
          </a:p>
        </p:txBody>
      </p:sp>
      <p:sp>
        <p:nvSpPr>
          <p:cNvPr id="16425" name="Text Box 190"/>
          <p:cNvSpPr txBox="1">
            <a:spLocks noChangeArrowheads="1"/>
          </p:cNvSpPr>
          <p:nvPr/>
        </p:nvSpPr>
        <p:spPr bwMode="auto">
          <a:xfrm>
            <a:off x="1476375" y="1592263"/>
            <a:ext cx="3024188" cy="21544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400">
                <a:solidFill>
                  <a:schemeClr val="tx2"/>
                </a:solidFill>
              </a:rPr>
              <a:t>Extract of the applied concept:</a:t>
            </a:r>
          </a:p>
        </p:txBody>
      </p:sp>
      <p:sp>
        <p:nvSpPr>
          <p:cNvPr id="16426" name="Text Box 191"/>
          <p:cNvSpPr txBox="1">
            <a:spLocks noChangeArrowheads="1"/>
          </p:cNvSpPr>
          <p:nvPr/>
        </p:nvSpPr>
        <p:spPr bwMode="auto">
          <a:xfrm>
            <a:off x="1474175" y="2924176"/>
            <a:ext cx="455253" cy="1384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en-US" sz="900">
                <a:solidFill>
                  <a:schemeClr val="bg2"/>
                </a:solidFill>
              </a:rPr>
              <a:t>C01-A10</a:t>
            </a:r>
          </a:p>
        </p:txBody>
      </p:sp>
      <p:sp>
        <p:nvSpPr>
          <p:cNvPr id="16427" name="Text Box 192"/>
          <p:cNvSpPr txBox="1">
            <a:spLocks noChangeArrowheads="1"/>
          </p:cNvSpPr>
          <p:nvPr/>
        </p:nvSpPr>
        <p:spPr bwMode="auto">
          <a:xfrm>
            <a:off x="1474175" y="4473577"/>
            <a:ext cx="455253" cy="1384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ctr" eaLnBrk="1" hangingPunct="1">
              <a:buFont typeface="Wingdings" pitchFamily="2" charset="2"/>
              <a:buNone/>
            </a:pPr>
            <a:r>
              <a:rPr lang="en-US" sz="900">
                <a:solidFill>
                  <a:schemeClr val="bg2"/>
                </a:solidFill>
              </a:rPr>
              <a:t>C01-A30</a:t>
            </a:r>
          </a:p>
        </p:txBody>
      </p:sp>
      <p:sp>
        <p:nvSpPr>
          <p:cNvPr id="10" name="Date Placeholder 9"/>
          <p:cNvSpPr>
            <a:spLocks noGrp="1"/>
          </p:cNvSpPr>
          <p:nvPr>
            <p:ph type="dt" sz="half" idx="15"/>
          </p:nvPr>
        </p:nvSpPr>
        <p:spPr/>
        <p:txBody>
          <a:bodyPr/>
          <a:lstStyle/>
          <a:p>
            <a:fld id="{B12B6F29-87C1-4663-9ECF-5F1EC4A6E481}" type="datetime4">
              <a:rPr lang="en-US" smtClean="0"/>
              <a:t>August 7, 2014</a:t>
            </a:fld>
            <a:endParaRPr lang="de-DE" dirty="0"/>
          </a:p>
        </p:txBody>
      </p:sp>
      <p:sp>
        <p:nvSpPr>
          <p:cNvPr id="11" name="Slide Number Placeholder 10"/>
          <p:cNvSpPr>
            <a:spLocks noGrp="1"/>
          </p:cNvSpPr>
          <p:nvPr>
            <p:ph type="sldNum" sz="quarter" idx="16"/>
          </p:nvPr>
        </p:nvSpPr>
        <p:spPr/>
        <p:txBody>
          <a:bodyPr/>
          <a:lstStyle/>
          <a:p>
            <a:r>
              <a:rPr lang="de-DE" smtClean="0"/>
              <a:t>| Slide </a:t>
            </a:r>
            <a:fld id="{CF363E95-653D-48D7-8EB0-A81FED805B5F}" type="slidenum">
              <a:rPr lang="de-DE" smtClean="0"/>
              <a:pPr/>
              <a:t>34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10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10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9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10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10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910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910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910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910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9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911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911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911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911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911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911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911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911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911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911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9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029" grpId="0"/>
      <p:bldP spid="2091031" grpId="0"/>
      <p:bldP spid="2091032" grpId="0"/>
      <p:bldP spid="2091164" grpId="0"/>
      <p:bldP spid="2091167" grpId="0"/>
      <p:bldP spid="2091182" grpId="0"/>
      <p:bldP spid="20911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69"/>
          <p:cNvSpPr>
            <a:spLocks noChangeArrowheads="1"/>
          </p:cNvSpPr>
          <p:nvPr/>
        </p:nvSpPr>
        <p:spPr bwMode="auto">
          <a:xfrm>
            <a:off x="1331913" y="1634189"/>
            <a:ext cx="1295400" cy="900112"/>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460" name="Freeform 349"/>
          <p:cNvSpPr>
            <a:spLocks/>
          </p:cNvSpPr>
          <p:nvPr/>
        </p:nvSpPr>
        <p:spPr bwMode="auto">
          <a:xfrm>
            <a:off x="4427538" y="1311926"/>
            <a:ext cx="3529012" cy="2376488"/>
          </a:xfrm>
          <a:custGeom>
            <a:avLst/>
            <a:gdLst>
              <a:gd name="T0" fmla="*/ 0 w 2223"/>
              <a:gd name="T1" fmla="*/ 2147483647 h 1497"/>
              <a:gd name="T2" fmla="*/ 2147483647 w 2223"/>
              <a:gd name="T3" fmla="*/ 572076383 h 1497"/>
              <a:gd name="T4" fmla="*/ 2147483647 w 2223"/>
              <a:gd name="T5" fmla="*/ 0 h 1497"/>
              <a:gd name="T6" fmla="*/ 2147483647 w 2223"/>
              <a:gd name="T7" fmla="*/ 0 h 1497"/>
              <a:gd name="T8" fmla="*/ 2147483647 w 2223"/>
              <a:gd name="T9" fmla="*/ 572076383 h 1497"/>
              <a:gd name="T10" fmla="*/ 2147483647 w 2223"/>
              <a:gd name="T11" fmla="*/ 2147483647 h 1497"/>
              <a:gd name="T12" fmla="*/ 2147483647 w 2223"/>
              <a:gd name="T13" fmla="*/ 2147483647 h 1497"/>
              <a:gd name="T14" fmla="*/ 2147483647 w 2223"/>
              <a:gd name="T15" fmla="*/ 1829633822 h 1497"/>
              <a:gd name="T16" fmla="*/ 856853004 w 2223"/>
              <a:gd name="T17" fmla="*/ 2147483647 h 1497"/>
              <a:gd name="T18" fmla="*/ 0 w 2223"/>
              <a:gd name="T19" fmla="*/ 2147483647 h 1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3" h="1497">
                <a:moveTo>
                  <a:pt x="0" y="1157"/>
                </a:moveTo>
                <a:lnTo>
                  <a:pt x="930" y="227"/>
                </a:lnTo>
                <a:lnTo>
                  <a:pt x="930" y="0"/>
                </a:lnTo>
                <a:lnTo>
                  <a:pt x="1293" y="0"/>
                </a:lnTo>
                <a:lnTo>
                  <a:pt x="1293" y="227"/>
                </a:lnTo>
                <a:lnTo>
                  <a:pt x="2223" y="1157"/>
                </a:lnTo>
                <a:lnTo>
                  <a:pt x="1882" y="1497"/>
                </a:lnTo>
                <a:lnTo>
                  <a:pt x="1111" y="726"/>
                </a:lnTo>
                <a:lnTo>
                  <a:pt x="340" y="1497"/>
                </a:lnTo>
                <a:lnTo>
                  <a:pt x="0" y="1157"/>
                </a:lnTo>
                <a:close/>
              </a:path>
            </a:pathLst>
          </a:custGeom>
          <a:solidFill>
            <a:srgbClr val="DDDDDD"/>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61" name="Rectangle 10"/>
          <p:cNvSpPr>
            <a:spLocks noGrp="1" noChangeArrowheads="1"/>
          </p:cNvSpPr>
          <p:nvPr>
            <p:ph type="title"/>
          </p:nvPr>
        </p:nvSpPr>
        <p:spPr/>
        <p:txBody>
          <a:bodyPr/>
          <a:lstStyle/>
          <a:p>
            <a:pPr eaLnBrk="1" hangingPunct="1"/>
            <a:r>
              <a:rPr lang="en-US" smtClean="0"/>
              <a:t>ABB’s solution </a:t>
            </a:r>
            <a:r>
              <a:rPr lang="en-AU" smtClean="0"/>
              <a:t/>
            </a:r>
            <a:br>
              <a:rPr lang="en-AU" smtClean="0"/>
            </a:br>
            <a:r>
              <a:rPr lang="en-AU" smtClean="0">
                <a:solidFill>
                  <a:schemeClr val="accent1"/>
                </a:solidFill>
              </a:rPr>
              <a:t>Protection concept – Line 1 (PDIF)</a:t>
            </a:r>
            <a:endParaRPr lang="en-US" smtClean="0">
              <a:solidFill>
                <a:schemeClr val="accent1"/>
              </a:solidFill>
            </a:endParaRPr>
          </a:p>
        </p:txBody>
      </p:sp>
      <p:grpSp>
        <p:nvGrpSpPr>
          <p:cNvPr id="2" name="Group 268"/>
          <p:cNvGrpSpPr>
            <a:grpSpLocks/>
          </p:cNvGrpSpPr>
          <p:nvPr/>
        </p:nvGrpSpPr>
        <p:grpSpPr bwMode="auto">
          <a:xfrm rot="-2698016">
            <a:off x="4248152" y="1872316"/>
            <a:ext cx="3889375" cy="3889375"/>
            <a:chOff x="1519" y="1275"/>
            <a:chExt cx="2450" cy="2450"/>
          </a:xfrm>
        </p:grpSpPr>
        <p:sp>
          <p:nvSpPr>
            <p:cNvPr id="19499" name="Rectangle 24"/>
            <p:cNvSpPr>
              <a:spLocks noChangeAspect="1" noChangeArrowheads="1"/>
            </p:cNvSpPr>
            <p:nvPr/>
          </p:nvSpPr>
          <p:spPr bwMode="auto">
            <a:xfrm>
              <a:off x="1927" y="1684"/>
              <a:ext cx="1632" cy="1632"/>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a:p>
          </p:txBody>
        </p:sp>
        <p:grpSp>
          <p:nvGrpSpPr>
            <p:cNvPr id="3" name="Group 28"/>
            <p:cNvGrpSpPr>
              <a:grpSpLocks/>
            </p:cNvGrpSpPr>
            <p:nvPr/>
          </p:nvGrpSpPr>
          <p:grpSpPr bwMode="auto">
            <a:xfrm>
              <a:off x="3447" y="2001"/>
              <a:ext cx="318" cy="181"/>
              <a:chOff x="1814" y="3317"/>
              <a:chExt cx="318" cy="181"/>
            </a:xfrm>
          </p:grpSpPr>
          <p:sp>
            <p:nvSpPr>
              <p:cNvPr id="19563" name="Rectangle 29"/>
              <p:cNvSpPr>
                <a:spLocks noChangeArrowheads="1"/>
              </p:cNvSpPr>
              <p:nvPr/>
            </p:nvSpPr>
            <p:spPr bwMode="auto">
              <a:xfrm>
                <a:off x="1814" y="3317"/>
                <a:ext cx="227" cy="18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64" name="Rectangle 30"/>
              <p:cNvSpPr>
                <a:spLocks noChangeArrowheads="1"/>
              </p:cNvSpPr>
              <p:nvPr/>
            </p:nvSpPr>
            <p:spPr bwMode="auto">
              <a:xfrm>
                <a:off x="2041" y="340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65" name="Rectangle 31"/>
              <p:cNvSpPr>
                <a:spLocks noChangeArrowheads="1"/>
              </p:cNvSpPr>
              <p:nvPr/>
            </p:nvSpPr>
            <p:spPr bwMode="auto">
              <a:xfrm>
                <a:off x="2041" y="331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4" name="Group 39"/>
            <p:cNvGrpSpPr>
              <a:grpSpLocks/>
            </p:cNvGrpSpPr>
            <p:nvPr/>
          </p:nvGrpSpPr>
          <p:grpSpPr bwMode="auto">
            <a:xfrm rot="5400000">
              <a:off x="2177" y="3271"/>
              <a:ext cx="318" cy="181"/>
              <a:chOff x="1814" y="3317"/>
              <a:chExt cx="318" cy="181"/>
            </a:xfrm>
          </p:grpSpPr>
          <p:sp>
            <p:nvSpPr>
              <p:cNvPr id="19560" name="Rectangle 40"/>
              <p:cNvSpPr>
                <a:spLocks noChangeArrowheads="1"/>
              </p:cNvSpPr>
              <p:nvPr/>
            </p:nvSpPr>
            <p:spPr bwMode="auto">
              <a:xfrm>
                <a:off x="1814" y="3317"/>
                <a:ext cx="227" cy="18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61" name="Rectangle 41"/>
              <p:cNvSpPr>
                <a:spLocks noChangeArrowheads="1"/>
              </p:cNvSpPr>
              <p:nvPr/>
            </p:nvSpPr>
            <p:spPr bwMode="auto">
              <a:xfrm>
                <a:off x="2041" y="340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62" name="Rectangle 42"/>
              <p:cNvSpPr>
                <a:spLocks noChangeArrowheads="1"/>
              </p:cNvSpPr>
              <p:nvPr/>
            </p:nvSpPr>
            <p:spPr bwMode="auto">
              <a:xfrm>
                <a:off x="2041" y="331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5" name="Group 43"/>
            <p:cNvGrpSpPr>
              <a:grpSpLocks/>
            </p:cNvGrpSpPr>
            <p:nvPr/>
          </p:nvGrpSpPr>
          <p:grpSpPr bwMode="auto">
            <a:xfrm flipH="1">
              <a:off x="1723" y="2818"/>
              <a:ext cx="318" cy="181"/>
              <a:chOff x="1814" y="3317"/>
              <a:chExt cx="318" cy="181"/>
            </a:xfrm>
          </p:grpSpPr>
          <p:sp>
            <p:nvSpPr>
              <p:cNvPr id="19557" name="Rectangle 44"/>
              <p:cNvSpPr>
                <a:spLocks noChangeArrowheads="1"/>
              </p:cNvSpPr>
              <p:nvPr/>
            </p:nvSpPr>
            <p:spPr bwMode="auto">
              <a:xfrm>
                <a:off x="1814" y="3317"/>
                <a:ext cx="227" cy="18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58" name="Rectangle 45"/>
              <p:cNvSpPr>
                <a:spLocks noChangeArrowheads="1"/>
              </p:cNvSpPr>
              <p:nvPr/>
            </p:nvSpPr>
            <p:spPr bwMode="auto">
              <a:xfrm>
                <a:off x="2041" y="340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59" name="Rectangle 46"/>
              <p:cNvSpPr>
                <a:spLocks noChangeArrowheads="1"/>
              </p:cNvSpPr>
              <p:nvPr/>
            </p:nvSpPr>
            <p:spPr bwMode="auto">
              <a:xfrm>
                <a:off x="2041" y="331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6" name="Group 65"/>
            <p:cNvGrpSpPr>
              <a:grpSpLocks/>
            </p:cNvGrpSpPr>
            <p:nvPr/>
          </p:nvGrpSpPr>
          <p:grpSpPr bwMode="auto">
            <a:xfrm rot="10800000" flipV="1">
              <a:off x="1723" y="2002"/>
              <a:ext cx="318" cy="181"/>
              <a:chOff x="1814" y="3317"/>
              <a:chExt cx="318" cy="181"/>
            </a:xfrm>
          </p:grpSpPr>
          <p:sp>
            <p:nvSpPr>
              <p:cNvPr id="19552" name="Rectangle 66"/>
              <p:cNvSpPr>
                <a:spLocks noChangeArrowheads="1"/>
              </p:cNvSpPr>
              <p:nvPr/>
            </p:nvSpPr>
            <p:spPr bwMode="auto">
              <a:xfrm>
                <a:off x="1814" y="3317"/>
                <a:ext cx="227" cy="18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53" name="Rectangle 67"/>
              <p:cNvSpPr>
                <a:spLocks noChangeArrowheads="1"/>
              </p:cNvSpPr>
              <p:nvPr/>
            </p:nvSpPr>
            <p:spPr bwMode="auto">
              <a:xfrm>
                <a:off x="2041" y="340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54" name="Rectangle 68"/>
              <p:cNvSpPr>
                <a:spLocks noChangeArrowheads="1"/>
              </p:cNvSpPr>
              <p:nvPr/>
            </p:nvSpPr>
            <p:spPr bwMode="auto">
              <a:xfrm>
                <a:off x="2041" y="331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19505" name="Text Box 77"/>
            <p:cNvSpPr txBox="1">
              <a:spLocks noChangeArrowheads="1"/>
            </p:cNvSpPr>
            <p:nvPr/>
          </p:nvSpPr>
          <p:spPr bwMode="auto">
            <a:xfrm rot="2670529">
              <a:off x="2263" y="1865"/>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CC33"/>
                  </a:solidFill>
                </a:rPr>
                <a:t>A10-T2</a:t>
              </a:r>
            </a:p>
          </p:txBody>
        </p:sp>
        <p:sp>
          <p:nvSpPr>
            <p:cNvPr id="19506" name="Text Box 78"/>
            <p:cNvSpPr txBox="1">
              <a:spLocks noChangeArrowheads="1"/>
            </p:cNvSpPr>
            <p:nvPr/>
          </p:nvSpPr>
          <p:spPr bwMode="auto">
            <a:xfrm rot="2700000">
              <a:off x="3031" y="1854"/>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solidFill>
                    <a:srgbClr val="008000"/>
                  </a:solidFill>
                </a:rPr>
                <a:t>A10-T1</a:t>
              </a:r>
            </a:p>
          </p:txBody>
        </p:sp>
        <p:sp>
          <p:nvSpPr>
            <p:cNvPr id="19507" name="Text Box 79"/>
            <p:cNvSpPr txBox="1">
              <a:spLocks noChangeArrowheads="1"/>
            </p:cNvSpPr>
            <p:nvPr/>
          </p:nvSpPr>
          <p:spPr bwMode="auto">
            <a:xfrm rot="2700000">
              <a:off x="3217" y="2053"/>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5050"/>
                  </a:solidFill>
                </a:rPr>
                <a:t>A30-T2</a:t>
              </a:r>
            </a:p>
          </p:txBody>
        </p:sp>
        <p:sp>
          <p:nvSpPr>
            <p:cNvPr id="19508" name="Text Box 80"/>
            <p:cNvSpPr txBox="1">
              <a:spLocks noChangeArrowheads="1"/>
            </p:cNvSpPr>
            <p:nvPr/>
          </p:nvSpPr>
          <p:spPr bwMode="auto">
            <a:xfrm rot="2700000">
              <a:off x="3212" y="2801"/>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A50021"/>
                  </a:solidFill>
                </a:rPr>
                <a:t>A30-T1</a:t>
              </a:r>
            </a:p>
          </p:txBody>
        </p:sp>
        <p:sp>
          <p:nvSpPr>
            <p:cNvPr id="19509" name="Text Box 81"/>
            <p:cNvSpPr txBox="1">
              <a:spLocks noChangeArrowheads="1"/>
            </p:cNvSpPr>
            <p:nvPr/>
          </p:nvSpPr>
          <p:spPr bwMode="auto">
            <a:xfrm rot="2700000">
              <a:off x="3031" y="3050"/>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99FF"/>
                  </a:solidFill>
                </a:rPr>
                <a:t>A20-T2</a:t>
              </a:r>
            </a:p>
          </p:txBody>
        </p:sp>
        <p:sp>
          <p:nvSpPr>
            <p:cNvPr id="19510" name="Text Box 82"/>
            <p:cNvSpPr txBox="1">
              <a:spLocks noChangeArrowheads="1"/>
            </p:cNvSpPr>
            <p:nvPr/>
          </p:nvSpPr>
          <p:spPr bwMode="auto">
            <a:xfrm rot="2700000">
              <a:off x="2242" y="3050"/>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33FF"/>
                  </a:solidFill>
                </a:rPr>
                <a:t>A20-T1</a:t>
              </a:r>
            </a:p>
          </p:txBody>
        </p:sp>
        <p:sp>
          <p:nvSpPr>
            <p:cNvPr id="19511" name="Text Box 83"/>
            <p:cNvSpPr txBox="1">
              <a:spLocks noChangeArrowheads="1"/>
            </p:cNvSpPr>
            <p:nvPr/>
          </p:nvSpPr>
          <p:spPr bwMode="auto">
            <a:xfrm rot="2700000">
              <a:off x="2056" y="2098"/>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66FF"/>
                  </a:solidFill>
                </a:rPr>
                <a:t>A40-T1</a:t>
              </a:r>
            </a:p>
          </p:txBody>
        </p:sp>
        <p:sp>
          <p:nvSpPr>
            <p:cNvPr id="19512" name="Text Box 84"/>
            <p:cNvSpPr txBox="1">
              <a:spLocks noChangeArrowheads="1"/>
            </p:cNvSpPr>
            <p:nvPr/>
          </p:nvSpPr>
          <p:spPr bwMode="auto">
            <a:xfrm rot="2700000">
              <a:off x="2038" y="2846"/>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0066"/>
                  </a:solidFill>
                </a:rPr>
                <a:t>A40-T2</a:t>
              </a:r>
            </a:p>
          </p:txBody>
        </p:sp>
        <p:grpSp>
          <p:nvGrpSpPr>
            <p:cNvPr id="7" name="Group 161"/>
            <p:cNvGrpSpPr>
              <a:grpSpLocks/>
            </p:cNvGrpSpPr>
            <p:nvPr/>
          </p:nvGrpSpPr>
          <p:grpSpPr bwMode="auto">
            <a:xfrm rot="16200000" flipV="1">
              <a:off x="2177" y="1547"/>
              <a:ext cx="318" cy="181"/>
              <a:chOff x="1814" y="3317"/>
              <a:chExt cx="318" cy="181"/>
            </a:xfrm>
          </p:grpSpPr>
          <p:sp>
            <p:nvSpPr>
              <p:cNvPr id="19549" name="Rectangle 162"/>
              <p:cNvSpPr>
                <a:spLocks noChangeArrowheads="1"/>
              </p:cNvSpPr>
              <p:nvPr/>
            </p:nvSpPr>
            <p:spPr bwMode="auto">
              <a:xfrm>
                <a:off x="1814" y="3317"/>
                <a:ext cx="227" cy="18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50" name="Rectangle 163"/>
              <p:cNvSpPr>
                <a:spLocks noChangeArrowheads="1"/>
              </p:cNvSpPr>
              <p:nvPr/>
            </p:nvSpPr>
            <p:spPr bwMode="auto">
              <a:xfrm>
                <a:off x="2041" y="340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51" name="Rectangle 164"/>
              <p:cNvSpPr>
                <a:spLocks noChangeArrowheads="1"/>
              </p:cNvSpPr>
              <p:nvPr/>
            </p:nvSpPr>
            <p:spPr bwMode="auto">
              <a:xfrm>
                <a:off x="2041" y="331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8" name="Group 165"/>
            <p:cNvGrpSpPr>
              <a:grpSpLocks/>
            </p:cNvGrpSpPr>
            <p:nvPr/>
          </p:nvGrpSpPr>
          <p:grpSpPr bwMode="auto">
            <a:xfrm rot="16200000" flipV="1">
              <a:off x="2993" y="1547"/>
              <a:ext cx="318" cy="181"/>
              <a:chOff x="1814" y="3317"/>
              <a:chExt cx="318" cy="181"/>
            </a:xfrm>
          </p:grpSpPr>
          <p:sp>
            <p:nvSpPr>
              <p:cNvPr id="19546" name="Rectangle 166"/>
              <p:cNvSpPr>
                <a:spLocks noChangeArrowheads="1"/>
              </p:cNvSpPr>
              <p:nvPr/>
            </p:nvSpPr>
            <p:spPr bwMode="auto">
              <a:xfrm>
                <a:off x="1814" y="3317"/>
                <a:ext cx="227" cy="18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47" name="Rectangle 167"/>
              <p:cNvSpPr>
                <a:spLocks noChangeArrowheads="1"/>
              </p:cNvSpPr>
              <p:nvPr/>
            </p:nvSpPr>
            <p:spPr bwMode="auto">
              <a:xfrm>
                <a:off x="2041" y="340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48" name="Rectangle 168"/>
              <p:cNvSpPr>
                <a:spLocks noChangeArrowheads="1"/>
              </p:cNvSpPr>
              <p:nvPr/>
            </p:nvSpPr>
            <p:spPr bwMode="auto">
              <a:xfrm>
                <a:off x="2041" y="331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9" name="Group 170"/>
            <p:cNvGrpSpPr>
              <a:grpSpLocks/>
            </p:cNvGrpSpPr>
            <p:nvPr/>
          </p:nvGrpSpPr>
          <p:grpSpPr bwMode="auto">
            <a:xfrm flipV="1">
              <a:off x="1859" y="2432"/>
              <a:ext cx="136" cy="136"/>
              <a:chOff x="1905" y="3135"/>
              <a:chExt cx="181" cy="182"/>
            </a:xfrm>
          </p:grpSpPr>
          <p:sp>
            <p:nvSpPr>
              <p:cNvPr id="19544" name="Line 171"/>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5" name="Line 172"/>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0" name="Group 176"/>
            <p:cNvGrpSpPr>
              <a:grpSpLocks/>
            </p:cNvGrpSpPr>
            <p:nvPr/>
          </p:nvGrpSpPr>
          <p:grpSpPr bwMode="auto">
            <a:xfrm flipV="1">
              <a:off x="2676" y="3249"/>
              <a:ext cx="136" cy="136"/>
              <a:chOff x="1905" y="3135"/>
              <a:chExt cx="181" cy="182"/>
            </a:xfrm>
          </p:grpSpPr>
          <p:sp>
            <p:nvSpPr>
              <p:cNvPr id="19540" name="Line 177"/>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1" name="Line 178"/>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1" name="Group 179"/>
            <p:cNvGrpSpPr>
              <a:grpSpLocks/>
            </p:cNvGrpSpPr>
            <p:nvPr/>
          </p:nvGrpSpPr>
          <p:grpSpPr bwMode="auto">
            <a:xfrm>
              <a:off x="3447" y="2818"/>
              <a:ext cx="318" cy="181"/>
              <a:chOff x="1814" y="3317"/>
              <a:chExt cx="318" cy="181"/>
            </a:xfrm>
          </p:grpSpPr>
          <p:sp>
            <p:nvSpPr>
              <p:cNvPr id="19537" name="Rectangle 180"/>
              <p:cNvSpPr>
                <a:spLocks noChangeArrowheads="1"/>
              </p:cNvSpPr>
              <p:nvPr/>
            </p:nvSpPr>
            <p:spPr bwMode="auto">
              <a:xfrm>
                <a:off x="1814" y="3317"/>
                <a:ext cx="227" cy="18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38" name="Rectangle 181"/>
              <p:cNvSpPr>
                <a:spLocks noChangeArrowheads="1"/>
              </p:cNvSpPr>
              <p:nvPr/>
            </p:nvSpPr>
            <p:spPr bwMode="auto">
              <a:xfrm>
                <a:off x="2041" y="340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39" name="Rectangle 182"/>
              <p:cNvSpPr>
                <a:spLocks noChangeArrowheads="1"/>
              </p:cNvSpPr>
              <p:nvPr/>
            </p:nvSpPr>
            <p:spPr bwMode="auto">
              <a:xfrm>
                <a:off x="2041" y="331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2" name="Group 183"/>
            <p:cNvGrpSpPr>
              <a:grpSpLocks/>
            </p:cNvGrpSpPr>
            <p:nvPr/>
          </p:nvGrpSpPr>
          <p:grpSpPr bwMode="auto">
            <a:xfrm rot="5400000">
              <a:off x="3061" y="3271"/>
              <a:ext cx="318" cy="181"/>
              <a:chOff x="1814" y="3317"/>
              <a:chExt cx="318" cy="181"/>
            </a:xfrm>
          </p:grpSpPr>
          <p:sp>
            <p:nvSpPr>
              <p:cNvPr id="19534" name="Rectangle 184"/>
              <p:cNvSpPr>
                <a:spLocks noChangeArrowheads="1"/>
              </p:cNvSpPr>
              <p:nvPr/>
            </p:nvSpPr>
            <p:spPr bwMode="auto">
              <a:xfrm>
                <a:off x="1814" y="3317"/>
                <a:ext cx="227" cy="18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19535" name="Rectangle 185"/>
              <p:cNvSpPr>
                <a:spLocks noChangeArrowheads="1"/>
              </p:cNvSpPr>
              <p:nvPr/>
            </p:nvSpPr>
            <p:spPr bwMode="auto">
              <a:xfrm>
                <a:off x="2041" y="340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36" name="Rectangle 186"/>
              <p:cNvSpPr>
                <a:spLocks noChangeArrowheads="1"/>
              </p:cNvSpPr>
              <p:nvPr/>
            </p:nvSpPr>
            <p:spPr bwMode="auto">
              <a:xfrm>
                <a:off x="2041" y="331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19520" name="Line 250"/>
            <p:cNvSpPr>
              <a:spLocks noChangeShapeType="1"/>
            </p:cNvSpPr>
            <p:nvPr/>
          </p:nvSpPr>
          <p:spPr bwMode="auto">
            <a:xfrm flipV="1">
              <a:off x="3560" y="1434"/>
              <a:ext cx="250" cy="2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21" name="Line 252"/>
            <p:cNvSpPr>
              <a:spLocks noChangeShapeType="1"/>
            </p:cNvSpPr>
            <p:nvPr/>
          </p:nvSpPr>
          <p:spPr bwMode="auto">
            <a:xfrm flipV="1">
              <a:off x="1678" y="3316"/>
              <a:ext cx="250" cy="250"/>
            </a:xfrm>
            <a:prstGeom prst="line">
              <a:avLst/>
            </a:prstGeom>
            <a:noFill/>
            <a:ln w="1270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nvGrpSpPr>
            <p:cNvPr id="13" name="Group 261"/>
            <p:cNvGrpSpPr>
              <a:grpSpLocks/>
            </p:cNvGrpSpPr>
            <p:nvPr/>
          </p:nvGrpSpPr>
          <p:grpSpPr bwMode="auto">
            <a:xfrm>
              <a:off x="3560" y="3317"/>
              <a:ext cx="409" cy="408"/>
              <a:chOff x="3560" y="3317"/>
              <a:chExt cx="409" cy="408"/>
            </a:xfrm>
          </p:grpSpPr>
          <p:sp>
            <p:nvSpPr>
              <p:cNvPr id="19529" name="Oval 73"/>
              <p:cNvSpPr>
                <a:spLocks noChangeArrowheads="1"/>
              </p:cNvSpPr>
              <p:nvPr/>
            </p:nvSpPr>
            <p:spPr bwMode="auto">
              <a:xfrm>
                <a:off x="3606" y="3362"/>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30" name="Oval 156"/>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19531" name="Line 253"/>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32" name="Oval 254"/>
              <p:cNvSpPr>
                <a:spLocks noChangeArrowheads="1"/>
              </p:cNvSpPr>
              <p:nvPr/>
            </p:nvSpPr>
            <p:spPr bwMode="auto">
              <a:xfrm>
                <a:off x="3652" y="3408"/>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33" name="Line 255"/>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4" name="Group 262"/>
            <p:cNvGrpSpPr>
              <a:grpSpLocks/>
            </p:cNvGrpSpPr>
            <p:nvPr/>
          </p:nvGrpSpPr>
          <p:grpSpPr bwMode="auto">
            <a:xfrm rot="10800000">
              <a:off x="1519" y="1275"/>
              <a:ext cx="409" cy="408"/>
              <a:chOff x="3560" y="3317"/>
              <a:chExt cx="409" cy="408"/>
            </a:xfrm>
          </p:grpSpPr>
          <p:sp>
            <p:nvSpPr>
              <p:cNvPr id="19524" name="Oval 263"/>
              <p:cNvSpPr>
                <a:spLocks noChangeArrowheads="1"/>
              </p:cNvSpPr>
              <p:nvPr/>
            </p:nvSpPr>
            <p:spPr bwMode="auto">
              <a:xfrm>
                <a:off x="3606" y="3362"/>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25" name="Oval 264"/>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19526" name="Line 265"/>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27" name="Oval 266"/>
              <p:cNvSpPr>
                <a:spLocks noChangeArrowheads="1"/>
              </p:cNvSpPr>
              <p:nvPr/>
            </p:nvSpPr>
            <p:spPr bwMode="auto">
              <a:xfrm>
                <a:off x="3652" y="3408"/>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528" name="Line 267"/>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pic>
        <p:nvPicPr>
          <p:cNvPr id="19463" name="Picture 3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1850089"/>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368"/>
          <p:cNvSpPr txBox="1">
            <a:spLocks noChangeArrowheads="1"/>
          </p:cNvSpPr>
          <p:nvPr/>
        </p:nvSpPr>
        <p:spPr bwMode="auto">
          <a:xfrm>
            <a:off x="1331915" y="1853263"/>
            <a:ext cx="719137" cy="6155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REC670</a:t>
            </a:r>
            <a:r>
              <a:rPr lang="en-US" sz="1000"/>
              <a:t/>
            </a:r>
            <a:br>
              <a:rPr lang="en-US" sz="1000"/>
            </a:br>
            <a:r>
              <a:rPr lang="en-US" sz="1000"/>
              <a:t>RSYN</a:t>
            </a:r>
            <a:br>
              <a:rPr lang="en-US" sz="1000"/>
            </a:br>
            <a:r>
              <a:rPr lang="en-US" sz="1000"/>
              <a:t>CSWI</a:t>
            </a:r>
            <a:br>
              <a:rPr lang="en-US" sz="1000"/>
            </a:br>
            <a:r>
              <a:rPr lang="en-US" sz="1000"/>
              <a:t>…</a:t>
            </a:r>
          </a:p>
        </p:txBody>
      </p:sp>
      <p:sp>
        <p:nvSpPr>
          <p:cNvPr id="19465" name="Line 371"/>
          <p:cNvSpPr>
            <a:spLocks noChangeShapeType="1"/>
          </p:cNvSpPr>
          <p:nvPr/>
        </p:nvSpPr>
        <p:spPr bwMode="auto">
          <a:xfrm>
            <a:off x="4427538" y="3040713"/>
            <a:ext cx="1444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66" name="Line 376"/>
          <p:cNvSpPr>
            <a:spLocks noChangeShapeType="1"/>
          </p:cNvSpPr>
          <p:nvPr/>
        </p:nvSpPr>
        <p:spPr bwMode="auto">
          <a:xfrm flipH="1" flipV="1">
            <a:off x="4427538" y="2248550"/>
            <a:ext cx="0" cy="792163"/>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67" name="Line 377"/>
          <p:cNvSpPr>
            <a:spLocks noChangeShapeType="1"/>
          </p:cNvSpPr>
          <p:nvPr/>
        </p:nvSpPr>
        <p:spPr bwMode="auto">
          <a:xfrm>
            <a:off x="4140200" y="2248550"/>
            <a:ext cx="287338"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68" name="Line 378"/>
          <p:cNvSpPr>
            <a:spLocks noChangeShapeType="1"/>
          </p:cNvSpPr>
          <p:nvPr/>
        </p:nvSpPr>
        <p:spPr bwMode="auto">
          <a:xfrm>
            <a:off x="4141790" y="2391426"/>
            <a:ext cx="14287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69" name="Line 382"/>
          <p:cNvSpPr>
            <a:spLocks noChangeShapeType="1"/>
          </p:cNvSpPr>
          <p:nvPr/>
        </p:nvSpPr>
        <p:spPr bwMode="auto">
          <a:xfrm>
            <a:off x="6191250" y="3364563"/>
            <a:ext cx="118745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70" name="Line 383"/>
          <p:cNvSpPr>
            <a:spLocks noChangeShapeType="1"/>
          </p:cNvSpPr>
          <p:nvPr/>
        </p:nvSpPr>
        <p:spPr bwMode="auto">
          <a:xfrm>
            <a:off x="4140202" y="2140600"/>
            <a:ext cx="136842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71" name="Rectangle 388"/>
          <p:cNvSpPr>
            <a:spLocks noChangeArrowheads="1"/>
          </p:cNvSpPr>
          <p:nvPr/>
        </p:nvSpPr>
        <p:spPr bwMode="auto">
          <a:xfrm>
            <a:off x="3816352" y="1959626"/>
            <a:ext cx="322263" cy="720725"/>
          </a:xfrm>
          <a:prstGeom prst="rect">
            <a:avLst/>
          </a:prstGeom>
          <a:solidFill>
            <a:schemeClr val="folHlink"/>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182563" indent="-182563" algn="ctr">
              <a:buFont typeface="Wingdings" pitchFamily="2" charset="2"/>
              <a:buNone/>
            </a:pPr>
            <a:r>
              <a:rPr lang="en-US" sz="1200"/>
              <a:t>MU</a:t>
            </a:r>
          </a:p>
        </p:txBody>
      </p:sp>
      <p:sp>
        <p:nvSpPr>
          <p:cNvPr id="19472" name="Rectangle 394"/>
          <p:cNvSpPr>
            <a:spLocks noChangeArrowheads="1"/>
          </p:cNvSpPr>
          <p:nvPr/>
        </p:nvSpPr>
        <p:spPr bwMode="auto">
          <a:xfrm>
            <a:off x="2627315" y="3004201"/>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33CC33"/>
                </a:solidFill>
              </a:rPr>
              <a:t>I: A10-T2</a:t>
            </a:r>
          </a:p>
        </p:txBody>
      </p:sp>
      <p:sp>
        <p:nvSpPr>
          <p:cNvPr id="19473" name="Rectangle 395"/>
          <p:cNvSpPr>
            <a:spLocks noChangeArrowheads="1"/>
          </p:cNvSpPr>
          <p:nvPr/>
        </p:nvSpPr>
        <p:spPr bwMode="auto">
          <a:xfrm>
            <a:off x="2627315" y="3216925"/>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A50021"/>
                </a:solidFill>
              </a:rPr>
              <a:t>I: A30-T1</a:t>
            </a:r>
          </a:p>
        </p:txBody>
      </p:sp>
      <p:sp>
        <p:nvSpPr>
          <p:cNvPr id="19474" name="Text Box 466"/>
          <p:cNvSpPr txBox="1">
            <a:spLocks noChangeArrowheads="1"/>
          </p:cNvSpPr>
          <p:nvPr/>
        </p:nvSpPr>
        <p:spPr bwMode="auto">
          <a:xfrm>
            <a:off x="5400676" y="2870851"/>
            <a:ext cx="537006"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A10-Q0</a:t>
            </a:r>
          </a:p>
        </p:txBody>
      </p:sp>
      <p:sp>
        <p:nvSpPr>
          <p:cNvPr id="19475" name="Text Box 467"/>
          <p:cNvSpPr txBox="1">
            <a:spLocks noChangeArrowheads="1"/>
          </p:cNvSpPr>
          <p:nvPr/>
        </p:nvSpPr>
        <p:spPr bwMode="auto">
          <a:xfrm>
            <a:off x="5724527" y="1430988"/>
            <a:ext cx="445635"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Line 1</a:t>
            </a:r>
          </a:p>
        </p:txBody>
      </p:sp>
      <p:sp>
        <p:nvSpPr>
          <p:cNvPr id="19476" name="Text Box 468"/>
          <p:cNvSpPr txBox="1">
            <a:spLocks noChangeArrowheads="1"/>
          </p:cNvSpPr>
          <p:nvPr/>
        </p:nvSpPr>
        <p:spPr bwMode="auto">
          <a:xfrm>
            <a:off x="1331913" y="1634189"/>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Control A10-Q0</a:t>
            </a:r>
          </a:p>
        </p:txBody>
      </p:sp>
      <p:sp>
        <p:nvSpPr>
          <p:cNvPr id="19477" name="Rectangle 470"/>
          <p:cNvSpPr>
            <a:spLocks noChangeArrowheads="1"/>
          </p:cNvSpPr>
          <p:nvPr/>
        </p:nvSpPr>
        <p:spPr bwMode="auto">
          <a:xfrm>
            <a:off x="1331913" y="2607326"/>
            <a:ext cx="1295400" cy="900113"/>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19478" name="Picture 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2823226"/>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9" name="Text Box 472"/>
          <p:cNvSpPr txBox="1">
            <a:spLocks noChangeArrowheads="1"/>
          </p:cNvSpPr>
          <p:nvPr/>
        </p:nvSpPr>
        <p:spPr bwMode="auto">
          <a:xfrm>
            <a:off x="1331915" y="2826401"/>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RED670</a:t>
            </a:r>
            <a:r>
              <a:rPr lang="en-US" sz="1000"/>
              <a:t/>
            </a:r>
            <a:br>
              <a:rPr lang="en-US" sz="1000"/>
            </a:br>
            <a:r>
              <a:rPr lang="en-US" sz="1000"/>
              <a:t>PDIF</a:t>
            </a:r>
            <a:br>
              <a:rPr lang="en-US" sz="1000"/>
            </a:br>
            <a:r>
              <a:rPr lang="en-US" sz="1000"/>
              <a:t>…</a:t>
            </a:r>
          </a:p>
        </p:txBody>
      </p:sp>
      <p:sp>
        <p:nvSpPr>
          <p:cNvPr id="19480" name="Text Box 473"/>
          <p:cNvSpPr txBox="1">
            <a:spLocks noChangeArrowheads="1"/>
          </p:cNvSpPr>
          <p:nvPr/>
        </p:nvSpPr>
        <p:spPr bwMode="auto">
          <a:xfrm>
            <a:off x="1331913" y="2607326"/>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Protection Line 1</a:t>
            </a:r>
          </a:p>
        </p:txBody>
      </p:sp>
      <p:sp>
        <p:nvSpPr>
          <p:cNvPr id="19481" name="Line 474"/>
          <p:cNvSpPr>
            <a:spLocks noChangeShapeType="1"/>
          </p:cNvSpPr>
          <p:nvPr/>
        </p:nvSpPr>
        <p:spPr bwMode="auto">
          <a:xfrm>
            <a:off x="2627313" y="3218514"/>
            <a:ext cx="1008062" cy="15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82" name="Line 475"/>
          <p:cNvSpPr>
            <a:spLocks noChangeShapeType="1"/>
          </p:cNvSpPr>
          <p:nvPr/>
        </p:nvSpPr>
        <p:spPr bwMode="auto">
          <a:xfrm>
            <a:off x="2627313" y="2932764"/>
            <a:ext cx="90011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83" name="Rectangle 477"/>
          <p:cNvSpPr>
            <a:spLocks noChangeArrowheads="1"/>
          </p:cNvSpPr>
          <p:nvPr/>
        </p:nvSpPr>
        <p:spPr bwMode="auto">
          <a:xfrm>
            <a:off x="2627315" y="2751788"/>
            <a:ext cx="90569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a:solidFill>
                  <a:schemeClr val="tx1"/>
                </a:solidFill>
              </a:rPr>
              <a:t>I: remote end</a:t>
            </a:r>
          </a:p>
        </p:txBody>
      </p:sp>
      <p:sp>
        <p:nvSpPr>
          <p:cNvPr id="19484" name="Rectangle 478"/>
          <p:cNvSpPr>
            <a:spLocks noChangeArrowheads="1"/>
          </p:cNvSpPr>
          <p:nvPr/>
        </p:nvSpPr>
        <p:spPr bwMode="auto">
          <a:xfrm>
            <a:off x="2627315" y="2032651"/>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33CC33"/>
                </a:solidFill>
              </a:rPr>
              <a:t>V</a:t>
            </a:r>
            <a:r>
              <a:rPr lang="en-US" sz="1200" b="1" dirty="0" smtClean="0">
                <a:solidFill>
                  <a:srgbClr val="33CC33"/>
                </a:solidFill>
              </a:rPr>
              <a:t>: </a:t>
            </a:r>
            <a:r>
              <a:rPr lang="en-US" sz="1200" b="1" dirty="0">
                <a:solidFill>
                  <a:srgbClr val="33CC33"/>
                </a:solidFill>
              </a:rPr>
              <a:t>A10-T2</a:t>
            </a:r>
          </a:p>
        </p:txBody>
      </p:sp>
      <p:sp>
        <p:nvSpPr>
          <p:cNvPr id="19485" name="Line 480"/>
          <p:cNvSpPr>
            <a:spLocks noChangeShapeType="1"/>
          </p:cNvSpPr>
          <p:nvPr/>
        </p:nvSpPr>
        <p:spPr bwMode="auto">
          <a:xfrm flipV="1">
            <a:off x="2627315" y="2212038"/>
            <a:ext cx="118903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86" name="Rectangle 481"/>
          <p:cNvSpPr>
            <a:spLocks noChangeArrowheads="1"/>
          </p:cNvSpPr>
          <p:nvPr/>
        </p:nvSpPr>
        <p:spPr bwMode="auto">
          <a:xfrm>
            <a:off x="2627315" y="2212039"/>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008000"/>
                </a:solidFill>
              </a:rPr>
              <a:t>V</a:t>
            </a:r>
            <a:r>
              <a:rPr lang="en-US" sz="1200" b="1" dirty="0" smtClean="0">
                <a:solidFill>
                  <a:srgbClr val="008000"/>
                </a:solidFill>
              </a:rPr>
              <a:t>: </a:t>
            </a:r>
            <a:r>
              <a:rPr lang="en-US" sz="1200" b="1" dirty="0">
                <a:solidFill>
                  <a:srgbClr val="008000"/>
                </a:solidFill>
              </a:rPr>
              <a:t>A10-T1</a:t>
            </a:r>
          </a:p>
        </p:txBody>
      </p:sp>
      <p:sp>
        <p:nvSpPr>
          <p:cNvPr id="19487" name="Rectangle 482"/>
          <p:cNvSpPr>
            <a:spLocks noChangeArrowheads="1"/>
          </p:cNvSpPr>
          <p:nvPr/>
        </p:nvSpPr>
        <p:spPr bwMode="auto">
          <a:xfrm>
            <a:off x="1331913" y="3615389"/>
            <a:ext cx="1295400" cy="900112"/>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488" name="Text Box 484"/>
          <p:cNvSpPr txBox="1">
            <a:spLocks noChangeArrowheads="1"/>
          </p:cNvSpPr>
          <p:nvPr/>
        </p:nvSpPr>
        <p:spPr bwMode="auto">
          <a:xfrm>
            <a:off x="1331915" y="3834463"/>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REB500</a:t>
            </a:r>
            <a:r>
              <a:rPr lang="en-US" sz="1000"/>
              <a:t/>
            </a:r>
            <a:br>
              <a:rPr lang="en-US" sz="1000"/>
            </a:br>
            <a:r>
              <a:rPr lang="en-US" sz="1000"/>
              <a:t>RBRF</a:t>
            </a:r>
            <a:br>
              <a:rPr lang="en-US" sz="1000"/>
            </a:br>
            <a:r>
              <a:rPr lang="en-US" sz="1000"/>
              <a:t>…</a:t>
            </a:r>
          </a:p>
        </p:txBody>
      </p:sp>
      <p:sp>
        <p:nvSpPr>
          <p:cNvPr id="19489" name="Text Box 485"/>
          <p:cNvSpPr txBox="1">
            <a:spLocks noChangeArrowheads="1"/>
          </p:cNvSpPr>
          <p:nvPr/>
        </p:nvSpPr>
        <p:spPr bwMode="auto">
          <a:xfrm>
            <a:off x="1331913" y="3615389"/>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BFP A10-Q0</a:t>
            </a:r>
          </a:p>
        </p:txBody>
      </p:sp>
      <p:pic>
        <p:nvPicPr>
          <p:cNvPr id="19490" name="Picture 3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40" y="3832876"/>
            <a:ext cx="3254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1" name="Rectangle 487"/>
          <p:cNvSpPr>
            <a:spLocks noChangeArrowheads="1"/>
          </p:cNvSpPr>
          <p:nvPr/>
        </p:nvSpPr>
        <p:spPr bwMode="auto">
          <a:xfrm>
            <a:off x="2627315" y="3975751"/>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008000"/>
                </a:solidFill>
              </a:rPr>
              <a:t>I: A10-T1</a:t>
            </a:r>
          </a:p>
        </p:txBody>
      </p:sp>
      <p:sp>
        <p:nvSpPr>
          <p:cNvPr id="19492" name="Rectangle 490"/>
          <p:cNvSpPr>
            <a:spLocks noChangeArrowheads="1"/>
          </p:cNvSpPr>
          <p:nvPr/>
        </p:nvSpPr>
        <p:spPr bwMode="auto">
          <a:xfrm>
            <a:off x="3384550" y="3580464"/>
            <a:ext cx="5759450" cy="2592388"/>
          </a:xfrm>
          <a:prstGeom prst="rect">
            <a:avLst/>
          </a:prstGeom>
          <a:solidFill>
            <a:srgbClr val="FFFFFF">
              <a:alpha val="85097"/>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9493" name="Line 488"/>
          <p:cNvSpPr>
            <a:spLocks noChangeShapeType="1"/>
          </p:cNvSpPr>
          <p:nvPr/>
        </p:nvSpPr>
        <p:spPr bwMode="auto">
          <a:xfrm>
            <a:off x="2627313" y="4156725"/>
            <a:ext cx="10080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94" name="Line 489"/>
          <p:cNvSpPr>
            <a:spLocks noChangeShapeType="1"/>
          </p:cNvSpPr>
          <p:nvPr/>
        </p:nvSpPr>
        <p:spPr bwMode="auto">
          <a:xfrm>
            <a:off x="3635375" y="2212039"/>
            <a:ext cx="0" cy="19446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95" name="Line 380"/>
          <p:cNvSpPr>
            <a:spLocks noChangeShapeType="1"/>
          </p:cNvSpPr>
          <p:nvPr/>
        </p:nvSpPr>
        <p:spPr bwMode="auto">
          <a:xfrm>
            <a:off x="4284665" y="3615388"/>
            <a:ext cx="1906587"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96" name="Line 381"/>
          <p:cNvSpPr>
            <a:spLocks noChangeShapeType="1"/>
          </p:cNvSpPr>
          <p:nvPr/>
        </p:nvSpPr>
        <p:spPr bwMode="auto">
          <a:xfrm flipH="1" flipV="1">
            <a:off x="6192838" y="3364564"/>
            <a:ext cx="0" cy="2508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97" name="Line 387"/>
          <p:cNvSpPr>
            <a:spLocks noChangeShapeType="1"/>
          </p:cNvSpPr>
          <p:nvPr/>
        </p:nvSpPr>
        <p:spPr bwMode="auto">
          <a:xfrm flipH="1" flipV="1">
            <a:off x="4284663" y="2391426"/>
            <a:ext cx="0" cy="1223963"/>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498" name="Text Box 492"/>
          <p:cNvSpPr txBox="1">
            <a:spLocks noChangeArrowheads="1"/>
          </p:cNvSpPr>
          <p:nvPr/>
        </p:nvSpPr>
        <p:spPr bwMode="auto">
          <a:xfrm>
            <a:off x="1476375" y="4986988"/>
            <a:ext cx="3024188" cy="923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r>
              <a:rPr lang="en-US" sz="1200"/>
              <a:t>Overview of main control and protection functions and the values used</a:t>
            </a:r>
          </a:p>
          <a:p>
            <a:pPr eaLnBrk="1" hangingPunct="1"/>
            <a:r>
              <a:rPr lang="en-US" sz="1200"/>
              <a:t>Because all IEDs receive I and U, most of them perform also other protection as well as measurement functions</a:t>
            </a:r>
          </a:p>
        </p:txBody>
      </p:sp>
      <p:sp>
        <p:nvSpPr>
          <p:cNvPr id="110" name="Rectangle 109"/>
          <p:cNvSpPr/>
          <p:nvPr/>
        </p:nvSpPr>
        <p:spPr bwMode="auto">
          <a:xfrm rot="18700532">
            <a:off x="5128384" y="2706480"/>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11" name="Rectangle 110"/>
          <p:cNvSpPr/>
          <p:nvPr/>
        </p:nvSpPr>
        <p:spPr bwMode="auto">
          <a:xfrm rot="18700532">
            <a:off x="6964588" y="2706479"/>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 name="Date Placeholder 14"/>
          <p:cNvSpPr>
            <a:spLocks noGrp="1"/>
          </p:cNvSpPr>
          <p:nvPr>
            <p:ph type="dt" sz="half" idx="15"/>
          </p:nvPr>
        </p:nvSpPr>
        <p:spPr/>
        <p:txBody>
          <a:bodyPr/>
          <a:lstStyle/>
          <a:p>
            <a:fld id="{DAE4B7BB-549B-448D-9DDC-6C74FF18E3DF}" type="datetime4">
              <a:rPr lang="en-US" smtClean="0"/>
              <a:t>August 7, 2014</a:t>
            </a:fld>
            <a:endParaRPr lang="de-DE" dirty="0"/>
          </a:p>
        </p:txBody>
      </p:sp>
      <p:sp>
        <p:nvSpPr>
          <p:cNvPr id="16" name="Slide Number Placeholder 15"/>
          <p:cNvSpPr>
            <a:spLocks noGrp="1"/>
          </p:cNvSpPr>
          <p:nvPr>
            <p:ph type="sldNum" sz="quarter" idx="16"/>
          </p:nvPr>
        </p:nvSpPr>
        <p:spPr/>
        <p:txBody>
          <a:bodyPr/>
          <a:lstStyle/>
          <a:p>
            <a:r>
              <a:rPr lang="de-DE" smtClean="0"/>
              <a:t>| Slide </a:t>
            </a:r>
            <a:fld id="{CF363E95-653D-48D7-8EB0-A81FED805B5F}" type="slidenum">
              <a:rPr lang="de-DE" smtClean="0"/>
              <a:pPr/>
              <a:t>35</a:t>
            </a:fld>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4294967295"/>
          </p:nvPr>
        </p:nvSpPr>
        <p:spPr>
          <a:xfrm>
            <a:off x="215900" y="6200775"/>
            <a:ext cx="2808288" cy="657226"/>
          </a:xfrm>
          <a:noFill/>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r>
              <a:rPr lang="en-US" smtClean="0">
                <a:solidFill>
                  <a:srgbClr val="666666"/>
                </a:solidFill>
              </a:rPr>
              <a:t>©ABB Group</a:t>
            </a:r>
          </a:p>
        </p:txBody>
      </p:sp>
      <p:sp>
        <p:nvSpPr>
          <p:cNvPr id="20483" name="Rectangle 2"/>
          <p:cNvSpPr>
            <a:spLocks noChangeArrowheads="1"/>
          </p:cNvSpPr>
          <p:nvPr/>
        </p:nvSpPr>
        <p:spPr bwMode="auto">
          <a:xfrm>
            <a:off x="1331913" y="3133725"/>
            <a:ext cx="1295400" cy="900113"/>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484" name="Freeform 3"/>
          <p:cNvSpPr>
            <a:spLocks/>
          </p:cNvSpPr>
          <p:nvPr/>
        </p:nvSpPr>
        <p:spPr bwMode="auto">
          <a:xfrm rot="10800000">
            <a:off x="4427538" y="3675063"/>
            <a:ext cx="3529012" cy="2376487"/>
          </a:xfrm>
          <a:custGeom>
            <a:avLst/>
            <a:gdLst>
              <a:gd name="T0" fmla="*/ 0 w 2223"/>
              <a:gd name="T1" fmla="*/ 2147483647 h 1497"/>
              <a:gd name="T2" fmla="*/ 2147483647 w 2223"/>
              <a:gd name="T3" fmla="*/ 572074555 h 1497"/>
              <a:gd name="T4" fmla="*/ 2147483647 w 2223"/>
              <a:gd name="T5" fmla="*/ 0 h 1497"/>
              <a:gd name="T6" fmla="*/ 2147483647 w 2223"/>
              <a:gd name="T7" fmla="*/ 0 h 1497"/>
              <a:gd name="T8" fmla="*/ 2147483647 w 2223"/>
              <a:gd name="T9" fmla="*/ 572074555 h 1497"/>
              <a:gd name="T10" fmla="*/ 2147483647 w 2223"/>
              <a:gd name="T11" fmla="*/ 2147483647 h 1497"/>
              <a:gd name="T12" fmla="*/ 2147483647 w 2223"/>
              <a:gd name="T13" fmla="*/ 2147483647 h 1497"/>
              <a:gd name="T14" fmla="*/ 2147483647 w 2223"/>
              <a:gd name="T15" fmla="*/ 1829633053 h 1497"/>
              <a:gd name="T16" fmla="*/ 856853004 w 2223"/>
              <a:gd name="T17" fmla="*/ 2147483647 h 1497"/>
              <a:gd name="T18" fmla="*/ 0 w 2223"/>
              <a:gd name="T19" fmla="*/ 2147483647 h 1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3" h="1497">
                <a:moveTo>
                  <a:pt x="0" y="1157"/>
                </a:moveTo>
                <a:lnTo>
                  <a:pt x="930" y="227"/>
                </a:lnTo>
                <a:lnTo>
                  <a:pt x="930" y="0"/>
                </a:lnTo>
                <a:lnTo>
                  <a:pt x="1293" y="0"/>
                </a:lnTo>
                <a:lnTo>
                  <a:pt x="1293" y="227"/>
                </a:lnTo>
                <a:lnTo>
                  <a:pt x="2223" y="1157"/>
                </a:lnTo>
                <a:lnTo>
                  <a:pt x="1882" y="1497"/>
                </a:lnTo>
                <a:lnTo>
                  <a:pt x="1111" y="726"/>
                </a:lnTo>
                <a:lnTo>
                  <a:pt x="340" y="1497"/>
                </a:lnTo>
                <a:lnTo>
                  <a:pt x="0" y="1157"/>
                </a:lnTo>
                <a:close/>
              </a:path>
            </a:pathLst>
          </a:custGeom>
          <a:solidFill>
            <a:srgbClr val="DDDDDD"/>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85" name="Rectangle 4"/>
          <p:cNvSpPr>
            <a:spLocks noGrp="1" noChangeArrowheads="1"/>
          </p:cNvSpPr>
          <p:nvPr>
            <p:ph type="title"/>
          </p:nvPr>
        </p:nvSpPr>
        <p:spPr/>
        <p:txBody>
          <a:bodyPr/>
          <a:lstStyle/>
          <a:p>
            <a:pPr eaLnBrk="1" hangingPunct="1"/>
            <a:r>
              <a:rPr lang="en-US" smtClean="0"/>
              <a:t>ABB’s solution </a:t>
            </a:r>
            <a:r>
              <a:rPr lang="en-AU" smtClean="0"/>
              <a:t/>
            </a:r>
            <a:br>
              <a:rPr lang="en-AU" smtClean="0"/>
            </a:br>
            <a:r>
              <a:rPr lang="en-AU" smtClean="0">
                <a:solidFill>
                  <a:schemeClr val="accent1"/>
                </a:solidFill>
              </a:rPr>
              <a:t>Protection concept – Line 2 (PDIS)</a:t>
            </a:r>
            <a:endParaRPr lang="en-US" smtClean="0">
              <a:solidFill>
                <a:schemeClr val="accent1"/>
              </a:solidFill>
            </a:endParaRPr>
          </a:p>
        </p:txBody>
      </p:sp>
      <p:grpSp>
        <p:nvGrpSpPr>
          <p:cNvPr id="2" name="Group 109"/>
          <p:cNvGrpSpPr>
            <a:grpSpLocks/>
          </p:cNvGrpSpPr>
          <p:nvPr/>
        </p:nvGrpSpPr>
        <p:grpSpPr bwMode="auto">
          <a:xfrm>
            <a:off x="3575050" y="1327150"/>
            <a:ext cx="5232400" cy="4621213"/>
            <a:chOff x="2252" y="1044"/>
            <a:chExt cx="3296" cy="2911"/>
          </a:xfrm>
        </p:grpSpPr>
        <p:sp>
          <p:nvSpPr>
            <p:cNvPr id="20523" name="Rectangle 6"/>
            <p:cNvSpPr>
              <a:spLocks noChangeAspect="1" noChangeArrowheads="1"/>
            </p:cNvSpPr>
            <p:nvPr/>
          </p:nvSpPr>
          <p:spPr bwMode="auto">
            <a:xfrm rot="-2698016">
              <a:off x="3084" y="1684"/>
              <a:ext cx="1632" cy="1632"/>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a:p>
          </p:txBody>
        </p:sp>
        <p:grpSp>
          <p:nvGrpSpPr>
            <p:cNvPr id="3" name="Group 7"/>
            <p:cNvGrpSpPr>
              <a:grpSpLocks/>
            </p:cNvGrpSpPr>
            <p:nvPr/>
          </p:nvGrpSpPr>
          <p:grpSpPr bwMode="auto">
            <a:xfrm rot="-2698016">
              <a:off x="4063" y="1511"/>
              <a:ext cx="318" cy="181"/>
              <a:chOff x="1814" y="3317"/>
              <a:chExt cx="318" cy="181"/>
            </a:xfrm>
          </p:grpSpPr>
          <p:sp>
            <p:nvSpPr>
              <p:cNvPr id="20587" name="Rectangle 8"/>
              <p:cNvSpPr>
                <a:spLocks noChangeArrowheads="1"/>
              </p:cNvSpPr>
              <p:nvPr/>
            </p:nvSpPr>
            <p:spPr bwMode="auto">
              <a:xfrm>
                <a:off x="1814" y="3317"/>
                <a:ext cx="227" cy="18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88" name="Rectangle 9"/>
              <p:cNvSpPr>
                <a:spLocks noChangeArrowheads="1"/>
              </p:cNvSpPr>
              <p:nvPr/>
            </p:nvSpPr>
            <p:spPr bwMode="auto">
              <a:xfrm>
                <a:off x="2041" y="340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89" name="Rectangle 10"/>
              <p:cNvSpPr>
                <a:spLocks noChangeArrowheads="1"/>
              </p:cNvSpPr>
              <p:nvPr/>
            </p:nvSpPr>
            <p:spPr bwMode="auto">
              <a:xfrm>
                <a:off x="2041" y="331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4" name="Group 11"/>
            <p:cNvGrpSpPr>
              <a:grpSpLocks/>
            </p:cNvGrpSpPr>
            <p:nvPr/>
          </p:nvGrpSpPr>
          <p:grpSpPr bwMode="auto">
            <a:xfrm rot="2701985">
              <a:off x="4062" y="3307"/>
              <a:ext cx="318" cy="181"/>
              <a:chOff x="1814" y="3317"/>
              <a:chExt cx="318" cy="181"/>
            </a:xfrm>
          </p:grpSpPr>
          <p:sp>
            <p:nvSpPr>
              <p:cNvPr id="20584" name="Rectangle 12"/>
              <p:cNvSpPr>
                <a:spLocks noChangeArrowheads="1"/>
              </p:cNvSpPr>
              <p:nvPr/>
            </p:nvSpPr>
            <p:spPr bwMode="auto">
              <a:xfrm>
                <a:off x="1814" y="3317"/>
                <a:ext cx="227" cy="18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85" name="Rectangle 13"/>
              <p:cNvSpPr>
                <a:spLocks noChangeArrowheads="1"/>
              </p:cNvSpPr>
              <p:nvPr/>
            </p:nvSpPr>
            <p:spPr bwMode="auto">
              <a:xfrm>
                <a:off x="2041" y="340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86" name="Rectangle 14"/>
              <p:cNvSpPr>
                <a:spLocks noChangeArrowheads="1"/>
              </p:cNvSpPr>
              <p:nvPr/>
            </p:nvSpPr>
            <p:spPr bwMode="auto">
              <a:xfrm>
                <a:off x="2041" y="331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5" name="Group 15"/>
            <p:cNvGrpSpPr>
              <a:grpSpLocks/>
            </p:cNvGrpSpPr>
            <p:nvPr/>
          </p:nvGrpSpPr>
          <p:grpSpPr bwMode="auto">
            <a:xfrm rot="18901985" flipH="1">
              <a:off x="3421" y="3307"/>
              <a:ext cx="318" cy="181"/>
              <a:chOff x="1814" y="3317"/>
              <a:chExt cx="318" cy="181"/>
            </a:xfrm>
          </p:grpSpPr>
          <p:sp>
            <p:nvSpPr>
              <p:cNvPr id="20581" name="Rectangle 16"/>
              <p:cNvSpPr>
                <a:spLocks noChangeArrowheads="1"/>
              </p:cNvSpPr>
              <p:nvPr/>
            </p:nvSpPr>
            <p:spPr bwMode="auto">
              <a:xfrm>
                <a:off x="1814" y="3317"/>
                <a:ext cx="227" cy="18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82" name="Rectangle 17"/>
              <p:cNvSpPr>
                <a:spLocks noChangeArrowheads="1"/>
              </p:cNvSpPr>
              <p:nvPr/>
            </p:nvSpPr>
            <p:spPr bwMode="auto">
              <a:xfrm>
                <a:off x="2041" y="340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83" name="Rectangle 18"/>
              <p:cNvSpPr>
                <a:spLocks noChangeArrowheads="1"/>
              </p:cNvSpPr>
              <p:nvPr/>
            </p:nvSpPr>
            <p:spPr bwMode="auto">
              <a:xfrm>
                <a:off x="2041" y="331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6" name="Group 19"/>
            <p:cNvGrpSpPr>
              <a:grpSpLocks/>
            </p:cNvGrpSpPr>
            <p:nvPr/>
          </p:nvGrpSpPr>
          <p:grpSpPr bwMode="auto">
            <a:xfrm rot="18901984" flipV="1">
              <a:off x="3256" y="1854"/>
              <a:ext cx="136" cy="136"/>
              <a:chOff x="1905" y="3135"/>
              <a:chExt cx="181" cy="182"/>
            </a:xfrm>
          </p:grpSpPr>
          <p:sp>
            <p:nvSpPr>
              <p:cNvPr id="20579" name="Line 20"/>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80" name="Line 21"/>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7" name="Group 22"/>
            <p:cNvGrpSpPr>
              <a:grpSpLocks/>
            </p:cNvGrpSpPr>
            <p:nvPr/>
          </p:nvGrpSpPr>
          <p:grpSpPr bwMode="auto">
            <a:xfrm rot="8101984" flipV="1">
              <a:off x="2844" y="2730"/>
              <a:ext cx="318" cy="181"/>
              <a:chOff x="1814" y="3317"/>
              <a:chExt cx="318" cy="181"/>
            </a:xfrm>
          </p:grpSpPr>
          <p:sp>
            <p:nvSpPr>
              <p:cNvPr id="20576" name="Rectangle 23"/>
              <p:cNvSpPr>
                <a:spLocks noChangeArrowheads="1"/>
              </p:cNvSpPr>
              <p:nvPr/>
            </p:nvSpPr>
            <p:spPr bwMode="auto">
              <a:xfrm>
                <a:off x="1814" y="3317"/>
                <a:ext cx="227" cy="18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77" name="Rectangle 24"/>
              <p:cNvSpPr>
                <a:spLocks noChangeArrowheads="1"/>
              </p:cNvSpPr>
              <p:nvPr/>
            </p:nvSpPr>
            <p:spPr bwMode="auto">
              <a:xfrm>
                <a:off x="2041" y="340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78" name="Rectangle 25"/>
              <p:cNvSpPr>
                <a:spLocks noChangeArrowheads="1"/>
              </p:cNvSpPr>
              <p:nvPr/>
            </p:nvSpPr>
            <p:spPr bwMode="auto">
              <a:xfrm>
                <a:off x="2041" y="331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0529" name="Text Box 26"/>
            <p:cNvSpPr txBox="1">
              <a:spLocks noChangeArrowheads="1"/>
            </p:cNvSpPr>
            <p:nvPr/>
          </p:nvSpPr>
          <p:spPr bwMode="auto">
            <a:xfrm rot="21572513">
              <a:off x="3107" y="2293"/>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CC33"/>
                  </a:solidFill>
                </a:rPr>
                <a:t>A10-T2</a:t>
              </a:r>
            </a:p>
          </p:txBody>
        </p:sp>
        <p:sp>
          <p:nvSpPr>
            <p:cNvPr id="20530" name="Text Box 27"/>
            <p:cNvSpPr txBox="1">
              <a:spLocks noChangeArrowheads="1"/>
            </p:cNvSpPr>
            <p:nvPr/>
          </p:nvSpPr>
          <p:spPr bwMode="auto">
            <a:xfrm rot="1984">
              <a:off x="3643" y="1744"/>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solidFill>
                    <a:srgbClr val="008000"/>
                  </a:solidFill>
                </a:rPr>
                <a:t>A10-T1</a:t>
              </a:r>
            </a:p>
          </p:txBody>
        </p:sp>
        <p:sp>
          <p:nvSpPr>
            <p:cNvPr id="20531" name="Text Box 28"/>
            <p:cNvSpPr txBox="1">
              <a:spLocks noChangeArrowheads="1"/>
            </p:cNvSpPr>
            <p:nvPr/>
          </p:nvSpPr>
          <p:spPr bwMode="auto">
            <a:xfrm rot="1984">
              <a:off x="3916" y="1753"/>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5050"/>
                  </a:solidFill>
                </a:rPr>
                <a:t>A30-T2</a:t>
              </a:r>
            </a:p>
          </p:txBody>
        </p:sp>
        <p:sp>
          <p:nvSpPr>
            <p:cNvPr id="20532" name="Text Box 29"/>
            <p:cNvSpPr txBox="1">
              <a:spLocks noChangeArrowheads="1"/>
            </p:cNvSpPr>
            <p:nvPr/>
          </p:nvSpPr>
          <p:spPr bwMode="auto">
            <a:xfrm rot="1984">
              <a:off x="4441" y="2286"/>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A50021"/>
                  </a:solidFill>
                </a:rPr>
                <a:t>A30-T1</a:t>
              </a:r>
            </a:p>
          </p:txBody>
        </p:sp>
        <p:sp>
          <p:nvSpPr>
            <p:cNvPr id="20533" name="Text Box 30"/>
            <p:cNvSpPr txBox="1">
              <a:spLocks noChangeArrowheads="1"/>
            </p:cNvSpPr>
            <p:nvPr/>
          </p:nvSpPr>
          <p:spPr bwMode="auto">
            <a:xfrm rot="1984">
              <a:off x="4489" y="2590"/>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99FF"/>
                  </a:solidFill>
                </a:rPr>
                <a:t>A20-T2</a:t>
              </a:r>
            </a:p>
          </p:txBody>
        </p:sp>
        <p:sp>
          <p:nvSpPr>
            <p:cNvPr id="20534" name="Text Box 31"/>
            <p:cNvSpPr txBox="1">
              <a:spLocks noChangeArrowheads="1"/>
            </p:cNvSpPr>
            <p:nvPr/>
          </p:nvSpPr>
          <p:spPr bwMode="auto">
            <a:xfrm rot="1984">
              <a:off x="3930" y="3147"/>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33FF"/>
                  </a:solidFill>
                </a:rPr>
                <a:t>A20-T1</a:t>
              </a:r>
            </a:p>
          </p:txBody>
        </p:sp>
        <p:sp>
          <p:nvSpPr>
            <p:cNvPr id="20535" name="Text Box 32"/>
            <p:cNvSpPr txBox="1">
              <a:spLocks noChangeArrowheads="1"/>
            </p:cNvSpPr>
            <p:nvPr/>
          </p:nvSpPr>
          <p:spPr bwMode="auto">
            <a:xfrm rot="1984">
              <a:off x="3126" y="2605"/>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66FF"/>
                  </a:solidFill>
                </a:rPr>
                <a:t>A40-T1</a:t>
              </a:r>
            </a:p>
          </p:txBody>
        </p:sp>
        <p:sp>
          <p:nvSpPr>
            <p:cNvPr id="20536" name="Text Box 33"/>
            <p:cNvSpPr txBox="1">
              <a:spLocks noChangeArrowheads="1"/>
            </p:cNvSpPr>
            <p:nvPr/>
          </p:nvSpPr>
          <p:spPr bwMode="auto">
            <a:xfrm rot="1984">
              <a:off x="3642" y="3147"/>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0066"/>
                  </a:solidFill>
                </a:rPr>
                <a:t>A40-T2</a:t>
              </a:r>
            </a:p>
          </p:txBody>
        </p:sp>
        <p:grpSp>
          <p:nvGrpSpPr>
            <p:cNvPr id="8" name="Group 34"/>
            <p:cNvGrpSpPr>
              <a:grpSpLocks/>
            </p:cNvGrpSpPr>
            <p:nvPr/>
          </p:nvGrpSpPr>
          <p:grpSpPr bwMode="auto">
            <a:xfrm rot="13501985" flipV="1">
              <a:off x="2844" y="2087"/>
              <a:ext cx="318" cy="181"/>
              <a:chOff x="1814" y="3317"/>
              <a:chExt cx="318" cy="181"/>
            </a:xfrm>
          </p:grpSpPr>
          <p:sp>
            <p:nvSpPr>
              <p:cNvPr id="20573" name="Rectangle 35"/>
              <p:cNvSpPr>
                <a:spLocks noChangeArrowheads="1"/>
              </p:cNvSpPr>
              <p:nvPr/>
            </p:nvSpPr>
            <p:spPr bwMode="auto">
              <a:xfrm>
                <a:off x="1814" y="3317"/>
                <a:ext cx="227" cy="18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74" name="Rectangle 36"/>
              <p:cNvSpPr>
                <a:spLocks noChangeArrowheads="1"/>
              </p:cNvSpPr>
              <p:nvPr/>
            </p:nvSpPr>
            <p:spPr bwMode="auto">
              <a:xfrm>
                <a:off x="2041" y="340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75" name="Rectangle 37"/>
              <p:cNvSpPr>
                <a:spLocks noChangeArrowheads="1"/>
              </p:cNvSpPr>
              <p:nvPr/>
            </p:nvSpPr>
            <p:spPr bwMode="auto">
              <a:xfrm>
                <a:off x="2041" y="331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9" name="Group 38"/>
            <p:cNvGrpSpPr>
              <a:grpSpLocks/>
            </p:cNvGrpSpPr>
            <p:nvPr/>
          </p:nvGrpSpPr>
          <p:grpSpPr bwMode="auto">
            <a:xfrm rot="13501985" flipV="1">
              <a:off x="3421" y="1510"/>
              <a:ext cx="318" cy="181"/>
              <a:chOff x="1814" y="3317"/>
              <a:chExt cx="318" cy="181"/>
            </a:xfrm>
          </p:grpSpPr>
          <p:sp>
            <p:nvSpPr>
              <p:cNvPr id="20570" name="Rectangle 39"/>
              <p:cNvSpPr>
                <a:spLocks noChangeArrowheads="1"/>
              </p:cNvSpPr>
              <p:nvPr/>
            </p:nvSpPr>
            <p:spPr bwMode="auto">
              <a:xfrm>
                <a:off x="1814" y="3317"/>
                <a:ext cx="227" cy="18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71" name="Rectangle 40"/>
              <p:cNvSpPr>
                <a:spLocks noChangeArrowheads="1"/>
              </p:cNvSpPr>
              <p:nvPr/>
            </p:nvSpPr>
            <p:spPr bwMode="auto">
              <a:xfrm>
                <a:off x="2041" y="340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72" name="Rectangle 41"/>
              <p:cNvSpPr>
                <a:spLocks noChangeArrowheads="1"/>
              </p:cNvSpPr>
              <p:nvPr/>
            </p:nvSpPr>
            <p:spPr bwMode="auto">
              <a:xfrm>
                <a:off x="2041" y="331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0" name="Group 45"/>
            <p:cNvGrpSpPr>
              <a:grpSpLocks/>
            </p:cNvGrpSpPr>
            <p:nvPr/>
          </p:nvGrpSpPr>
          <p:grpSpPr bwMode="auto">
            <a:xfrm rot="18901984" flipV="1">
              <a:off x="4410" y="1855"/>
              <a:ext cx="136" cy="136"/>
              <a:chOff x="1905" y="3135"/>
              <a:chExt cx="181" cy="182"/>
            </a:xfrm>
          </p:grpSpPr>
          <p:sp>
            <p:nvSpPr>
              <p:cNvPr id="20566" name="Line 46"/>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67" name="Line 47"/>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1" name="Group 51"/>
            <p:cNvGrpSpPr>
              <a:grpSpLocks/>
            </p:cNvGrpSpPr>
            <p:nvPr/>
          </p:nvGrpSpPr>
          <p:grpSpPr bwMode="auto">
            <a:xfrm rot="-2698016">
              <a:off x="4640" y="2089"/>
              <a:ext cx="318" cy="181"/>
              <a:chOff x="1814" y="3317"/>
              <a:chExt cx="318" cy="181"/>
            </a:xfrm>
          </p:grpSpPr>
          <p:sp>
            <p:nvSpPr>
              <p:cNvPr id="20561" name="Rectangle 52"/>
              <p:cNvSpPr>
                <a:spLocks noChangeArrowheads="1"/>
              </p:cNvSpPr>
              <p:nvPr/>
            </p:nvSpPr>
            <p:spPr bwMode="auto">
              <a:xfrm>
                <a:off x="1814" y="3317"/>
                <a:ext cx="227" cy="18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62" name="Rectangle 53"/>
              <p:cNvSpPr>
                <a:spLocks noChangeArrowheads="1"/>
              </p:cNvSpPr>
              <p:nvPr/>
            </p:nvSpPr>
            <p:spPr bwMode="auto">
              <a:xfrm>
                <a:off x="2041" y="340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63" name="Rectangle 54"/>
              <p:cNvSpPr>
                <a:spLocks noChangeArrowheads="1"/>
              </p:cNvSpPr>
              <p:nvPr/>
            </p:nvSpPr>
            <p:spPr bwMode="auto">
              <a:xfrm>
                <a:off x="2041" y="331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2" name="Group 55"/>
            <p:cNvGrpSpPr>
              <a:grpSpLocks/>
            </p:cNvGrpSpPr>
            <p:nvPr/>
          </p:nvGrpSpPr>
          <p:grpSpPr bwMode="auto">
            <a:xfrm rot="2701985">
              <a:off x="4627" y="2727"/>
              <a:ext cx="318" cy="181"/>
              <a:chOff x="1814" y="3317"/>
              <a:chExt cx="318" cy="181"/>
            </a:xfrm>
          </p:grpSpPr>
          <p:sp>
            <p:nvSpPr>
              <p:cNvPr id="20558" name="Rectangle 56"/>
              <p:cNvSpPr>
                <a:spLocks noChangeArrowheads="1"/>
              </p:cNvSpPr>
              <p:nvPr/>
            </p:nvSpPr>
            <p:spPr bwMode="auto">
              <a:xfrm>
                <a:off x="1814" y="3317"/>
                <a:ext cx="227" cy="18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0559" name="Rectangle 57"/>
              <p:cNvSpPr>
                <a:spLocks noChangeArrowheads="1"/>
              </p:cNvSpPr>
              <p:nvPr/>
            </p:nvSpPr>
            <p:spPr bwMode="auto">
              <a:xfrm>
                <a:off x="2041" y="340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60" name="Rectangle 58"/>
              <p:cNvSpPr>
                <a:spLocks noChangeArrowheads="1"/>
              </p:cNvSpPr>
              <p:nvPr/>
            </p:nvSpPr>
            <p:spPr bwMode="auto">
              <a:xfrm>
                <a:off x="2041" y="331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0544" name="Line 59"/>
            <p:cNvSpPr>
              <a:spLocks noChangeShapeType="1"/>
            </p:cNvSpPr>
            <p:nvPr/>
          </p:nvSpPr>
          <p:spPr bwMode="auto">
            <a:xfrm rot="18901984" flipV="1">
              <a:off x="3776" y="1044"/>
              <a:ext cx="250" cy="25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45" name="Line 60"/>
            <p:cNvSpPr>
              <a:spLocks noChangeShapeType="1"/>
            </p:cNvSpPr>
            <p:nvPr/>
          </p:nvSpPr>
          <p:spPr bwMode="auto">
            <a:xfrm rot="18901984" flipV="1">
              <a:off x="3775" y="3705"/>
              <a:ext cx="250" cy="2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nvGrpSpPr>
            <p:cNvPr id="13" name="Group 61"/>
            <p:cNvGrpSpPr>
              <a:grpSpLocks/>
            </p:cNvGrpSpPr>
            <p:nvPr/>
          </p:nvGrpSpPr>
          <p:grpSpPr bwMode="auto">
            <a:xfrm rot="-2698016">
              <a:off x="5139" y="2296"/>
              <a:ext cx="409" cy="408"/>
              <a:chOff x="3560" y="3317"/>
              <a:chExt cx="409" cy="408"/>
            </a:xfrm>
          </p:grpSpPr>
          <p:sp>
            <p:nvSpPr>
              <p:cNvPr id="20553" name="Oval 62"/>
              <p:cNvSpPr>
                <a:spLocks noChangeArrowheads="1"/>
              </p:cNvSpPr>
              <p:nvPr/>
            </p:nvSpPr>
            <p:spPr bwMode="auto">
              <a:xfrm>
                <a:off x="3606" y="3362"/>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54" name="Oval 63"/>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0555" name="Line 64"/>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56" name="Oval 65"/>
              <p:cNvSpPr>
                <a:spLocks noChangeArrowheads="1"/>
              </p:cNvSpPr>
              <p:nvPr/>
            </p:nvSpPr>
            <p:spPr bwMode="auto">
              <a:xfrm>
                <a:off x="3652" y="3408"/>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57" name="Line 66"/>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4" name="Group 67"/>
            <p:cNvGrpSpPr>
              <a:grpSpLocks/>
            </p:cNvGrpSpPr>
            <p:nvPr/>
          </p:nvGrpSpPr>
          <p:grpSpPr bwMode="auto">
            <a:xfrm rot="8101984">
              <a:off x="2252" y="2294"/>
              <a:ext cx="409" cy="408"/>
              <a:chOff x="3560" y="3317"/>
              <a:chExt cx="409" cy="408"/>
            </a:xfrm>
          </p:grpSpPr>
          <p:sp>
            <p:nvSpPr>
              <p:cNvPr id="20548" name="Oval 68"/>
              <p:cNvSpPr>
                <a:spLocks noChangeArrowheads="1"/>
              </p:cNvSpPr>
              <p:nvPr/>
            </p:nvSpPr>
            <p:spPr bwMode="auto">
              <a:xfrm>
                <a:off x="3606" y="3362"/>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49" name="Oval 69"/>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0550" name="Line 70"/>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51" name="Oval 71"/>
              <p:cNvSpPr>
                <a:spLocks noChangeArrowheads="1"/>
              </p:cNvSpPr>
              <p:nvPr/>
            </p:nvSpPr>
            <p:spPr bwMode="auto">
              <a:xfrm>
                <a:off x="3652" y="3408"/>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52" name="Line 72"/>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pic>
        <p:nvPicPr>
          <p:cNvPr id="20487" name="Picture 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3349625"/>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xt Box 74"/>
          <p:cNvSpPr txBox="1">
            <a:spLocks noChangeArrowheads="1"/>
          </p:cNvSpPr>
          <p:nvPr/>
        </p:nvSpPr>
        <p:spPr bwMode="auto">
          <a:xfrm>
            <a:off x="1331915" y="3352800"/>
            <a:ext cx="719137" cy="6155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REC670</a:t>
            </a:r>
            <a:r>
              <a:rPr lang="en-US" sz="1000"/>
              <a:t/>
            </a:r>
            <a:br>
              <a:rPr lang="en-US" sz="1000"/>
            </a:br>
            <a:r>
              <a:rPr lang="en-US" sz="1000"/>
              <a:t>RSYN</a:t>
            </a:r>
            <a:br>
              <a:rPr lang="en-US" sz="1000"/>
            </a:br>
            <a:r>
              <a:rPr lang="en-US" sz="1000"/>
              <a:t>CSWI</a:t>
            </a:r>
            <a:br>
              <a:rPr lang="en-US" sz="1000"/>
            </a:br>
            <a:r>
              <a:rPr lang="en-US" sz="1000"/>
              <a:t>…</a:t>
            </a:r>
          </a:p>
        </p:txBody>
      </p:sp>
      <p:sp>
        <p:nvSpPr>
          <p:cNvPr id="20489" name="Line 75"/>
          <p:cNvSpPr>
            <a:spLocks noChangeShapeType="1"/>
          </p:cNvSpPr>
          <p:nvPr/>
        </p:nvSpPr>
        <p:spPr bwMode="auto">
          <a:xfrm>
            <a:off x="4427538" y="5438774"/>
            <a:ext cx="2413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0" name="Line 76"/>
          <p:cNvSpPr>
            <a:spLocks noChangeShapeType="1"/>
          </p:cNvSpPr>
          <p:nvPr/>
        </p:nvSpPr>
        <p:spPr bwMode="auto">
          <a:xfrm flipV="1">
            <a:off x="4427538" y="4538663"/>
            <a:ext cx="0" cy="9001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1" name="Line 77"/>
          <p:cNvSpPr>
            <a:spLocks noChangeShapeType="1"/>
          </p:cNvSpPr>
          <p:nvPr/>
        </p:nvSpPr>
        <p:spPr bwMode="auto">
          <a:xfrm>
            <a:off x="4140200" y="4538662"/>
            <a:ext cx="287338"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2" name="Line 78"/>
          <p:cNvSpPr>
            <a:spLocks noChangeShapeType="1"/>
          </p:cNvSpPr>
          <p:nvPr/>
        </p:nvSpPr>
        <p:spPr bwMode="auto">
          <a:xfrm>
            <a:off x="4141790" y="4251323"/>
            <a:ext cx="14287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3" name="Line 79"/>
          <p:cNvSpPr>
            <a:spLocks noChangeShapeType="1"/>
          </p:cNvSpPr>
          <p:nvPr/>
        </p:nvSpPr>
        <p:spPr bwMode="auto">
          <a:xfrm>
            <a:off x="6191250" y="3998912"/>
            <a:ext cx="118745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4" name="Line 80"/>
          <p:cNvSpPr>
            <a:spLocks noChangeShapeType="1"/>
          </p:cNvSpPr>
          <p:nvPr/>
        </p:nvSpPr>
        <p:spPr bwMode="auto">
          <a:xfrm>
            <a:off x="4140200" y="4394199"/>
            <a:ext cx="503238"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495" name="Rectangle 81"/>
          <p:cNvSpPr>
            <a:spLocks noChangeArrowheads="1"/>
          </p:cNvSpPr>
          <p:nvPr/>
        </p:nvSpPr>
        <p:spPr bwMode="auto">
          <a:xfrm>
            <a:off x="3816352" y="4143375"/>
            <a:ext cx="322263" cy="720725"/>
          </a:xfrm>
          <a:prstGeom prst="rect">
            <a:avLst/>
          </a:prstGeom>
          <a:solidFill>
            <a:schemeClr val="folHlink"/>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182563" indent="-182563" algn="ctr">
              <a:buFont typeface="Wingdings" pitchFamily="2" charset="2"/>
              <a:buNone/>
            </a:pPr>
            <a:r>
              <a:rPr lang="en-US" sz="1200"/>
              <a:t>MU</a:t>
            </a:r>
          </a:p>
        </p:txBody>
      </p:sp>
      <p:sp>
        <p:nvSpPr>
          <p:cNvPr id="20496" name="Text Box 84"/>
          <p:cNvSpPr txBox="1">
            <a:spLocks noChangeArrowheads="1"/>
          </p:cNvSpPr>
          <p:nvPr/>
        </p:nvSpPr>
        <p:spPr bwMode="auto">
          <a:xfrm>
            <a:off x="6480176" y="4286250"/>
            <a:ext cx="537006"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A20-Q0</a:t>
            </a:r>
          </a:p>
        </p:txBody>
      </p:sp>
      <p:sp>
        <p:nvSpPr>
          <p:cNvPr id="20497" name="Text Box 85"/>
          <p:cNvSpPr txBox="1">
            <a:spLocks noChangeArrowheads="1"/>
          </p:cNvSpPr>
          <p:nvPr/>
        </p:nvSpPr>
        <p:spPr bwMode="auto">
          <a:xfrm>
            <a:off x="6264277" y="5688013"/>
            <a:ext cx="445635"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Line 2</a:t>
            </a:r>
          </a:p>
        </p:txBody>
      </p:sp>
      <p:sp>
        <p:nvSpPr>
          <p:cNvPr id="20498" name="Text Box 86"/>
          <p:cNvSpPr txBox="1">
            <a:spLocks noChangeArrowheads="1"/>
          </p:cNvSpPr>
          <p:nvPr/>
        </p:nvSpPr>
        <p:spPr bwMode="auto">
          <a:xfrm>
            <a:off x="1331913" y="3133725"/>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Control A20-Q0</a:t>
            </a:r>
          </a:p>
        </p:txBody>
      </p:sp>
      <p:sp>
        <p:nvSpPr>
          <p:cNvPr id="20499" name="Rectangle 87"/>
          <p:cNvSpPr>
            <a:spLocks noChangeArrowheads="1"/>
          </p:cNvSpPr>
          <p:nvPr/>
        </p:nvSpPr>
        <p:spPr bwMode="auto">
          <a:xfrm>
            <a:off x="1331913" y="4106863"/>
            <a:ext cx="1295400" cy="900112"/>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20500"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4322762"/>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1" name="Text Box 89"/>
          <p:cNvSpPr txBox="1">
            <a:spLocks noChangeArrowheads="1"/>
          </p:cNvSpPr>
          <p:nvPr/>
        </p:nvSpPr>
        <p:spPr bwMode="auto">
          <a:xfrm>
            <a:off x="1331915" y="4325938"/>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REL670</a:t>
            </a:r>
            <a:r>
              <a:rPr lang="en-US" sz="1000"/>
              <a:t/>
            </a:r>
            <a:br>
              <a:rPr lang="en-US" sz="1000"/>
            </a:br>
            <a:r>
              <a:rPr lang="en-US" sz="1000"/>
              <a:t>PDIS</a:t>
            </a:r>
            <a:br>
              <a:rPr lang="en-US" sz="1000"/>
            </a:br>
            <a:r>
              <a:rPr lang="en-US" sz="1000"/>
              <a:t>…</a:t>
            </a:r>
          </a:p>
        </p:txBody>
      </p:sp>
      <p:sp>
        <p:nvSpPr>
          <p:cNvPr id="20502" name="Text Box 90"/>
          <p:cNvSpPr txBox="1">
            <a:spLocks noChangeArrowheads="1"/>
          </p:cNvSpPr>
          <p:nvPr/>
        </p:nvSpPr>
        <p:spPr bwMode="auto">
          <a:xfrm>
            <a:off x="1331913" y="4106862"/>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Protection Line 2</a:t>
            </a:r>
          </a:p>
        </p:txBody>
      </p:sp>
      <p:sp>
        <p:nvSpPr>
          <p:cNvPr id="20503" name="Line 91"/>
          <p:cNvSpPr>
            <a:spLocks noChangeShapeType="1"/>
          </p:cNvSpPr>
          <p:nvPr/>
        </p:nvSpPr>
        <p:spPr bwMode="auto">
          <a:xfrm>
            <a:off x="2627315" y="4718049"/>
            <a:ext cx="1189037" cy="15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04" name="Rectangle 97"/>
          <p:cNvSpPr>
            <a:spLocks noChangeArrowheads="1"/>
          </p:cNvSpPr>
          <p:nvPr/>
        </p:nvSpPr>
        <p:spPr bwMode="auto">
          <a:xfrm>
            <a:off x="1331913" y="5114925"/>
            <a:ext cx="1295400" cy="900113"/>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05" name="Text Box 98"/>
          <p:cNvSpPr txBox="1">
            <a:spLocks noChangeArrowheads="1"/>
          </p:cNvSpPr>
          <p:nvPr/>
        </p:nvSpPr>
        <p:spPr bwMode="auto">
          <a:xfrm>
            <a:off x="1331915" y="5334000"/>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REB500</a:t>
            </a:r>
            <a:r>
              <a:rPr lang="en-US" sz="1000"/>
              <a:t/>
            </a:r>
            <a:br>
              <a:rPr lang="en-US" sz="1000"/>
            </a:br>
            <a:r>
              <a:rPr lang="en-US" sz="1000"/>
              <a:t>RBRF</a:t>
            </a:r>
            <a:br>
              <a:rPr lang="en-US" sz="1000"/>
            </a:br>
            <a:r>
              <a:rPr lang="en-US" sz="1000"/>
              <a:t>…</a:t>
            </a:r>
          </a:p>
        </p:txBody>
      </p:sp>
      <p:sp>
        <p:nvSpPr>
          <p:cNvPr id="20506" name="Text Box 99"/>
          <p:cNvSpPr txBox="1">
            <a:spLocks noChangeArrowheads="1"/>
          </p:cNvSpPr>
          <p:nvPr/>
        </p:nvSpPr>
        <p:spPr bwMode="auto">
          <a:xfrm>
            <a:off x="1331913" y="5114925"/>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BFP A20-Q0</a:t>
            </a:r>
          </a:p>
        </p:txBody>
      </p:sp>
      <p:pic>
        <p:nvPicPr>
          <p:cNvPr id="20507" name="Picture 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40" y="5332413"/>
            <a:ext cx="3254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8" name="Rectangle 102"/>
          <p:cNvSpPr>
            <a:spLocks noChangeArrowheads="1"/>
          </p:cNvSpPr>
          <p:nvPr/>
        </p:nvSpPr>
        <p:spPr bwMode="auto">
          <a:xfrm>
            <a:off x="3419477" y="1219200"/>
            <a:ext cx="5508625" cy="2592388"/>
          </a:xfrm>
          <a:prstGeom prst="rect">
            <a:avLst/>
          </a:prstGeom>
          <a:solidFill>
            <a:srgbClr val="FFFFFF">
              <a:alpha val="85097"/>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0509" name="Line 103"/>
          <p:cNvSpPr>
            <a:spLocks noChangeShapeType="1"/>
          </p:cNvSpPr>
          <p:nvPr/>
        </p:nvSpPr>
        <p:spPr bwMode="auto">
          <a:xfrm>
            <a:off x="2627313" y="5656262"/>
            <a:ext cx="10080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0" name="Line 104"/>
          <p:cNvSpPr>
            <a:spLocks noChangeShapeType="1"/>
          </p:cNvSpPr>
          <p:nvPr/>
        </p:nvSpPr>
        <p:spPr bwMode="auto">
          <a:xfrm>
            <a:off x="3635375" y="3711575"/>
            <a:ext cx="0" cy="19446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1" name="Line 105"/>
          <p:cNvSpPr>
            <a:spLocks noChangeShapeType="1"/>
          </p:cNvSpPr>
          <p:nvPr/>
        </p:nvSpPr>
        <p:spPr bwMode="auto">
          <a:xfrm>
            <a:off x="4284665" y="3746499"/>
            <a:ext cx="1906587"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2" name="Line 106"/>
          <p:cNvSpPr>
            <a:spLocks noChangeShapeType="1"/>
          </p:cNvSpPr>
          <p:nvPr/>
        </p:nvSpPr>
        <p:spPr bwMode="auto">
          <a:xfrm flipH="1" flipV="1">
            <a:off x="6192838" y="3746500"/>
            <a:ext cx="0" cy="2508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3" name="Line 107"/>
          <p:cNvSpPr>
            <a:spLocks noChangeShapeType="1"/>
          </p:cNvSpPr>
          <p:nvPr/>
        </p:nvSpPr>
        <p:spPr bwMode="auto">
          <a:xfrm flipH="1" flipV="1">
            <a:off x="4284663" y="3746499"/>
            <a:ext cx="0" cy="50482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4" name="Line 110"/>
          <p:cNvSpPr>
            <a:spLocks noChangeShapeType="1"/>
          </p:cNvSpPr>
          <p:nvPr/>
        </p:nvSpPr>
        <p:spPr bwMode="auto">
          <a:xfrm flipH="1" flipV="1">
            <a:off x="6840538" y="5294312"/>
            <a:ext cx="0" cy="14287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5" name="Line 95"/>
          <p:cNvSpPr>
            <a:spLocks noChangeShapeType="1"/>
          </p:cNvSpPr>
          <p:nvPr/>
        </p:nvSpPr>
        <p:spPr bwMode="auto">
          <a:xfrm flipV="1">
            <a:off x="2627313" y="3711574"/>
            <a:ext cx="10080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516" name="Rectangle 112"/>
          <p:cNvSpPr>
            <a:spLocks noChangeArrowheads="1"/>
          </p:cNvSpPr>
          <p:nvPr/>
        </p:nvSpPr>
        <p:spPr bwMode="auto">
          <a:xfrm>
            <a:off x="2668590" y="5472112"/>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3333FF"/>
                </a:solidFill>
              </a:rPr>
              <a:t>I: A20-T1</a:t>
            </a:r>
          </a:p>
        </p:txBody>
      </p:sp>
      <p:sp>
        <p:nvSpPr>
          <p:cNvPr id="20517" name="Rectangle 114"/>
          <p:cNvSpPr>
            <a:spLocks noChangeArrowheads="1"/>
          </p:cNvSpPr>
          <p:nvPr/>
        </p:nvSpPr>
        <p:spPr bwMode="auto">
          <a:xfrm>
            <a:off x="2638427" y="3529012"/>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3333FF"/>
                </a:solidFill>
              </a:rPr>
              <a:t>V</a:t>
            </a:r>
            <a:r>
              <a:rPr lang="en-US" sz="1200" b="1" dirty="0" smtClean="0">
                <a:solidFill>
                  <a:srgbClr val="3333FF"/>
                </a:solidFill>
              </a:rPr>
              <a:t>: </a:t>
            </a:r>
            <a:r>
              <a:rPr lang="en-US" sz="1200" b="1" dirty="0">
                <a:solidFill>
                  <a:srgbClr val="3333FF"/>
                </a:solidFill>
              </a:rPr>
              <a:t>A20-T1</a:t>
            </a:r>
          </a:p>
        </p:txBody>
      </p:sp>
      <p:sp>
        <p:nvSpPr>
          <p:cNvPr id="20518" name="Rectangle 115"/>
          <p:cNvSpPr>
            <a:spLocks noChangeArrowheads="1"/>
          </p:cNvSpPr>
          <p:nvPr/>
        </p:nvSpPr>
        <p:spPr bwMode="auto">
          <a:xfrm>
            <a:off x="2638427" y="3711574"/>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6699FF"/>
                </a:solidFill>
              </a:rPr>
              <a:t>V</a:t>
            </a:r>
            <a:r>
              <a:rPr lang="en-US" sz="1200" b="1" dirty="0" smtClean="0">
                <a:solidFill>
                  <a:srgbClr val="6699FF"/>
                </a:solidFill>
              </a:rPr>
              <a:t>: </a:t>
            </a:r>
            <a:r>
              <a:rPr lang="en-US" sz="1200" b="1" dirty="0">
                <a:solidFill>
                  <a:srgbClr val="6699FF"/>
                </a:solidFill>
              </a:rPr>
              <a:t>A20-T2</a:t>
            </a:r>
          </a:p>
        </p:txBody>
      </p:sp>
      <p:sp>
        <p:nvSpPr>
          <p:cNvPr id="20519" name="Rectangle 116"/>
          <p:cNvSpPr>
            <a:spLocks noChangeArrowheads="1"/>
          </p:cNvSpPr>
          <p:nvPr/>
        </p:nvSpPr>
        <p:spPr bwMode="auto">
          <a:xfrm>
            <a:off x="2668590" y="4719637"/>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FF66FF"/>
                </a:solidFill>
              </a:rPr>
              <a:t>I: A40-T1</a:t>
            </a:r>
          </a:p>
        </p:txBody>
      </p:sp>
      <p:sp>
        <p:nvSpPr>
          <p:cNvPr id="20520" name="Rectangle 117"/>
          <p:cNvSpPr>
            <a:spLocks noChangeArrowheads="1"/>
          </p:cNvSpPr>
          <p:nvPr/>
        </p:nvSpPr>
        <p:spPr bwMode="auto">
          <a:xfrm>
            <a:off x="2638427" y="4392613"/>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3333FF"/>
                </a:solidFill>
              </a:rPr>
              <a:t>V</a:t>
            </a:r>
            <a:r>
              <a:rPr lang="en-US" sz="1200" b="1" dirty="0" smtClean="0">
                <a:solidFill>
                  <a:srgbClr val="3333FF"/>
                </a:solidFill>
              </a:rPr>
              <a:t>: </a:t>
            </a:r>
            <a:r>
              <a:rPr lang="en-US" sz="1200" b="1" dirty="0">
                <a:solidFill>
                  <a:srgbClr val="3333FF"/>
                </a:solidFill>
              </a:rPr>
              <a:t>A20-T1</a:t>
            </a:r>
          </a:p>
        </p:txBody>
      </p:sp>
      <p:sp>
        <p:nvSpPr>
          <p:cNvPr id="20521" name="Rectangle 118"/>
          <p:cNvSpPr>
            <a:spLocks noChangeArrowheads="1"/>
          </p:cNvSpPr>
          <p:nvPr/>
        </p:nvSpPr>
        <p:spPr bwMode="auto">
          <a:xfrm>
            <a:off x="2668590" y="4537075"/>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6699FF"/>
                </a:solidFill>
              </a:rPr>
              <a:t>I: A20-T2</a:t>
            </a:r>
          </a:p>
        </p:txBody>
      </p:sp>
      <p:sp>
        <p:nvSpPr>
          <p:cNvPr id="20522" name="Text Box 119"/>
          <p:cNvSpPr txBox="1">
            <a:spLocks noChangeArrowheads="1"/>
          </p:cNvSpPr>
          <p:nvPr/>
        </p:nvSpPr>
        <p:spPr bwMode="auto">
          <a:xfrm>
            <a:off x="1476375" y="1262062"/>
            <a:ext cx="3024188" cy="923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r>
              <a:rPr lang="en-US" sz="1200"/>
              <a:t>Overview of main control and protection functions and the values used</a:t>
            </a:r>
          </a:p>
          <a:p>
            <a:pPr eaLnBrk="1" hangingPunct="1"/>
            <a:r>
              <a:rPr lang="en-US" sz="1200"/>
              <a:t>Because all IEDs receive I and U, most of them perform also other protection as well as measurement functions</a:t>
            </a:r>
          </a:p>
        </p:txBody>
      </p:sp>
      <p:sp>
        <p:nvSpPr>
          <p:cNvPr id="110" name="Rectangle 109"/>
          <p:cNvSpPr/>
          <p:nvPr/>
        </p:nvSpPr>
        <p:spPr bwMode="auto">
          <a:xfrm rot="18700532">
            <a:off x="6964588" y="4421383"/>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11" name="Rectangle 110"/>
          <p:cNvSpPr/>
          <p:nvPr/>
        </p:nvSpPr>
        <p:spPr bwMode="auto">
          <a:xfrm rot="18700532">
            <a:off x="5164389" y="4457387"/>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 name="Date Placeholder 14"/>
          <p:cNvSpPr>
            <a:spLocks noGrp="1"/>
          </p:cNvSpPr>
          <p:nvPr>
            <p:ph type="dt" sz="half" idx="15"/>
          </p:nvPr>
        </p:nvSpPr>
        <p:spPr/>
        <p:txBody>
          <a:bodyPr/>
          <a:lstStyle/>
          <a:p>
            <a:fld id="{3DAC747D-06A7-4887-8C06-F6DCDDF6BB06}" type="datetime4">
              <a:rPr lang="en-US" smtClean="0"/>
              <a:t>August 7, 2014</a:t>
            </a:fld>
            <a:endParaRPr lang="de-DE" dirty="0"/>
          </a:p>
        </p:txBody>
      </p:sp>
      <p:sp>
        <p:nvSpPr>
          <p:cNvPr id="16" name="Slide Number Placeholder 15"/>
          <p:cNvSpPr>
            <a:spLocks noGrp="1"/>
          </p:cNvSpPr>
          <p:nvPr>
            <p:ph type="sldNum" sz="quarter" idx="16"/>
          </p:nvPr>
        </p:nvSpPr>
        <p:spPr/>
        <p:txBody>
          <a:bodyPr/>
          <a:lstStyle/>
          <a:p>
            <a:r>
              <a:rPr lang="de-DE" smtClean="0"/>
              <a:t>| Slide </a:t>
            </a:r>
            <a:fld id="{CF363E95-653D-48D7-8EB0-A81FED805B5F}" type="slidenum">
              <a:rPr lang="de-DE" smtClean="0"/>
              <a:pPr/>
              <a:t>36</a:t>
            </a:fld>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9"/>
          <p:cNvSpPr>
            <a:spLocks noChangeArrowheads="1"/>
          </p:cNvSpPr>
          <p:nvPr/>
        </p:nvSpPr>
        <p:spPr bwMode="auto">
          <a:xfrm>
            <a:off x="3571875" y="3451878"/>
            <a:ext cx="215900" cy="576263"/>
          </a:xfrm>
          <a:prstGeom prst="rect">
            <a:avLst/>
          </a:prstGeom>
          <a:solidFill>
            <a:srgbClr val="DDDDDD"/>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08" name="Rectangle 2"/>
          <p:cNvSpPr>
            <a:spLocks noChangeArrowheads="1"/>
          </p:cNvSpPr>
          <p:nvPr/>
        </p:nvSpPr>
        <p:spPr bwMode="auto">
          <a:xfrm>
            <a:off x="1331913" y="3307416"/>
            <a:ext cx="1295400" cy="900112"/>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09" name="Freeform 3"/>
          <p:cNvSpPr>
            <a:spLocks/>
          </p:cNvSpPr>
          <p:nvPr/>
        </p:nvSpPr>
        <p:spPr bwMode="auto">
          <a:xfrm rot="-5400000">
            <a:off x="3203576" y="2551766"/>
            <a:ext cx="3529013" cy="2376487"/>
          </a:xfrm>
          <a:custGeom>
            <a:avLst/>
            <a:gdLst>
              <a:gd name="T0" fmla="*/ 0 w 2223"/>
              <a:gd name="T1" fmla="*/ 2147483647 h 1497"/>
              <a:gd name="T2" fmla="*/ 2147483647 w 2223"/>
              <a:gd name="T3" fmla="*/ 572074555 h 1497"/>
              <a:gd name="T4" fmla="*/ 2147483647 w 2223"/>
              <a:gd name="T5" fmla="*/ 0 h 1497"/>
              <a:gd name="T6" fmla="*/ 2147483647 w 2223"/>
              <a:gd name="T7" fmla="*/ 0 h 1497"/>
              <a:gd name="T8" fmla="*/ 2147483647 w 2223"/>
              <a:gd name="T9" fmla="*/ 572074555 h 1497"/>
              <a:gd name="T10" fmla="*/ 2147483647 w 2223"/>
              <a:gd name="T11" fmla="*/ 2147483647 h 1497"/>
              <a:gd name="T12" fmla="*/ 2147483647 w 2223"/>
              <a:gd name="T13" fmla="*/ 2147483647 h 1497"/>
              <a:gd name="T14" fmla="*/ 2147483647 w 2223"/>
              <a:gd name="T15" fmla="*/ 1829633053 h 1497"/>
              <a:gd name="T16" fmla="*/ 856853246 w 2223"/>
              <a:gd name="T17" fmla="*/ 2147483647 h 1497"/>
              <a:gd name="T18" fmla="*/ 0 w 2223"/>
              <a:gd name="T19" fmla="*/ 2147483647 h 1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3" h="1497">
                <a:moveTo>
                  <a:pt x="0" y="1157"/>
                </a:moveTo>
                <a:lnTo>
                  <a:pt x="930" y="227"/>
                </a:lnTo>
                <a:lnTo>
                  <a:pt x="930" y="0"/>
                </a:lnTo>
                <a:lnTo>
                  <a:pt x="1293" y="0"/>
                </a:lnTo>
                <a:lnTo>
                  <a:pt x="1293" y="227"/>
                </a:lnTo>
                <a:lnTo>
                  <a:pt x="2223" y="1157"/>
                </a:lnTo>
                <a:lnTo>
                  <a:pt x="1882" y="1497"/>
                </a:lnTo>
                <a:lnTo>
                  <a:pt x="1111" y="726"/>
                </a:lnTo>
                <a:lnTo>
                  <a:pt x="340" y="1497"/>
                </a:lnTo>
                <a:lnTo>
                  <a:pt x="0" y="1157"/>
                </a:lnTo>
                <a:close/>
              </a:path>
            </a:pathLst>
          </a:custGeom>
          <a:solidFill>
            <a:srgbClr val="DDDDDD"/>
          </a:soli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10" name="Rectangle 4"/>
          <p:cNvSpPr>
            <a:spLocks noGrp="1" noChangeArrowheads="1"/>
          </p:cNvSpPr>
          <p:nvPr>
            <p:ph type="title"/>
          </p:nvPr>
        </p:nvSpPr>
        <p:spPr/>
        <p:txBody>
          <a:bodyPr/>
          <a:lstStyle/>
          <a:p>
            <a:pPr eaLnBrk="1" hangingPunct="1"/>
            <a:r>
              <a:rPr lang="en-US" smtClean="0"/>
              <a:t>ABB’s solution </a:t>
            </a:r>
            <a:r>
              <a:rPr lang="en-AU" smtClean="0"/>
              <a:t/>
            </a:r>
            <a:br>
              <a:rPr lang="en-AU" smtClean="0"/>
            </a:br>
            <a:r>
              <a:rPr lang="en-AU" smtClean="0">
                <a:solidFill>
                  <a:schemeClr val="accent1"/>
                </a:solidFill>
              </a:rPr>
              <a:t>Protection concept – Transformer 2</a:t>
            </a:r>
            <a:endParaRPr lang="en-US" smtClean="0">
              <a:solidFill>
                <a:schemeClr val="accent1"/>
              </a:solidFill>
            </a:endParaRPr>
          </a:p>
        </p:txBody>
      </p:sp>
      <p:grpSp>
        <p:nvGrpSpPr>
          <p:cNvPr id="2" name="Group 5"/>
          <p:cNvGrpSpPr>
            <a:grpSpLocks/>
          </p:cNvGrpSpPr>
          <p:nvPr/>
        </p:nvGrpSpPr>
        <p:grpSpPr bwMode="auto">
          <a:xfrm rot="-2698016">
            <a:off x="4248152" y="1796116"/>
            <a:ext cx="3889375" cy="3889375"/>
            <a:chOff x="1519" y="1275"/>
            <a:chExt cx="2450" cy="2450"/>
          </a:xfrm>
        </p:grpSpPr>
        <p:sp>
          <p:nvSpPr>
            <p:cNvPr id="21547" name="Rectangle 6"/>
            <p:cNvSpPr>
              <a:spLocks noChangeAspect="1" noChangeArrowheads="1"/>
            </p:cNvSpPr>
            <p:nvPr/>
          </p:nvSpPr>
          <p:spPr bwMode="auto">
            <a:xfrm>
              <a:off x="1927" y="1684"/>
              <a:ext cx="1632" cy="1632"/>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endParaRPr lang="en-US"/>
            </a:p>
          </p:txBody>
        </p:sp>
        <p:grpSp>
          <p:nvGrpSpPr>
            <p:cNvPr id="3" name="Group 7"/>
            <p:cNvGrpSpPr>
              <a:grpSpLocks/>
            </p:cNvGrpSpPr>
            <p:nvPr/>
          </p:nvGrpSpPr>
          <p:grpSpPr bwMode="auto">
            <a:xfrm>
              <a:off x="3447" y="2001"/>
              <a:ext cx="318" cy="181"/>
              <a:chOff x="1814" y="3317"/>
              <a:chExt cx="318" cy="181"/>
            </a:xfrm>
          </p:grpSpPr>
          <p:sp>
            <p:nvSpPr>
              <p:cNvPr id="21611" name="Rectangle 8"/>
              <p:cNvSpPr>
                <a:spLocks noChangeArrowheads="1"/>
              </p:cNvSpPr>
              <p:nvPr/>
            </p:nvSpPr>
            <p:spPr bwMode="auto">
              <a:xfrm>
                <a:off x="1814" y="3317"/>
                <a:ext cx="227" cy="18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612" name="Rectangle 9"/>
              <p:cNvSpPr>
                <a:spLocks noChangeArrowheads="1"/>
              </p:cNvSpPr>
              <p:nvPr/>
            </p:nvSpPr>
            <p:spPr bwMode="auto">
              <a:xfrm>
                <a:off x="2041" y="340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613" name="Rectangle 10"/>
              <p:cNvSpPr>
                <a:spLocks noChangeArrowheads="1"/>
              </p:cNvSpPr>
              <p:nvPr/>
            </p:nvSpPr>
            <p:spPr bwMode="auto">
              <a:xfrm>
                <a:off x="2041" y="3317"/>
                <a:ext cx="91" cy="91"/>
              </a:xfrm>
              <a:prstGeom prst="rect">
                <a:avLst/>
              </a:prstGeom>
              <a:solidFill>
                <a:srgbClr val="FF505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4" name="Group 11"/>
            <p:cNvGrpSpPr>
              <a:grpSpLocks/>
            </p:cNvGrpSpPr>
            <p:nvPr/>
          </p:nvGrpSpPr>
          <p:grpSpPr bwMode="auto">
            <a:xfrm rot="5400000">
              <a:off x="2177" y="3271"/>
              <a:ext cx="318" cy="181"/>
              <a:chOff x="1814" y="3317"/>
              <a:chExt cx="318" cy="181"/>
            </a:xfrm>
          </p:grpSpPr>
          <p:sp>
            <p:nvSpPr>
              <p:cNvPr id="21608" name="Rectangle 12"/>
              <p:cNvSpPr>
                <a:spLocks noChangeArrowheads="1"/>
              </p:cNvSpPr>
              <p:nvPr/>
            </p:nvSpPr>
            <p:spPr bwMode="auto">
              <a:xfrm>
                <a:off x="1814" y="3317"/>
                <a:ext cx="227" cy="18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609" name="Rectangle 13"/>
              <p:cNvSpPr>
                <a:spLocks noChangeArrowheads="1"/>
              </p:cNvSpPr>
              <p:nvPr/>
            </p:nvSpPr>
            <p:spPr bwMode="auto">
              <a:xfrm>
                <a:off x="2041" y="340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610" name="Rectangle 14"/>
              <p:cNvSpPr>
                <a:spLocks noChangeArrowheads="1"/>
              </p:cNvSpPr>
              <p:nvPr/>
            </p:nvSpPr>
            <p:spPr bwMode="auto">
              <a:xfrm>
                <a:off x="2041" y="3317"/>
                <a:ext cx="91" cy="91"/>
              </a:xfrm>
              <a:prstGeom prst="rect">
                <a:avLst/>
              </a:prstGeom>
              <a:solidFill>
                <a:srgbClr val="3333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5" name="Group 15"/>
            <p:cNvGrpSpPr>
              <a:grpSpLocks/>
            </p:cNvGrpSpPr>
            <p:nvPr/>
          </p:nvGrpSpPr>
          <p:grpSpPr bwMode="auto">
            <a:xfrm flipH="1">
              <a:off x="1723" y="2818"/>
              <a:ext cx="318" cy="181"/>
              <a:chOff x="1814" y="3317"/>
              <a:chExt cx="318" cy="181"/>
            </a:xfrm>
          </p:grpSpPr>
          <p:sp>
            <p:nvSpPr>
              <p:cNvPr id="21605" name="Rectangle 16"/>
              <p:cNvSpPr>
                <a:spLocks noChangeArrowheads="1"/>
              </p:cNvSpPr>
              <p:nvPr/>
            </p:nvSpPr>
            <p:spPr bwMode="auto">
              <a:xfrm>
                <a:off x="1814" y="3317"/>
                <a:ext cx="227" cy="18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606" name="Rectangle 17"/>
              <p:cNvSpPr>
                <a:spLocks noChangeArrowheads="1"/>
              </p:cNvSpPr>
              <p:nvPr/>
            </p:nvSpPr>
            <p:spPr bwMode="auto">
              <a:xfrm>
                <a:off x="2041" y="340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607" name="Rectangle 18"/>
              <p:cNvSpPr>
                <a:spLocks noChangeArrowheads="1"/>
              </p:cNvSpPr>
              <p:nvPr/>
            </p:nvSpPr>
            <p:spPr bwMode="auto">
              <a:xfrm>
                <a:off x="2041" y="3317"/>
                <a:ext cx="91" cy="91"/>
              </a:xfrm>
              <a:prstGeom prst="rect">
                <a:avLst/>
              </a:prstGeom>
              <a:solidFill>
                <a:srgbClr val="660066"/>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6" name="Group 22"/>
            <p:cNvGrpSpPr>
              <a:grpSpLocks/>
            </p:cNvGrpSpPr>
            <p:nvPr/>
          </p:nvGrpSpPr>
          <p:grpSpPr bwMode="auto">
            <a:xfrm rot="10800000" flipV="1">
              <a:off x="1723" y="2002"/>
              <a:ext cx="318" cy="181"/>
              <a:chOff x="1814" y="3317"/>
              <a:chExt cx="318" cy="181"/>
            </a:xfrm>
          </p:grpSpPr>
          <p:sp>
            <p:nvSpPr>
              <p:cNvPr id="21600" name="Rectangle 23"/>
              <p:cNvSpPr>
                <a:spLocks noChangeArrowheads="1"/>
              </p:cNvSpPr>
              <p:nvPr/>
            </p:nvSpPr>
            <p:spPr bwMode="auto">
              <a:xfrm>
                <a:off x="1814" y="3317"/>
                <a:ext cx="227" cy="18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601" name="Rectangle 24"/>
              <p:cNvSpPr>
                <a:spLocks noChangeArrowheads="1"/>
              </p:cNvSpPr>
              <p:nvPr/>
            </p:nvSpPr>
            <p:spPr bwMode="auto">
              <a:xfrm>
                <a:off x="2041" y="340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602" name="Rectangle 25"/>
              <p:cNvSpPr>
                <a:spLocks noChangeArrowheads="1"/>
              </p:cNvSpPr>
              <p:nvPr/>
            </p:nvSpPr>
            <p:spPr bwMode="auto">
              <a:xfrm>
                <a:off x="2041" y="3317"/>
                <a:ext cx="91" cy="91"/>
              </a:xfrm>
              <a:prstGeom prst="rect">
                <a:avLst/>
              </a:prstGeom>
              <a:solidFill>
                <a:srgbClr val="FF66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1553" name="Text Box 26"/>
            <p:cNvSpPr txBox="1">
              <a:spLocks noChangeArrowheads="1"/>
            </p:cNvSpPr>
            <p:nvPr/>
          </p:nvSpPr>
          <p:spPr bwMode="auto">
            <a:xfrm rot="2670529">
              <a:off x="2263" y="1865"/>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CC33"/>
                  </a:solidFill>
                </a:rPr>
                <a:t>A10-T2</a:t>
              </a:r>
            </a:p>
          </p:txBody>
        </p:sp>
        <p:sp>
          <p:nvSpPr>
            <p:cNvPr id="21554" name="Text Box 27"/>
            <p:cNvSpPr txBox="1">
              <a:spLocks noChangeArrowheads="1"/>
            </p:cNvSpPr>
            <p:nvPr/>
          </p:nvSpPr>
          <p:spPr bwMode="auto">
            <a:xfrm rot="2700000">
              <a:off x="3031" y="1854"/>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900">
                  <a:solidFill>
                    <a:srgbClr val="008000"/>
                  </a:solidFill>
                </a:rPr>
                <a:t>A10-T1</a:t>
              </a:r>
            </a:p>
          </p:txBody>
        </p:sp>
        <p:sp>
          <p:nvSpPr>
            <p:cNvPr id="21555" name="Text Box 28"/>
            <p:cNvSpPr txBox="1">
              <a:spLocks noChangeArrowheads="1"/>
            </p:cNvSpPr>
            <p:nvPr/>
          </p:nvSpPr>
          <p:spPr bwMode="auto">
            <a:xfrm rot="2700000">
              <a:off x="3217" y="2053"/>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5050"/>
                  </a:solidFill>
                </a:rPr>
                <a:t>A30-T2</a:t>
              </a:r>
            </a:p>
          </p:txBody>
        </p:sp>
        <p:sp>
          <p:nvSpPr>
            <p:cNvPr id="21556" name="Text Box 29"/>
            <p:cNvSpPr txBox="1">
              <a:spLocks noChangeArrowheads="1"/>
            </p:cNvSpPr>
            <p:nvPr/>
          </p:nvSpPr>
          <p:spPr bwMode="auto">
            <a:xfrm rot="2700000">
              <a:off x="3212" y="2801"/>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A50021"/>
                  </a:solidFill>
                </a:rPr>
                <a:t>A30-T1</a:t>
              </a:r>
            </a:p>
          </p:txBody>
        </p:sp>
        <p:sp>
          <p:nvSpPr>
            <p:cNvPr id="21557" name="Text Box 30"/>
            <p:cNvSpPr txBox="1">
              <a:spLocks noChangeArrowheads="1"/>
            </p:cNvSpPr>
            <p:nvPr/>
          </p:nvSpPr>
          <p:spPr bwMode="auto">
            <a:xfrm rot="2700000">
              <a:off x="3031" y="3050"/>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99FF"/>
                  </a:solidFill>
                </a:rPr>
                <a:t>A20-T2</a:t>
              </a:r>
            </a:p>
          </p:txBody>
        </p:sp>
        <p:sp>
          <p:nvSpPr>
            <p:cNvPr id="21558" name="Text Box 31"/>
            <p:cNvSpPr txBox="1">
              <a:spLocks noChangeArrowheads="1"/>
            </p:cNvSpPr>
            <p:nvPr/>
          </p:nvSpPr>
          <p:spPr bwMode="auto">
            <a:xfrm rot="2700000">
              <a:off x="2242" y="3050"/>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3333FF"/>
                  </a:solidFill>
                </a:rPr>
                <a:t>A20-T1</a:t>
              </a:r>
            </a:p>
          </p:txBody>
        </p:sp>
        <p:sp>
          <p:nvSpPr>
            <p:cNvPr id="21559" name="Text Box 32"/>
            <p:cNvSpPr txBox="1">
              <a:spLocks noChangeArrowheads="1"/>
            </p:cNvSpPr>
            <p:nvPr/>
          </p:nvSpPr>
          <p:spPr bwMode="auto">
            <a:xfrm rot="2700000">
              <a:off x="2056" y="2098"/>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FF66FF"/>
                  </a:solidFill>
                </a:rPr>
                <a:t>A40-T1</a:t>
              </a:r>
            </a:p>
          </p:txBody>
        </p:sp>
        <p:sp>
          <p:nvSpPr>
            <p:cNvPr id="21560" name="Text Box 33"/>
            <p:cNvSpPr txBox="1">
              <a:spLocks noChangeArrowheads="1"/>
            </p:cNvSpPr>
            <p:nvPr/>
          </p:nvSpPr>
          <p:spPr bwMode="auto">
            <a:xfrm rot="2700000">
              <a:off x="2038" y="2846"/>
              <a:ext cx="238" cy="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algn="r" eaLnBrk="1" hangingPunct="1">
                <a:buFont typeface="Wingdings" pitchFamily="2" charset="2"/>
                <a:buNone/>
              </a:pPr>
              <a:r>
                <a:rPr lang="en-US" sz="900">
                  <a:solidFill>
                    <a:srgbClr val="660066"/>
                  </a:solidFill>
                </a:rPr>
                <a:t>A40-T2</a:t>
              </a:r>
            </a:p>
          </p:txBody>
        </p:sp>
        <p:grpSp>
          <p:nvGrpSpPr>
            <p:cNvPr id="7" name="Group 34"/>
            <p:cNvGrpSpPr>
              <a:grpSpLocks/>
            </p:cNvGrpSpPr>
            <p:nvPr/>
          </p:nvGrpSpPr>
          <p:grpSpPr bwMode="auto">
            <a:xfrm rot="16200000" flipV="1">
              <a:off x="2177" y="1547"/>
              <a:ext cx="318" cy="181"/>
              <a:chOff x="1814" y="3317"/>
              <a:chExt cx="318" cy="181"/>
            </a:xfrm>
          </p:grpSpPr>
          <p:sp>
            <p:nvSpPr>
              <p:cNvPr id="21597" name="Rectangle 35"/>
              <p:cNvSpPr>
                <a:spLocks noChangeArrowheads="1"/>
              </p:cNvSpPr>
              <p:nvPr/>
            </p:nvSpPr>
            <p:spPr bwMode="auto">
              <a:xfrm>
                <a:off x="1814" y="3317"/>
                <a:ext cx="227" cy="18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598" name="Rectangle 36"/>
              <p:cNvSpPr>
                <a:spLocks noChangeArrowheads="1"/>
              </p:cNvSpPr>
              <p:nvPr/>
            </p:nvSpPr>
            <p:spPr bwMode="auto">
              <a:xfrm>
                <a:off x="2041" y="340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99" name="Rectangle 37"/>
              <p:cNvSpPr>
                <a:spLocks noChangeArrowheads="1"/>
              </p:cNvSpPr>
              <p:nvPr/>
            </p:nvSpPr>
            <p:spPr bwMode="auto">
              <a:xfrm>
                <a:off x="2041" y="3317"/>
                <a:ext cx="91" cy="91"/>
              </a:xfrm>
              <a:prstGeom prst="rect">
                <a:avLst/>
              </a:prstGeom>
              <a:solidFill>
                <a:srgbClr val="33CC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8" name="Group 38"/>
            <p:cNvGrpSpPr>
              <a:grpSpLocks/>
            </p:cNvGrpSpPr>
            <p:nvPr/>
          </p:nvGrpSpPr>
          <p:grpSpPr bwMode="auto">
            <a:xfrm rot="16200000" flipV="1">
              <a:off x="2993" y="1547"/>
              <a:ext cx="318" cy="181"/>
              <a:chOff x="1814" y="3317"/>
              <a:chExt cx="318" cy="181"/>
            </a:xfrm>
          </p:grpSpPr>
          <p:sp>
            <p:nvSpPr>
              <p:cNvPr id="21594" name="Rectangle 39"/>
              <p:cNvSpPr>
                <a:spLocks noChangeArrowheads="1"/>
              </p:cNvSpPr>
              <p:nvPr/>
            </p:nvSpPr>
            <p:spPr bwMode="auto">
              <a:xfrm>
                <a:off x="1814" y="3317"/>
                <a:ext cx="227" cy="18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595" name="Rectangle 40"/>
              <p:cNvSpPr>
                <a:spLocks noChangeArrowheads="1"/>
              </p:cNvSpPr>
              <p:nvPr/>
            </p:nvSpPr>
            <p:spPr bwMode="auto">
              <a:xfrm>
                <a:off x="2041" y="340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96" name="Rectangle 41"/>
              <p:cNvSpPr>
                <a:spLocks noChangeArrowheads="1"/>
              </p:cNvSpPr>
              <p:nvPr/>
            </p:nvSpPr>
            <p:spPr bwMode="auto">
              <a:xfrm>
                <a:off x="2041" y="3317"/>
                <a:ext cx="91" cy="91"/>
              </a:xfrm>
              <a:prstGeom prst="rect">
                <a:avLst/>
              </a:prstGeom>
              <a:solidFill>
                <a:srgbClr val="008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9" name="Group 45"/>
            <p:cNvGrpSpPr>
              <a:grpSpLocks/>
            </p:cNvGrpSpPr>
            <p:nvPr/>
          </p:nvGrpSpPr>
          <p:grpSpPr bwMode="auto">
            <a:xfrm flipV="1">
              <a:off x="3492" y="2432"/>
              <a:ext cx="136" cy="136"/>
              <a:chOff x="1905" y="3135"/>
              <a:chExt cx="181" cy="182"/>
            </a:xfrm>
          </p:grpSpPr>
          <p:sp>
            <p:nvSpPr>
              <p:cNvPr id="21590" name="Line 46"/>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91" name="Line 47"/>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0" name="Group 48"/>
            <p:cNvGrpSpPr>
              <a:grpSpLocks/>
            </p:cNvGrpSpPr>
            <p:nvPr/>
          </p:nvGrpSpPr>
          <p:grpSpPr bwMode="auto">
            <a:xfrm flipV="1">
              <a:off x="2676" y="3249"/>
              <a:ext cx="136" cy="136"/>
              <a:chOff x="1905" y="3135"/>
              <a:chExt cx="181" cy="182"/>
            </a:xfrm>
          </p:grpSpPr>
          <p:sp>
            <p:nvSpPr>
              <p:cNvPr id="21588" name="Line 49"/>
              <p:cNvSpPr>
                <a:spLocks noChangeShapeType="1"/>
              </p:cNvSpPr>
              <p:nvPr/>
            </p:nvSpPr>
            <p:spPr bwMode="auto">
              <a:xfrm>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89" name="Line 50"/>
              <p:cNvSpPr>
                <a:spLocks noChangeShapeType="1"/>
              </p:cNvSpPr>
              <p:nvPr/>
            </p:nvSpPr>
            <p:spPr bwMode="auto">
              <a:xfrm flipH="1">
                <a:off x="1905" y="3135"/>
                <a:ext cx="181" cy="18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1" name="Group 51"/>
            <p:cNvGrpSpPr>
              <a:grpSpLocks/>
            </p:cNvGrpSpPr>
            <p:nvPr/>
          </p:nvGrpSpPr>
          <p:grpSpPr bwMode="auto">
            <a:xfrm>
              <a:off x="3447" y="2818"/>
              <a:ext cx="318" cy="181"/>
              <a:chOff x="1814" y="3317"/>
              <a:chExt cx="318" cy="181"/>
            </a:xfrm>
          </p:grpSpPr>
          <p:sp>
            <p:nvSpPr>
              <p:cNvPr id="21585" name="Rectangle 52"/>
              <p:cNvSpPr>
                <a:spLocks noChangeArrowheads="1"/>
              </p:cNvSpPr>
              <p:nvPr/>
            </p:nvSpPr>
            <p:spPr bwMode="auto">
              <a:xfrm>
                <a:off x="1814" y="3317"/>
                <a:ext cx="227" cy="18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586" name="Rectangle 53"/>
              <p:cNvSpPr>
                <a:spLocks noChangeArrowheads="1"/>
              </p:cNvSpPr>
              <p:nvPr/>
            </p:nvSpPr>
            <p:spPr bwMode="auto">
              <a:xfrm>
                <a:off x="2041" y="340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87" name="Rectangle 54"/>
              <p:cNvSpPr>
                <a:spLocks noChangeArrowheads="1"/>
              </p:cNvSpPr>
              <p:nvPr/>
            </p:nvSpPr>
            <p:spPr bwMode="auto">
              <a:xfrm>
                <a:off x="2041" y="3317"/>
                <a:ext cx="91" cy="91"/>
              </a:xfrm>
              <a:prstGeom prst="rect">
                <a:avLst/>
              </a:prstGeom>
              <a:solidFill>
                <a:srgbClr val="A5002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grpSp>
          <p:nvGrpSpPr>
            <p:cNvPr id="12" name="Group 55"/>
            <p:cNvGrpSpPr>
              <a:grpSpLocks/>
            </p:cNvGrpSpPr>
            <p:nvPr/>
          </p:nvGrpSpPr>
          <p:grpSpPr bwMode="auto">
            <a:xfrm rot="5400000">
              <a:off x="3061" y="3271"/>
              <a:ext cx="318" cy="181"/>
              <a:chOff x="1814" y="3317"/>
              <a:chExt cx="318" cy="181"/>
            </a:xfrm>
          </p:grpSpPr>
          <p:sp>
            <p:nvSpPr>
              <p:cNvPr id="21582" name="Rectangle 56"/>
              <p:cNvSpPr>
                <a:spLocks noChangeArrowheads="1"/>
              </p:cNvSpPr>
              <p:nvPr/>
            </p:nvSpPr>
            <p:spPr bwMode="auto">
              <a:xfrm>
                <a:off x="1814" y="3317"/>
                <a:ext cx="227" cy="18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182563" indent="-182563" algn="ctr">
                  <a:buFont typeface="Wingdings" pitchFamily="2" charset="2"/>
                  <a:buNone/>
                </a:pPr>
                <a:r>
                  <a:rPr lang="en-US" sz="1200"/>
                  <a:t>CP</a:t>
                </a:r>
              </a:p>
            </p:txBody>
          </p:sp>
          <p:sp>
            <p:nvSpPr>
              <p:cNvPr id="21583" name="Rectangle 57"/>
              <p:cNvSpPr>
                <a:spLocks noChangeArrowheads="1"/>
              </p:cNvSpPr>
              <p:nvPr/>
            </p:nvSpPr>
            <p:spPr bwMode="auto">
              <a:xfrm>
                <a:off x="2041" y="340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84" name="Rectangle 58"/>
              <p:cNvSpPr>
                <a:spLocks noChangeArrowheads="1"/>
              </p:cNvSpPr>
              <p:nvPr/>
            </p:nvSpPr>
            <p:spPr bwMode="auto">
              <a:xfrm>
                <a:off x="2041" y="3317"/>
                <a:ext cx="91" cy="91"/>
              </a:xfrm>
              <a:prstGeom prst="rect">
                <a:avLst/>
              </a:prstGeom>
              <a:solidFill>
                <a:srgbClr val="6699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grpSp>
        <p:sp>
          <p:nvSpPr>
            <p:cNvPr id="21568" name="Line 59"/>
            <p:cNvSpPr>
              <a:spLocks noChangeShapeType="1"/>
            </p:cNvSpPr>
            <p:nvPr/>
          </p:nvSpPr>
          <p:spPr bwMode="auto">
            <a:xfrm flipV="1">
              <a:off x="3560" y="1434"/>
              <a:ext cx="250" cy="25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69" name="Line 60"/>
            <p:cNvSpPr>
              <a:spLocks noChangeShapeType="1"/>
            </p:cNvSpPr>
            <p:nvPr/>
          </p:nvSpPr>
          <p:spPr bwMode="auto">
            <a:xfrm flipV="1">
              <a:off x="1678" y="3316"/>
              <a:ext cx="250" cy="250"/>
            </a:xfrm>
            <a:prstGeom prst="line">
              <a:avLst/>
            </a:prstGeom>
            <a:noFill/>
            <a:ln w="1270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nvGrpSpPr>
            <p:cNvPr id="13" name="Group 61"/>
            <p:cNvGrpSpPr>
              <a:grpSpLocks/>
            </p:cNvGrpSpPr>
            <p:nvPr/>
          </p:nvGrpSpPr>
          <p:grpSpPr bwMode="auto">
            <a:xfrm>
              <a:off x="3560" y="3317"/>
              <a:ext cx="409" cy="408"/>
              <a:chOff x="3560" y="3317"/>
              <a:chExt cx="409" cy="408"/>
            </a:xfrm>
          </p:grpSpPr>
          <p:sp>
            <p:nvSpPr>
              <p:cNvPr id="21577" name="Oval 62"/>
              <p:cNvSpPr>
                <a:spLocks noChangeArrowheads="1"/>
              </p:cNvSpPr>
              <p:nvPr/>
            </p:nvSpPr>
            <p:spPr bwMode="auto">
              <a:xfrm>
                <a:off x="3606" y="3362"/>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78" name="Oval 63"/>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79" name="Line 64"/>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80" name="Oval 65"/>
              <p:cNvSpPr>
                <a:spLocks noChangeArrowheads="1"/>
              </p:cNvSpPr>
              <p:nvPr/>
            </p:nvSpPr>
            <p:spPr bwMode="auto">
              <a:xfrm>
                <a:off x="3652" y="3408"/>
                <a:ext cx="181" cy="18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81" name="Line 66"/>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nvGrpSpPr>
            <p:cNvPr id="14" name="Group 67"/>
            <p:cNvGrpSpPr>
              <a:grpSpLocks/>
            </p:cNvGrpSpPr>
            <p:nvPr/>
          </p:nvGrpSpPr>
          <p:grpSpPr bwMode="auto">
            <a:xfrm rot="10800000">
              <a:off x="1519" y="1275"/>
              <a:ext cx="409" cy="408"/>
              <a:chOff x="3560" y="3317"/>
              <a:chExt cx="409" cy="408"/>
            </a:xfrm>
          </p:grpSpPr>
          <p:sp>
            <p:nvSpPr>
              <p:cNvPr id="21572" name="Oval 68"/>
              <p:cNvSpPr>
                <a:spLocks noChangeArrowheads="1"/>
              </p:cNvSpPr>
              <p:nvPr/>
            </p:nvSpPr>
            <p:spPr bwMode="auto">
              <a:xfrm>
                <a:off x="3606" y="3362"/>
                <a:ext cx="181" cy="181"/>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73" name="Oval 69"/>
              <p:cNvSpPr>
                <a:spLocks noChangeArrowheads="1"/>
              </p:cNvSpPr>
              <p:nvPr/>
            </p:nvSpPr>
            <p:spPr bwMode="auto">
              <a:xfrm>
                <a:off x="3833" y="3589"/>
                <a:ext cx="91" cy="91"/>
              </a:xfrm>
              <a:prstGeom prst="ellipse">
                <a:avLst/>
              </a:prstGeom>
              <a:noFill/>
              <a:ln w="12700" algn="ctr">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sp>
            <p:nvSpPr>
              <p:cNvPr id="21574" name="Line 70"/>
              <p:cNvSpPr>
                <a:spLocks noChangeShapeType="1"/>
              </p:cNvSpPr>
              <p:nvPr/>
            </p:nvSpPr>
            <p:spPr bwMode="auto">
              <a:xfrm>
                <a:off x="3560" y="3317"/>
                <a:ext cx="68" cy="6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75" name="Oval 71"/>
              <p:cNvSpPr>
                <a:spLocks noChangeArrowheads="1"/>
              </p:cNvSpPr>
              <p:nvPr/>
            </p:nvSpPr>
            <p:spPr bwMode="auto">
              <a:xfrm>
                <a:off x="3652" y="3408"/>
                <a:ext cx="181" cy="181"/>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76" name="Line 72"/>
              <p:cNvSpPr>
                <a:spLocks noChangeShapeType="1"/>
              </p:cNvSpPr>
              <p:nvPr/>
            </p:nvSpPr>
            <p:spPr bwMode="auto">
              <a:xfrm>
                <a:off x="3810" y="3567"/>
                <a:ext cx="159" cy="158"/>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grpSp>
      </p:grpSp>
      <p:pic>
        <p:nvPicPr>
          <p:cNvPr id="21512" name="Picture 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3523316"/>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Text Box 74"/>
          <p:cNvSpPr txBox="1">
            <a:spLocks noChangeArrowheads="1"/>
          </p:cNvSpPr>
          <p:nvPr/>
        </p:nvSpPr>
        <p:spPr bwMode="auto">
          <a:xfrm>
            <a:off x="1331915" y="3526490"/>
            <a:ext cx="719137" cy="6155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REC670</a:t>
            </a:r>
            <a:r>
              <a:rPr lang="en-US" sz="1000"/>
              <a:t/>
            </a:r>
            <a:br>
              <a:rPr lang="en-US" sz="1000"/>
            </a:br>
            <a:r>
              <a:rPr lang="en-US" sz="1000"/>
              <a:t>RSYN</a:t>
            </a:r>
            <a:br>
              <a:rPr lang="en-US" sz="1000"/>
            </a:br>
            <a:r>
              <a:rPr lang="en-US" sz="1000"/>
              <a:t>CSWI</a:t>
            </a:r>
            <a:br>
              <a:rPr lang="en-US" sz="1000"/>
            </a:br>
            <a:r>
              <a:rPr lang="en-US" sz="1000"/>
              <a:t>…</a:t>
            </a:r>
          </a:p>
        </p:txBody>
      </p:sp>
      <p:sp>
        <p:nvSpPr>
          <p:cNvPr id="21514" name="Line 78"/>
          <p:cNvSpPr>
            <a:spLocks noChangeShapeType="1"/>
          </p:cNvSpPr>
          <p:nvPr/>
        </p:nvSpPr>
        <p:spPr bwMode="auto">
          <a:xfrm>
            <a:off x="4176715" y="4353576"/>
            <a:ext cx="179387"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15" name="Rectangle 81"/>
          <p:cNvSpPr>
            <a:spLocks noChangeArrowheads="1"/>
          </p:cNvSpPr>
          <p:nvPr/>
        </p:nvSpPr>
        <p:spPr bwMode="auto">
          <a:xfrm>
            <a:off x="3854452" y="4317065"/>
            <a:ext cx="322263" cy="720725"/>
          </a:xfrm>
          <a:prstGeom prst="rect">
            <a:avLst/>
          </a:prstGeom>
          <a:solidFill>
            <a:schemeClr val="folHlink"/>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182563" indent="-182563" algn="ctr">
              <a:buFont typeface="Wingdings" pitchFamily="2" charset="2"/>
              <a:buNone/>
            </a:pPr>
            <a:r>
              <a:rPr lang="en-US" sz="1200"/>
              <a:t>MU</a:t>
            </a:r>
          </a:p>
        </p:txBody>
      </p:sp>
      <p:sp>
        <p:nvSpPr>
          <p:cNvPr id="21516" name="Text Box 84"/>
          <p:cNvSpPr txBox="1">
            <a:spLocks noChangeArrowheads="1"/>
          </p:cNvSpPr>
          <p:nvPr/>
        </p:nvSpPr>
        <p:spPr bwMode="auto">
          <a:xfrm>
            <a:off x="5364163" y="4425015"/>
            <a:ext cx="537006"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A40-Q0</a:t>
            </a:r>
          </a:p>
        </p:txBody>
      </p:sp>
      <p:sp>
        <p:nvSpPr>
          <p:cNvPr id="21517" name="Text Box 85"/>
          <p:cNvSpPr txBox="1">
            <a:spLocks noChangeArrowheads="1"/>
          </p:cNvSpPr>
          <p:nvPr/>
        </p:nvSpPr>
        <p:spPr bwMode="auto">
          <a:xfrm>
            <a:off x="3708401" y="3380440"/>
            <a:ext cx="5894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Transf 2</a:t>
            </a:r>
          </a:p>
        </p:txBody>
      </p:sp>
      <p:sp>
        <p:nvSpPr>
          <p:cNvPr id="21518" name="Text Box 86"/>
          <p:cNvSpPr txBox="1">
            <a:spLocks noChangeArrowheads="1"/>
          </p:cNvSpPr>
          <p:nvPr/>
        </p:nvSpPr>
        <p:spPr bwMode="auto">
          <a:xfrm>
            <a:off x="1331913" y="3307415"/>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Control A40-Q0</a:t>
            </a:r>
          </a:p>
        </p:txBody>
      </p:sp>
      <p:sp>
        <p:nvSpPr>
          <p:cNvPr id="21519" name="Rectangle 87"/>
          <p:cNvSpPr>
            <a:spLocks noChangeArrowheads="1"/>
          </p:cNvSpPr>
          <p:nvPr/>
        </p:nvSpPr>
        <p:spPr bwMode="auto">
          <a:xfrm>
            <a:off x="1331913" y="4280553"/>
            <a:ext cx="1295400" cy="900113"/>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21520"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4496452"/>
            <a:ext cx="576262"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1" name="Text Box 89"/>
          <p:cNvSpPr txBox="1">
            <a:spLocks noChangeArrowheads="1"/>
          </p:cNvSpPr>
          <p:nvPr/>
        </p:nvSpPr>
        <p:spPr bwMode="auto">
          <a:xfrm>
            <a:off x="1331915" y="4499628"/>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RET670</a:t>
            </a:r>
            <a:r>
              <a:rPr lang="en-US" sz="1000"/>
              <a:t/>
            </a:r>
            <a:br>
              <a:rPr lang="en-US" sz="1000"/>
            </a:br>
            <a:r>
              <a:rPr lang="en-US" sz="1000"/>
              <a:t>PDIF</a:t>
            </a:r>
            <a:br>
              <a:rPr lang="en-US" sz="1000"/>
            </a:br>
            <a:r>
              <a:rPr lang="en-US" sz="1000"/>
              <a:t>…</a:t>
            </a:r>
          </a:p>
        </p:txBody>
      </p:sp>
      <p:sp>
        <p:nvSpPr>
          <p:cNvPr id="21522" name="Text Box 90"/>
          <p:cNvSpPr txBox="1">
            <a:spLocks noChangeArrowheads="1"/>
          </p:cNvSpPr>
          <p:nvPr/>
        </p:nvSpPr>
        <p:spPr bwMode="auto">
          <a:xfrm>
            <a:off x="1331913" y="4280553"/>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Protection Tr. 2</a:t>
            </a:r>
          </a:p>
        </p:txBody>
      </p:sp>
      <p:sp>
        <p:nvSpPr>
          <p:cNvPr id="21523" name="Line 91"/>
          <p:cNvSpPr>
            <a:spLocks noChangeShapeType="1"/>
          </p:cNvSpPr>
          <p:nvPr/>
        </p:nvSpPr>
        <p:spPr bwMode="auto">
          <a:xfrm>
            <a:off x="2627313" y="4893327"/>
            <a:ext cx="12239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24" name="Line 92"/>
          <p:cNvSpPr>
            <a:spLocks noChangeShapeType="1"/>
          </p:cNvSpPr>
          <p:nvPr/>
        </p:nvSpPr>
        <p:spPr bwMode="auto">
          <a:xfrm>
            <a:off x="2627313" y="4605990"/>
            <a:ext cx="100806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25" name="Rectangle 93"/>
          <p:cNvSpPr>
            <a:spLocks noChangeArrowheads="1"/>
          </p:cNvSpPr>
          <p:nvPr/>
        </p:nvSpPr>
        <p:spPr bwMode="auto">
          <a:xfrm>
            <a:off x="2640014" y="4388503"/>
            <a:ext cx="485518"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a:solidFill>
                  <a:schemeClr val="tx1"/>
                </a:solidFill>
              </a:rPr>
              <a:t>I: conv.</a:t>
            </a:r>
          </a:p>
        </p:txBody>
      </p:sp>
      <p:sp>
        <p:nvSpPr>
          <p:cNvPr id="21526" name="Line 95"/>
          <p:cNvSpPr>
            <a:spLocks noChangeShapeType="1"/>
          </p:cNvSpPr>
          <p:nvPr/>
        </p:nvSpPr>
        <p:spPr bwMode="auto">
          <a:xfrm flipV="1">
            <a:off x="2627313" y="3885266"/>
            <a:ext cx="7921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27" name="Rectangle 97"/>
          <p:cNvSpPr>
            <a:spLocks noChangeArrowheads="1"/>
          </p:cNvSpPr>
          <p:nvPr/>
        </p:nvSpPr>
        <p:spPr bwMode="auto">
          <a:xfrm>
            <a:off x="1331913" y="5288616"/>
            <a:ext cx="1295400" cy="900112"/>
          </a:xfrm>
          <a:prstGeom prst="rect">
            <a:avLst/>
          </a:prstGeom>
          <a:solidFill>
            <a:srgbClr val="DDDDDD"/>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28" name="Text Box 98"/>
          <p:cNvSpPr txBox="1">
            <a:spLocks noChangeArrowheads="1"/>
          </p:cNvSpPr>
          <p:nvPr/>
        </p:nvSpPr>
        <p:spPr bwMode="auto">
          <a:xfrm>
            <a:off x="1331915" y="5507690"/>
            <a:ext cx="719137" cy="4616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000" b="1"/>
              <a:t>REB500</a:t>
            </a:r>
            <a:r>
              <a:rPr lang="en-US" sz="1000"/>
              <a:t/>
            </a:r>
            <a:br>
              <a:rPr lang="en-US" sz="1000"/>
            </a:br>
            <a:r>
              <a:rPr lang="en-US" sz="1000"/>
              <a:t>RBRF</a:t>
            </a:r>
            <a:br>
              <a:rPr lang="en-US" sz="1000"/>
            </a:br>
            <a:r>
              <a:rPr lang="en-US" sz="1000"/>
              <a:t>…</a:t>
            </a:r>
          </a:p>
        </p:txBody>
      </p:sp>
      <p:sp>
        <p:nvSpPr>
          <p:cNvPr id="21529" name="Text Box 99"/>
          <p:cNvSpPr txBox="1">
            <a:spLocks noChangeArrowheads="1"/>
          </p:cNvSpPr>
          <p:nvPr/>
        </p:nvSpPr>
        <p:spPr bwMode="auto">
          <a:xfrm>
            <a:off x="1331913" y="5288615"/>
            <a:ext cx="1295400"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bg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buFont typeface="Wingdings" pitchFamily="2" charset="2"/>
              <a:buNone/>
            </a:pPr>
            <a:r>
              <a:rPr lang="en-US" sz="1200" b="1"/>
              <a:t>BFP A40-Q0</a:t>
            </a:r>
          </a:p>
        </p:txBody>
      </p:sp>
      <p:pic>
        <p:nvPicPr>
          <p:cNvPr id="21530" name="Picture 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40" y="5506103"/>
            <a:ext cx="3254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31" name="Rectangle 102"/>
          <p:cNvSpPr>
            <a:spLocks noChangeArrowheads="1"/>
          </p:cNvSpPr>
          <p:nvPr/>
        </p:nvSpPr>
        <p:spPr bwMode="auto">
          <a:xfrm>
            <a:off x="6156327" y="1364316"/>
            <a:ext cx="2771775" cy="4789487"/>
          </a:xfrm>
          <a:prstGeom prst="rect">
            <a:avLst/>
          </a:prstGeom>
          <a:solidFill>
            <a:srgbClr val="FFFFFF">
              <a:alpha val="85097"/>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21532" name="Line 103"/>
          <p:cNvSpPr>
            <a:spLocks noChangeShapeType="1"/>
          </p:cNvSpPr>
          <p:nvPr/>
        </p:nvSpPr>
        <p:spPr bwMode="auto">
          <a:xfrm>
            <a:off x="2627313" y="5829952"/>
            <a:ext cx="7921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3" name="Line 104"/>
          <p:cNvSpPr>
            <a:spLocks noChangeShapeType="1"/>
          </p:cNvSpPr>
          <p:nvPr/>
        </p:nvSpPr>
        <p:spPr bwMode="auto">
          <a:xfrm>
            <a:off x="3419475" y="3885266"/>
            <a:ext cx="0" cy="19446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4" name="Line 105"/>
          <p:cNvSpPr>
            <a:spLocks noChangeShapeType="1"/>
          </p:cNvSpPr>
          <p:nvPr/>
        </p:nvSpPr>
        <p:spPr bwMode="auto">
          <a:xfrm>
            <a:off x="4356102" y="2156477"/>
            <a:ext cx="1096963"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5" name="Line 107"/>
          <p:cNvSpPr>
            <a:spLocks noChangeShapeType="1"/>
          </p:cNvSpPr>
          <p:nvPr/>
        </p:nvSpPr>
        <p:spPr bwMode="auto">
          <a:xfrm flipH="1" flipV="1">
            <a:off x="4356100" y="2156478"/>
            <a:ext cx="0" cy="21971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6" name="Text Box 108"/>
          <p:cNvSpPr txBox="1">
            <a:spLocks noChangeArrowheads="1"/>
          </p:cNvSpPr>
          <p:nvPr/>
        </p:nvSpPr>
        <p:spPr bwMode="auto">
          <a:xfrm>
            <a:off x="1476375" y="1364315"/>
            <a:ext cx="3024188" cy="923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82563" indent="-182563"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29718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4290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3886200" indent="-228600"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r>
              <a:rPr lang="en-US" sz="1200" dirty="0"/>
              <a:t>Overview of main control and protection functions and the values used</a:t>
            </a:r>
          </a:p>
          <a:p>
            <a:pPr eaLnBrk="1" hangingPunct="1"/>
            <a:r>
              <a:rPr lang="en-US" sz="1200" dirty="0"/>
              <a:t>Because all IEDs receive I and </a:t>
            </a:r>
            <a:r>
              <a:rPr lang="en-US" sz="1200" dirty="0" smtClean="0"/>
              <a:t>V, </a:t>
            </a:r>
            <a:r>
              <a:rPr lang="en-US" sz="1200" dirty="0"/>
              <a:t>most of them perform also other protection as well as measurement functions</a:t>
            </a:r>
          </a:p>
        </p:txBody>
      </p:sp>
      <p:sp>
        <p:nvSpPr>
          <p:cNvPr id="21537" name="Line 110"/>
          <p:cNvSpPr>
            <a:spLocks noChangeShapeType="1"/>
          </p:cNvSpPr>
          <p:nvPr/>
        </p:nvSpPr>
        <p:spPr bwMode="auto">
          <a:xfrm>
            <a:off x="4176715" y="4496452"/>
            <a:ext cx="46672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8" name="Line 111"/>
          <p:cNvSpPr>
            <a:spLocks noChangeShapeType="1"/>
          </p:cNvSpPr>
          <p:nvPr/>
        </p:nvSpPr>
        <p:spPr bwMode="auto">
          <a:xfrm flipV="1">
            <a:off x="4427540" y="5396565"/>
            <a:ext cx="1081087"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39" name="Line 112"/>
          <p:cNvSpPr>
            <a:spLocks noChangeShapeType="1"/>
          </p:cNvSpPr>
          <p:nvPr/>
        </p:nvSpPr>
        <p:spPr bwMode="auto">
          <a:xfrm flipH="1" flipV="1">
            <a:off x="4427538" y="4640915"/>
            <a:ext cx="0" cy="7556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40" name="Line 113"/>
          <p:cNvSpPr>
            <a:spLocks noChangeShapeType="1"/>
          </p:cNvSpPr>
          <p:nvPr/>
        </p:nvSpPr>
        <p:spPr bwMode="auto">
          <a:xfrm>
            <a:off x="4176715" y="4640915"/>
            <a:ext cx="25082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41" name="Line 114"/>
          <p:cNvSpPr>
            <a:spLocks noChangeShapeType="1"/>
          </p:cNvSpPr>
          <p:nvPr/>
        </p:nvSpPr>
        <p:spPr bwMode="auto">
          <a:xfrm>
            <a:off x="3635375" y="3813827"/>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42" name="Rectangle 118"/>
          <p:cNvSpPr>
            <a:spLocks noChangeArrowheads="1"/>
          </p:cNvSpPr>
          <p:nvPr/>
        </p:nvSpPr>
        <p:spPr bwMode="auto">
          <a:xfrm>
            <a:off x="2627315" y="3702702"/>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FF66FF"/>
                </a:solidFill>
              </a:rPr>
              <a:t>V</a:t>
            </a:r>
            <a:r>
              <a:rPr lang="en-US" sz="1200" b="1" dirty="0" smtClean="0">
                <a:solidFill>
                  <a:srgbClr val="FF66FF"/>
                </a:solidFill>
              </a:rPr>
              <a:t>: </a:t>
            </a:r>
            <a:r>
              <a:rPr lang="en-US" sz="1200" b="1" dirty="0">
                <a:solidFill>
                  <a:srgbClr val="FF66FF"/>
                </a:solidFill>
              </a:rPr>
              <a:t>A40-T1</a:t>
            </a:r>
          </a:p>
        </p:txBody>
      </p:sp>
      <p:sp>
        <p:nvSpPr>
          <p:cNvPr id="21543" name="Rectangle 119"/>
          <p:cNvSpPr>
            <a:spLocks noChangeArrowheads="1"/>
          </p:cNvSpPr>
          <p:nvPr/>
        </p:nvSpPr>
        <p:spPr bwMode="auto">
          <a:xfrm>
            <a:off x="2627315" y="3882091"/>
            <a:ext cx="694357"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dirty="0">
                <a:solidFill>
                  <a:srgbClr val="660066"/>
                </a:solidFill>
              </a:rPr>
              <a:t>V</a:t>
            </a:r>
            <a:r>
              <a:rPr lang="en-US" sz="1200" b="1" dirty="0" smtClean="0">
                <a:solidFill>
                  <a:srgbClr val="660066"/>
                </a:solidFill>
              </a:rPr>
              <a:t>: </a:t>
            </a:r>
            <a:r>
              <a:rPr lang="en-US" sz="1200" b="1" dirty="0">
                <a:solidFill>
                  <a:srgbClr val="660066"/>
                </a:solidFill>
              </a:rPr>
              <a:t>A40-T2</a:t>
            </a:r>
          </a:p>
        </p:txBody>
      </p:sp>
      <p:sp>
        <p:nvSpPr>
          <p:cNvPr id="21544" name="Rectangle 120"/>
          <p:cNvSpPr>
            <a:spLocks noChangeArrowheads="1"/>
          </p:cNvSpPr>
          <p:nvPr/>
        </p:nvSpPr>
        <p:spPr bwMode="auto">
          <a:xfrm>
            <a:off x="2627315" y="4710765"/>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008000"/>
                </a:solidFill>
              </a:rPr>
              <a:t>I: A10-T1</a:t>
            </a:r>
          </a:p>
        </p:txBody>
      </p:sp>
      <p:sp>
        <p:nvSpPr>
          <p:cNvPr id="21545" name="Rectangle 121"/>
          <p:cNvSpPr>
            <a:spLocks noChangeArrowheads="1"/>
          </p:cNvSpPr>
          <p:nvPr/>
        </p:nvSpPr>
        <p:spPr bwMode="auto">
          <a:xfrm>
            <a:off x="2627315" y="4893328"/>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660066"/>
                </a:solidFill>
              </a:rPr>
              <a:t>I: A40-T2</a:t>
            </a:r>
          </a:p>
        </p:txBody>
      </p:sp>
      <p:sp>
        <p:nvSpPr>
          <p:cNvPr id="21546" name="Rectangle 122"/>
          <p:cNvSpPr>
            <a:spLocks noChangeArrowheads="1"/>
          </p:cNvSpPr>
          <p:nvPr/>
        </p:nvSpPr>
        <p:spPr bwMode="auto">
          <a:xfrm>
            <a:off x="2627315" y="5648978"/>
            <a:ext cx="643509" cy="1846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82563" indent="-182563">
              <a:buFont typeface="Wingdings" pitchFamily="2" charset="2"/>
              <a:buNone/>
            </a:pPr>
            <a:r>
              <a:rPr lang="en-US" sz="1200" b="1">
                <a:solidFill>
                  <a:srgbClr val="FF66FF"/>
                </a:solidFill>
              </a:rPr>
              <a:t>I: A40-T1</a:t>
            </a:r>
          </a:p>
        </p:txBody>
      </p:sp>
      <p:sp>
        <p:nvSpPr>
          <p:cNvPr id="110" name="Rectangle 109"/>
          <p:cNvSpPr/>
          <p:nvPr/>
        </p:nvSpPr>
        <p:spPr bwMode="auto">
          <a:xfrm rot="18700532">
            <a:off x="5092379" y="4487632"/>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11" name="Rectangle 110"/>
          <p:cNvSpPr/>
          <p:nvPr/>
        </p:nvSpPr>
        <p:spPr bwMode="auto">
          <a:xfrm rot="18700532">
            <a:off x="5128384" y="2687432"/>
            <a:ext cx="288032" cy="269332"/>
          </a:xfrm>
          <a:prstGeom prst="rect">
            <a:avLst/>
          </a:prstGeom>
          <a:solidFill>
            <a:schemeClr val="folHlink"/>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smtClean="0">
              <a:ln>
                <a:noFill/>
              </a:ln>
              <a:solidFill>
                <a:srgbClr val="000000"/>
              </a:solidFill>
              <a:effectLst/>
              <a:latin typeface="Arial" charset="0"/>
            </a:endParaRPr>
          </a:p>
        </p:txBody>
      </p:sp>
      <p:sp>
        <p:nvSpPr>
          <p:cNvPr id="15" name="Date Placeholder 14"/>
          <p:cNvSpPr>
            <a:spLocks noGrp="1"/>
          </p:cNvSpPr>
          <p:nvPr>
            <p:ph type="dt" sz="half" idx="15"/>
          </p:nvPr>
        </p:nvSpPr>
        <p:spPr/>
        <p:txBody>
          <a:bodyPr/>
          <a:lstStyle/>
          <a:p>
            <a:fld id="{1CCA874A-12A4-4C50-8BD3-A9838A6DBFB5}" type="datetime4">
              <a:rPr lang="en-US" smtClean="0"/>
              <a:t>August 7, 2014</a:t>
            </a:fld>
            <a:endParaRPr lang="de-DE" dirty="0"/>
          </a:p>
        </p:txBody>
      </p:sp>
      <p:sp>
        <p:nvSpPr>
          <p:cNvPr id="16" name="Slide Number Placeholder 15"/>
          <p:cNvSpPr>
            <a:spLocks noGrp="1"/>
          </p:cNvSpPr>
          <p:nvPr>
            <p:ph type="sldNum" sz="quarter" idx="16"/>
          </p:nvPr>
        </p:nvSpPr>
        <p:spPr/>
        <p:txBody>
          <a:bodyPr/>
          <a:lstStyle/>
          <a:p>
            <a:r>
              <a:rPr lang="de-DE" smtClean="0"/>
              <a:t>| Slide </a:t>
            </a:r>
            <a:fld id="{CF363E95-653D-48D7-8EB0-A81FED805B5F}" type="slidenum">
              <a:rPr lang="de-DE" smtClean="0"/>
              <a:pPr/>
              <a:t>37</a:t>
            </a:fld>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2339979" y="3324228"/>
            <a:ext cx="792163" cy="1763713"/>
          </a:xfrm>
          <a:prstGeom prst="rect">
            <a:avLst/>
          </a:prstGeom>
          <a:solidFill>
            <a:srgbClr val="F8F8F8"/>
          </a:solidFill>
          <a:ln w="9525">
            <a:solidFill>
              <a:srgbClr val="C0C0C0"/>
            </a:solidFill>
            <a:miter lim="800000"/>
            <a:headEnd/>
            <a:tailEnd/>
          </a:ln>
          <a:effectLst/>
        </p:spPr>
        <p:txBody>
          <a:bodyPr wrap="none" lIns="90000" tIns="46800" rIns="90000" bIns="46800" anchor="ctr"/>
          <a:lstStyle/>
          <a:p>
            <a:endParaRPr lang="en-US"/>
          </a:p>
        </p:txBody>
      </p:sp>
      <p:sp>
        <p:nvSpPr>
          <p:cNvPr id="431107" name="Rectangle 3"/>
          <p:cNvSpPr>
            <a:spLocks noGrp="1" noChangeArrowheads="1"/>
          </p:cNvSpPr>
          <p:nvPr>
            <p:ph type="title"/>
          </p:nvPr>
        </p:nvSpPr>
        <p:spPr/>
        <p:txBody>
          <a:bodyPr/>
          <a:lstStyle/>
          <a:p>
            <a:r>
              <a:rPr lang="en-US" smtClean="0"/>
              <a:t>Testing and maintenance</a:t>
            </a:r>
            <a:br>
              <a:rPr lang="en-US" smtClean="0"/>
            </a:br>
            <a:r>
              <a:rPr lang="en-US" smtClean="0">
                <a:solidFill>
                  <a:schemeClr val="accent1"/>
                </a:solidFill>
              </a:rPr>
              <a:t>Impact on protection and control testing</a:t>
            </a:r>
          </a:p>
        </p:txBody>
      </p:sp>
      <p:sp>
        <p:nvSpPr>
          <p:cNvPr id="431108" name="Rectangle 3"/>
          <p:cNvSpPr>
            <a:spLocks noGrp="1" noChangeArrowheads="1"/>
          </p:cNvSpPr>
          <p:nvPr>
            <p:ph type="body" idx="4294967295"/>
          </p:nvPr>
        </p:nvSpPr>
        <p:spPr>
          <a:xfrm>
            <a:off x="4643442" y="1371600"/>
            <a:ext cx="3457575" cy="4724400"/>
          </a:xfrm>
        </p:spPr>
        <p:txBody>
          <a:bodyPr>
            <a:normAutofit lnSpcReduction="10000"/>
          </a:bodyPr>
          <a:lstStyle/>
          <a:p>
            <a:pPr>
              <a:lnSpc>
                <a:spcPct val="90000"/>
              </a:lnSpc>
              <a:buFont typeface="Wingdings" pitchFamily="2" charset="2"/>
              <a:buNone/>
            </a:pPr>
            <a:r>
              <a:rPr lang="en-US" sz="1600" b="1" dirty="0" smtClean="0">
                <a:solidFill>
                  <a:schemeClr val="tx2"/>
                </a:solidFill>
              </a:rPr>
              <a:t>“Wiring” test</a:t>
            </a:r>
          </a:p>
          <a:p>
            <a:pPr>
              <a:lnSpc>
                <a:spcPct val="90000"/>
              </a:lnSpc>
            </a:pPr>
            <a:r>
              <a:rPr lang="en-US" sz="1600" dirty="0" smtClean="0"/>
              <a:t>Done automatically through self-supervision features of NCITs, MUs and IEDs</a:t>
            </a:r>
            <a:endParaRPr lang="en-US" sz="1600" b="1" dirty="0" smtClean="0">
              <a:solidFill>
                <a:schemeClr val="tx2"/>
              </a:solidFill>
            </a:endParaRPr>
          </a:p>
          <a:p>
            <a:pPr>
              <a:lnSpc>
                <a:spcPct val="90000"/>
              </a:lnSpc>
              <a:buFont typeface="Wingdings" pitchFamily="2" charset="2"/>
              <a:buNone/>
            </a:pPr>
            <a:r>
              <a:rPr lang="en-US" sz="1600" b="1" dirty="0" smtClean="0">
                <a:solidFill>
                  <a:schemeClr val="tx2"/>
                </a:solidFill>
              </a:rPr>
              <a:t>Protection and control testing</a:t>
            </a:r>
          </a:p>
          <a:p>
            <a:pPr>
              <a:lnSpc>
                <a:spcPct val="90000"/>
              </a:lnSpc>
            </a:pPr>
            <a:r>
              <a:rPr lang="en-US" sz="1600" dirty="0" smtClean="0">
                <a:solidFill>
                  <a:schemeClr val="tx1"/>
                </a:solidFill>
              </a:rPr>
              <a:t>“Non-conventional” secondary injection</a:t>
            </a:r>
          </a:p>
          <a:p>
            <a:pPr lvl="1">
              <a:lnSpc>
                <a:spcPct val="90000"/>
              </a:lnSpc>
            </a:pPr>
            <a:r>
              <a:rPr lang="en-US" sz="1600" dirty="0" smtClean="0"/>
              <a:t>Simulation of IEC 61850-9-2 LE traffic instead of secondary injection</a:t>
            </a:r>
          </a:p>
          <a:p>
            <a:pPr>
              <a:lnSpc>
                <a:spcPct val="90000"/>
              </a:lnSpc>
            </a:pPr>
            <a:r>
              <a:rPr lang="en-US" sz="1600" dirty="0" smtClean="0"/>
              <a:t>Test modes to simulate V/I, by</a:t>
            </a:r>
          </a:p>
          <a:p>
            <a:pPr lvl="1">
              <a:lnSpc>
                <a:spcPct val="90000"/>
              </a:lnSpc>
            </a:pPr>
            <a:r>
              <a:rPr lang="en-US" sz="1600" dirty="0" smtClean="0"/>
              <a:t>NCIT </a:t>
            </a:r>
          </a:p>
          <a:p>
            <a:pPr lvl="1">
              <a:lnSpc>
                <a:spcPct val="90000"/>
              </a:lnSpc>
            </a:pPr>
            <a:r>
              <a:rPr lang="en-US" sz="1600" dirty="0" smtClean="0"/>
              <a:t>Merging unit</a:t>
            </a:r>
          </a:p>
          <a:p>
            <a:pPr>
              <a:lnSpc>
                <a:spcPct val="90000"/>
              </a:lnSpc>
            </a:pPr>
            <a:r>
              <a:rPr lang="en-US" sz="1600" dirty="0" smtClean="0"/>
              <a:t>Primary injection</a:t>
            </a:r>
          </a:p>
          <a:p>
            <a:pPr lvl="1">
              <a:lnSpc>
                <a:spcPct val="90000"/>
              </a:lnSpc>
            </a:pPr>
            <a:r>
              <a:rPr lang="en-US" sz="1600" dirty="0" smtClean="0"/>
              <a:t>Primary injection for stability and directional tests</a:t>
            </a:r>
          </a:p>
        </p:txBody>
      </p:sp>
      <p:sp>
        <p:nvSpPr>
          <p:cNvPr id="431109" name="Line 4"/>
          <p:cNvSpPr>
            <a:spLocks noChangeAspect="1" noChangeShapeType="1"/>
          </p:cNvSpPr>
          <p:nvPr/>
        </p:nvSpPr>
        <p:spPr bwMode="auto">
          <a:xfrm rot="-5400000">
            <a:off x="2681288" y="3703638"/>
            <a:ext cx="0" cy="2266950"/>
          </a:xfrm>
          <a:prstGeom prst="line">
            <a:avLst/>
          </a:prstGeom>
          <a:noFill/>
          <a:ln w="19050">
            <a:solidFill>
              <a:srgbClr val="99CCFF"/>
            </a:solidFill>
            <a:round/>
            <a:headEnd/>
            <a:tailEnd type="triangle" w="lg" len="lg"/>
          </a:ln>
        </p:spPr>
        <p:txBody>
          <a:bodyPr wrap="none" lIns="90000" tIns="46800" rIns="90000" bIns="46800" anchor="ctr"/>
          <a:lstStyle/>
          <a:p>
            <a:endParaRPr lang="en-US"/>
          </a:p>
        </p:txBody>
      </p:sp>
      <p:sp>
        <p:nvSpPr>
          <p:cNvPr id="431110" name="Oval 5"/>
          <p:cNvSpPr>
            <a:spLocks noChangeAspect="1" noChangeArrowheads="1"/>
          </p:cNvSpPr>
          <p:nvPr/>
        </p:nvSpPr>
        <p:spPr bwMode="auto">
          <a:xfrm rot="-5400000">
            <a:off x="2443167" y="4694240"/>
            <a:ext cx="288925" cy="288925"/>
          </a:xfrm>
          <a:prstGeom prst="ellipse">
            <a:avLst/>
          </a:prstGeom>
          <a:noFill/>
          <a:ln w="19050">
            <a:solidFill>
              <a:srgbClr val="99CCFF"/>
            </a:solidFill>
            <a:round/>
            <a:headEnd/>
            <a:tailEnd/>
          </a:ln>
        </p:spPr>
        <p:txBody>
          <a:bodyPr vert="eaVert"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431111" name="Oval 6"/>
          <p:cNvSpPr>
            <a:spLocks noChangeAspect="1" noChangeArrowheads="1"/>
          </p:cNvSpPr>
          <p:nvPr/>
        </p:nvSpPr>
        <p:spPr bwMode="auto">
          <a:xfrm rot="-5400000">
            <a:off x="2732092" y="4332290"/>
            <a:ext cx="288925" cy="288925"/>
          </a:xfrm>
          <a:prstGeom prst="ellipse">
            <a:avLst/>
          </a:prstGeom>
          <a:noFill/>
          <a:ln w="19050">
            <a:solidFill>
              <a:srgbClr val="99CCFF"/>
            </a:solidFill>
            <a:round/>
            <a:headEnd/>
            <a:tailEnd/>
          </a:ln>
        </p:spPr>
        <p:txBody>
          <a:bodyPr vert="eaVert"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431112" name="Oval 7"/>
          <p:cNvSpPr>
            <a:spLocks noChangeAspect="1" noChangeArrowheads="1"/>
          </p:cNvSpPr>
          <p:nvPr/>
        </p:nvSpPr>
        <p:spPr bwMode="auto">
          <a:xfrm rot="-5400000">
            <a:off x="2732092" y="4189416"/>
            <a:ext cx="288925" cy="288925"/>
          </a:xfrm>
          <a:prstGeom prst="ellipse">
            <a:avLst/>
          </a:prstGeom>
          <a:noFill/>
          <a:ln w="19050">
            <a:solidFill>
              <a:srgbClr val="99CCFF"/>
            </a:solidFill>
            <a:round/>
            <a:headEnd/>
            <a:tailEnd/>
          </a:ln>
        </p:spPr>
        <p:txBody>
          <a:bodyPr vert="eaVert"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431113" name="Line 8"/>
          <p:cNvSpPr>
            <a:spLocks noChangeAspect="1" noChangeShapeType="1"/>
          </p:cNvSpPr>
          <p:nvPr/>
        </p:nvSpPr>
        <p:spPr bwMode="auto">
          <a:xfrm rot="-5400000">
            <a:off x="2767015" y="4729163"/>
            <a:ext cx="215900" cy="0"/>
          </a:xfrm>
          <a:prstGeom prst="line">
            <a:avLst/>
          </a:prstGeom>
          <a:noFill/>
          <a:ln w="19050">
            <a:solidFill>
              <a:srgbClr val="99CCFF"/>
            </a:solidFill>
            <a:round/>
            <a:headEnd/>
            <a:tailEnd/>
          </a:ln>
        </p:spPr>
        <p:txBody>
          <a:bodyPr wrap="none" lIns="90000" tIns="46800" rIns="90000" bIns="46800" anchor="ctr"/>
          <a:lstStyle/>
          <a:p>
            <a:endParaRPr lang="en-US"/>
          </a:p>
        </p:txBody>
      </p:sp>
      <p:sp>
        <p:nvSpPr>
          <p:cNvPr id="431114" name="Line 9"/>
          <p:cNvSpPr>
            <a:spLocks noChangeAspect="1" noChangeShapeType="1"/>
          </p:cNvSpPr>
          <p:nvPr/>
        </p:nvSpPr>
        <p:spPr bwMode="auto">
          <a:xfrm rot="16200000" flipH="1">
            <a:off x="1838327" y="4689477"/>
            <a:ext cx="282575" cy="288925"/>
          </a:xfrm>
          <a:prstGeom prst="line">
            <a:avLst/>
          </a:prstGeom>
          <a:noFill/>
          <a:ln w="19050">
            <a:solidFill>
              <a:srgbClr val="99CCFF"/>
            </a:solidFill>
            <a:round/>
            <a:headEnd/>
            <a:tailEnd/>
          </a:ln>
        </p:spPr>
        <p:txBody>
          <a:bodyPr wrap="none" lIns="90000" tIns="46800" rIns="90000" bIns="46800" anchor="ctr"/>
          <a:lstStyle/>
          <a:p>
            <a:endParaRPr lang="en-US"/>
          </a:p>
        </p:txBody>
      </p:sp>
      <p:sp>
        <p:nvSpPr>
          <p:cNvPr id="431115" name="Line 10"/>
          <p:cNvSpPr>
            <a:spLocks noChangeAspect="1" noChangeShapeType="1"/>
          </p:cNvSpPr>
          <p:nvPr/>
        </p:nvSpPr>
        <p:spPr bwMode="auto">
          <a:xfrm rot="-5400000">
            <a:off x="1835152" y="4689477"/>
            <a:ext cx="288925" cy="288925"/>
          </a:xfrm>
          <a:prstGeom prst="line">
            <a:avLst/>
          </a:prstGeom>
          <a:noFill/>
          <a:ln w="19050">
            <a:solidFill>
              <a:srgbClr val="99CCFF"/>
            </a:solidFill>
            <a:round/>
            <a:headEnd/>
            <a:tailEnd/>
          </a:ln>
        </p:spPr>
        <p:txBody>
          <a:bodyPr wrap="none" lIns="90000" tIns="46800" rIns="90000" bIns="46800" anchor="ctr"/>
          <a:lstStyle/>
          <a:p>
            <a:endParaRPr lang="en-US"/>
          </a:p>
        </p:txBody>
      </p:sp>
      <p:sp>
        <p:nvSpPr>
          <p:cNvPr id="431116" name="Rectangle 11"/>
          <p:cNvSpPr>
            <a:spLocks noChangeAspect="1" noChangeArrowheads="1"/>
          </p:cNvSpPr>
          <p:nvPr/>
        </p:nvSpPr>
        <p:spPr bwMode="auto">
          <a:xfrm rot="-5400000">
            <a:off x="2304259" y="4260059"/>
            <a:ext cx="863600" cy="649287"/>
          </a:xfrm>
          <a:prstGeom prst="rect">
            <a:avLst/>
          </a:prstGeom>
          <a:solidFill>
            <a:srgbClr val="EAEAEA">
              <a:alpha val="45000"/>
            </a:srgbClr>
          </a:solidFill>
          <a:ln w="9525">
            <a:solidFill>
              <a:schemeClr val="accent2"/>
            </a:solidFill>
            <a:prstDash val="dash"/>
            <a:miter lim="800000"/>
            <a:headEnd/>
            <a:tailEnd/>
          </a:ln>
        </p:spPr>
        <p:txBody>
          <a:bodyPr vert="eaVert" wrap="none" lIns="90000" tIns="46800" rIns="90000" bIns="46800" anchor="ctr"/>
          <a:lstStyle/>
          <a:p>
            <a:pPr algn="ctr">
              <a:spcBef>
                <a:spcPct val="0"/>
              </a:spcBef>
              <a:buClrTx/>
              <a:buSzTx/>
              <a:buFontTx/>
              <a:buNone/>
            </a:pPr>
            <a:r>
              <a:rPr lang="en-US" sz="1400">
                <a:solidFill>
                  <a:schemeClr val="tx1"/>
                </a:solidFill>
                <a:cs typeface="Arial" charset="0"/>
              </a:rPr>
              <a:t>NCIT</a:t>
            </a:r>
          </a:p>
        </p:txBody>
      </p:sp>
      <p:sp>
        <p:nvSpPr>
          <p:cNvPr id="431117" name="Rectangle 12"/>
          <p:cNvSpPr>
            <a:spLocks noChangeArrowheads="1"/>
          </p:cNvSpPr>
          <p:nvPr/>
        </p:nvSpPr>
        <p:spPr bwMode="auto">
          <a:xfrm>
            <a:off x="2411413" y="3397250"/>
            <a:ext cx="647700" cy="503238"/>
          </a:xfrm>
          <a:prstGeom prst="rect">
            <a:avLst/>
          </a:prstGeom>
          <a:solidFill>
            <a:schemeClr val="folHlink"/>
          </a:solidFill>
          <a:ln w="9525">
            <a:solidFill>
              <a:schemeClr val="bg2"/>
            </a:solidFill>
            <a:miter lim="800000"/>
            <a:headEnd/>
            <a:tailEnd/>
          </a:ln>
        </p:spPr>
        <p:txBody>
          <a:bodyPr wrap="none" lIns="90000" tIns="46800" rIns="90000" bIns="46800" anchor="ctr"/>
          <a:lstStyle/>
          <a:p>
            <a:pPr algn="ctr">
              <a:spcBef>
                <a:spcPct val="0"/>
              </a:spcBef>
              <a:buClrTx/>
              <a:buSzTx/>
              <a:buFontTx/>
              <a:buNone/>
            </a:pPr>
            <a:r>
              <a:rPr lang="en-US" sz="1400">
                <a:solidFill>
                  <a:schemeClr val="tx1"/>
                </a:solidFill>
                <a:cs typeface="Arial" charset="0"/>
              </a:rPr>
              <a:t>MU</a:t>
            </a:r>
          </a:p>
        </p:txBody>
      </p:sp>
      <p:sp>
        <p:nvSpPr>
          <p:cNvPr id="431118" name="Line 14"/>
          <p:cNvSpPr>
            <a:spLocks noChangeAspect="1" noChangeShapeType="1"/>
          </p:cNvSpPr>
          <p:nvPr/>
        </p:nvSpPr>
        <p:spPr bwMode="auto">
          <a:xfrm>
            <a:off x="2771775" y="2784477"/>
            <a:ext cx="0" cy="611188"/>
          </a:xfrm>
          <a:prstGeom prst="line">
            <a:avLst/>
          </a:prstGeom>
          <a:noFill/>
          <a:ln w="19050">
            <a:solidFill>
              <a:schemeClr val="accent1"/>
            </a:solidFill>
            <a:round/>
            <a:headEnd/>
            <a:tailEnd/>
          </a:ln>
        </p:spPr>
        <p:txBody>
          <a:bodyPr wrap="none" lIns="90000" tIns="46800" rIns="90000" bIns="46800" anchor="ctr"/>
          <a:lstStyle/>
          <a:p>
            <a:endParaRPr lang="en-US"/>
          </a:p>
        </p:txBody>
      </p:sp>
      <p:sp>
        <p:nvSpPr>
          <p:cNvPr id="431119" name="Rectangle 15"/>
          <p:cNvSpPr>
            <a:spLocks noChangeArrowheads="1"/>
          </p:cNvSpPr>
          <p:nvPr/>
        </p:nvSpPr>
        <p:spPr bwMode="auto">
          <a:xfrm>
            <a:off x="2159000" y="1778001"/>
            <a:ext cx="827088" cy="503238"/>
          </a:xfrm>
          <a:prstGeom prst="rect">
            <a:avLst/>
          </a:prstGeom>
          <a:solidFill>
            <a:schemeClr val="folHlink"/>
          </a:solidFill>
          <a:ln w="9525">
            <a:solidFill>
              <a:schemeClr val="bg2"/>
            </a:solidFill>
            <a:miter lim="800000"/>
            <a:headEnd/>
            <a:tailEnd/>
          </a:ln>
        </p:spPr>
        <p:txBody>
          <a:bodyPr wrap="none" lIns="90000" tIns="46800" rIns="90000" bIns="46800" anchor="ctr"/>
          <a:lstStyle/>
          <a:p>
            <a:pPr algn="ctr">
              <a:spcBef>
                <a:spcPct val="0"/>
              </a:spcBef>
              <a:buClrTx/>
              <a:buSzTx/>
              <a:buFontTx/>
              <a:buNone/>
            </a:pPr>
            <a:r>
              <a:rPr lang="en-US" sz="1400">
                <a:solidFill>
                  <a:schemeClr val="tx1"/>
                </a:solidFill>
                <a:cs typeface="Arial" charset="0"/>
              </a:rPr>
              <a:t>Protection</a:t>
            </a:r>
          </a:p>
        </p:txBody>
      </p:sp>
      <p:sp>
        <p:nvSpPr>
          <p:cNvPr id="431120" name="Text Box 16"/>
          <p:cNvSpPr txBox="1">
            <a:spLocks noChangeArrowheads="1"/>
          </p:cNvSpPr>
          <p:nvPr/>
        </p:nvSpPr>
        <p:spPr bwMode="auto">
          <a:xfrm>
            <a:off x="1403350" y="2533650"/>
            <a:ext cx="1409658" cy="279180"/>
          </a:xfrm>
          <a:prstGeom prst="rect">
            <a:avLst/>
          </a:prstGeom>
          <a:noFill/>
          <a:ln w="9525">
            <a:noFill/>
            <a:miter lim="800000"/>
            <a:headEnd/>
            <a:tailEnd/>
          </a:ln>
        </p:spPr>
        <p:txBody>
          <a:bodyPr wrap="none" lIns="90000" tIns="46800" rIns="90000" bIns="46800">
            <a:spAutoFit/>
          </a:bodyPr>
          <a:lstStyle/>
          <a:p>
            <a:pPr>
              <a:spcBef>
                <a:spcPct val="0"/>
              </a:spcBef>
              <a:buClrTx/>
              <a:buSzTx/>
              <a:buFontTx/>
              <a:buNone/>
            </a:pPr>
            <a:r>
              <a:rPr lang="en-US" sz="1200">
                <a:solidFill>
                  <a:schemeClr val="accent1"/>
                </a:solidFill>
                <a:cs typeface="Arial" charset="0"/>
              </a:rPr>
              <a:t>IEC 61850-9-2 LE</a:t>
            </a:r>
          </a:p>
        </p:txBody>
      </p:sp>
      <p:sp>
        <p:nvSpPr>
          <p:cNvPr id="431121" name="Line 17"/>
          <p:cNvSpPr>
            <a:spLocks noChangeAspect="1" noChangeShapeType="1"/>
          </p:cNvSpPr>
          <p:nvPr/>
        </p:nvSpPr>
        <p:spPr bwMode="auto">
          <a:xfrm rot="-5400000">
            <a:off x="2774950" y="1492250"/>
            <a:ext cx="0" cy="2584450"/>
          </a:xfrm>
          <a:prstGeom prst="line">
            <a:avLst/>
          </a:prstGeom>
          <a:noFill/>
          <a:ln w="19050">
            <a:solidFill>
              <a:schemeClr val="accent1"/>
            </a:solidFill>
            <a:round/>
            <a:headEnd/>
            <a:tailEnd/>
          </a:ln>
        </p:spPr>
        <p:txBody>
          <a:bodyPr wrap="none" lIns="90000" tIns="46800" rIns="90000" bIns="46800" anchor="ctr"/>
          <a:lstStyle/>
          <a:p>
            <a:endParaRPr lang="en-US"/>
          </a:p>
        </p:txBody>
      </p:sp>
      <p:sp>
        <p:nvSpPr>
          <p:cNvPr id="431122" name="Line 18"/>
          <p:cNvSpPr>
            <a:spLocks noChangeShapeType="1"/>
          </p:cNvSpPr>
          <p:nvPr/>
        </p:nvSpPr>
        <p:spPr bwMode="auto">
          <a:xfrm>
            <a:off x="2735263" y="3902077"/>
            <a:ext cx="0" cy="250825"/>
          </a:xfrm>
          <a:prstGeom prst="line">
            <a:avLst/>
          </a:prstGeom>
          <a:noFill/>
          <a:ln w="19050">
            <a:solidFill>
              <a:schemeClr val="hlink"/>
            </a:solidFill>
            <a:round/>
            <a:headEnd/>
            <a:tailEnd/>
          </a:ln>
        </p:spPr>
        <p:txBody>
          <a:bodyPr wrap="none" lIns="90000" tIns="46800" rIns="90000" bIns="46800" anchor="ctr"/>
          <a:lstStyle/>
          <a:p>
            <a:endParaRPr lang="en-US"/>
          </a:p>
        </p:txBody>
      </p:sp>
      <p:sp>
        <p:nvSpPr>
          <p:cNvPr id="431123" name="Line 19"/>
          <p:cNvSpPr>
            <a:spLocks noChangeAspect="1" noChangeShapeType="1"/>
          </p:cNvSpPr>
          <p:nvPr/>
        </p:nvSpPr>
        <p:spPr bwMode="auto">
          <a:xfrm>
            <a:off x="2590800" y="2281238"/>
            <a:ext cx="0" cy="504826"/>
          </a:xfrm>
          <a:prstGeom prst="line">
            <a:avLst/>
          </a:prstGeom>
          <a:noFill/>
          <a:ln w="19050">
            <a:solidFill>
              <a:schemeClr val="accent1"/>
            </a:solidFill>
            <a:round/>
            <a:headEnd/>
            <a:tailEnd/>
          </a:ln>
        </p:spPr>
        <p:txBody>
          <a:bodyPr wrap="none" lIns="90000" tIns="46800" rIns="90000" bIns="46800" anchor="ctr"/>
          <a:lstStyle/>
          <a:p>
            <a:endParaRPr lang="en-US"/>
          </a:p>
        </p:txBody>
      </p:sp>
      <p:sp>
        <p:nvSpPr>
          <p:cNvPr id="431124" name="Rectangle 20"/>
          <p:cNvSpPr>
            <a:spLocks noChangeArrowheads="1"/>
          </p:cNvSpPr>
          <p:nvPr/>
        </p:nvSpPr>
        <p:spPr bwMode="auto">
          <a:xfrm>
            <a:off x="3419479" y="3397250"/>
            <a:ext cx="792163" cy="503238"/>
          </a:xfrm>
          <a:prstGeom prst="rect">
            <a:avLst/>
          </a:prstGeom>
          <a:solidFill>
            <a:schemeClr val="accent1"/>
          </a:solidFill>
          <a:ln w="9525">
            <a:solidFill>
              <a:schemeClr val="bg2"/>
            </a:solidFill>
            <a:miter lim="800000"/>
            <a:headEnd/>
            <a:tailEnd/>
          </a:ln>
        </p:spPr>
        <p:txBody>
          <a:bodyPr wrap="none" lIns="90000" tIns="46800" rIns="90000" bIns="46800" anchor="ctr"/>
          <a:lstStyle/>
          <a:p>
            <a:pPr algn="ctr">
              <a:spcBef>
                <a:spcPct val="0"/>
              </a:spcBef>
              <a:buClrTx/>
              <a:buSzTx/>
              <a:buFontTx/>
              <a:buNone/>
            </a:pPr>
            <a:r>
              <a:rPr lang="en-US" sz="1400">
                <a:solidFill>
                  <a:schemeClr val="bg1"/>
                </a:solidFill>
                <a:cs typeface="Arial" charset="0"/>
              </a:rPr>
              <a:t>9-2 LE</a:t>
            </a:r>
          </a:p>
          <a:p>
            <a:pPr algn="ctr">
              <a:spcBef>
                <a:spcPct val="0"/>
              </a:spcBef>
              <a:buClrTx/>
              <a:buSzTx/>
              <a:buFontTx/>
              <a:buNone/>
            </a:pPr>
            <a:r>
              <a:rPr lang="en-US" sz="1400">
                <a:solidFill>
                  <a:schemeClr val="bg1"/>
                </a:solidFill>
                <a:cs typeface="Arial" charset="0"/>
              </a:rPr>
              <a:t>simulator</a:t>
            </a:r>
          </a:p>
        </p:txBody>
      </p:sp>
      <p:sp>
        <p:nvSpPr>
          <p:cNvPr id="431125" name="Line 21"/>
          <p:cNvSpPr>
            <a:spLocks noChangeAspect="1" noChangeShapeType="1"/>
          </p:cNvSpPr>
          <p:nvPr/>
        </p:nvSpPr>
        <p:spPr bwMode="auto">
          <a:xfrm>
            <a:off x="3814763" y="2784477"/>
            <a:ext cx="0" cy="611188"/>
          </a:xfrm>
          <a:prstGeom prst="line">
            <a:avLst/>
          </a:prstGeom>
          <a:noFill/>
          <a:ln w="19050">
            <a:solidFill>
              <a:schemeClr val="accent1"/>
            </a:solidFill>
            <a:round/>
            <a:headEnd type="triangle" w="med" len="med"/>
            <a:tailEnd/>
          </a:ln>
        </p:spPr>
        <p:txBody>
          <a:bodyPr wrap="none" lIns="90000" tIns="46800" rIns="90000" bIns="46800" anchor="ctr"/>
          <a:lstStyle/>
          <a:p>
            <a:endParaRPr lang="en-US"/>
          </a:p>
        </p:txBody>
      </p:sp>
      <p:sp>
        <p:nvSpPr>
          <p:cNvPr id="431126" name="Rectangle 22"/>
          <p:cNvSpPr>
            <a:spLocks noChangeArrowheads="1"/>
          </p:cNvSpPr>
          <p:nvPr/>
        </p:nvSpPr>
        <p:spPr bwMode="auto">
          <a:xfrm>
            <a:off x="3059117" y="1776414"/>
            <a:ext cx="827087" cy="503237"/>
          </a:xfrm>
          <a:prstGeom prst="rect">
            <a:avLst/>
          </a:prstGeom>
          <a:solidFill>
            <a:schemeClr val="folHlink"/>
          </a:solidFill>
          <a:ln w="9525">
            <a:solidFill>
              <a:schemeClr val="bg2"/>
            </a:solidFill>
            <a:miter lim="800000"/>
            <a:headEnd/>
            <a:tailEnd/>
          </a:ln>
        </p:spPr>
        <p:txBody>
          <a:bodyPr wrap="none" lIns="90000" tIns="46800" rIns="90000" bIns="46800" anchor="ctr"/>
          <a:lstStyle/>
          <a:p>
            <a:pPr algn="ctr">
              <a:spcBef>
                <a:spcPct val="0"/>
              </a:spcBef>
              <a:buClrTx/>
              <a:buSzTx/>
              <a:buFontTx/>
              <a:buNone/>
            </a:pPr>
            <a:r>
              <a:rPr lang="en-US" sz="1400">
                <a:solidFill>
                  <a:schemeClr val="tx1"/>
                </a:solidFill>
                <a:cs typeface="Arial" charset="0"/>
              </a:rPr>
              <a:t>Control</a:t>
            </a:r>
          </a:p>
        </p:txBody>
      </p:sp>
      <p:sp>
        <p:nvSpPr>
          <p:cNvPr id="431127" name="Line 23"/>
          <p:cNvSpPr>
            <a:spLocks noChangeAspect="1" noChangeShapeType="1"/>
          </p:cNvSpPr>
          <p:nvPr/>
        </p:nvSpPr>
        <p:spPr bwMode="auto">
          <a:xfrm>
            <a:off x="3455988" y="2279650"/>
            <a:ext cx="0" cy="504826"/>
          </a:xfrm>
          <a:prstGeom prst="line">
            <a:avLst/>
          </a:prstGeom>
          <a:noFill/>
          <a:ln w="19050">
            <a:solidFill>
              <a:schemeClr val="accent1"/>
            </a:solidFill>
            <a:round/>
            <a:headEnd/>
            <a:tailEnd/>
          </a:ln>
        </p:spPr>
        <p:txBody>
          <a:bodyPr wrap="none" lIns="90000" tIns="46800" rIns="90000" bIns="46800" anchor="ctr"/>
          <a:lstStyle/>
          <a:p>
            <a:endParaRPr lang="en-US"/>
          </a:p>
        </p:txBody>
      </p:sp>
      <p:sp>
        <p:nvSpPr>
          <p:cNvPr id="431128" name="Rectangle 29"/>
          <p:cNvSpPr>
            <a:spLocks noChangeArrowheads="1"/>
          </p:cNvSpPr>
          <p:nvPr/>
        </p:nvSpPr>
        <p:spPr bwMode="auto">
          <a:xfrm>
            <a:off x="3419479" y="5233990"/>
            <a:ext cx="792163" cy="503237"/>
          </a:xfrm>
          <a:prstGeom prst="rect">
            <a:avLst/>
          </a:prstGeom>
          <a:solidFill>
            <a:schemeClr val="accent2"/>
          </a:solidFill>
          <a:ln w="9525">
            <a:solidFill>
              <a:schemeClr val="bg2"/>
            </a:solidFill>
            <a:miter lim="800000"/>
            <a:headEnd/>
            <a:tailEnd/>
          </a:ln>
        </p:spPr>
        <p:txBody>
          <a:bodyPr wrap="none" lIns="90000" tIns="46800" rIns="90000" bIns="46800" anchor="ctr"/>
          <a:lstStyle/>
          <a:p>
            <a:pPr algn="ctr">
              <a:spcBef>
                <a:spcPct val="0"/>
              </a:spcBef>
              <a:buClrTx/>
              <a:buSzTx/>
              <a:buFontTx/>
              <a:buNone/>
            </a:pPr>
            <a:r>
              <a:rPr lang="en-US" sz="1400">
                <a:solidFill>
                  <a:schemeClr val="bg1"/>
                </a:solidFill>
                <a:cs typeface="Arial" charset="0"/>
              </a:rPr>
              <a:t>Primary</a:t>
            </a:r>
            <a:br>
              <a:rPr lang="en-US" sz="1400">
                <a:solidFill>
                  <a:schemeClr val="bg1"/>
                </a:solidFill>
                <a:cs typeface="Arial" charset="0"/>
              </a:rPr>
            </a:br>
            <a:r>
              <a:rPr lang="en-US" sz="1400">
                <a:solidFill>
                  <a:schemeClr val="bg1"/>
                </a:solidFill>
                <a:cs typeface="Arial" charset="0"/>
              </a:rPr>
              <a:t>injection</a:t>
            </a:r>
          </a:p>
        </p:txBody>
      </p:sp>
      <p:sp>
        <p:nvSpPr>
          <p:cNvPr id="431129" name="Line 30"/>
          <p:cNvSpPr>
            <a:spLocks noChangeShapeType="1"/>
          </p:cNvSpPr>
          <p:nvPr/>
        </p:nvSpPr>
        <p:spPr bwMode="auto">
          <a:xfrm>
            <a:off x="3311529" y="5486400"/>
            <a:ext cx="180975" cy="0"/>
          </a:xfrm>
          <a:prstGeom prst="line">
            <a:avLst/>
          </a:prstGeom>
          <a:noFill/>
          <a:ln w="19050">
            <a:solidFill>
              <a:schemeClr val="accent2"/>
            </a:solidFill>
            <a:round/>
            <a:headEnd/>
            <a:tailEnd/>
          </a:ln>
        </p:spPr>
        <p:txBody>
          <a:bodyPr wrap="none" lIns="90000" tIns="46800" rIns="90000" bIns="46800" anchor="ctr"/>
          <a:lstStyle/>
          <a:p>
            <a:endParaRPr lang="en-US"/>
          </a:p>
        </p:txBody>
      </p:sp>
      <p:sp>
        <p:nvSpPr>
          <p:cNvPr id="431130" name="Line 31"/>
          <p:cNvSpPr>
            <a:spLocks noChangeShapeType="1"/>
          </p:cNvSpPr>
          <p:nvPr/>
        </p:nvSpPr>
        <p:spPr bwMode="auto">
          <a:xfrm flipV="1">
            <a:off x="3311525" y="4837114"/>
            <a:ext cx="0" cy="649288"/>
          </a:xfrm>
          <a:prstGeom prst="line">
            <a:avLst/>
          </a:prstGeom>
          <a:noFill/>
          <a:ln w="19050">
            <a:solidFill>
              <a:schemeClr val="accent2"/>
            </a:solidFill>
            <a:round/>
            <a:headEnd/>
            <a:tailEnd type="triangle" w="med" len="med"/>
          </a:ln>
        </p:spPr>
        <p:txBody>
          <a:bodyPr wrap="none" lIns="90000" tIns="46800" rIns="90000" bIns="46800" anchor="ctr"/>
          <a:lstStyle/>
          <a:p>
            <a:endParaRPr lang="en-US"/>
          </a:p>
        </p:txBody>
      </p:sp>
      <p:sp>
        <p:nvSpPr>
          <p:cNvPr id="431131" name="Line 27"/>
          <p:cNvSpPr>
            <a:spLocks noChangeShapeType="1"/>
          </p:cNvSpPr>
          <p:nvPr/>
        </p:nvSpPr>
        <p:spPr bwMode="auto">
          <a:xfrm flipV="1">
            <a:off x="4211638" y="2963865"/>
            <a:ext cx="431800" cy="396875"/>
          </a:xfrm>
          <a:prstGeom prst="line">
            <a:avLst/>
          </a:prstGeom>
          <a:noFill/>
          <a:ln w="9525">
            <a:solidFill>
              <a:srgbClr val="990033"/>
            </a:solidFill>
            <a:round/>
            <a:headEnd type="triangle" w="med" len="med"/>
            <a:tailEnd/>
          </a:ln>
          <a:effectLst/>
        </p:spPr>
        <p:txBody>
          <a:bodyPr lIns="0" tIns="0" rIns="0" bIns="0"/>
          <a:lstStyle/>
          <a:p>
            <a:endParaRPr lang="en-US"/>
          </a:p>
        </p:txBody>
      </p:sp>
      <p:sp>
        <p:nvSpPr>
          <p:cNvPr id="431132" name="Line 28"/>
          <p:cNvSpPr>
            <a:spLocks noChangeShapeType="1"/>
          </p:cNvSpPr>
          <p:nvPr/>
        </p:nvSpPr>
        <p:spPr bwMode="auto">
          <a:xfrm>
            <a:off x="3240088" y="4079875"/>
            <a:ext cx="1403350" cy="252413"/>
          </a:xfrm>
          <a:prstGeom prst="line">
            <a:avLst/>
          </a:prstGeom>
          <a:noFill/>
          <a:ln w="9525">
            <a:solidFill>
              <a:srgbClr val="990033"/>
            </a:solidFill>
            <a:round/>
            <a:headEnd type="triangle" w="med" len="med"/>
            <a:tailEnd/>
          </a:ln>
          <a:effectLst/>
        </p:spPr>
        <p:txBody>
          <a:bodyPr lIns="0" tIns="0" rIns="0" bIns="0"/>
          <a:lstStyle/>
          <a:p>
            <a:endParaRPr lang="en-US"/>
          </a:p>
        </p:txBody>
      </p:sp>
      <p:sp>
        <p:nvSpPr>
          <p:cNvPr id="431133" name="Line 29"/>
          <p:cNvSpPr>
            <a:spLocks noChangeShapeType="1"/>
          </p:cNvSpPr>
          <p:nvPr/>
        </p:nvSpPr>
        <p:spPr bwMode="auto">
          <a:xfrm>
            <a:off x="4284667" y="5268915"/>
            <a:ext cx="358775" cy="71437"/>
          </a:xfrm>
          <a:prstGeom prst="line">
            <a:avLst/>
          </a:prstGeom>
          <a:noFill/>
          <a:ln w="9525">
            <a:solidFill>
              <a:srgbClr val="990033"/>
            </a:solidFill>
            <a:round/>
            <a:headEnd type="triangle" w="med" len="med"/>
            <a:tailEnd/>
          </a:ln>
          <a:effectLst/>
        </p:spPr>
        <p:txBody>
          <a:bodyPr lIns="0" tIns="0" rIns="0" bIns="0"/>
          <a:lstStyle/>
          <a:p>
            <a:endParaRPr lang="en-US"/>
          </a:p>
        </p:txBody>
      </p:sp>
      <p:sp>
        <p:nvSpPr>
          <p:cNvPr id="2" name="Date Placeholder 1"/>
          <p:cNvSpPr>
            <a:spLocks noGrp="1"/>
          </p:cNvSpPr>
          <p:nvPr>
            <p:ph type="dt" sz="half" idx="15"/>
          </p:nvPr>
        </p:nvSpPr>
        <p:spPr/>
        <p:txBody>
          <a:bodyPr/>
          <a:lstStyle/>
          <a:p>
            <a:fld id="{4F4E9B78-5E62-478F-8032-1157D983CD56}"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38</a:t>
            </a:fld>
            <a:endParaRPr lang="de-DE"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smtClean="0"/>
              <a:t>Testing and maintenance</a:t>
            </a:r>
            <a:br>
              <a:rPr lang="en-US" smtClean="0"/>
            </a:br>
            <a:r>
              <a:rPr lang="en-US" smtClean="0">
                <a:solidFill>
                  <a:schemeClr val="accent1"/>
                </a:solidFill>
              </a:rPr>
              <a:t>Tool support</a:t>
            </a:r>
          </a:p>
        </p:txBody>
      </p:sp>
      <p:sp>
        <p:nvSpPr>
          <p:cNvPr id="432131" name="Rectangle 3"/>
          <p:cNvSpPr>
            <a:spLocks noGrp="1" noChangeArrowheads="1"/>
          </p:cNvSpPr>
          <p:nvPr>
            <p:ph type="body" idx="4294967295"/>
          </p:nvPr>
        </p:nvSpPr>
        <p:spPr>
          <a:xfrm>
            <a:off x="4643438" y="1371600"/>
            <a:ext cx="3960812" cy="4608512"/>
          </a:xfrm>
        </p:spPr>
        <p:txBody>
          <a:bodyPr>
            <a:normAutofit/>
          </a:bodyPr>
          <a:lstStyle/>
          <a:p>
            <a:pPr>
              <a:buFont typeface="Wingdings" pitchFamily="2" charset="2"/>
              <a:buNone/>
            </a:pPr>
            <a:r>
              <a:rPr lang="en-US" sz="1600" b="1" dirty="0" smtClean="0">
                <a:solidFill>
                  <a:schemeClr val="tx2"/>
                </a:solidFill>
              </a:rPr>
              <a:t>Software replaces </a:t>
            </a:r>
            <a:r>
              <a:rPr lang="en-US" sz="1600" b="1" dirty="0" err="1" smtClean="0">
                <a:solidFill>
                  <a:schemeClr val="tx2"/>
                </a:solidFill>
              </a:rPr>
              <a:t>multimeter</a:t>
            </a:r>
            <a:endParaRPr lang="en-US" sz="1600" b="1" dirty="0" smtClean="0">
              <a:solidFill>
                <a:schemeClr val="tx2"/>
              </a:solidFill>
            </a:endParaRPr>
          </a:p>
          <a:p>
            <a:r>
              <a:rPr lang="en-US" sz="1600" dirty="0" smtClean="0"/>
              <a:t>Intelligent software for the </a:t>
            </a:r>
            <a:r>
              <a:rPr lang="en-US" sz="1600" dirty="0" smtClean="0">
                <a:solidFill>
                  <a:schemeClr val="tx1"/>
                </a:solidFill>
              </a:rPr>
              <a:t>collection,</a:t>
            </a:r>
            <a:r>
              <a:rPr lang="en-US" sz="1600" dirty="0" smtClean="0"/>
              <a:t> display and evaluation of sampled value streams</a:t>
            </a:r>
          </a:p>
          <a:p>
            <a:pPr lvl="1"/>
            <a:r>
              <a:rPr lang="en-US" sz="1600" dirty="0" smtClean="0"/>
              <a:t>Oscilloscope display of V/I values</a:t>
            </a:r>
          </a:p>
          <a:p>
            <a:pPr lvl="1"/>
            <a:r>
              <a:rPr lang="en-US" sz="1600" dirty="0" err="1" smtClean="0"/>
              <a:t>Phasor</a:t>
            </a:r>
            <a:r>
              <a:rPr lang="en-US" sz="1600" dirty="0" smtClean="0"/>
              <a:t> diagram</a:t>
            </a:r>
          </a:p>
          <a:p>
            <a:pPr lvl="1"/>
            <a:r>
              <a:rPr lang="en-US" sz="1600" dirty="0" smtClean="0"/>
              <a:t>Quality information of all values</a:t>
            </a:r>
          </a:p>
          <a:p>
            <a:r>
              <a:rPr lang="en-US" sz="1600" dirty="0" smtClean="0"/>
              <a:t>Built-in diagnostic functions in sensors, merging units and IEDs for supervision of:</a:t>
            </a:r>
          </a:p>
          <a:p>
            <a:pPr lvl="1"/>
            <a:r>
              <a:rPr lang="en-US" sz="1600" dirty="0" smtClean="0"/>
              <a:t>Device health status</a:t>
            </a:r>
          </a:p>
          <a:p>
            <a:pPr lvl="1"/>
            <a:r>
              <a:rPr lang="en-US" sz="1600" dirty="0" smtClean="0"/>
              <a:t>Connections</a:t>
            </a:r>
          </a:p>
          <a:p>
            <a:pPr lvl="1"/>
            <a:r>
              <a:rPr lang="en-US" sz="1600" dirty="0" smtClean="0"/>
              <a:t>Time synchronization</a:t>
            </a:r>
          </a:p>
          <a:p>
            <a:pPr lvl="1"/>
            <a:r>
              <a:rPr lang="en-US" sz="1600" dirty="0" smtClean="0"/>
              <a:t>Quality of samples and telegrams</a:t>
            </a:r>
          </a:p>
        </p:txBody>
      </p:sp>
      <p:pic>
        <p:nvPicPr>
          <p:cNvPr id="432132" name="Picture 5" descr="Monitoring_Tool"/>
          <p:cNvPicPr>
            <a:picLocks noChangeAspect="1" noChangeArrowheads="1"/>
          </p:cNvPicPr>
          <p:nvPr/>
        </p:nvPicPr>
        <p:blipFill>
          <a:blip r:embed="rId3"/>
          <a:srcRect r="1994" b="8594"/>
          <a:stretch>
            <a:fillRect/>
          </a:stretch>
        </p:blipFill>
        <p:spPr bwMode="auto">
          <a:xfrm>
            <a:off x="1482729" y="3816349"/>
            <a:ext cx="3025775" cy="2163762"/>
          </a:xfrm>
          <a:prstGeom prst="rect">
            <a:avLst/>
          </a:prstGeom>
          <a:noFill/>
          <a:ln w="9525">
            <a:noFill/>
            <a:miter lim="800000"/>
            <a:headEnd/>
            <a:tailEnd/>
          </a:ln>
        </p:spPr>
      </p:pic>
      <p:pic>
        <p:nvPicPr>
          <p:cNvPr id="432133" name="Picture 5" descr="ITT 9-2"/>
          <p:cNvPicPr>
            <a:picLocks noChangeAspect="1" noChangeArrowheads="1"/>
          </p:cNvPicPr>
          <p:nvPr/>
        </p:nvPicPr>
        <p:blipFill>
          <a:blip r:embed="rId4"/>
          <a:srcRect/>
          <a:stretch>
            <a:fillRect/>
          </a:stretch>
        </p:blipFill>
        <p:spPr bwMode="auto">
          <a:xfrm>
            <a:off x="1482729" y="1371600"/>
            <a:ext cx="3025775" cy="2201862"/>
          </a:xfrm>
          <a:prstGeom prst="rect">
            <a:avLst/>
          </a:prstGeom>
          <a:noFill/>
        </p:spPr>
      </p:pic>
      <p:sp>
        <p:nvSpPr>
          <p:cNvPr id="2" name="Date Placeholder 1"/>
          <p:cNvSpPr>
            <a:spLocks noGrp="1"/>
          </p:cNvSpPr>
          <p:nvPr>
            <p:ph type="dt" sz="half" idx="15"/>
          </p:nvPr>
        </p:nvSpPr>
        <p:spPr/>
        <p:txBody>
          <a:bodyPr/>
          <a:lstStyle/>
          <a:p>
            <a:fld id="{BB36E7CA-C311-442E-BB90-80472D3F707F}"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39</a:t>
            </a:fld>
            <a:endParaRPr lang="de-DE"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Presenter</a:t>
            </a:r>
            <a:endParaRPr lang="en-US" dirty="0"/>
          </a:p>
        </p:txBody>
      </p:sp>
      <p:sp>
        <p:nvSpPr>
          <p:cNvPr id="16" name="Content Placeholder 15"/>
          <p:cNvSpPr>
            <a:spLocks noGrp="1"/>
          </p:cNvSpPr>
          <p:nvPr>
            <p:ph sz="half" idx="2"/>
          </p:nvPr>
        </p:nvSpPr>
        <p:spPr/>
        <p:txBody>
          <a:bodyPr>
            <a:normAutofit/>
          </a:bodyPr>
          <a:lstStyle/>
          <a:p>
            <a:pPr algn="just">
              <a:buNone/>
            </a:pPr>
            <a:r>
              <a:rPr lang="en-US" dirty="0" smtClean="0"/>
              <a:t>	Alejandro </a:t>
            </a:r>
            <a:r>
              <a:rPr lang="en-US" dirty="0" err="1" smtClean="0"/>
              <a:t>Schnakofsky</a:t>
            </a:r>
            <a:r>
              <a:rPr lang="en-US" dirty="0" smtClean="0"/>
              <a:t> graduated from Florida International University in Miami, FL with a BS in Electrical Engineering. During his studies he conducted research in the field of digital relays and centralization of protection functions within the substation (multi object protection systems).</a:t>
            </a:r>
          </a:p>
          <a:p>
            <a:pPr algn="just">
              <a:buNone/>
            </a:pPr>
            <a:r>
              <a:rPr lang="en-US" dirty="0" smtClean="0"/>
              <a:t>	In 2002 Alejandro joined </a:t>
            </a:r>
            <a:r>
              <a:rPr lang="en-US" dirty="0" err="1" smtClean="0"/>
              <a:t>Bussiere</a:t>
            </a:r>
            <a:r>
              <a:rPr lang="en-US" dirty="0" smtClean="0"/>
              <a:t> Communications were he engineered, deployed and tested Ethernet networks.</a:t>
            </a:r>
          </a:p>
          <a:p>
            <a:pPr algn="just">
              <a:buNone/>
            </a:pPr>
            <a:r>
              <a:rPr lang="en-US" dirty="0" smtClean="0"/>
              <a:t>	In 2005 he joined ABB Inc. were he has contributed in a variety of roles from Application Engineering to Management. </a:t>
            </a:r>
          </a:p>
          <a:p>
            <a:pPr algn="just">
              <a:buNone/>
            </a:pPr>
            <a:r>
              <a:rPr lang="en-US" dirty="0" smtClean="0"/>
              <a:t>	Alejandro is now global lead product manager for ABB’s bay level products business.</a:t>
            </a:r>
          </a:p>
          <a:p>
            <a:pPr>
              <a:buNone/>
            </a:pPr>
            <a:endParaRPr lang="en-US" dirty="0"/>
          </a:p>
        </p:txBody>
      </p:sp>
      <p:sp>
        <p:nvSpPr>
          <p:cNvPr id="6" name="Datumsplatzhalter 5"/>
          <p:cNvSpPr>
            <a:spLocks noGrp="1"/>
          </p:cNvSpPr>
          <p:nvPr>
            <p:ph type="dt" sz="half" idx="12"/>
          </p:nvPr>
        </p:nvSpPr>
        <p:spPr/>
        <p:txBody>
          <a:bodyPr/>
          <a:lstStyle/>
          <a:p>
            <a:fld id="{F85F87E6-6901-45BB-91D2-029073E4FD9D}" type="datetime4">
              <a:rPr lang="en-US" smtClean="0"/>
              <a:pPr/>
              <a:t>August 7, 2014</a:t>
            </a:fld>
            <a:endParaRPr lang="de-DE" dirty="0"/>
          </a:p>
        </p:txBody>
      </p:sp>
      <p:sp>
        <p:nvSpPr>
          <p:cNvPr id="7" name="Foliennummernplatzhalter 6"/>
          <p:cNvSpPr>
            <a:spLocks noGrp="1"/>
          </p:cNvSpPr>
          <p:nvPr>
            <p:ph type="sldNum" sz="quarter" idx="13"/>
          </p:nvPr>
        </p:nvSpPr>
        <p:spPr/>
        <p:txBody>
          <a:bodyPr/>
          <a:lstStyle/>
          <a:p>
            <a:r>
              <a:rPr lang="de-DE" smtClean="0"/>
              <a:t>| Slide </a:t>
            </a:r>
            <a:fld id="{CF363E95-653D-48D7-8EB0-A81FED805B5F}" type="slidenum">
              <a:rPr lang="de-DE" smtClean="0"/>
              <a:pPr/>
              <a:t>4</a:t>
            </a:fld>
            <a:endParaRPr lang="de-DE" dirty="0"/>
          </a:p>
        </p:txBody>
      </p:sp>
      <p:pic>
        <p:nvPicPr>
          <p:cNvPr id="11" name="Picture 10" descr="Schnakofsky.JPG"/>
          <p:cNvPicPr>
            <a:picLocks noChangeAspect="1"/>
          </p:cNvPicPr>
          <p:nvPr/>
        </p:nvPicPr>
        <p:blipFill>
          <a:blip r:embed="rId4"/>
          <a:srcRect l="7037" t="13333" r="11481" b="10417"/>
          <a:stretch>
            <a:fillRect/>
          </a:stretch>
        </p:blipFill>
        <p:spPr>
          <a:xfrm>
            <a:off x="215900" y="1898387"/>
            <a:ext cx="1186704" cy="148109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74446" y="3429000"/>
            <a:ext cx="1425755" cy="473514"/>
          </a:xfrm>
          <a:prstGeom prst="rect">
            <a:avLst/>
          </a:prstGeom>
        </p:spPr>
        <p:txBody>
          <a:bodyPr vert="horz" wrap="square" lIns="0" tIns="0" rIns="0" bIns="0" rtlCol="0">
            <a:normAutofit/>
          </a:bodyPr>
          <a:lstStyle/>
          <a:p>
            <a:pPr>
              <a:buClr>
                <a:schemeClr val="tx2"/>
              </a:buClr>
              <a:buSzPct val="70000"/>
            </a:pPr>
            <a:r>
              <a:rPr lang="en-US" sz="1400" b="1" dirty="0">
                <a:latin typeface="Arial" pitchFamily="34" charset="0"/>
                <a:cs typeface="Arial" pitchFamily="34" charset="0"/>
              </a:rPr>
              <a:t>Alejandro</a:t>
            </a:r>
          </a:p>
          <a:p>
            <a:pPr>
              <a:buClr>
                <a:schemeClr val="tx2"/>
              </a:buClr>
              <a:buSzPct val="70000"/>
            </a:pPr>
            <a:r>
              <a:rPr lang="en-US" sz="1400" b="1" dirty="0" err="1">
                <a:latin typeface="Arial" pitchFamily="34" charset="0"/>
                <a:cs typeface="Arial" pitchFamily="34" charset="0"/>
              </a:rPr>
              <a:t>Schnakofsky</a:t>
            </a:r>
            <a:endParaRPr lang="en-US" sz="1400" b="1" dirty="0">
              <a:latin typeface="Arial" pitchFamily="34" charset="0"/>
              <a:cs typeface="Arial" pitchFamily="34" charset="0"/>
            </a:endParaRPr>
          </a:p>
        </p:txBody>
      </p:sp>
      <p:sp>
        <p:nvSpPr>
          <p:cNvPr id="13" name="Footer Placeholder 12"/>
          <p:cNvSpPr>
            <a:spLocks noGrp="1"/>
          </p:cNvSpPr>
          <p:nvPr>
            <p:ph type="ftr" sz="quarter" idx="14"/>
          </p:nvPr>
        </p:nvSpPr>
        <p:spPr>
          <a:xfrm>
            <a:off x="215900" y="5668748"/>
            <a:ext cx="1260474" cy="547687"/>
          </a:xfrm>
        </p:spPr>
        <p:txBody>
          <a:bodyPr/>
          <a:lstStyle/>
          <a:p>
            <a:r>
              <a:rPr lang="en-US" dirty="0" smtClean="0"/>
              <a:t>© ABB Group</a:t>
            </a:r>
          </a:p>
        </p:txBody>
      </p:sp>
    </p:spTree>
    <p:custDataLst>
      <p:tags r:id="rId1"/>
    </p:custDataLst>
    <p:extLst>
      <p:ext uri="{BB962C8B-B14F-4D97-AF65-F5344CB8AC3E}">
        <p14:creationId xmlns:p14="http://schemas.microsoft.com/office/powerpoint/2010/main" val="831814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dirty="0" smtClean="0"/>
              <a:t>Benefits against conventional technology </a:t>
            </a:r>
            <a:br>
              <a:rPr lang="en-US" dirty="0" smtClean="0"/>
            </a:br>
            <a:r>
              <a:rPr lang="en-US" dirty="0" smtClean="0">
                <a:solidFill>
                  <a:schemeClr val="accent1"/>
                </a:solidFill>
              </a:rPr>
              <a:t>Process bus</a:t>
            </a:r>
          </a:p>
        </p:txBody>
      </p:sp>
      <p:sp>
        <p:nvSpPr>
          <p:cNvPr id="438275" name="Rectangle 3"/>
          <p:cNvSpPr>
            <a:spLocks noGrp="1" noChangeArrowheads="1"/>
          </p:cNvSpPr>
          <p:nvPr>
            <p:ph type="body" idx="1"/>
          </p:nvPr>
        </p:nvSpPr>
        <p:spPr>
          <a:xfrm>
            <a:off x="4500567" y="1295400"/>
            <a:ext cx="3671887" cy="4860925"/>
          </a:xfrm>
        </p:spPr>
        <p:txBody>
          <a:bodyPr>
            <a:normAutofit lnSpcReduction="10000"/>
          </a:bodyPr>
          <a:lstStyle/>
          <a:p>
            <a:pPr marL="0" indent="0">
              <a:buFont typeface="Wingdings" pitchFamily="2" charset="2"/>
              <a:buNone/>
            </a:pPr>
            <a:r>
              <a:rPr lang="en-US" sz="1600" smtClean="0">
                <a:solidFill>
                  <a:schemeClr val="tx2"/>
                </a:solidFill>
              </a:rPr>
              <a:t>Increased operational safety</a:t>
            </a:r>
          </a:p>
          <a:p>
            <a:pPr marL="361950" lvl="1" indent="-180975"/>
            <a:r>
              <a:rPr lang="en-US" sz="1600" smtClean="0"/>
              <a:t>Handling of CT and VT circuits is obsolete</a:t>
            </a:r>
          </a:p>
          <a:p>
            <a:pPr marL="361950" lvl="1" indent="-180975"/>
            <a:r>
              <a:rPr lang="en-US" sz="1600" smtClean="0"/>
              <a:t>Isolation from process </a:t>
            </a:r>
          </a:p>
          <a:p>
            <a:pPr marL="0" indent="0">
              <a:buFont typeface="Wingdings" pitchFamily="2" charset="2"/>
              <a:buNone/>
            </a:pPr>
            <a:r>
              <a:rPr lang="en-US" sz="1600" smtClean="0">
                <a:solidFill>
                  <a:schemeClr val="tx2"/>
                </a:solidFill>
              </a:rPr>
              <a:t>Reduced life cycle costs</a:t>
            </a:r>
          </a:p>
          <a:p>
            <a:pPr marL="361950" lvl="1" indent="-180975"/>
            <a:r>
              <a:rPr lang="en-US" sz="1600" smtClean="0"/>
              <a:t>Permanent real-time system supervision increases system availability by increasing maintenance cycles and reducing outage times</a:t>
            </a:r>
          </a:p>
          <a:p>
            <a:pPr marL="0" indent="0">
              <a:buFont typeface="Wingdings" pitchFamily="2" charset="2"/>
              <a:buNone/>
            </a:pPr>
            <a:r>
              <a:rPr lang="en-US" sz="1600" smtClean="0">
                <a:solidFill>
                  <a:schemeClr val="tx2"/>
                </a:solidFill>
              </a:rPr>
              <a:t>Reduced copper cabling</a:t>
            </a:r>
          </a:p>
          <a:p>
            <a:pPr marL="361950" lvl="1" indent="-180975"/>
            <a:r>
              <a:rPr lang="en-US" sz="1600" smtClean="0"/>
              <a:t>By replacing parallel copper wires with optical process bus</a:t>
            </a:r>
          </a:p>
          <a:p>
            <a:pPr marL="0" indent="0">
              <a:buFont typeface="Wingdings" pitchFamily="2" charset="2"/>
              <a:buNone/>
            </a:pPr>
            <a:r>
              <a:rPr lang="en-US" sz="1600" smtClean="0">
                <a:solidFill>
                  <a:schemeClr val="tx2"/>
                </a:solidFill>
              </a:rPr>
              <a:t>Future-proof interoperable design</a:t>
            </a:r>
          </a:p>
          <a:p>
            <a:pPr marL="361950" lvl="1" indent="-180975"/>
            <a:r>
              <a:rPr lang="en-US" sz="1600" smtClean="0"/>
              <a:t>By applying the established IEC 61850 standard</a:t>
            </a:r>
          </a:p>
        </p:txBody>
      </p:sp>
      <p:pic>
        <p:nvPicPr>
          <p:cNvPr id="438276" name="Picture 4" descr="00769552_2_small"/>
          <p:cNvPicPr>
            <a:picLocks noChangeAspect="1" noChangeArrowheads="1"/>
          </p:cNvPicPr>
          <p:nvPr/>
        </p:nvPicPr>
        <p:blipFill>
          <a:blip r:embed="rId3"/>
          <a:srcRect/>
          <a:stretch>
            <a:fillRect/>
          </a:stretch>
        </p:blipFill>
        <p:spPr bwMode="auto">
          <a:xfrm>
            <a:off x="1439867" y="1295400"/>
            <a:ext cx="3068637" cy="4608512"/>
          </a:xfrm>
          <a:prstGeom prst="rect">
            <a:avLst/>
          </a:prstGeom>
          <a:noFill/>
        </p:spPr>
      </p:pic>
      <p:sp>
        <p:nvSpPr>
          <p:cNvPr id="2" name="Date Placeholder 1"/>
          <p:cNvSpPr>
            <a:spLocks noGrp="1"/>
          </p:cNvSpPr>
          <p:nvPr>
            <p:ph type="dt" sz="half" idx="15"/>
          </p:nvPr>
        </p:nvSpPr>
        <p:spPr/>
        <p:txBody>
          <a:bodyPr/>
          <a:lstStyle/>
          <a:p>
            <a:fld id="{F9EF8704-9030-4971-BFF9-AD7211F6F6B8}"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40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8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8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82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82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82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827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SI Relion family_new.jpg"/>
          <p:cNvPicPr>
            <a:picLocks noGrp="1" noChangeAspect="1"/>
          </p:cNvPicPr>
          <p:nvPr>
            <p:ph sz="half" idx="10"/>
          </p:nvPr>
        </p:nvPicPr>
        <p:blipFill>
          <a:blip r:embed="rId2"/>
          <a:stretch>
            <a:fillRect/>
          </a:stretch>
        </p:blipFill>
        <p:spPr>
          <a:xfrm>
            <a:off x="2442982" y="3299775"/>
            <a:ext cx="4186421" cy="2928076"/>
          </a:xfrm>
        </p:spPr>
      </p:pic>
      <p:sp>
        <p:nvSpPr>
          <p:cNvPr id="2" name="Content Placeholder 1"/>
          <p:cNvSpPr>
            <a:spLocks noGrp="1"/>
          </p:cNvSpPr>
          <p:nvPr>
            <p:ph sz="half" idx="2"/>
          </p:nvPr>
        </p:nvSpPr>
        <p:spPr>
          <a:xfrm>
            <a:off x="1366838" y="1371600"/>
            <a:ext cx="6481762" cy="2232025"/>
          </a:xfrm>
        </p:spPr>
        <p:txBody>
          <a:bodyPr>
            <a:normAutofit/>
          </a:bodyPr>
          <a:lstStyle/>
          <a:p>
            <a:pPr marL="0" lvl="0" indent="0">
              <a:spcBef>
                <a:spcPts val="0"/>
              </a:spcBef>
            </a:pPr>
            <a:r>
              <a:rPr lang="en-US" sz="2200" b="1" dirty="0" err="1" smtClean="0">
                <a:solidFill>
                  <a:schemeClr val="accent1"/>
                </a:solidFill>
              </a:rPr>
              <a:t>Relion</a:t>
            </a:r>
            <a:r>
              <a:rPr lang="en-US" sz="2200" dirty="0" smtClean="0">
                <a:solidFill>
                  <a:schemeClr val="accent1"/>
                </a:solidFill>
              </a:rPr>
              <a:t>. Thinking beyond the box.</a:t>
            </a:r>
            <a:r>
              <a:rPr lang="en-US" sz="2200" b="1" baseline="30000" dirty="0" smtClean="0">
                <a:solidFill>
                  <a:schemeClr val="accent1"/>
                </a:solidFill>
              </a:rPr>
              <a:t> </a:t>
            </a:r>
          </a:p>
          <a:p>
            <a:pPr marL="0" lvl="0" indent="0">
              <a:spcBef>
                <a:spcPts val="0"/>
              </a:spcBef>
            </a:pPr>
            <a:endParaRPr lang="en-US" sz="400" b="1" baseline="30000" dirty="0" smtClean="0">
              <a:solidFill>
                <a:srgbClr val="BF4500"/>
              </a:solidFill>
            </a:endParaRPr>
          </a:p>
          <a:p>
            <a:pPr marL="0" lvl="0" indent="0">
              <a:spcBef>
                <a:spcPts val="0"/>
              </a:spcBef>
            </a:pPr>
            <a:r>
              <a:rPr lang="en-US" sz="1700" dirty="0" smtClean="0"/>
              <a:t>Designed to seamlessly consolidate functions, </a:t>
            </a:r>
            <a:r>
              <a:rPr lang="en-US" sz="1700" dirty="0" err="1" smtClean="0"/>
              <a:t>Relion</a:t>
            </a:r>
            <a:r>
              <a:rPr lang="en-US" sz="1700" dirty="0" smtClean="0"/>
              <a:t> relays are smarter, more flexible and more adaptable. Easy to integrate and with an extensive function library, the </a:t>
            </a:r>
            <a:r>
              <a:rPr lang="en-US" sz="1700" dirty="0" err="1" smtClean="0"/>
              <a:t>Relion</a:t>
            </a:r>
            <a:r>
              <a:rPr lang="en-US" sz="1700" dirty="0" smtClean="0"/>
              <a:t> family of protection and control delivers advanced functionality and improved performance. </a:t>
            </a:r>
          </a:p>
          <a:p>
            <a:endParaRPr lang="en-US" dirty="0"/>
          </a:p>
        </p:txBody>
      </p:sp>
      <p:sp>
        <p:nvSpPr>
          <p:cNvPr id="5" name="Title 4"/>
          <p:cNvSpPr>
            <a:spLocks noGrp="1"/>
          </p:cNvSpPr>
          <p:nvPr>
            <p:ph type="title"/>
          </p:nvPr>
        </p:nvSpPr>
        <p:spPr/>
        <p:txBody>
          <a:bodyPr/>
          <a:lstStyle/>
          <a:p>
            <a:r>
              <a:rPr lang="en-US" sz="2600" dirty="0" smtClean="0"/>
              <a:t>This webinar brought to you by the </a:t>
            </a:r>
            <a:r>
              <a:rPr lang="en-US" sz="2600" dirty="0" err="1" smtClean="0"/>
              <a:t>Relion</a:t>
            </a:r>
            <a:r>
              <a:rPr lang="en-US" sz="2600" baseline="30000" dirty="0" smtClean="0"/>
              <a:t>® </a:t>
            </a:r>
            <a:r>
              <a:rPr lang="en-US" sz="2600" dirty="0" smtClean="0"/>
              <a:t>product family </a:t>
            </a:r>
            <a:endParaRPr lang="en-US" sz="2600" dirty="0"/>
          </a:p>
        </p:txBody>
      </p:sp>
      <p:sp>
        <p:nvSpPr>
          <p:cNvPr id="6" name="Subtitle 5"/>
          <p:cNvSpPr>
            <a:spLocks noGrp="1"/>
          </p:cNvSpPr>
          <p:nvPr>
            <p:ph type="subTitle" idx="1"/>
          </p:nvPr>
        </p:nvSpPr>
        <p:spPr>
          <a:xfrm>
            <a:off x="0" y="767343"/>
            <a:ext cx="9144000" cy="467099"/>
          </a:xfrm>
        </p:spPr>
        <p:txBody>
          <a:bodyPr>
            <a:normAutofit/>
          </a:bodyPr>
          <a:lstStyle/>
          <a:p>
            <a:r>
              <a:rPr lang="en-US" sz="2600" dirty="0" smtClean="0"/>
              <a:t>Advanced protection and control IEDs from ABB</a:t>
            </a:r>
            <a:endParaRPr lang="en-US" sz="2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0" y="1965960"/>
            <a:ext cx="8153400" cy="3063240"/>
          </a:xfrm>
        </p:spPr>
        <p:txBody>
          <a:bodyPr>
            <a:normAutofit/>
          </a:bodyPr>
          <a:lstStyle/>
          <a:p>
            <a:pPr marL="0" indent="0">
              <a:spcBef>
                <a:spcPts val="0"/>
              </a:spcBef>
            </a:pPr>
            <a:r>
              <a:rPr lang="en-US" sz="2200" b="1" dirty="0">
                <a:solidFill>
                  <a:schemeClr val="accent1"/>
                </a:solidFill>
              </a:rPr>
              <a:t> </a:t>
            </a:r>
            <a:endParaRPr lang="en-US" sz="1700" dirty="0"/>
          </a:p>
          <a:p>
            <a:pPr marL="285750" indent="-285750">
              <a:buFont typeface="Arial" panose="020B0604020202020204" pitchFamily="34" charset="0"/>
              <a:buChar char="•"/>
            </a:pPr>
            <a:r>
              <a:rPr lang="en-US" b="1" dirty="0" err="1" smtClean="0"/>
              <a:t>Relion</a:t>
            </a:r>
            <a:r>
              <a:rPr lang="en-US" b="1" dirty="0" smtClean="0"/>
              <a:t> Series Relays </a:t>
            </a:r>
            <a:r>
              <a:rPr lang="en-US" dirty="0" smtClean="0"/>
              <a:t>– Advanced flexible platform for protection and control</a:t>
            </a:r>
          </a:p>
          <a:p>
            <a:pPr marL="285750" indent="-285750">
              <a:buFont typeface="Arial" panose="020B0604020202020204" pitchFamily="34" charset="0"/>
              <a:buChar char="•"/>
            </a:pPr>
            <a:r>
              <a:rPr lang="en-US" b="1" dirty="0" smtClean="0"/>
              <a:t>RTU 500 Series </a:t>
            </a:r>
            <a:r>
              <a:rPr lang="en-US" dirty="0" smtClean="0"/>
              <a:t>– Proven, powerful and open architecture</a:t>
            </a:r>
          </a:p>
          <a:p>
            <a:pPr marL="285750" indent="-285750">
              <a:buFont typeface="Arial" panose="020B0604020202020204" pitchFamily="34" charset="0"/>
              <a:buChar char="•"/>
            </a:pPr>
            <a:r>
              <a:rPr lang="en-US" b="1" dirty="0" err="1" smtClean="0"/>
              <a:t>MicroSCADA</a:t>
            </a:r>
            <a:r>
              <a:rPr lang="en-US" dirty="0" smtClean="0"/>
              <a:t> -  Advanced control and applications</a:t>
            </a:r>
          </a:p>
          <a:p>
            <a:pPr marL="285750" indent="-285750">
              <a:buFont typeface="Arial" panose="020B0604020202020204" pitchFamily="34" charset="0"/>
              <a:buChar char="•"/>
            </a:pPr>
            <a:r>
              <a:rPr lang="en-US" b="1" dirty="0" err="1" smtClean="0"/>
              <a:t>Tropos</a:t>
            </a:r>
            <a:r>
              <a:rPr lang="en-US" dirty="0" smtClean="0"/>
              <a:t> – Secure, robust, high speed wireless solutions</a:t>
            </a:r>
            <a:endParaRPr lang="en-US" dirty="0"/>
          </a:p>
        </p:txBody>
      </p:sp>
      <p:sp>
        <p:nvSpPr>
          <p:cNvPr id="5" name="Title 4"/>
          <p:cNvSpPr>
            <a:spLocks noGrp="1"/>
          </p:cNvSpPr>
          <p:nvPr>
            <p:ph type="title"/>
          </p:nvPr>
        </p:nvSpPr>
        <p:spPr/>
        <p:txBody>
          <a:bodyPr/>
          <a:lstStyle/>
          <a:p>
            <a:r>
              <a:rPr lang="en-US" sz="2000" dirty="0"/>
              <a:t>This webinar brought to you by</a:t>
            </a:r>
            <a:r>
              <a:rPr lang="en-US" sz="2600" dirty="0"/>
              <a:t>:</a:t>
            </a:r>
            <a:br>
              <a:rPr lang="en-US" sz="2600" dirty="0"/>
            </a:br>
            <a:r>
              <a:rPr lang="en-US" sz="2600" dirty="0"/>
              <a:t>ABB Power Systems Automation and Communication</a:t>
            </a:r>
            <a:br>
              <a:rPr lang="en-US" sz="2600" dirty="0"/>
            </a:br>
            <a:endParaRPr lang="en-US" sz="2600" dirty="0"/>
          </a:p>
        </p:txBody>
      </p:sp>
      <p:sp>
        <p:nvSpPr>
          <p:cNvPr id="3" name="Content Placeholder 2"/>
          <p:cNvSpPr>
            <a:spLocks noGrp="1"/>
          </p:cNvSpPr>
          <p:nvPr>
            <p:ph sz="half" idx="10"/>
          </p:nvPr>
        </p:nvSpPr>
        <p:spPr/>
        <p:txBody>
          <a:bodyPr/>
          <a:lstStyle/>
          <a:p>
            <a:endParaRPr lang="en-US" dirty="0" smtClean="0"/>
          </a:p>
          <a:p>
            <a:endParaRPr lang="en-US" dirty="0"/>
          </a:p>
          <a:p>
            <a:pPr marL="0" indent="0">
              <a:buNone/>
            </a:pPr>
            <a:r>
              <a:rPr lang="en-US" b="1" i="1" dirty="0" smtClean="0"/>
              <a:t>We combine innovative, flexible and open products with engineering and project services to help our customers address their challenges.</a:t>
            </a:r>
            <a:endParaRPr lang="en-US" b="1" i="1" dirty="0"/>
          </a:p>
        </p:txBody>
      </p:sp>
    </p:spTree>
    <p:extLst>
      <p:ext uri="{BB962C8B-B14F-4D97-AF65-F5344CB8AC3E}">
        <p14:creationId xmlns:p14="http://schemas.microsoft.com/office/powerpoint/2010/main" val="3548846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1600" b="1" dirty="0" smtClean="0">
              <a:solidFill>
                <a:srgbClr val="9A2801"/>
              </a:solidFill>
            </a:endParaRPr>
          </a:p>
          <a:p>
            <a:pPr algn="ctr">
              <a:buNone/>
            </a:pPr>
            <a:r>
              <a:rPr lang="en-US" sz="2800" b="1" dirty="0" smtClean="0">
                <a:solidFill>
                  <a:schemeClr val="accent1"/>
                </a:solidFill>
              </a:rPr>
              <a:t>Thank you for your participation</a:t>
            </a:r>
          </a:p>
          <a:p>
            <a:pPr marL="0" indent="0" algn="ctr">
              <a:spcBef>
                <a:spcPts val="0"/>
              </a:spcBef>
              <a:buNone/>
            </a:pPr>
            <a:endParaRPr lang="en-US" dirty="0" smtClean="0"/>
          </a:p>
          <a:p>
            <a:pPr marL="0" indent="0" algn="ctr">
              <a:spcBef>
                <a:spcPts val="600"/>
              </a:spcBef>
              <a:buNone/>
            </a:pPr>
            <a:r>
              <a:rPr lang="en-US" dirty="0" smtClean="0"/>
              <a:t>Shortly, you will receive a link to an archive of this presentation.</a:t>
            </a:r>
          </a:p>
          <a:p>
            <a:pPr marL="0" indent="0" algn="ctr">
              <a:spcBef>
                <a:spcPts val="600"/>
              </a:spcBef>
              <a:buNone/>
            </a:pPr>
            <a:r>
              <a:rPr lang="en-US" dirty="0" smtClean="0"/>
              <a:t>To view a schedule of remaining webinars in this series, or for more </a:t>
            </a:r>
          </a:p>
          <a:p>
            <a:pPr marL="0" indent="0" algn="ctr">
              <a:spcBef>
                <a:spcPts val="600"/>
              </a:spcBef>
              <a:buNone/>
            </a:pPr>
            <a:r>
              <a:rPr lang="en-US" dirty="0" smtClean="0"/>
              <a:t>information on ABB’s protection and control solutions, visit:</a:t>
            </a:r>
          </a:p>
          <a:p>
            <a:pPr marL="0" indent="0" algn="ctr">
              <a:spcBef>
                <a:spcPts val="0"/>
              </a:spcBef>
              <a:buNone/>
            </a:pPr>
            <a:endParaRPr lang="en-US" sz="600" b="1" dirty="0" smtClean="0">
              <a:solidFill>
                <a:srgbClr val="9A2801"/>
              </a:solidFill>
            </a:endParaRPr>
          </a:p>
          <a:p>
            <a:pPr marL="0" indent="0" algn="ctr">
              <a:spcBef>
                <a:spcPts val="0"/>
              </a:spcBef>
              <a:buNone/>
            </a:pPr>
            <a:r>
              <a:rPr lang="en-US" sz="2400" b="1" dirty="0" smtClean="0">
                <a:solidFill>
                  <a:schemeClr val="accent1"/>
                </a:solidFill>
              </a:rPr>
              <a:t>www.abb.com/relion</a:t>
            </a:r>
            <a:endParaRPr lang="en-US" sz="2400" b="1" dirty="0">
              <a:solidFill>
                <a:schemeClr val="accent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half" idx="2"/>
          </p:nvPr>
        </p:nvSpPr>
        <p:spPr/>
        <p:txBody>
          <a:bodyPr/>
          <a:lstStyle/>
          <a:p>
            <a:r>
              <a:rPr lang="en-US" dirty="0" smtClean="0"/>
              <a:t>Brief introduction to IEC 61850</a:t>
            </a:r>
          </a:p>
          <a:p>
            <a:r>
              <a:rPr lang="en-US" dirty="0" smtClean="0"/>
              <a:t>IEC 61850 Process Bus</a:t>
            </a:r>
          </a:p>
          <a:p>
            <a:r>
              <a:rPr lang="en-US" dirty="0" smtClean="0"/>
              <a:t>UCA Implementation Guidelines</a:t>
            </a:r>
          </a:p>
          <a:p>
            <a:r>
              <a:rPr lang="en-US" dirty="0" smtClean="0"/>
              <a:t>System Architecture</a:t>
            </a:r>
          </a:p>
          <a:p>
            <a:r>
              <a:rPr lang="en-US" dirty="0" smtClean="0"/>
              <a:t>Project example</a:t>
            </a:r>
          </a:p>
          <a:p>
            <a:pPr>
              <a:buNone/>
            </a:pPr>
            <a:endParaRPr lang="en-US" dirty="0" smtClean="0"/>
          </a:p>
          <a:p>
            <a:endParaRPr lang="en-US" dirty="0" smtClean="0"/>
          </a:p>
          <a:p>
            <a:endParaRPr lang="en-US" dirty="0"/>
          </a:p>
        </p:txBody>
      </p:sp>
      <p:sp>
        <p:nvSpPr>
          <p:cNvPr id="6" name="Date Placeholder 5"/>
          <p:cNvSpPr>
            <a:spLocks noGrp="1"/>
          </p:cNvSpPr>
          <p:nvPr>
            <p:ph type="dt" sz="half" idx="12"/>
          </p:nvPr>
        </p:nvSpPr>
        <p:spPr/>
        <p:txBody>
          <a:bodyPr/>
          <a:lstStyle/>
          <a:p>
            <a:fld id="{35B8956F-3E44-4E60-A28E-92A4C3FAC039}" type="datetime4">
              <a:rPr lang="en-US" smtClean="0"/>
              <a:t>August 7, 2014</a:t>
            </a:fld>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5</a:t>
            </a:fld>
            <a:endParaRPr lang="de-DE" dirty="0"/>
          </a:p>
        </p:txBody>
      </p:sp>
      <p:sp>
        <p:nvSpPr>
          <p:cNvPr id="9" name="Footer Placeholder 8"/>
          <p:cNvSpPr>
            <a:spLocks noGrp="1"/>
          </p:cNvSpPr>
          <p:nvPr>
            <p:ph type="ftr" sz="quarter" idx="14"/>
          </p:nvPr>
        </p:nvSpPr>
        <p:spPr>
          <a:xfrm>
            <a:off x="215900" y="6116697"/>
            <a:ext cx="1260474" cy="657224"/>
          </a:xfrm>
        </p:spPr>
        <p:txBody>
          <a:bodyPr/>
          <a:lstStyle/>
          <a:p>
            <a:r>
              <a:rPr lang="en-US" smtClean="0"/>
              <a:t>©ABB Group</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SA System Architecture - RTU / Hardwired</a:t>
            </a:r>
          </a:p>
        </p:txBody>
      </p:sp>
      <p:pic>
        <p:nvPicPr>
          <p:cNvPr id="5124" name="Picture 4"/>
          <p:cNvPicPr>
            <a:picLocks noChangeAspect="1" noChangeArrowheads="1"/>
          </p:cNvPicPr>
          <p:nvPr/>
        </p:nvPicPr>
        <p:blipFill>
          <a:blip r:embed="rId2"/>
          <a:srcRect/>
          <a:stretch>
            <a:fillRect/>
          </a:stretch>
        </p:blipFill>
        <p:spPr bwMode="auto">
          <a:xfrm>
            <a:off x="5618167" y="990600"/>
            <a:ext cx="2543175" cy="5248276"/>
          </a:xfrm>
          <a:prstGeom prst="rect">
            <a:avLst/>
          </a:prstGeom>
          <a:noFill/>
          <a:ln w="9525" algn="ctr">
            <a:noFill/>
            <a:miter lim="800000"/>
            <a:headEnd/>
            <a:tailEnd/>
          </a:ln>
        </p:spPr>
      </p:pic>
      <p:sp>
        <p:nvSpPr>
          <p:cNvPr id="5125" name="Text Box 5"/>
          <p:cNvSpPr txBox="1">
            <a:spLocks noChangeArrowheads="1"/>
          </p:cNvSpPr>
          <p:nvPr/>
        </p:nvSpPr>
        <p:spPr bwMode="auto">
          <a:xfrm>
            <a:off x="403225" y="1255713"/>
            <a:ext cx="4541838" cy="1938992"/>
          </a:xfrm>
          <a:prstGeom prst="rect">
            <a:avLst/>
          </a:prstGeom>
          <a:noFill/>
          <a:ln w="9525" algn="ctr">
            <a:noFill/>
            <a:miter lim="800000"/>
            <a:headEnd/>
            <a:tailEnd/>
          </a:ln>
        </p:spPr>
        <p:txBody>
          <a:bodyPr lIns="0" tIns="0" rIns="0" bIns="0">
            <a:spAutoFit/>
          </a:bodyPr>
          <a:lstStyle/>
          <a:p>
            <a:pPr marL="182563" indent="-182563">
              <a:buFont typeface="Arial" pitchFamily="34" charset="0"/>
              <a:buChar char="•"/>
            </a:pPr>
            <a:r>
              <a:rPr lang="en-US" dirty="0"/>
              <a:t>IEDs do not have communication capability</a:t>
            </a:r>
          </a:p>
          <a:p>
            <a:pPr marL="182563" indent="-182563">
              <a:buFont typeface="Arial" pitchFamily="34" charset="0"/>
              <a:buChar char="•"/>
            </a:pPr>
            <a:r>
              <a:rPr lang="en-US" dirty="0"/>
              <a:t>Status monitoring and control via RTU hardwired connections</a:t>
            </a:r>
          </a:p>
          <a:p>
            <a:pPr marL="182563" indent="-182563">
              <a:buFont typeface="Arial" pitchFamily="34" charset="0"/>
              <a:buChar char="•"/>
            </a:pPr>
            <a:r>
              <a:rPr lang="en-US" dirty="0"/>
              <a:t>Significant amount of connections / documentation</a:t>
            </a:r>
          </a:p>
          <a:p>
            <a:pPr marL="182563" indent="-182563"/>
            <a:endParaRPr lang="en-US" dirty="0"/>
          </a:p>
        </p:txBody>
      </p:sp>
      <p:sp>
        <p:nvSpPr>
          <p:cNvPr id="2" name="Date Placeholder 1"/>
          <p:cNvSpPr>
            <a:spLocks noGrp="1"/>
          </p:cNvSpPr>
          <p:nvPr>
            <p:ph type="dt" sz="half" idx="15"/>
          </p:nvPr>
        </p:nvSpPr>
        <p:spPr/>
        <p:txBody>
          <a:bodyPr/>
          <a:lstStyle/>
          <a:p>
            <a:fld id="{912F9A3A-28A3-4011-9859-66410BAE17F9}"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6</a:t>
            </a:fld>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SA System Architecture - DNP / </a:t>
            </a:r>
            <a:r>
              <a:rPr lang="en-US" dirty="0" err="1" smtClean="0"/>
              <a:t>Modbus</a:t>
            </a:r>
            <a:endParaRPr lang="en-US" dirty="0" smtClean="0"/>
          </a:p>
        </p:txBody>
      </p:sp>
      <p:pic>
        <p:nvPicPr>
          <p:cNvPr id="6148" name="Picture 4"/>
          <p:cNvPicPr>
            <a:picLocks noChangeAspect="1" noChangeArrowheads="1"/>
          </p:cNvPicPr>
          <p:nvPr/>
        </p:nvPicPr>
        <p:blipFill>
          <a:blip r:embed="rId2"/>
          <a:srcRect/>
          <a:stretch>
            <a:fillRect/>
          </a:stretch>
        </p:blipFill>
        <p:spPr bwMode="auto">
          <a:xfrm>
            <a:off x="5342581" y="914400"/>
            <a:ext cx="2409825" cy="5238750"/>
          </a:xfrm>
          <a:prstGeom prst="rect">
            <a:avLst/>
          </a:prstGeom>
          <a:noFill/>
          <a:ln w="9525" algn="ctr">
            <a:noFill/>
            <a:miter lim="800000"/>
            <a:headEnd/>
            <a:tailEnd/>
          </a:ln>
        </p:spPr>
      </p:pic>
      <p:sp>
        <p:nvSpPr>
          <p:cNvPr id="6149" name="Text Box 5"/>
          <p:cNvSpPr txBox="1">
            <a:spLocks noChangeArrowheads="1"/>
          </p:cNvSpPr>
          <p:nvPr/>
        </p:nvSpPr>
        <p:spPr bwMode="auto">
          <a:xfrm>
            <a:off x="401643" y="1227138"/>
            <a:ext cx="4398958" cy="2492990"/>
          </a:xfrm>
          <a:prstGeom prst="rect">
            <a:avLst/>
          </a:prstGeom>
          <a:noFill/>
          <a:ln w="9525" algn="ctr">
            <a:noFill/>
            <a:miter lim="800000"/>
            <a:headEnd/>
            <a:tailEnd/>
          </a:ln>
        </p:spPr>
        <p:txBody>
          <a:bodyPr wrap="square" lIns="0" tIns="0" rIns="0" bIns="0">
            <a:spAutoFit/>
          </a:bodyPr>
          <a:lstStyle/>
          <a:p>
            <a:pPr marL="182563" indent="-182563">
              <a:buFont typeface="Arial" pitchFamily="34" charset="0"/>
              <a:buChar char="•"/>
            </a:pPr>
            <a:r>
              <a:rPr lang="en-US" dirty="0"/>
              <a:t>Integration of status monitoring into IEDs</a:t>
            </a:r>
          </a:p>
          <a:p>
            <a:pPr marL="182563" indent="-182563">
              <a:buFont typeface="Arial" pitchFamily="34" charset="0"/>
              <a:buChar char="•"/>
            </a:pPr>
            <a:r>
              <a:rPr lang="en-US" dirty="0"/>
              <a:t>Reduction/elimination of RTU cabinet</a:t>
            </a:r>
          </a:p>
          <a:p>
            <a:pPr marL="182563" indent="-182563">
              <a:buFont typeface="Arial" pitchFamily="34" charset="0"/>
              <a:buChar char="•"/>
            </a:pPr>
            <a:r>
              <a:rPr lang="en-US" dirty="0"/>
              <a:t>Defined protocol stack</a:t>
            </a:r>
          </a:p>
          <a:p>
            <a:pPr marL="182563" indent="-182563">
              <a:buFont typeface="Arial" pitchFamily="34" charset="0"/>
              <a:buChar char="•"/>
            </a:pPr>
            <a:r>
              <a:rPr lang="en-US" dirty="0"/>
              <a:t>Non standard modeling of </a:t>
            </a:r>
            <a:r>
              <a:rPr lang="en-US" dirty="0" smtClean="0"/>
              <a:t>substation equipment </a:t>
            </a:r>
            <a:r>
              <a:rPr lang="en-US" dirty="0"/>
              <a:t>and functions</a:t>
            </a:r>
          </a:p>
          <a:p>
            <a:pPr marL="182563" indent="-182563">
              <a:buFont typeface="Arial" pitchFamily="34" charset="0"/>
              <a:buChar char="•"/>
            </a:pPr>
            <a:r>
              <a:rPr lang="en-US" dirty="0"/>
              <a:t>Non standard data format</a:t>
            </a:r>
          </a:p>
          <a:p>
            <a:pPr marL="182563" indent="-182563">
              <a:buFont typeface="Arial" pitchFamily="34" charset="0"/>
              <a:buChar char="•"/>
            </a:pPr>
            <a:r>
              <a:rPr lang="en-US" dirty="0"/>
              <a:t>Integration requires intimate knowledge of each device</a:t>
            </a:r>
          </a:p>
          <a:p>
            <a:pPr marL="182563" indent="-182563">
              <a:buFont typeface="Arial" pitchFamily="34" charset="0"/>
              <a:buChar char="•"/>
            </a:pPr>
            <a:r>
              <a:rPr lang="en-US" dirty="0"/>
              <a:t>Protocol conversion may be necessary</a:t>
            </a:r>
          </a:p>
        </p:txBody>
      </p:sp>
      <p:sp>
        <p:nvSpPr>
          <p:cNvPr id="2" name="Date Placeholder 1"/>
          <p:cNvSpPr>
            <a:spLocks noGrp="1"/>
          </p:cNvSpPr>
          <p:nvPr>
            <p:ph type="dt" sz="half" idx="15"/>
          </p:nvPr>
        </p:nvSpPr>
        <p:spPr/>
        <p:txBody>
          <a:bodyPr/>
          <a:lstStyle/>
          <a:p>
            <a:fld id="{0FB8FE43-2084-49A0-9ABC-3C03C2A69431}"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7</a:t>
            </a:fld>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IEC 61850 SA system</a:t>
            </a:r>
          </a:p>
        </p:txBody>
      </p:sp>
      <p:pic>
        <p:nvPicPr>
          <p:cNvPr id="7172" name="Picture 4"/>
          <p:cNvPicPr>
            <a:picLocks noChangeAspect="1" noChangeArrowheads="1"/>
          </p:cNvPicPr>
          <p:nvPr/>
        </p:nvPicPr>
        <p:blipFill>
          <a:blip r:embed="rId2"/>
          <a:srcRect/>
          <a:stretch>
            <a:fillRect/>
          </a:stretch>
        </p:blipFill>
        <p:spPr bwMode="auto">
          <a:xfrm>
            <a:off x="5114929" y="838200"/>
            <a:ext cx="2428875" cy="5238750"/>
          </a:xfrm>
          <a:prstGeom prst="rect">
            <a:avLst/>
          </a:prstGeom>
          <a:noFill/>
          <a:ln w="9525" algn="ctr">
            <a:noFill/>
            <a:miter lim="800000"/>
            <a:headEnd/>
            <a:tailEnd/>
          </a:ln>
        </p:spPr>
      </p:pic>
      <p:sp>
        <p:nvSpPr>
          <p:cNvPr id="7173" name="Text Box 5"/>
          <p:cNvSpPr txBox="1">
            <a:spLocks noChangeArrowheads="1"/>
          </p:cNvSpPr>
          <p:nvPr/>
        </p:nvSpPr>
        <p:spPr bwMode="auto">
          <a:xfrm>
            <a:off x="6223000" y="2036765"/>
            <a:ext cx="2592388" cy="276999"/>
          </a:xfrm>
          <a:prstGeom prst="rect">
            <a:avLst/>
          </a:prstGeom>
          <a:noFill/>
          <a:ln w="9525" algn="ctr">
            <a:noFill/>
            <a:miter lim="800000"/>
            <a:headEnd/>
            <a:tailEnd/>
          </a:ln>
        </p:spPr>
        <p:txBody>
          <a:bodyPr lIns="0" tIns="0" rIns="0" bIns="0">
            <a:spAutoFit/>
          </a:bodyPr>
          <a:lstStyle/>
          <a:p>
            <a:pPr marL="182563" indent="-182563"/>
            <a:endParaRPr lang="en-US"/>
          </a:p>
        </p:txBody>
      </p:sp>
      <p:sp>
        <p:nvSpPr>
          <p:cNvPr id="7174" name="Text Box 6"/>
          <p:cNvSpPr txBox="1">
            <a:spLocks noChangeArrowheads="1"/>
          </p:cNvSpPr>
          <p:nvPr/>
        </p:nvSpPr>
        <p:spPr bwMode="auto">
          <a:xfrm>
            <a:off x="430217" y="1095377"/>
            <a:ext cx="4294184" cy="3046988"/>
          </a:xfrm>
          <a:prstGeom prst="rect">
            <a:avLst/>
          </a:prstGeom>
          <a:noFill/>
          <a:ln w="9525" algn="ctr">
            <a:noFill/>
            <a:miter lim="800000"/>
            <a:headEnd/>
            <a:tailEnd/>
          </a:ln>
        </p:spPr>
        <p:txBody>
          <a:bodyPr wrap="square" lIns="0" tIns="0" rIns="0" bIns="0">
            <a:spAutoFit/>
          </a:bodyPr>
          <a:lstStyle/>
          <a:p>
            <a:pPr marL="182563" indent="-182563">
              <a:buFont typeface="Arial" pitchFamily="34" charset="0"/>
              <a:buChar char="•"/>
            </a:pPr>
            <a:r>
              <a:rPr lang="en-US" dirty="0"/>
              <a:t>Integration of status monitoring, protection, automation, and control into IEDs</a:t>
            </a:r>
          </a:p>
          <a:p>
            <a:pPr marL="182563" indent="-182563">
              <a:buFont typeface="Arial" pitchFamily="34" charset="0"/>
              <a:buChar char="•"/>
            </a:pPr>
            <a:r>
              <a:rPr lang="en-US" dirty="0"/>
              <a:t>Digitization of copper wires </a:t>
            </a:r>
          </a:p>
          <a:p>
            <a:pPr lvl="1">
              <a:buFont typeface="Arial" pitchFamily="34" charset="0"/>
              <a:buChar char="•"/>
            </a:pPr>
            <a:r>
              <a:rPr lang="en-US" dirty="0" smtClean="0"/>
              <a:t> 61850-8-1</a:t>
            </a:r>
            <a:endParaRPr lang="en-US" dirty="0"/>
          </a:p>
          <a:p>
            <a:pPr lvl="1">
              <a:buFont typeface="Arial" pitchFamily="34" charset="0"/>
              <a:buChar char="•"/>
            </a:pPr>
            <a:r>
              <a:rPr lang="en-US" dirty="0" smtClean="0"/>
              <a:t> 61850-9-2</a:t>
            </a:r>
            <a:endParaRPr lang="en-US" dirty="0"/>
          </a:p>
          <a:p>
            <a:pPr marL="182563" indent="-182563">
              <a:buFont typeface="Arial" pitchFamily="34" charset="0"/>
              <a:buChar char="•"/>
            </a:pPr>
            <a:r>
              <a:rPr lang="en-US" dirty="0"/>
              <a:t>Modeling of the </a:t>
            </a:r>
            <a:r>
              <a:rPr lang="en-US" dirty="0" smtClean="0"/>
              <a:t>substation, equipment and functions</a:t>
            </a:r>
            <a:endParaRPr lang="en-US" dirty="0"/>
          </a:p>
          <a:p>
            <a:pPr marL="182563" indent="-182563">
              <a:buFont typeface="Arial" pitchFamily="34" charset="0"/>
              <a:buChar char="•"/>
            </a:pPr>
            <a:r>
              <a:rPr lang="en-US" dirty="0"/>
              <a:t>Protocol stack</a:t>
            </a:r>
          </a:p>
          <a:p>
            <a:pPr marL="182563" indent="-182563">
              <a:buFont typeface="Arial" pitchFamily="34" charset="0"/>
              <a:buChar char="•"/>
            </a:pPr>
            <a:r>
              <a:rPr lang="en-US" dirty="0" smtClean="0"/>
              <a:t>Interoperability by standardization and </a:t>
            </a:r>
            <a:r>
              <a:rPr lang="en-US" b="1" dirty="0" smtClean="0"/>
              <a:t>verification</a:t>
            </a:r>
            <a:endParaRPr lang="en-US" b="1" dirty="0"/>
          </a:p>
        </p:txBody>
      </p:sp>
      <p:sp>
        <p:nvSpPr>
          <p:cNvPr id="2" name="Date Placeholder 1"/>
          <p:cNvSpPr>
            <a:spLocks noGrp="1"/>
          </p:cNvSpPr>
          <p:nvPr>
            <p:ph type="dt" sz="half" idx="15"/>
          </p:nvPr>
        </p:nvSpPr>
        <p:spPr/>
        <p:txBody>
          <a:bodyPr/>
          <a:lstStyle/>
          <a:p>
            <a:fld id="{2F82B0EC-FD7D-4E34-ADFC-1A3CE2F35E74}"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8</a:t>
            </a:fld>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465002" y="1127462"/>
            <a:ext cx="6191250" cy="4608514"/>
          </a:xfrm>
        </p:spPr>
        <p:txBody>
          <a:bodyPr>
            <a:normAutofit fontScale="92500" lnSpcReduction="10000"/>
          </a:bodyPr>
          <a:lstStyle/>
          <a:p>
            <a:pPr eaLnBrk="1" hangingPunct="1"/>
            <a:r>
              <a:rPr lang="en-US" b="1" dirty="0" smtClean="0">
                <a:solidFill>
                  <a:srgbClr val="0000FF"/>
                </a:solidFill>
              </a:rPr>
              <a:t>Interoperability</a:t>
            </a:r>
          </a:p>
          <a:p>
            <a:pPr lvl="1" eaLnBrk="1" hangingPunct="1"/>
            <a:r>
              <a:rPr lang="en-US" dirty="0" smtClean="0"/>
              <a:t>Exchange information between IED’s (Intelligent Electronic Device) from several manufacturers</a:t>
            </a:r>
          </a:p>
          <a:p>
            <a:pPr lvl="1" eaLnBrk="1" hangingPunct="1"/>
            <a:r>
              <a:rPr lang="en-US" dirty="0" smtClean="0"/>
              <a:t>IEDs use this information for their own function</a:t>
            </a:r>
          </a:p>
          <a:p>
            <a:pPr eaLnBrk="1" hangingPunct="1"/>
            <a:r>
              <a:rPr lang="en-US" b="1" dirty="0" smtClean="0">
                <a:solidFill>
                  <a:srgbClr val="0000FF"/>
                </a:solidFill>
              </a:rPr>
              <a:t>Free Configuration</a:t>
            </a:r>
          </a:p>
          <a:p>
            <a:pPr lvl="1" eaLnBrk="1" hangingPunct="1"/>
            <a:r>
              <a:rPr lang="en-US" dirty="0" smtClean="0"/>
              <a:t>Free allocation of functions to devices</a:t>
            </a:r>
          </a:p>
          <a:p>
            <a:pPr lvl="1" eaLnBrk="1" hangingPunct="1"/>
            <a:r>
              <a:rPr lang="en-US" dirty="0" smtClean="0"/>
              <a:t>Support any philosophy of customer – centralized or decentralized systems</a:t>
            </a:r>
          </a:p>
          <a:p>
            <a:pPr eaLnBrk="1" hangingPunct="1"/>
            <a:r>
              <a:rPr lang="en-US" b="1" dirty="0" smtClean="0">
                <a:solidFill>
                  <a:srgbClr val="0000FF"/>
                </a:solidFill>
              </a:rPr>
              <a:t>Long Term Stability</a:t>
            </a:r>
          </a:p>
          <a:p>
            <a:pPr lvl="1" eaLnBrk="1" hangingPunct="1"/>
            <a:r>
              <a:rPr lang="en-US" dirty="0" smtClean="0"/>
              <a:t>Future proof</a:t>
            </a:r>
          </a:p>
          <a:p>
            <a:pPr lvl="1" eaLnBrk="1" hangingPunct="1"/>
            <a:r>
              <a:rPr lang="en-US" dirty="0" smtClean="0"/>
              <a:t>Follow progress in mainstream communication technology</a:t>
            </a:r>
          </a:p>
          <a:p>
            <a:pPr lvl="1" eaLnBrk="1" hangingPunct="1"/>
            <a:r>
              <a:rPr lang="en-US" dirty="0" smtClean="0"/>
              <a:t>Follow evolving system requirements needed by  customers</a:t>
            </a:r>
          </a:p>
        </p:txBody>
      </p:sp>
      <p:sp>
        <p:nvSpPr>
          <p:cNvPr id="4" name="Title 3"/>
          <p:cNvSpPr>
            <a:spLocks noGrp="1"/>
          </p:cNvSpPr>
          <p:nvPr>
            <p:ph type="title"/>
          </p:nvPr>
        </p:nvSpPr>
        <p:spPr/>
        <p:txBody>
          <a:bodyPr/>
          <a:lstStyle/>
          <a:p>
            <a:r>
              <a:rPr lang="en-US" dirty="0" smtClean="0"/>
              <a:t>IEC 61850 - Goal of the Standard</a:t>
            </a:r>
            <a:endParaRPr lang="en-US" dirty="0"/>
          </a:p>
        </p:txBody>
      </p:sp>
      <p:sp>
        <p:nvSpPr>
          <p:cNvPr id="2" name="Date Placeholder 1"/>
          <p:cNvSpPr>
            <a:spLocks noGrp="1"/>
          </p:cNvSpPr>
          <p:nvPr>
            <p:ph type="dt" sz="half" idx="15"/>
          </p:nvPr>
        </p:nvSpPr>
        <p:spPr/>
        <p:txBody>
          <a:bodyPr/>
          <a:lstStyle/>
          <a:p>
            <a:fld id="{6BE505E1-4E5A-4DFC-B6BE-FDA06E772AEB}" type="datetime4">
              <a:rPr lang="en-US" smtClean="0"/>
              <a:t>August 7, 2014</a:t>
            </a:fld>
            <a:endParaRPr lang="de-DE" dirty="0"/>
          </a:p>
        </p:txBody>
      </p:sp>
      <p:sp>
        <p:nvSpPr>
          <p:cNvPr id="3" name="Slide Number Placeholder 2"/>
          <p:cNvSpPr>
            <a:spLocks noGrp="1"/>
          </p:cNvSpPr>
          <p:nvPr>
            <p:ph type="sldNum" sz="quarter" idx="16"/>
          </p:nvPr>
        </p:nvSpPr>
        <p:spPr/>
        <p:txBody>
          <a:bodyPr/>
          <a:lstStyle/>
          <a:p>
            <a:r>
              <a:rPr lang="de-DE" smtClean="0"/>
              <a:t>| Slide </a:t>
            </a:r>
            <a:fld id="{CF363E95-653D-48D7-8EB0-A81FED805B5F}" type="slidenum">
              <a:rPr lang="de-DE" smtClean="0"/>
              <a:pPr/>
              <a:t>9</a:t>
            </a:fld>
            <a:endParaRPr lang="de-DE"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4b09ffb-cec3-4bd1-bf19-ba7fc2ed7b5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e23ab725-3214-4e44-a3e8-23366adbdff9"/>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79d97dc-a850-472f-9400-9feee2b4c3c7"/>
</p:tagLst>
</file>

<file path=ppt/theme/theme1.xml><?xml version="1.0" encoding="utf-8"?>
<a:theme xmlns:a="http://schemas.openxmlformats.org/drawingml/2006/main" name="blank">
  <a:themeElements>
    <a:clrScheme name="ABB Blau 2">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ABB Design 2 Green">
  <a:themeElements>
    <a:clrScheme name="ABB Green 2">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ABB Design 3 Violet">
  <a:themeElements>
    <a:clrScheme name="ABB Violet 2">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ABB Design 4 Orange">
  <a:themeElements>
    <a:clrScheme name="ABB Orange 2">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2621</TotalTime>
  <Words>2604</Words>
  <Application>Microsoft Office PowerPoint</Application>
  <PresentationFormat>On-screen Show (4:3)</PresentationFormat>
  <Paragraphs>598</Paragraphs>
  <Slides>44</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44</vt:i4>
      </vt:variant>
    </vt:vector>
  </HeadingPairs>
  <TitlesOfParts>
    <vt:vector size="53" baseType="lpstr">
      <vt:lpstr>Arial Unicode MS</vt:lpstr>
      <vt:lpstr>Arial</vt:lpstr>
      <vt:lpstr>Calibri</vt:lpstr>
      <vt:lpstr>Symbol</vt:lpstr>
      <vt:lpstr>Wingdings</vt:lpstr>
      <vt:lpstr>blank</vt:lpstr>
      <vt:lpstr>ABB Design 2 Green</vt:lpstr>
      <vt:lpstr>ABB Design 3 Violet</vt:lpstr>
      <vt:lpstr>ABB Design 4 Orange</vt:lpstr>
      <vt:lpstr>This webinar brought to you by the Relion® product family </vt:lpstr>
      <vt:lpstr>ABB Protective Relay School Webinar Series</vt:lpstr>
      <vt:lpstr>Realizing the digital substation: Introduction to the process bus (IEC 61850-9-2)</vt:lpstr>
      <vt:lpstr>Presenter</vt:lpstr>
      <vt:lpstr>Learning objectives</vt:lpstr>
      <vt:lpstr>SA System Architecture - RTU / Hardwired</vt:lpstr>
      <vt:lpstr>SA System Architecture - DNP / Modbus</vt:lpstr>
      <vt:lpstr>IEC 61850 SA system</vt:lpstr>
      <vt:lpstr>IEC 61850 - Goal of the Standard</vt:lpstr>
      <vt:lpstr>Introduction to process bus</vt:lpstr>
      <vt:lpstr>Introduction to process bus</vt:lpstr>
      <vt:lpstr>Introduction to process bus What is a merging unit</vt:lpstr>
      <vt:lpstr>Introduction to process bus </vt:lpstr>
      <vt:lpstr>Introduction to process bus </vt:lpstr>
      <vt:lpstr>Introduction to process bus What is process bus for sampled analogue values</vt:lpstr>
      <vt:lpstr>Introduction to process bus</vt:lpstr>
      <vt:lpstr>Introduction to process bus IEC 61850-9-2 standard and implementation guideline</vt:lpstr>
      <vt:lpstr>  Introduction to process bus   Difference between IEC standard and implementation   guideline</vt:lpstr>
      <vt:lpstr>61850 9-2 Ethernet Frame</vt:lpstr>
      <vt:lpstr>61850 9-2 Ethernet Frame </vt:lpstr>
      <vt:lpstr>61850 9-2 Ethernet Frame </vt:lpstr>
      <vt:lpstr>Introduction to process bus Time Synchronization </vt:lpstr>
      <vt:lpstr>61850 9-2 Sample Project</vt:lpstr>
      <vt:lpstr>ABB’s solution  Process bus overview</vt:lpstr>
      <vt:lpstr>ABB’s solution IEC 61850 compliant SA system</vt:lpstr>
      <vt:lpstr>ABB’s solution 670 series protection and control IEDs</vt:lpstr>
      <vt:lpstr>ABB’s solution REB500 busbar and breaker failure protection system</vt:lpstr>
      <vt:lpstr>ABB’s solution CP-MUP merging unit for protection and control</vt:lpstr>
      <vt:lpstr>ABB’s solution  ELK-CP sensors for metal-clad switchgear</vt:lpstr>
      <vt:lpstr>ABB’s solution Connection from primary to secondary equipment</vt:lpstr>
      <vt:lpstr>PowerPoint Presentation</vt:lpstr>
      <vt:lpstr>PowerPoint Presentation</vt:lpstr>
      <vt:lpstr>ABB’s solution Fully redundant and independent system design</vt:lpstr>
      <vt:lpstr>ABB’s solution Highly available process bus without Ethernet switches</vt:lpstr>
      <vt:lpstr>ABB’s solution  Protection concept – Line 1 (PDIF)</vt:lpstr>
      <vt:lpstr>ABB’s solution  Protection concept – Line 2 (PDIS)</vt:lpstr>
      <vt:lpstr>ABB’s solution  Protection concept – Transformer 2</vt:lpstr>
      <vt:lpstr>Testing and maintenance Impact on protection and control testing</vt:lpstr>
      <vt:lpstr>Testing and maintenance Tool support</vt:lpstr>
      <vt:lpstr>Benefits against conventional technology  Process bus</vt:lpstr>
      <vt:lpstr>This webinar brought to you by the Relion® product family </vt:lpstr>
      <vt:lpstr>This webinar brought to you by: ABB Power Systems Automation and Communication </vt:lpstr>
      <vt:lpstr>PowerPoint Presentation</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webinar title</dc:title>
  <dc:creator>USTRNOB</dc:creator>
  <cp:lastModifiedBy>Keri Cromwell</cp:lastModifiedBy>
  <cp:revision>516</cp:revision>
  <dcterms:created xsi:type="dcterms:W3CDTF">2011-08-09T18:12:28Z</dcterms:created>
  <dcterms:modified xsi:type="dcterms:W3CDTF">2014-08-07T19:23:28Z</dcterms:modified>
</cp:coreProperties>
</file>