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 id="2147483784" r:id="rId6"/>
    <p:sldMasterId id="2147483803" r:id="rId7"/>
    <p:sldMasterId id="2147483822" r:id="rId8"/>
  </p:sldMasterIdLst>
  <p:notesMasterIdLst>
    <p:notesMasterId r:id="rId23"/>
  </p:notesMasterIdLst>
  <p:handoutMasterIdLst>
    <p:handoutMasterId r:id="rId24"/>
  </p:handoutMasterIdLst>
  <p:sldIdLst>
    <p:sldId id="256" r:id="rId9"/>
    <p:sldId id="350" r:id="rId10"/>
    <p:sldId id="351" r:id="rId11"/>
    <p:sldId id="268" r:id="rId12"/>
    <p:sldId id="352" r:id="rId13"/>
    <p:sldId id="277" r:id="rId14"/>
    <p:sldId id="319" r:id="rId15"/>
    <p:sldId id="339" r:id="rId16"/>
    <p:sldId id="349" r:id="rId17"/>
    <p:sldId id="341" r:id="rId18"/>
    <p:sldId id="342" r:id="rId19"/>
    <p:sldId id="343" r:id="rId20"/>
    <p:sldId id="348" r:id="rId21"/>
    <p:sldId id="258" r:id="rId22"/>
  </p:sldIdLst>
  <p:sldSz cx="9144000" cy="6858000" type="screen4x3"/>
  <p:notesSz cx="6883400" cy="9906000"/>
  <p:custDataLst>
    <p:tags r:id="rId25"/>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2">
          <p15:clr>
            <a:srgbClr val="A4A3A4"/>
          </p15:clr>
        </p15:guide>
        <p15:guide id="2" orient="horz" pos="232">
          <p15:clr>
            <a:srgbClr val="A4A3A4"/>
          </p15:clr>
        </p15:guide>
        <p15:guide id="3" orient="horz" pos="1003">
          <p15:clr>
            <a:srgbClr val="A4A3A4"/>
          </p15:clr>
        </p15:guide>
        <p15:guide id="4" orient="horz" pos="2409">
          <p15:clr>
            <a:srgbClr val="A4A3A4"/>
          </p15:clr>
        </p15:guide>
        <p15:guide id="5" orient="horz" pos="2500">
          <p15:clr>
            <a:srgbClr val="A4A3A4"/>
          </p15:clr>
        </p15:guide>
        <p15:guide id="6" orient="horz" pos="3906">
          <p15:clr>
            <a:srgbClr val="A4A3A4"/>
          </p15:clr>
        </p15:guide>
        <p15:guide id="7" pos="136">
          <p15:clr>
            <a:srgbClr val="A4A3A4"/>
          </p15:clr>
        </p15:guide>
        <p15:guide id="8" pos="839">
          <p15:clr>
            <a:srgbClr val="A4A3A4"/>
          </p15:clr>
        </p15:guide>
        <p15:guide id="9" pos="930">
          <p15:clr>
            <a:srgbClr val="A4A3A4"/>
          </p15:clr>
        </p15:guide>
        <p15:guide id="10" pos="2835">
          <p15:clr>
            <a:srgbClr val="A4A3A4"/>
          </p15:clr>
        </p15:guide>
        <p15:guide id="11" pos="2925">
          <p15:clr>
            <a:srgbClr val="A4A3A4"/>
          </p15:clr>
        </p15:guide>
        <p15:guide id="12" pos="4830">
          <p15:clr>
            <a:srgbClr val="A4A3A4"/>
          </p15:clr>
        </p15:guide>
        <p15:guide id="13" pos="5624">
          <p15:clr>
            <a:srgbClr val="A4A3A4"/>
          </p15:clr>
        </p15:guide>
      </p15:sldGuideLst>
    </p:ext>
    <p:ext uri="{2D200454-40CA-4A62-9FC3-DE9A4176ACB9}">
      <p15:notesGuideLst xmlns:p15="http://schemas.microsoft.com/office/powerpoint/2012/main">
        <p15:guide id="1" orient="horz" pos="3120">
          <p15:clr>
            <a:srgbClr val="A4A3A4"/>
          </p15:clr>
        </p15:guide>
        <p15:guide id="2" orient="horz" pos="171">
          <p15:clr>
            <a:srgbClr val="A4A3A4"/>
          </p15:clr>
        </p15:guide>
        <p15:guide id="3" orient="horz" pos="6069">
          <p15:clr>
            <a:srgbClr val="A4A3A4"/>
          </p15:clr>
        </p15:guide>
        <p15:guide id="4" orient="horz" pos="343">
          <p15:clr>
            <a:srgbClr val="A4A3A4"/>
          </p15:clr>
        </p15:guide>
        <p15:guide id="5" orient="horz" pos="3316">
          <p15:clr>
            <a:srgbClr val="A4A3A4"/>
          </p15:clr>
        </p15:guide>
        <p15:guide id="6" orient="horz" pos="5945">
          <p15:clr>
            <a:srgbClr val="A4A3A4"/>
          </p15:clr>
        </p15:guide>
        <p15:guide id="7" pos="2168">
          <p15:clr>
            <a:srgbClr val="A4A3A4"/>
          </p15:clr>
        </p15:guide>
        <p15:guide id="8" pos="484">
          <p15:clr>
            <a:srgbClr val="A4A3A4"/>
          </p15:clr>
        </p15:guide>
        <p15:guide id="9" pos="40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a:srgbClr val="C5DDFF"/>
    <a:srgbClr val="92D050"/>
    <a:srgbClr val="DEF7FF"/>
    <a:srgbClr val="CCCCFF"/>
    <a:srgbClr val="FFCCCC"/>
    <a:srgbClr val="FFCCFF"/>
    <a:srgbClr val="FFFFCC"/>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65" autoAdjust="0"/>
    <p:restoredTop sz="94043" autoAdjust="0"/>
  </p:normalViewPr>
  <p:slideViewPr>
    <p:cSldViewPr snapToObjects="1" showGuides="1">
      <p:cViewPr varScale="1">
        <p:scale>
          <a:sx n="88" d="100"/>
          <a:sy n="88" d="100"/>
        </p:scale>
        <p:origin x="1578" y="84"/>
      </p:cViewPr>
      <p:guideLst>
        <p:guide orient="horz" pos="142"/>
        <p:guide orient="horz" pos="232"/>
        <p:guide orient="horz" pos="1003"/>
        <p:guide orient="horz" pos="2409"/>
        <p:guide orient="horz" pos="2500"/>
        <p:guide orient="horz" pos="3906"/>
        <p:guide pos="136"/>
        <p:guide pos="839"/>
        <p:guide pos="930"/>
        <p:guide pos="2835"/>
        <p:guide pos="2925"/>
        <p:guide pos="4830"/>
        <p:guide pos="5624"/>
      </p:guideLst>
    </p:cSldViewPr>
  </p:slideViewPr>
  <p:outlineViewPr>
    <p:cViewPr>
      <p:scale>
        <a:sx n="33" d="100"/>
        <a:sy n="33" d="100"/>
      </p:scale>
      <p:origin x="0" y="0"/>
    </p:cViewPr>
  </p:outlineViewPr>
  <p:notesTextViewPr>
    <p:cViewPr>
      <p:scale>
        <a:sx n="100" d="100"/>
        <a:sy n="100" d="100"/>
      </p:scale>
      <p:origin x="0" y="0"/>
    </p:cViewPr>
  </p:notesTextViewPr>
  <p:notesViewPr>
    <p:cSldViewPr snapToObjects="1" showGuides="1">
      <p:cViewPr>
        <p:scale>
          <a:sx n="100" d="100"/>
          <a:sy n="100" d="100"/>
        </p:scale>
        <p:origin x="-1548" y="-72"/>
      </p:cViewPr>
      <p:guideLst>
        <p:guide orient="horz" pos="3120"/>
        <p:guide orient="horz" pos="171"/>
        <p:guide orient="horz" pos="6069"/>
        <p:guide orient="horz" pos="343"/>
        <p:guide orient="horz" pos="3316"/>
        <p:guide orient="horz" pos="5945"/>
        <p:guide pos="2168"/>
        <p:guide pos="484"/>
        <p:guide pos="40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82807" cy="495300"/>
          </a:xfrm>
          <a:prstGeom prst="rect">
            <a:avLst/>
          </a:prstGeom>
        </p:spPr>
        <p:txBody>
          <a:bodyPr vert="horz" lIns="95939" tIns="47969" rIns="95939" bIns="47969" rtlCol="0"/>
          <a:lstStyle>
            <a:lvl1pPr algn="l">
              <a:defRPr sz="1300"/>
            </a:lvl1pPr>
          </a:lstStyle>
          <a:p>
            <a:endParaRPr lang="de-DE" dirty="0"/>
          </a:p>
        </p:txBody>
      </p:sp>
      <p:sp>
        <p:nvSpPr>
          <p:cNvPr id="3" name="Datumsplatzhalter 2"/>
          <p:cNvSpPr>
            <a:spLocks noGrp="1"/>
          </p:cNvSpPr>
          <p:nvPr>
            <p:ph type="dt" sz="quarter" idx="1"/>
          </p:nvPr>
        </p:nvSpPr>
        <p:spPr>
          <a:xfrm>
            <a:off x="3899000" y="0"/>
            <a:ext cx="2982807" cy="495300"/>
          </a:xfrm>
          <a:prstGeom prst="rect">
            <a:avLst/>
          </a:prstGeom>
        </p:spPr>
        <p:txBody>
          <a:bodyPr vert="horz" lIns="95939" tIns="47969" rIns="95939" bIns="47969" rtlCol="0"/>
          <a:lstStyle>
            <a:lvl1pPr algn="r">
              <a:defRPr sz="1300"/>
            </a:lvl1pPr>
          </a:lstStyle>
          <a:p>
            <a:fld id="{8D03B4F8-66DA-4759-BBCF-21143B03512C}" type="datetimeFigureOut">
              <a:rPr lang="de-DE" smtClean="0"/>
              <a:pPr/>
              <a:t>26.02.2014</a:t>
            </a:fld>
            <a:endParaRPr lang="de-DE" dirty="0"/>
          </a:p>
        </p:txBody>
      </p:sp>
      <p:sp>
        <p:nvSpPr>
          <p:cNvPr id="4" name="Fußzeilenplatzhalter 3"/>
          <p:cNvSpPr>
            <a:spLocks noGrp="1"/>
          </p:cNvSpPr>
          <p:nvPr>
            <p:ph type="ftr" sz="quarter" idx="2"/>
          </p:nvPr>
        </p:nvSpPr>
        <p:spPr>
          <a:xfrm>
            <a:off x="0" y="9408981"/>
            <a:ext cx="2982807" cy="495300"/>
          </a:xfrm>
          <a:prstGeom prst="rect">
            <a:avLst/>
          </a:prstGeom>
        </p:spPr>
        <p:txBody>
          <a:bodyPr vert="horz" lIns="95939" tIns="47969" rIns="95939" bIns="47969" rtlCol="0" anchor="b"/>
          <a:lstStyle>
            <a:lvl1pPr algn="l">
              <a:defRPr sz="1300"/>
            </a:lvl1pPr>
          </a:lstStyle>
          <a:p>
            <a:endParaRPr lang="de-DE"/>
          </a:p>
        </p:txBody>
      </p:sp>
      <p:sp>
        <p:nvSpPr>
          <p:cNvPr id="5" name="Foliennummernplatzhalter 4"/>
          <p:cNvSpPr>
            <a:spLocks noGrp="1"/>
          </p:cNvSpPr>
          <p:nvPr>
            <p:ph type="sldNum" sz="quarter" idx="3"/>
          </p:nvPr>
        </p:nvSpPr>
        <p:spPr>
          <a:xfrm>
            <a:off x="3899000" y="9408981"/>
            <a:ext cx="2982807" cy="495300"/>
          </a:xfrm>
          <a:prstGeom prst="rect">
            <a:avLst/>
          </a:prstGeom>
        </p:spPr>
        <p:txBody>
          <a:bodyPr vert="horz" lIns="95939" tIns="47969" rIns="95939" bIns="47969" rtlCol="0" anchor="b"/>
          <a:lstStyle>
            <a:lvl1pPr algn="r">
              <a:defRPr sz="1300"/>
            </a:lvl1pPr>
          </a:lstStyle>
          <a:p>
            <a:fld id="{A1DF87EB-03CB-4160-AE11-2ACD444D5857}" type="slidenum">
              <a:rPr lang="de-DE" smtClean="0"/>
              <a:pPr/>
              <a:t>‹#›</a:t>
            </a:fld>
            <a:endParaRPr lang="de-DE"/>
          </a:p>
        </p:txBody>
      </p:sp>
    </p:spTree>
    <p:extLst>
      <p:ext uri="{BB962C8B-B14F-4D97-AF65-F5344CB8AC3E}">
        <p14:creationId xmlns:p14="http://schemas.microsoft.com/office/powerpoint/2010/main" val="40156607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768009" y="271726"/>
            <a:ext cx="3113470" cy="251030"/>
          </a:xfrm>
          <a:prstGeom prst="rect">
            <a:avLst/>
          </a:prstGeom>
        </p:spPr>
        <p:txBody>
          <a:bodyPr vert="horz" lIns="95939" tIns="47969" rIns="95939" bIns="47969" rtlCol="0"/>
          <a:lstStyle>
            <a:lvl1pPr algn="l">
              <a:defRPr sz="1000">
                <a:latin typeface="Arial" pitchFamily="34" charset="0"/>
                <a:cs typeface="Arial" pitchFamily="34" charset="0"/>
              </a:defRPr>
            </a:lvl1pPr>
          </a:lstStyle>
          <a:p>
            <a:endParaRPr lang="de-DE" dirty="0"/>
          </a:p>
        </p:txBody>
      </p:sp>
      <p:sp>
        <p:nvSpPr>
          <p:cNvPr id="3" name="Datumsplatzhalter 2"/>
          <p:cNvSpPr>
            <a:spLocks noGrp="1"/>
          </p:cNvSpPr>
          <p:nvPr>
            <p:ph type="dt" idx="1"/>
          </p:nvPr>
        </p:nvSpPr>
        <p:spPr>
          <a:xfrm>
            <a:off x="3881479" y="271726"/>
            <a:ext cx="2595610" cy="251030"/>
          </a:xfrm>
          <a:prstGeom prst="rect">
            <a:avLst/>
          </a:prstGeom>
        </p:spPr>
        <p:txBody>
          <a:bodyPr vert="horz" lIns="95939" tIns="47969" rIns="95939" bIns="47969" rtlCol="0"/>
          <a:lstStyle>
            <a:lvl1pPr algn="r">
              <a:defRPr sz="1000">
                <a:latin typeface="Arial" pitchFamily="34" charset="0"/>
                <a:cs typeface="Arial" pitchFamily="34" charset="0"/>
              </a:defRPr>
            </a:lvl1pPr>
          </a:lstStyle>
          <a:p>
            <a:fld id="{701B32B9-094B-402B-98EB-989925ADEEAB}" type="datetimeFigureOut">
              <a:rPr lang="de-DE" smtClean="0"/>
              <a:pPr/>
              <a:t>26.02.2014</a:t>
            </a:fld>
            <a:endParaRPr lang="de-DE" dirty="0"/>
          </a:p>
        </p:txBody>
      </p:sp>
      <p:sp>
        <p:nvSpPr>
          <p:cNvPr id="4" name="Folienbildplatzhalter 3"/>
          <p:cNvSpPr>
            <a:spLocks noGrp="1" noRot="1" noChangeAspect="1"/>
          </p:cNvSpPr>
          <p:nvPr>
            <p:ph type="sldImg" idx="2"/>
          </p:nvPr>
        </p:nvSpPr>
        <p:spPr>
          <a:xfrm>
            <a:off x="542925" y="522288"/>
            <a:ext cx="6159500" cy="4621212"/>
          </a:xfrm>
          <a:prstGeom prst="rect">
            <a:avLst/>
          </a:prstGeom>
          <a:noFill/>
          <a:ln w="12700">
            <a:solidFill>
              <a:prstClr val="black"/>
            </a:solidFill>
          </a:ln>
        </p:spPr>
        <p:txBody>
          <a:bodyPr vert="horz" lIns="95939" tIns="47969" rIns="95939" bIns="47969" rtlCol="0" anchor="ctr"/>
          <a:lstStyle/>
          <a:p>
            <a:endParaRPr lang="de-DE"/>
          </a:p>
        </p:txBody>
      </p:sp>
      <p:sp>
        <p:nvSpPr>
          <p:cNvPr id="5" name="Notizenplatzhalter 4"/>
          <p:cNvSpPr>
            <a:spLocks noGrp="1"/>
          </p:cNvSpPr>
          <p:nvPr>
            <p:ph type="body" sz="quarter" idx="3"/>
          </p:nvPr>
        </p:nvSpPr>
        <p:spPr>
          <a:xfrm>
            <a:off x="768008" y="5269445"/>
            <a:ext cx="5709080" cy="4153354"/>
          </a:xfrm>
          <a:prstGeom prst="rect">
            <a:avLst/>
          </a:prstGeom>
        </p:spPr>
        <p:txBody>
          <a:bodyPr vert="horz" lIns="95939" tIns="47969" rIns="95939" bIns="47969" rtlCol="0">
            <a:norm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Fußzeilenplatzhalter 5"/>
          <p:cNvSpPr>
            <a:spLocks noGrp="1"/>
          </p:cNvSpPr>
          <p:nvPr>
            <p:ph type="ftr" sz="quarter" idx="4"/>
          </p:nvPr>
        </p:nvSpPr>
        <p:spPr>
          <a:xfrm>
            <a:off x="768008" y="9408981"/>
            <a:ext cx="2673692" cy="225292"/>
          </a:xfrm>
          <a:prstGeom prst="rect">
            <a:avLst/>
          </a:prstGeom>
        </p:spPr>
        <p:txBody>
          <a:bodyPr vert="horz" lIns="95939" tIns="47969" rIns="95939" bIns="47969" rtlCol="0" anchor="b"/>
          <a:lstStyle>
            <a:lvl1pPr algn="l">
              <a:defRPr sz="1000">
                <a:latin typeface="Arial" pitchFamily="34" charset="0"/>
                <a:cs typeface="Arial" pitchFamily="34" charset="0"/>
              </a:defRPr>
            </a:lvl1pPr>
          </a:lstStyle>
          <a:p>
            <a:endParaRPr lang="de-DE" dirty="0"/>
          </a:p>
        </p:txBody>
      </p:sp>
      <p:sp>
        <p:nvSpPr>
          <p:cNvPr id="7" name="Foliennummernplatzhalter 6"/>
          <p:cNvSpPr>
            <a:spLocks noGrp="1"/>
          </p:cNvSpPr>
          <p:nvPr>
            <p:ph type="sldNum" sz="quarter" idx="5"/>
          </p:nvPr>
        </p:nvSpPr>
        <p:spPr>
          <a:xfrm>
            <a:off x="3441701" y="9408981"/>
            <a:ext cx="3035389" cy="225292"/>
          </a:xfrm>
          <a:prstGeom prst="rect">
            <a:avLst/>
          </a:prstGeom>
        </p:spPr>
        <p:txBody>
          <a:bodyPr vert="horz" lIns="95939" tIns="47969" rIns="95939" bIns="47969" rtlCol="0" anchor="b"/>
          <a:lstStyle>
            <a:lvl1pPr algn="r">
              <a:defRPr sz="1000">
                <a:latin typeface="Arial" pitchFamily="34" charset="0"/>
                <a:cs typeface="Arial" pitchFamily="34" charset="0"/>
              </a:defRPr>
            </a:lvl1pPr>
          </a:lstStyle>
          <a:p>
            <a:fld id="{20CE3404-78B9-4819-95A6-F9D07B45CDE8}" type="slidenum">
              <a:rPr lang="de-DE" smtClean="0"/>
              <a:pPr/>
              <a:t>‹#›</a:t>
            </a:fld>
            <a:endParaRPr lang="de-DE"/>
          </a:p>
        </p:txBody>
      </p:sp>
    </p:spTree>
    <p:extLst>
      <p:ext uri="{BB962C8B-B14F-4D97-AF65-F5344CB8AC3E}">
        <p14:creationId xmlns:p14="http://schemas.microsoft.com/office/powerpoint/2010/main" val="1442358101"/>
      </p:ext>
    </p:extLst>
  </p:cSld>
  <p:clrMap bg1="lt1" tx1="dk1" bg2="lt2" tx2="dk2" accent1="accent1" accent2="accent2" accent3="accent3" accent4="accent4" accent5="accent5" accent6="accent6" hlink="hlink" folHlink="folHlink"/>
  <p:notesStyle>
    <a:lvl1pPr marL="0" algn="l" defTabSz="914400" rtl="0" eaLnBrk="1" latinLnBrk="0" hangingPunct="1">
      <a:defRPr sz="1000" kern="1200">
        <a:solidFill>
          <a:schemeClr val="tx1"/>
        </a:solidFill>
        <a:latin typeface="Arial" pitchFamily="34" charset="0"/>
        <a:ea typeface="+mn-ea"/>
        <a:cs typeface="Arial" pitchFamily="34" charset="0"/>
      </a:defRPr>
    </a:lvl1pPr>
    <a:lvl2pPr marL="457200" algn="l" defTabSz="914400" rtl="0" eaLnBrk="1" latinLnBrk="0" hangingPunct="1">
      <a:defRPr sz="1000" kern="1200">
        <a:solidFill>
          <a:schemeClr val="tx1"/>
        </a:solidFill>
        <a:latin typeface="Arial" pitchFamily="34" charset="0"/>
        <a:ea typeface="+mn-ea"/>
        <a:cs typeface="Arial" pitchFamily="34" charset="0"/>
      </a:defRPr>
    </a:lvl2pPr>
    <a:lvl3pPr marL="914400" algn="l" defTabSz="914400" rtl="0" eaLnBrk="1" latinLnBrk="0" hangingPunct="1">
      <a:defRPr sz="1000" kern="1200">
        <a:solidFill>
          <a:schemeClr val="tx1"/>
        </a:solidFill>
        <a:latin typeface="Arial" pitchFamily="34" charset="0"/>
        <a:ea typeface="+mn-ea"/>
        <a:cs typeface="Arial" pitchFamily="34" charset="0"/>
      </a:defRPr>
    </a:lvl3pPr>
    <a:lvl4pPr marL="1371600" algn="l" defTabSz="914400" rtl="0" eaLnBrk="1" latinLnBrk="0" hangingPunct="1">
      <a:defRPr sz="1000" kern="1200">
        <a:solidFill>
          <a:schemeClr val="tx1"/>
        </a:solidFill>
        <a:latin typeface="Arial" pitchFamily="34" charset="0"/>
        <a:ea typeface="+mn-ea"/>
        <a:cs typeface="Arial" pitchFamily="34" charset="0"/>
      </a:defRPr>
    </a:lvl4pPr>
    <a:lvl5pPr marL="1828800" algn="l" defTabSz="914400" rtl="0" eaLnBrk="1" latinLnBrk="0" hangingPunct="1">
      <a:defRPr sz="10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2925" y="522288"/>
            <a:ext cx="6159500" cy="4621212"/>
          </a:xfrm>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20CE3404-78B9-4819-95A6-F9D07B45CDE8}" type="slidenum">
              <a:rPr lang="de-DE" smtClean="0"/>
              <a:pPr/>
              <a:t>1</a:t>
            </a:fld>
            <a:endParaRPr lang="de-DE"/>
          </a:p>
        </p:txBody>
      </p:sp>
    </p:spTree>
    <p:extLst>
      <p:ext uri="{BB962C8B-B14F-4D97-AF65-F5344CB8AC3E}">
        <p14:creationId xmlns:p14="http://schemas.microsoft.com/office/powerpoint/2010/main" val="1741903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err="1" smtClean="0"/>
              <a:t>Customers</a:t>
            </a:r>
            <a:r>
              <a:rPr lang="it-IT" dirty="0" smtClean="0"/>
              <a:t> can </a:t>
            </a:r>
            <a:r>
              <a:rPr lang="it-IT" dirty="0" err="1" smtClean="0"/>
              <a:t>choose</a:t>
            </a:r>
            <a:r>
              <a:rPr lang="it-IT" baseline="0" dirty="0" smtClean="0"/>
              <a:t> the service </a:t>
            </a:r>
            <a:r>
              <a:rPr lang="it-IT" baseline="0" dirty="0" err="1" smtClean="0"/>
              <a:t>products</a:t>
            </a:r>
            <a:r>
              <a:rPr lang="it-IT" baseline="0" dirty="0" smtClean="0"/>
              <a:t> </a:t>
            </a:r>
            <a:r>
              <a:rPr lang="it-IT" baseline="0" dirty="0" err="1" smtClean="0"/>
              <a:t>that</a:t>
            </a:r>
            <a:r>
              <a:rPr lang="it-IT" baseline="0" dirty="0" smtClean="0"/>
              <a:t> </a:t>
            </a:r>
            <a:r>
              <a:rPr lang="it-IT" baseline="0" dirty="0" err="1" smtClean="0"/>
              <a:t>better</a:t>
            </a:r>
            <a:r>
              <a:rPr lang="it-IT" baseline="0" dirty="0" smtClean="0"/>
              <a:t> </a:t>
            </a:r>
            <a:r>
              <a:rPr lang="it-IT" baseline="0" dirty="0" err="1" smtClean="0"/>
              <a:t>fit</a:t>
            </a:r>
            <a:r>
              <a:rPr lang="it-IT" baseline="0" dirty="0" smtClean="0"/>
              <a:t> </a:t>
            </a:r>
            <a:r>
              <a:rPr lang="it-IT" baseline="0" dirty="0" err="1" smtClean="0"/>
              <a:t>their</a:t>
            </a:r>
            <a:r>
              <a:rPr lang="it-IT" baseline="0" dirty="0" smtClean="0"/>
              <a:t> </a:t>
            </a:r>
            <a:r>
              <a:rPr lang="it-IT" baseline="0" dirty="0" err="1" smtClean="0"/>
              <a:t>needs</a:t>
            </a:r>
            <a:r>
              <a:rPr lang="it-IT" baseline="0" dirty="0" smtClean="0"/>
              <a:t>. </a:t>
            </a:r>
          </a:p>
          <a:p>
            <a:r>
              <a:rPr lang="it-IT" baseline="0" dirty="0" err="1" smtClean="0"/>
              <a:t>It’s</a:t>
            </a:r>
            <a:r>
              <a:rPr lang="it-IT" baseline="0" dirty="0" smtClean="0"/>
              <a:t> </a:t>
            </a:r>
            <a:r>
              <a:rPr lang="it-IT" baseline="0" dirty="0" err="1" smtClean="0"/>
              <a:t>not</a:t>
            </a:r>
            <a:r>
              <a:rPr lang="it-IT" baseline="0" dirty="0" smtClean="0"/>
              <a:t> </a:t>
            </a:r>
            <a:r>
              <a:rPr lang="it-IT" baseline="0" dirty="0" err="1" smtClean="0"/>
              <a:t>mandatory</a:t>
            </a:r>
            <a:r>
              <a:rPr lang="it-IT" baseline="0" dirty="0" smtClean="0"/>
              <a:t> to </a:t>
            </a:r>
            <a:r>
              <a:rPr lang="it-IT" baseline="0" dirty="0" err="1" smtClean="0"/>
              <a:t>choose</a:t>
            </a:r>
            <a:r>
              <a:rPr lang="it-IT" baseline="0" dirty="0" smtClean="0"/>
              <a:t> </a:t>
            </a:r>
            <a:r>
              <a:rPr lang="it-IT" baseline="0" dirty="0" err="1" smtClean="0"/>
              <a:t>one</a:t>
            </a:r>
            <a:r>
              <a:rPr lang="it-IT" baseline="0" dirty="0" smtClean="0"/>
              <a:t> </a:t>
            </a:r>
            <a:r>
              <a:rPr lang="it-IT" baseline="0" dirty="0" err="1" smtClean="0"/>
              <a:t>product</a:t>
            </a:r>
            <a:r>
              <a:rPr lang="it-IT" baseline="0" dirty="0" smtClean="0"/>
              <a:t> of </a:t>
            </a:r>
            <a:r>
              <a:rPr lang="it-IT" baseline="0" dirty="0" err="1" smtClean="0"/>
              <a:t>each</a:t>
            </a:r>
            <a:r>
              <a:rPr lang="it-IT" baseline="0" dirty="0" smtClean="0"/>
              <a:t> </a:t>
            </a:r>
            <a:r>
              <a:rPr lang="it-IT" baseline="0" dirty="0" err="1" smtClean="0"/>
              <a:t>category</a:t>
            </a:r>
            <a:r>
              <a:rPr lang="it-IT" baseline="0" dirty="0" smtClean="0"/>
              <a:t>. </a:t>
            </a:r>
          </a:p>
          <a:p>
            <a:endParaRPr lang="it-IT" baseline="0" dirty="0" smtClean="0"/>
          </a:p>
          <a:p>
            <a:r>
              <a:rPr lang="it-IT" baseline="0" dirty="0" err="1" smtClean="0"/>
              <a:t>It</a:t>
            </a:r>
            <a:r>
              <a:rPr lang="it-IT" baseline="0" dirty="0" smtClean="0"/>
              <a:t> </a:t>
            </a:r>
            <a:r>
              <a:rPr lang="it-IT" baseline="0" dirty="0" err="1" smtClean="0"/>
              <a:t>means</a:t>
            </a:r>
            <a:r>
              <a:rPr lang="it-IT" baseline="0" dirty="0" smtClean="0"/>
              <a:t> maximum </a:t>
            </a:r>
            <a:r>
              <a:rPr lang="it-IT" baseline="0" dirty="0" err="1" smtClean="0"/>
              <a:t>freedom</a:t>
            </a:r>
            <a:r>
              <a:rPr lang="it-IT" baseline="0" dirty="0" smtClean="0"/>
              <a:t> for </a:t>
            </a:r>
            <a:r>
              <a:rPr lang="it-IT" baseline="0" dirty="0" err="1" smtClean="0"/>
              <a:t>customers</a:t>
            </a:r>
            <a:r>
              <a:rPr lang="it-IT" baseline="0" dirty="0" smtClean="0"/>
              <a:t>.</a:t>
            </a:r>
            <a:endParaRPr lang="en-US" dirty="0"/>
          </a:p>
        </p:txBody>
      </p:sp>
      <p:sp>
        <p:nvSpPr>
          <p:cNvPr id="4" name="Slide Number Placeholder 3"/>
          <p:cNvSpPr>
            <a:spLocks noGrp="1"/>
          </p:cNvSpPr>
          <p:nvPr>
            <p:ph type="sldNum" sz="quarter" idx="10"/>
          </p:nvPr>
        </p:nvSpPr>
        <p:spPr/>
        <p:txBody>
          <a:bodyPr/>
          <a:lstStyle/>
          <a:p>
            <a:fld id="{20CE3404-78B9-4819-95A6-F9D07B45CDE8}" type="slidenum">
              <a:rPr lang="de-DE" smtClean="0"/>
              <a:pPr/>
              <a:t>12</a:t>
            </a:fld>
            <a:endParaRPr lang="de-DE"/>
          </a:p>
        </p:txBody>
      </p:sp>
    </p:spTree>
    <p:extLst>
      <p:ext uri="{BB962C8B-B14F-4D97-AF65-F5344CB8AC3E}">
        <p14:creationId xmlns:p14="http://schemas.microsoft.com/office/powerpoint/2010/main" val="3272091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10000"/>
          </a:bodyPr>
          <a:lstStyle/>
          <a:p>
            <a:pPr algn="just">
              <a:buFont typeface="Wingdings" pitchFamily="2" charset="2"/>
              <a:buNone/>
              <a:defRPr/>
            </a:pPr>
            <a:r>
              <a:rPr lang="cs-CZ" dirty="0" smtClean="0"/>
              <a:t>Should you need any further support on </a:t>
            </a:r>
            <a:r>
              <a:rPr lang="it-IT" dirty="0" smtClean="0"/>
              <a:t>an </a:t>
            </a:r>
            <a:r>
              <a:rPr lang="cs-CZ" dirty="0" smtClean="0"/>
              <a:t>existing PowerCare agreement, there is a single place to go. </a:t>
            </a:r>
            <a:endParaRPr lang="it-IT" dirty="0" smtClean="0"/>
          </a:p>
          <a:p>
            <a:pPr algn="just">
              <a:buFont typeface="Wingdings" pitchFamily="2" charset="2"/>
              <a:buNone/>
              <a:defRPr/>
            </a:pPr>
            <a:r>
              <a:rPr lang="cs-CZ" dirty="0" smtClean="0"/>
              <a:t>PowerCare portal is </a:t>
            </a:r>
            <a:r>
              <a:rPr lang="it-IT" dirty="0" smtClean="0"/>
              <a:t>a </a:t>
            </a:r>
            <a:r>
              <a:rPr lang="cs-CZ" dirty="0" smtClean="0"/>
              <a:t>personilized web page, that </a:t>
            </a:r>
            <a:r>
              <a:rPr lang="en-US" dirty="0" smtClean="0"/>
              <a:t>contains all the details about</a:t>
            </a:r>
            <a:r>
              <a:rPr lang="en-US" baseline="0" dirty="0" smtClean="0"/>
              <a:t> the </a:t>
            </a:r>
            <a:r>
              <a:rPr lang="en-US" dirty="0" smtClean="0"/>
              <a:t>support agreement and related electrification system. It gives a direct contact to ABB contract coordinator</a:t>
            </a:r>
            <a:r>
              <a:rPr lang="it-IT" dirty="0" smtClean="0"/>
              <a:t>.</a:t>
            </a:r>
            <a:r>
              <a:rPr lang="it-IT" baseline="0" dirty="0" smtClean="0"/>
              <a:t> I</a:t>
            </a:r>
            <a:r>
              <a:rPr lang="cs-CZ" dirty="0" smtClean="0"/>
              <a:t>t is</a:t>
            </a:r>
            <a:r>
              <a:rPr lang="en-US" dirty="0" smtClean="0"/>
              <a:t> a gateway to on-line services.</a:t>
            </a:r>
            <a:endParaRPr lang="cs-CZ" dirty="0" smtClean="0"/>
          </a:p>
          <a:p>
            <a:pPr algn="just">
              <a:buFont typeface="Wingdings" pitchFamily="2" charset="2"/>
              <a:buNone/>
              <a:defRPr/>
            </a:pPr>
            <a:r>
              <a:rPr lang="cs-CZ" dirty="0" smtClean="0"/>
              <a:t>As PowerCare is a contract platform covering all ABB electrification equipment, </a:t>
            </a:r>
            <a:r>
              <a:rPr lang="it-IT" dirty="0" err="1" smtClean="0"/>
              <a:t>customer</a:t>
            </a:r>
            <a:r>
              <a:rPr lang="it-IT" dirty="0" smtClean="0"/>
              <a:t> </a:t>
            </a:r>
            <a:r>
              <a:rPr lang="cs-CZ" dirty="0" smtClean="0"/>
              <a:t>can get support for power tranformers, high and low voltage switchgears </a:t>
            </a:r>
            <a:r>
              <a:rPr lang="it-IT" dirty="0" err="1" smtClean="0"/>
              <a:t>directly</a:t>
            </a:r>
            <a:r>
              <a:rPr lang="it-IT" dirty="0" smtClean="0"/>
              <a:t> </a:t>
            </a:r>
            <a:r>
              <a:rPr lang="cs-CZ" dirty="0" smtClean="0"/>
              <a:t>on this on-line portal.</a:t>
            </a:r>
          </a:p>
          <a:p>
            <a:pPr>
              <a:defRPr/>
            </a:pPr>
            <a:endParaRPr lang="cs-CZ" dirty="0"/>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a:solidFill>
                  <a:srgbClr val="000000"/>
                </a:solidFill>
                <a:latin typeface="Arial" charset="0"/>
              </a:defRPr>
            </a:lvl1pPr>
            <a:lvl2pPr marL="742950" indent="-285750" defTabSz="955675" eaLnBrk="0" hangingPunct="0">
              <a:defRPr>
                <a:solidFill>
                  <a:srgbClr val="000000"/>
                </a:solidFill>
                <a:latin typeface="Arial" charset="0"/>
              </a:defRPr>
            </a:lvl2pPr>
            <a:lvl3pPr marL="1143000" indent="-228600" defTabSz="955675" eaLnBrk="0" hangingPunct="0">
              <a:defRPr>
                <a:solidFill>
                  <a:srgbClr val="000000"/>
                </a:solidFill>
                <a:latin typeface="Arial" charset="0"/>
              </a:defRPr>
            </a:lvl3pPr>
            <a:lvl4pPr marL="1600200" indent="-228600" defTabSz="955675" eaLnBrk="0" hangingPunct="0">
              <a:defRPr>
                <a:solidFill>
                  <a:srgbClr val="000000"/>
                </a:solidFill>
                <a:latin typeface="Arial" charset="0"/>
              </a:defRPr>
            </a:lvl4pPr>
            <a:lvl5pPr marL="2057400" indent="-228600" defTabSz="955675" eaLnBrk="0" hangingPunct="0">
              <a:defRPr>
                <a:solidFill>
                  <a:srgbClr val="000000"/>
                </a:solidFill>
                <a:latin typeface="Arial" charset="0"/>
              </a:defRPr>
            </a:lvl5pPr>
            <a:lvl6pPr marL="2514600" indent="-228600" defTabSz="955675"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defTabSz="955675"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defTabSz="955675"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defTabSz="955675"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eaLnBrk="1" hangingPunct="1"/>
            <a:fld id="{BE05151B-56C1-403F-A9C3-D1471B1C97A0}" type="slidenum">
              <a:rPr lang="de-CH" smtClean="0">
                <a:solidFill>
                  <a:schemeClr val="tx1"/>
                </a:solidFill>
              </a:rPr>
              <a:pPr eaLnBrk="1" hangingPunct="1"/>
              <a:t>13</a:t>
            </a:fld>
            <a:endParaRPr lang="de-CH" smtClean="0">
              <a:solidFill>
                <a:schemeClr val="tx1"/>
              </a:solidFill>
            </a:endParaRPr>
          </a:p>
        </p:txBody>
      </p:sp>
    </p:spTree>
    <p:extLst>
      <p:ext uri="{BB962C8B-B14F-4D97-AF65-F5344CB8AC3E}">
        <p14:creationId xmlns:p14="http://schemas.microsoft.com/office/powerpoint/2010/main" val="813659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2925" y="522288"/>
            <a:ext cx="6159500" cy="4621212"/>
          </a:xfrm>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0CE3404-78B9-4819-95A6-F9D07B45CDE8}" type="slidenum">
              <a:rPr lang="de-DE" smtClean="0"/>
              <a:pPr/>
              <a:t>14</a:t>
            </a:fld>
            <a:endParaRPr lang="de-DE"/>
          </a:p>
        </p:txBody>
      </p:sp>
    </p:spTree>
    <p:extLst>
      <p:ext uri="{BB962C8B-B14F-4D97-AF65-F5344CB8AC3E}">
        <p14:creationId xmlns:p14="http://schemas.microsoft.com/office/powerpoint/2010/main" val="4092772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20CE3404-78B9-4819-95A6-F9D07B45CDE8}" type="slidenum">
              <a:rPr lang="de-DE" smtClean="0"/>
              <a:pPr/>
              <a:t>4</a:t>
            </a:fld>
            <a:endParaRPr lang="de-DE"/>
          </a:p>
        </p:txBody>
      </p:sp>
    </p:spTree>
    <p:extLst>
      <p:ext uri="{BB962C8B-B14F-4D97-AF65-F5344CB8AC3E}">
        <p14:creationId xmlns:p14="http://schemas.microsoft.com/office/powerpoint/2010/main" val="2135161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20CE3404-78B9-4819-95A6-F9D07B45CDE8}" type="slidenum">
              <a:rPr lang="de-DE" smtClean="0"/>
              <a:pPr/>
              <a:t>5</a:t>
            </a:fld>
            <a:endParaRPr lang="de-DE"/>
          </a:p>
        </p:txBody>
      </p:sp>
    </p:spTree>
    <p:extLst>
      <p:ext uri="{BB962C8B-B14F-4D97-AF65-F5344CB8AC3E}">
        <p14:creationId xmlns:p14="http://schemas.microsoft.com/office/powerpoint/2010/main" val="2135161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defRPr/>
            </a:pPr>
            <a:r>
              <a:rPr lang="cs-CZ" dirty="0" smtClean="0"/>
              <a:t>PowerCare offering </a:t>
            </a:r>
            <a:r>
              <a:rPr lang="en-US" dirty="0" smtClean="0"/>
              <a:t>matrix </a:t>
            </a:r>
            <a:r>
              <a:rPr lang="cs-CZ" dirty="0" smtClean="0"/>
              <a:t>consists of </a:t>
            </a:r>
            <a:r>
              <a:rPr lang="en-US" dirty="0" smtClean="0"/>
              <a:t>five service areas and four service levels</a:t>
            </a:r>
            <a:r>
              <a:rPr lang="cs-CZ" dirty="0" smtClean="0"/>
              <a:t>, where each service area </a:t>
            </a:r>
            <a:r>
              <a:rPr lang="it-IT" dirty="0" smtClean="0"/>
              <a:t>target</a:t>
            </a:r>
            <a:r>
              <a:rPr lang="cs-CZ" dirty="0" smtClean="0"/>
              <a:t>s</a:t>
            </a:r>
            <a:r>
              <a:rPr lang="it-IT" dirty="0" smtClean="0"/>
              <a:t> </a:t>
            </a:r>
            <a:r>
              <a:rPr lang="cs-CZ" dirty="0" smtClean="0"/>
              <a:t>different customer needs and the ABB support content increases with the levels.</a:t>
            </a:r>
            <a:endParaRPr lang="en-US" dirty="0" smtClean="0"/>
          </a:p>
          <a:p>
            <a:pPr>
              <a:defRPr/>
            </a:pPr>
            <a:endParaRPr lang="cs-CZ" dirty="0" smtClean="0"/>
          </a:p>
          <a:p>
            <a:pPr>
              <a:defRPr/>
            </a:pPr>
            <a:r>
              <a:rPr lang="cs-CZ" dirty="0" smtClean="0"/>
              <a:t>Skills Development Services area Covers services to </a:t>
            </a:r>
            <a:r>
              <a:rPr lang="en-US" dirty="0" smtClean="0"/>
              <a:t>develop and maintain </a:t>
            </a:r>
            <a:r>
              <a:rPr lang="cs-CZ" dirty="0" smtClean="0"/>
              <a:t>your </a:t>
            </a:r>
            <a:r>
              <a:rPr lang="en-US" dirty="0" smtClean="0"/>
              <a:t>personnel skills</a:t>
            </a:r>
            <a:r>
              <a:rPr lang="cs-CZ" dirty="0" smtClean="0"/>
              <a:t>. </a:t>
            </a:r>
            <a:r>
              <a:rPr lang="en-US" dirty="0" smtClean="0"/>
              <a:t>Product and Application Training</a:t>
            </a:r>
            <a:r>
              <a:rPr lang="cs-CZ" dirty="0" smtClean="0"/>
              <a:t>s</a:t>
            </a:r>
            <a:r>
              <a:rPr lang="en-US" dirty="0" smtClean="0"/>
              <a:t> aim</a:t>
            </a:r>
            <a:r>
              <a:rPr lang="cs-CZ" dirty="0" smtClean="0"/>
              <a:t> </a:t>
            </a:r>
            <a:r>
              <a:rPr lang="en-US" dirty="0" smtClean="0"/>
              <a:t>to provide all participants with the necessary skills and</a:t>
            </a:r>
            <a:r>
              <a:rPr lang="en-US" dirty="0" smtClean="0">
                <a:solidFill>
                  <a:srgbClr val="FF0000"/>
                </a:solidFill>
              </a:rPr>
              <a:t> </a:t>
            </a:r>
            <a:r>
              <a:rPr lang="en-US" dirty="0" smtClean="0"/>
              <a:t>knowledge of ABB equipment </a:t>
            </a:r>
            <a:r>
              <a:rPr lang="cs-CZ" dirty="0" smtClean="0"/>
              <a:t>while</a:t>
            </a:r>
            <a:r>
              <a:rPr lang="en-US" dirty="0" smtClean="0"/>
              <a:t> Coaching Services help maintenance managers set up a strategy for the maintenance of personnel skills development.</a:t>
            </a:r>
            <a:r>
              <a:rPr lang="cs-CZ" dirty="0" smtClean="0"/>
              <a:t> </a:t>
            </a:r>
            <a:endParaRPr lang="en-US" dirty="0" smtClean="0"/>
          </a:p>
          <a:p>
            <a:pPr>
              <a:defRPr/>
            </a:pPr>
            <a:endParaRPr lang="cs-CZ" dirty="0" smtClean="0"/>
          </a:p>
          <a:p>
            <a:pPr>
              <a:defRPr/>
            </a:pPr>
            <a:r>
              <a:rPr lang="cs-CZ" dirty="0" smtClean="0"/>
              <a:t>Emergency Maintenance Services area p</a:t>
            </a:r>
            <a:r>
              <a:rPr lang="en-US" noProof="0" dirty="0" err="1" smtClean="0"/>
              <a:t>rovides</a:t>
            </a:r>
            <a:r>
              <a:rPr lang="cs-CZ" dirty="0" smtClean="0">
                <a:solidFill>
                  <a:srgbClr val="FF0000"/>
                </a:solidFill>
              </a:rPr>
              <a:t> </a:t>
            </a:r>
            <a:r>
              <a:rPr lang="en-US" dirty="0" smtClean="0"/>
              <a:t>rapid support in emergency situations</a:t>
            </a:r>
            <a:r>
              <a:rPr lang="cs-CZ" dirty="0" smtClean="0"/>
              <a:t>. Single point of contact introduces</a:t>
            </a:r>
            <a:r>
              <a:rPr lang="it-IT" dirty="0" smtClean="0"/>
              <a:t> a </a:t>
            </a:r>
            <a:r>
              <a:rPr lang="cs-CZ" dirty="0" smtClean="0"/>
              <a:t>simplified process for call out support handling while technical support and call-out support offer agreed response time insurance. On site essential spare parts management can be included as well.</a:t>
            </a:r>
          </a:p>
          <a:p>
            <a:pPr>
              <a:defRPr/>
            </a:pPr>
            <a:endParaRPr lang="cs-CZ" dirty="0" smtClean="0"/>
          </a:p>
          <a:p>
            <a:pPr>
              <a:defRPr/>
            </a:pPr>
            <a:r>
              <a:rPr lang="cs-CZ" dirty="0" smtClean="0"/>
              <a:t>Diagnosis and Condition Assesment area covers your need </a:t>
            </a:r>
            <a:r>
              <a:rPr lang="it-IT" dirty="0" smtClean="0"/>
              <a:t>to</a:t>
            </a:r>
            <a:r>
              <a:rPr lang="cs-CZ" dirty="0" smtClean="0"/>
              <a:t> </a:t>
            </a:r>
            <a:r>
              <a:rPr lang="en-US" dirty="0" smtClean="0"/>
              <a:t>know the </a:t>
            </a:r>
            <a:r>
              <a:rPr lang="cs-CZ" dirty="0" smtClean="0"/>
              <a:t>asset</a:t>
            </a:r>
            <a:r>
              <a:rPr lang="it-IT" dirty="0" smtClean="0"/>
              <a:t>’</a:t>
            </a:r>
            <a:r>
              <a:rPr lang="cs-CZ" dirty="0" smtClean="0"/>
              <a:t>s </a:t>
            </a:r>
            <a:r>
              <a:rPr lang="en-US" dirty="0" smtClean="0"/>
              <a:t>status and safety aspects and the required risk mitigation actions</a:t>
            </a:r>
            <a:r>
              <a:rPr lang="cs-CZ" dirty="0" smtClean="0"/>
              <a:t>. Periodic condition surveys and assessments or installation of condition monitoring system is included in </a:t>
            </a:r>
            <a:r>
              <a:rPr lang="it-IT" dirty="0" smtClean="0"/>
              <a:t>the </a:t>
            </a:r>
            <a:r>
              <a:rPr lang="cs-CZ" dirty="0" smtClean="0"/>
              <a:t>ABB offering for this area.</a:t>
            </a:r>
            <a:endParaRPr lang="en-US" dirty="0" smtClean="0"/>
          </a:p>
          <a:p>
            <a:pPr>
              <a:defRPr/>
            </a:pPr>
            <a:endParaRPr lang="en-US" dirty="0" smtClean="0"/>
          </a:p>
          <a:p>
            <a:pPr>
              <a:defRPr/>
            </a:pPr>
            <a:r>
              <a:rPr lang="cs-CZ" dirty="0" smtClean="0"/>
              <a:t>Self-maintenance services area c</a:t>
            </a:r>
            <a:r>
              <a:rPr lang="en-US" dirty="0" smtClean="0"/>
              <a:t>overs services that help you in self maintenance strategy implementation for specific tasks. Your maintenance teams can gain confidence on non-recurring tasks by getting access to product documentation on-line, contacting ABB experts or using the structured file storing space for the assets documents.</a:t>
            </a:r>
            <a:endParaRPr lang="cs-CZ" dirty="0" smtClean="0"/>
          </a:p>
          <a:p>
            <a:pPr>
              <a:defRPr/>
            </a:pPr>
            <a:endParaRPr lang="cs-CZ" dirty="0" smtClean="0"/>
          </a:p>
          <a:p>
            <a:pPr>
              <a:defRPr/>
            </a:pPr>
            <a:r>
              <a:rPr lang="cs-CZ" dirty="0" smtClean="0"/>
              <a:t>Delivered Maintenance Services area is </a:t>
            </a:r>
            <a:r>
              <a:rPr lang="en-US" dirty="0" smtClean="0"/>
              <a:t>intended for </a:t>
            </a:r>
            <a:r>
              <a:rPr lang="cs-CZ" dirty="0" smtClean="0"/>
              <a:t>you if you</a:t>
            </a:r>
            <a:r>
              <a:rPr lang="en-US" dirty="0" smtClean="0"/>
              <a:t> do</a:t>
            </a:r>
            <a:r>
              <a:rPr lang="cs-CZ" dirty="0" smtClean="0"/>
              <a:t> not</a:t>
            </a:r>
            <a:r>
              <a:rPr lang="en-US" dirty="0" smtClean="0"/>
              <a:t> have </a:t>
            </a:r>
            <a:r>
              <a:rPr lang="cs-CZ" dirty="0" smtClean="0"/>
              <a:t>your</a:t>
            </a:r>
            <a:r>
              <a:rPr lang="en-US" dirty="0" smtClean="0"/>
              <a:t> own electrical maintenance personnel and thus outsource </a:t>
            </a:r>
            <a:r>
              <a:rPr lang="cs-CZ" dirty="0" smtClean="0"/>
              <a:t>the </a:t>
            </a:r>
            <a:r>
              <a:rPr lang="en-US" dirty="0" smtClean="0"/>
              <a:t>electrical equipment maintenance</a:t>
            </a:r>
            <a:r>
              <a:rPr lang="cs-CZ" dirty="0" smtClean="0"/>
              <a:t> tasks. </a:t>
            </a:r>
            <a:r>
              <a:rPr lang="en-US" dirty="0" smtClean="0"/>
              <a:t>ABB provides </a:t>
            </a:r>
            <a:r>
              <a:rPr lang="cs-CZ" dirty="0" smtClean="0"/>
              <a:t>background </a:t>
            </a:r>
            <a:r>
              <a:rPr lang="en-US" dirty="0" smtClean="0"/>
              <a:t>engineering and on-site labor for </a:t>
            </a:r>
            <a:r>
              <a:rPr lang="cs-CZ" dirty="0" smtClean="0"/>
              <a:t>preventive </a:t>
            </a:r>
            <a:r>
              <a:rPr lang="en-US" dirty="0" smtClean="0"/>
              <a:t>maintenance tasks</a:t>
            </a:r>
            <a:r>
              <a:rPr lang="cs-CZ" dirty="0" smtClean="0"/>
              <a:t> and mainteins the equipment </a:t>
            </a:r>
            <a:r>
              <a:rPr lang="en-US" dirty="0" smtClean="0"/>
              <a:t>in good condition</a:t>
            </a:r>
            <a:r>
              <a:rPr lang="cs-CZ" dirty="0" smtClean="0"/>
              <a:t> </a:t>
            </a:r>
            <a:r>
              <a:rPr lang="en-US" dirty="0" smtClean="0"/>
              <a:t>minimizing the risk of power outages and major electrical equipment failures.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0CE3404-78B9-4819-95A6-F9D07B45CDE8}" type="slidenum">
              <a:rPr lang="de-DE" smtClean="0"/>
              <a:pPr/>
              <a:t>6</a:t>
            </a:fld>
            <a:endParaRPr lang="de-DE"/>
          </a:p>
        </p:txBody>
      </p:sp>
    </p:spTree>
    <p:extLst>
      <p:ext uri="{BB962C8B-B14F-4D97-AF65-F5344CB8AC3E}">
        <p14:creationId xmlns:p14="http://schemas.microsoft.com/office/powerpoint/2010/main" val="2320192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1.0 </a:t>
            </a:r>
            <a:r>
              <a:rPr lang="en-US" sz="1000" kern="1200" dirty="0" smtClean="0">
                <a:solidFill>
                  <a:schemeClr val="dk1"/>
                </a:solidFill>
                <a:latin typeface="Arial" pitchFamily="34" charset="0"/>
                <a:ea typeface="+mn-ea"/>
                <a:cs typeface="Arial" pitchFamily="34" charset="0"/>
              </a:rPr>
              <a:t>Access to the comprehensive list of </a:t>
            </a:r>
            <a:r>
              <a:rPr lang="it-IT" sz="1000" b="0" kern="1200" baseline="0" dirty="0" smtClean="0">
                <a:solidFill>
                  <a:schemeClr val="tx1"/>
                </a:solidFill>
                <a:latin typeface="Arial" pitchFamily="34" charset="0"/>
                <a:ea typeface="+mn-ea"/>
                <a:cs typeface="Arial" pitchFamily="34" charset="0"/>
              </a:rPr>
              <a:t>ABB </a:t>
            </a:r>
            <a:r>
              <a:rPr lang="it-IT" sz="1000" b="0" kern="1200" baseline="0" dirty="0" err="1" smtClean="0">
                <a:solidFill>
                  <a:schemeClr val="tx1"/>
                </a:solidFill>
                <a:latin typeface="Arial" pitchFamily="34" charset="0"/>
                <a:ea typeface="+mn-ea"/>
                <a:cs typeface="Arial" pitchFamily="34" charset="0"/>
              </a:rPr>
              <a:t>Low</a:t>
            </a:r>
            <a:r>
              <a:rPr lang="it-IT" sz="1000" b="0" kern="1200" baseline="0" dirty="0" smtClean="0">
                <a:solidFill>
                  <a:schemeClr val="tx1"/>
                </a:solidFill>
                <a:latin typeface="Arial" pitchFamily="34" charset="0"/>
                <a:ea typeface="+mn-ea"/>
                <a:cs typeface="Arial" pitchFamily="34" charset="0"/>
              </a:rPr>
              <a:t> Voltage </a:t>
            </a:r>
            <a:r>
              <a:rPr lang="it-IT" sz="1000" b="0" kern="1200" baseline="0" dirty="0" err="1" smtClean="0">
                <a:solidFill>
                  <a:schemeClr val="tx1"/>
                </a:solidFill>
                <a:latin typeface="Arial" pitchFamily="34" charset="0"/>
                <a:ea typeface="+mn-ea"/>
                <a:cs typeface="Arial" pitchFamily="34" charset="0"/>
              </a:rPr>
              <a:t>Products</a:t>
            </a:r>
            <a:r>
              <a:rPr lang="it-IT" sz="1000" b="0" kern="1200" baseline="0" dirty="0" smtClean="0">
                <a:solidFill>
                  <a:schemeClr val="tx1"/>
                </a:solidFill>
                <a:latin typeface="Arial" pitchFamily="34" charset="0"/>
                <a:ea typeface="+mn-ea"/>
                <a:cs typeface="Arial" pitchFamily="34" charset="0"/>
              </a:rPr>
              <a:t> and Systems trainings</a:t>
            </a:r>
            <a:r>
              <a:rPr lang="en-US" sz="1000" kern="1200" dirty="0" smtClean="0">
                <a:solidFill>
                  <a:schemeClr val="dk1"/>
                </a:solidFill>
                <a:latin typeface="Arial" pitchFamily="34" charset="0"/>
                <a:ea typeface="+mn-ea"/>
                <a:cs typeface="Arial" pitchFamily="34" charset="0"/>
              </a:rPr>
              <a:t>.</a:t>
            </a:r>
          </a:p>
          <a:p>
            <a:r>
              <a:rPr lang="en-US" sz="1000" kern="1200" dirty="0" smtClean="0">
                <a:solidFill>
                  <a:schemeClr val="dk1"/>
                </a:solidFill>
                <a:latin typeface="Arial" pitchFamily="34" charset="0"/>
                <a:ea typeface="+mn-ea"/>
                <a:cs typeface="Arial" pitchFamily="34" charset="0"/>
              </a:rPr>
              <a:t>The list is</a:t>
            </a:r>
            <a:r>
              <a:rPr lang="en-US" sz="1000" kern="1200" baseline="0" dirty="0" smtClean="0">
                <a:solidFill>
                  <a:schemeClr val="dk1"/>
                </a:solidFill>
                <a:latin typeface="Arial" pitchFamily="34" charset="0"/>
                <a:ea typeface="+mn-ea"/>
                <a:cs typeface="Arial" pitchFamily="34" charset="0"/>
              </a:rPr>
              <a:t> </a:t>
            </a:r>
            <a:r>
              <a:rPr lang="cs-CZ" sz="1000" kern="1200" dirty="0" smtClean="0">
                <a:solidFill>
                  <a:schemeClr val="dk1"/>
                </a:solidFill>
                <a:latin typeface="Arial" pitchFamily="34" charset="0"/>
                <a:ea typeface="+mn-ea"/>
                <a:cs typeface="Arial" pitchFamily="34" charset="0"/>
              </a:rPr>
              <a:t>yearly updated</a:t>
            </a:r>
            <a:r>
              <a:rPr lang="it-IT" sz="1000" kern="1200" dirty="0" smtClean="0">
                <a:solidFill>
                  <a:schemeClr val="dk1"/>
                </a:solidFill>
                <a:latin typeface="Arial" pitchFamily="34" charset="0"/>
                <a:ea typeface="+mn-ea"/>
                <a:cs typeface="Arial" pitchFamily="34" charset="0"/>
              </a:rPr>
              <a:t> and</a:t>
            </a:r>
            <a:r>
              <a:rPr lang="en-US" sz="1000" kern="1200" dirty="0" smtClean="0">
                <a:solidFill>
                  <a:schemeClr val="dk1"/>
                </a:solidFill>
                <a:latin typeface="Arial" pitchFamily="34" charset="0"/>
                <a:ea typeface="+mn-ea"/>
                <a:cs typeface="Arial" pitchFamily="34" charset="0"/>
              </a:rPr>
              <a:t> covers training courses on switchgear, breakers,</a:t>
            </a:r>
            <a:r>
              <a:rPr lang="en-US" sz="1000" kern="1200" baseline="0" dirty="0" smtClean="0">
                <a:solidFill>
                  <a:schemeClr val="dk1"/>
                </a:solidFill>
                <a:latin typeface="Arial" pitchFamily="34" charset="0"/>
                <a:ea typeface="+mn-ea"/>
                <a:cs typeface="Arial" pitchFamily="34" charset="0"/>
              </a:rPr>
              <a:t> </a:t>
            </a:r>
            <a:r>
              <a:rPr lang="en-US" sz="1000" kern="1200" dirty="0" smtClean="0">
                <a:solidFill>
                  <a:schemeClr val="dk1"/>
                </a:solidFill>
                <a:latin typeface="Arial" pitchFamily="34" charset="0"/>
                <a:ea typeface="+mn-ea"/>
                <a:cs typeface="Arial" pitchFamily="34" charset="0"/>
              </a:rPr>
              <a:t>protection relays and</a:t>
            </a:r>
            <a:r>
              <a:rPr lang="en-US" sz="1000" kern="1200" baseline="0" dirty="0" smtClean="0">
                <a:solidFill>
                  <a:schemeClr val="dk1"/>
                </a:solidFill>
                <a:latin typeface="Arial" pitchFamily="34" charset="0"/>
                <a:ea typeface="+mn-ea"/>
                <a:cs typeface="Arial" pitchFamily="34" charset="0"/>
              </a:rPr>
              <a:t> control products</a:t>
            </a:r>
            <a:r>
              <a:rPr lang="en-US" sz="1000" kern="1200" dirty="0" smtClean="0">
                <a:solidFill>
                  <a:schemeClr val="dk1"/>
                </a:solidFill>
                <a:latin typeface="Arial" pitchFamily="34" charset="0"/>
                <a:ea typeface="+mn-ea"/>
                <a:cs typeface="Arial" pitchFamily="34" charset="0"/>
              </a:rPr>
              <a:t> matching customers installed base</a:t>
            </a:r>
            <a:r>
              <a:rPr lang="cs-CZ" sz="1000" kern="1200" dirty="0" smtClean="0">
                <a:solidFill>
                  <a:schemeClr val="dk1"/>
                </a:solidFill>
                <a:latin typeface="Arial" pitchFamily="34" charset="0"/>
                <a:ea typeface="+mn-ea"/>
                <a:cs typeface="Arial" pitchFamily="34" charset="0"/>
              </a:rPr>
              <a:t>.</a:t>
            </a:r>
            <a:endParaRPr lang="it-IT" sz="1000" kern="1200" dirty="0" smtClean="0">
              <a:solidFill>
                <a:schemeClr val="dk1"/>
              </a:solidFill>
              <a:latin typeface="Arial" pitchFamily="34" charset="0"/>
              <a:ea typeface="+mn-ea"/>
              <a:cs typeface="Arial" pitchFamily="34" charset="0"/>
            </a:endParaRPr>
          </a:p>
          <a:p>
            <a:endParaRPr lang="it-IT" sz="1000" kern="1200" dirty="0" smtClean="0">
              <a:solidFill>
                <a:schemeClr val="dk1"/>
              </a:solidFill>
              <a:latin typeface="Arial" pitchFamily="34" charset="0"/>
              <a:ea typeface="+mn-ea"/>
              <a:cs typeface="Arial" pitchFamily="34" charset="0"/>
              <a:sym typeface="Wingdings"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1.</a:t>
            </a:r>
            <a:r>
              <a:rPr lang="it-IT" baseline="0" dirty="0" smtClean="0"/>
              <a:t>1 </a:t>
            </a:r>
            <a:r>
              <a:rPr lang="en-US" sz="1000" b="0" dirty="0" smtClean="0">
                <a:solidFill>
                  <a:schemeClr val="tx1"/>
                </a:solidFill>
              </a:rPr>
              <a:t>According to customers installed base, ABB Low Voltage Products offers Service/Application e-</a:t>
            </a:r>
            <a:r>
              <a:rPr lang="en-US" sz="1000" b="0" dirty="0" err="1" smtClean="0">
                <a:solidFill>
                  <a:schemeClr val="tx1"/>
                </a:solidFill>
              </a:rPr>
              <a:t>learnings</a:t>
            </a:r>
            <a:r>
              <a:rPr lang="en-US" sz="1000" b="0" dirty="0" smtClean="0">
                <a:solidFill>
                  <a:schemeClr val="tx1"/>
                </a:solidFill>
              </a:rPr>
              <a:t> and Webinars. </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rPr>
              <a:t>Webinars include both theoretical aspects and practical actions by means of short videos. </a:t>
            </a:r>
          </a:p>
          <a:p>
            <a:endParaRPr lang="it-IT" dirty="0" smtClean="0"/>
          </a:p>
          <a:p>
            <a:r>
              <a:rPr lang="it-IT" dirty="0" smtClean="0"/>
              <a:t>1.2 </a:t>
            </a:r>
            <a:r>
              <a:rPr lang="en-US" sz="1000" dirty="0" smtClean="0"/>
              <a:t>ABB organizes dedicated on site application trainings to let customer promptly</a:t>
            </a:r>
            <a:r>
              <a:rPr lang="en-US" sz="1000" baseline="0" dirty="0" smtClean="0"/>
              <a:t> </a:t>
            </a:r>
            <a:r>
              <a:rPr lang="en-US" sz="1000" dirty="0" smtClean="0"/>
              <a:t>handle emergency cases and carry the correct standard maintenance activity.</a:t>
            </a:r>
          </a:p>
          <a:p>
            <a:endParaRPr lang="it-IT" dirty="0" smtClean="0"/>
          </a:p>
          <a:p>
            <a:r>
              <a:rPr lang="it-IT" dirty="0" smtClean="0"/>
              <a:t>1.3 </a:t>
            </a:r>
            <a:r>
              <a:rPr lang="en-US" sz="1000" dirty="0" smtClean="0"/>
              <a:t>Customer personnel will be trained with ABB training courses to be able to promptly react in case of problem. </a:t>
            </a:r>
          </a:p>
          <a:p>
            <a:r>
              <a:rPr lang="en-US" sz="1000" dirty="0" smtClean="0"/>
              <a:t>Coaching Services programs are delivered on-the-job, at </a:t>
            </a:r>
            <a:r>
              <a:rPr lang="cs-CZ" sz="1000" dirty="0" smtClean="0"/>
              <a:t>customer facility, where</a:t>
            </a:r>
            <a:r>
              <a:rPr lang="en-US" sz="1000" dirty="0" smtClean="0"/>
              <a:t> ABB Service representative work</a:t>
            </a:r>
            <a:r>
              <a:rPr lang="cs-CZ" sz="1000" dirty="0" smtClean="0"/>
              <a:t>s</a:t>
            </a:r>
            <a:r>
              <a:rPr lang="en-US" sz="1000" dirty="0" smtClean="0"/>
              <a:t> with </a:t>
            </a:r>
            <a:r>
              <a:rPr lang="cs-CZ" sz="1000" dirty="0" smtClean="0"/>
              <a:t>the customer</a:t>
            </a:r>
            <a:r>
              <a:rPr lang="en-US" sz="1000" dirty="0" smtClean="0"/>
              <a:t> personnel through their typical daily routines to find the skills levels and gaps in the personnel skills.</a:t>
            </a:r>
          </a:p>
        </p:txBody>
      </p:sp>
      <p:sp>
        <p:nvSpPr>
          <p:cNvPr id="4" name="Slide Number Placeholder 3"/>
          <p:cNvSpPr>
            <a:spLocks noGrp="1"/>
          </p:cNvSpPr>
          <p:nvPr>
            <p:ph type="sldNum" sz="quarter" idx="10"/>
          </p:nvPr>
        </p:nvSpPr>
        <p:spPr/>
        <p:txBody>
          <a:bodyPr/>
          <a:lstStyle/>
          <a:p>
            <a:fld id="{20CE3404-78B9-4819-95A6-F9D07B45CDE8}" type="slidenum">
              <a:rPr lang="de-DE" smtClean="0"/>
              <a:pPr/>
              <a:t>7</a:t>
            </a:fld>
            <a:endParaRPr lang="de-DE"/>
          </a:p>
        </p:txBody>
      </p:sp>
    </p:spTree>
    <p:extLst>
      <p:ext uri="{BB962C8B-B14F-4D97-AF65-F5344CB8AC3E}">
        <p14:creationId xmlns:p14="http://schemas.microsoft.com/office/powerpoint/2010/main" val="4057929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kern="1200" baseline="0" dirty="0" smtClean="0">
                <a:solidFill>
                  <a:schemeClr val="dk1"/>
                </a:solidFill>
                <a:latin typeface="Arial" pitchFamily="34" charset="0"/>
                <a:ea typeface="+mn-ea"/>
                <a:cs typeface="Arial" pitchFamily="34" charset="0"/>
              </a:rPr>
              <a:t>2.0 Simplified process for call-out support handling</a:t>
            </a:r>
            <a:r>
              <a:rPr lang="cs-CZ" sz="1000" b="0" kern="1200" baseline="0" dirty="0" smtClean="0">
                <a:solidFill>
                  <a:schemeClr val="dk1"/>
                </a:solidFill>
                <a:latin typeface="Arial" pitchFamily="34" charset="0"/>
                <a:ea typeface="+mn-ea"/>
                <a:cs typeface="Arial" pitchFamily="34" charset="0"/>
              </a:rPr>
              <a:t>. </a:t>
            </a:r>
            <a:endParaRPr lang="it-IT" sz="1000" b="0" kern="1200" baseline="0" dirty="0" smtClean="0">
              <a:solidFill>
                <a:schemeClr val="dk1"/>
              </a:solidFill>
              <a:latin typeface="Arial" pitchFamily="34" charset="0"/>
              <a:ea typeface="+mn-ea"/>
              <a:cs typeface="Arial" pitchFamily="34" charset="0"/>
            </a:endParaRPr>
          </a:p>
          <a:p>
            <a:r>
              <a:rPr lang="cs-CZ" sz="1000" b="0" kern="1200" baseline="0" dirty="0" smtClean="0">
                <a:solidFill>
                  <a:schemeClr val="dk1"/>
                </a:solidFill>
                <a:latin typeface="Arial" pitchFamily="34" charset="0"/>
                <a:ea typeface="+mn-ea"/>
                <a:cs typeface="Arial" pitchFamily="34" charset="0"/>
              </a:rPr>
              <a:t>There</a:t>
            </a:r>
            <a:r>
              <a:rPr lang="it-IT" sz="1000" b="0" kern="1200" baseline="0" dirty="0" smtClean="0">
                <a:solidFill>
                  <a:schemeClr val="dk1"/>
                </a:solidFill>
                <a:latin typeface="Arial" pitchFamily="34" charset="0"/>
                <a:ea typeface="+mn-ea"/>
                <a:cs typeface="Arial" pitchFamily="34" charset="0"/>
              </a:rPr>
              <a:t> </a:t>
            </a:r>
            <a:r>
              <a:rPr lang="cs-CZ" sz="1000" b="0" kern="1200" baseline="0" dirty="0" smtClean="0">
                <a:solidFill>
                  <a:schemeClr val="dk1"/>
                </a:solidFill>
                <a:latin typeface="Arial" pitchFamily="34" charset="0"/>
                <a:ea typeface="+mn-ea"/>
                <a:cs typeface="Arial" pitchFamily="34" charset="0"/>
              </a:rPr>
              <a:t>is</a:t>
            </a:r>
            <a:r>
              <a:rPr lang="it-IT" sz="1000" b="0" kern="1200" baseline="0" dirty="0" smtClean="0">
                <a:solidFill>
                  <a:schemeClr val="dk1"/>
                </a:solidFill>
                <a:latin typeface="Arial" pitchFamily="34" charset="0"/>
                <a:ea typeface="+mn-ea"/>
                <a:cs typeface="Arial" pitchFamily="34" charset="0"/>
              </a:rPr>
              <a:t> a </a:t>
            </a:r>
            <a:r>
              <a:rPr lang="it-IT" sz="1000" b="0" kern="1200" baseline="0" dirty="0" err="1" smtClean="0">
                <a:solidFill>
                  <a:schemeClr val="dk1"/>
                </a:solidFill>
                <a:latin typeface="Arial" pitchFamily="34" charset="0"/>
                <a:ea typeface="+mn-ea"/>
                <a:cs typeface="Arial" pitchFamily="34" charset="0"/>
              </a:rPr>
              <a:t>dedicated</a:t>
            </a:r>
            <a:r>
              <a:rPr lang="cs-CZ" sz="1000" b="0" kern="1200" baseline="0" dirty="0" smtClean="0">
                <a:solidFill>
                  <a:schemeClr val="dk1"/>
                </a:solidFill>
                <a:latin typeface="Arial" pitchFamily="34" charset="0"/>
                <a:ea typeface="+mn-ea"/>
                <a:cs typeface="Arial" pitchFamily="34" charset="0"/>
              </a:rPr>
              <a:t> phone number, email address or web portal </a:t>
            </a:r>
            <a:r>
              <a:rPr lang="it-IT" sz="1000" b="0" kern="1200" baseline="0" dirty="0" smtClean="0">
                <a:solidFill>
                  <a:schemeClr val="dk1"/>
                </a:solidFill>
                <a:latin typeface="Arial" pitchFamily="34" charset="0"/>
                <a:ea typeface="+mn-ea"/>
                <a:cs typeface="Arial" pitchFamily="34" charset="0"/>
              </a:rPr>
              <a:t>per </a:t>
            </a:r>
            <a:r>
              <a:rPr lang="it-IT" sz="1000" b="0" kern="1200" baseline="0" dirty="0" err="1" smtClean="0">
                <a:solidFill>
                  <a:schemeClr val="dk1"/>
                </a:solidFill>
                <a:latin typeface="Arial" pitchFamily="34" charset="0"/>
                <a:ea typeface="+mn-ea"/>
                <a:cs typeface="Arial" pitchFamily="34" charset="0"/>
              </a:rPr>
              <a:t>each</a:t>
            </a:r>
            <a:r>
              <a:rPr lang="it-IT" sz="1000" b="0" kern="1200" baseline="0" dirty="0" smtClean="0">
                <a:solidFill>
                  <a:schemeClr val="dk1"/>
                </a:solidFill>
                <a:latin typeface="Arial" pitchFamily="34" charset="0"/>
                <a:ea typeface="+mn-ea"/>
                <a:cs typeface="Arial" pitchFamily="34" charset="0"/>
              </a:rPr>
              <a:t> country</a:t>
            </a:r>
            <a:r>
              <a:rPr lang="en-US" sz="1000" b="0" kern="1200" baseline="0" dirty="0" smtClean="0">
                <a:solidFill>
                  <a:schemeClr val="dk1"/>
                </a:solidFill>
                <a:latin typeface="Arial" pitchFamily="34" charset="0"/>
                <a:ea typeface="+mn-ea"/>
                <a:cs typeface="Arial" pitchFamily="34" charset="0"/>
              </a:rPr>
              <a:t>. </a:t>
            </a:r>
          </a:p>
          <a:p>
            <a:endParaRPr lang="it-IT" dirty="0" smtClean="0"/>
          </a:p>
          <a:p>
            <a:r>
              <a:rPr lang="it-IT" dirty="0" smtClean="0"/>
              <a:t>2.1 </a:t>
            </a:r>
            <a:r>
              <a:rPr lang="cs-CZ" sz="1000" kern="1200" dirty="0" smtClean="0">
                <a:solidFill>
                  <a:schemeClr val="dk1"/>
                </a:solidFill>
                <a:effectLst/>
                <a:latin typeface="Arial" pitchFamily="34" charset="0"/>
                <a:ea typeface="+mn-ea"/>
                <a:cs typeface="Arial" pitchFamily="34" charset="0"/>
              </a:rPr>
              <a:t>Technical </a:t>
            </a:r>
            <a:r>
              <a:rPr lang="en-US" sz="1000" kern="1200" dirty="0" smtClean="0">
                <a:solidFill>
                  <a:schemeClr val="dk1"/>
                </a:solidFill>
                <a:effectLst/>
                <a:latin typeface="Arial" pitchFamily="34" charset="0"/>
                <a:ea typeface="+mn-ea"/>
                <a:cs typeface="Arial" pitchFamily="34" charset="0"/>
              </a:rPr>
              <a:t>support is telephone service that provides technical support and consulting services for ABB Low Voltage products users with an agreed response time </a:t>
            </a:r>
          </a:p>
          <a:p>
            <a:endParaRPr lang="it-IT" sz="1000" kern="1200" dirty="0" smtClean="0">
              <a:solidFill>
                <a:schemeClr val="dk1"/>
              </a:solidFill>
              <a:effectLst/>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sz="1000" kern="1200" dirty="0" smtClean="0">
                <a:solidFill>
                  <a:schemeClr val="dk1"/>
                </a:solidFill>
                <a:effectLst/>
                <a:latin typeface="Arial" pitchFamily="34" charset="0"/>
                <a:ea typeface="+mn-ea"/>
                <a:cs typeface="Arial" pitchFamily="34" charset="0"/>
              </a:rPr>
              <a:t>2.2</a:t>
            </a:r>
            <a:r>
              <a:rPr lang="it-IT" sz="1000" kern="1200" baseline="0" dirty="0" smtClean="0">
                <a:solidFill>
                  <a:schemeClr val="dk1"/>
                </a:solidFill>
                <a:effectLst/>
                <a:latin typeface="Arial" pitchFamily="34" charset="0"/>
                <a:ea typeface="+mn-ea"/>
                <a:cs typeface="Arial" pitchFamily="34" charset="0"/>
              </a:rPr>
              <a:t> </a:t>
            </a:r>
            <a:r>
              <a:rPr lang="en-US" sz="1000" kern="1200" dirty="0" smtClean="0">
                <a:solidFill>
                  <a:schemeClr val="dk1"/>
                </a:solidFill>
                <a:effectLst/>
                <a:latin typeface="Arial" pitchFamily="34" charset="0"/>
                <a:ea typeface="+mn-ea"/>
                <a:cs typeface="Arial" pitchFamily="34" charset="0"/>
              </a:rPr>
              <a:t>Call</a:t>
            </a:r>
            <a:r>
              <a:rPr lang="cs-CZ" sz="1000" kern="1200" dirty="0" smtClean="0">
                <a:solidFill>
                  <a:schemeClr val="dk1"/>
                </a:solidFill>
                <a:effectLst/>
                <a:latin typeface="Arial" pitchFamily="34" charset="0"/>
                <a:ea typeface="+mn-ea"/>
                <a:cs typeface="Arial" pitchFamily="34" charset="0"/>
              </a:rPr>
              <a:t>-</a:t>
            </a:r>
            <a:r>
              <a:rPr lang="en-US" sz="1000" kern="1200" dirty="0" smtClean="0">
                <a:solidFill>
                  <a:schemeClr val="dk1"/>
                </a:solidFill>
                <a:effectLst/>
                <a:latin typeface="Arial" pitchFamily="34" charset="0"/>
                <a:ea typeface="+mn-ea"/>
                <a:cs typeface="Arial" pitchFamily="34" charset="0"/>
              </a:rPr>
              <a:t>out support is telephone support service that provides access to ABB service technician on-site support for ABB Low V</a:t>
            </a:r>
            <a:r>
              <a:rPr lang="cs-CZ" sz="1000" kern="1200" dirty="0" smtClean="0">
                <a:solidFill>
                  <a:schemeClr val="dk1"/>
                </a:solidFill>
                <a:effectLst/>
                <a:latin typeface="Arial" pitchFamily="34" charset="0"/>
                <a:ea typeface="+mn-ea"/>
                <a:cs typeface="Arial" pitchFamily="34" charset="0"/>
              </a:rPr>
              <a:t>oltage</a:t>
            </a:r>
            <a:r>
              <a:rPr lang="en-US" sz="1000" kern="1200" dirty="0" smtClean="0">
                <a:solidFill>
                  <a:schemeClr val="dk1"/>
                </a:solidFill>
                <a:effectLst/>
                <a:latin typeface="Arial" pitchFamily="34" charset="0"/>
                <a:ea typeface="+mn-ea"/>
                <a:cs typeface="Arial" pitchFamily="34" charset="0"/>
              </a:rPr>
              <a:t> products users. Calling to the call</a:t>
            </a:r>
            <a:r>
              <a:rPr lang="cs-CZ" sz="1000" kern="1200" dirty="0" smtClean="0">
                <a:solidFill>
                  <a:schemeClr val="dk1"/>
                </a:solidFill>
                <a:effectLst/>
                <a:latin typeface="Arial" pitchFamily="34" charset="0"/>
                <a:ea typeface="+mn-ea"/>
                <a:cs typeface="Arial" pitchFamily="34" charset="0"/>
              </a:rPr>
              <a:t>-</a:t>
            </a:r>
            <a:r>
              <a:rPr lang="en-US" sz="1000" kern="1200" dirty="0" smtClean="0">
                <a:solidFill>
                  <a:schemeClr val="dk1"/>
                </a:solidFill>
                <a:effectLst/>
                <a:latin typeface="Arial" pitchFamily="34" charset="0"/>
                <a:ea typeface="+mn-ea"/>
                <a:cs typeface="Arial" pitchFamily="34" charset="0"/>
              </a:rPr>
              <a:t>out support line you can raise a request for ABB service technician urgent mobilization for on-site support on emergency troubleshooting of ABB equipment performance issue. On site response by ABB service technician will be provided within </a:t>
            </a:r>
            <a:r>
              <a:rPr lang="cs-CZ" sz="1000" kern="1200" dirty="0" smtClean="0">
                <a:solidFill>
                  <a:schemeClr val="dk1"/>
                </a:solidFill>
                <a:effectLst/>
                <a:latin typeface="Arial" pitchFamily="34" charset="0"/>
                <a:ea typeface="+mn-ea"/>
                <a:cs typeface="Arial" pitchFamily="34" charset="0"/>
              </a:rPr>
              <a:t>response time agreed in the contract</a:t>
            </a:r>
            <a:r>
              <a:rPr lang="en-US" sz="1000" kern="1200" dirty="0" smtClean="0">
                <a:solidFill>
                  <a:schemeClr val="dk1"/>
                </a:solidFill>
                <a:effectLst/>
                <a:latin typeface="Arial" pitchFamily="34" charset="0"/>
                <a:ea typeface="+mn-ea"/>
                <a:cs typeface="Arial" pitchFamily="34" charset="0"/>
              </a:rPr>
              <a:t>.</a:t>
            </a:r>
          </a:p>
          <a:p>
            <a:endParaRPr lang="it-IT" sz="1000" kern="1200" baseline="0" dirty="0" smtClean="0">
              <a:solidFill>
                <a:schemeClr val="dk1"/>
              </a:solidFill>
              <a:effectLst/>
              <a:latin typeface="Arial" pitchFamily="34" charset="0"/>
              <a:ea typeface="+mn-ea"/>
              <a:cs typeface="Arial" pitchFamily="34" charset="0"/>
            </a:endParaRPr>
          </a:p>
          <a:p>
            <a:r>
              <a:rPr lang="it-IT" sz="1000" kern="1200" baseline="0" dirty="0" smtClean="0">
                <a:solidFill>
                  <a:schemeClr val="dk1"/>
                </a:solidFill>
                <a:effectLst/>
                <a:latin typeface="Arial" pitchFamily="34" charset="0"/>
                <a:ea typeface="+mn-ea"/>
                <a:cs typeface="Arial" pitchFamily="34" charset="0"/>
              </a:rPr>
              <a:t>2.3 </a:t>
            </a:r>
            <a:r>
              <a:rPr lang="en-US" sz="1000" kern="1200" dirty="0" smtClean="0">
                <a:solidFill>
                  <a:schemeClr val="dk1"/>
                </a:solidFill>
                <a:effectLst/>
                <a:latin typeface="Arial" pitchFamily="34" charset="0"/>
                <a:ea typeface="+mn-ea"/>
                <a:cs typeface="Arial" pitchFamily="34" charset="0"/>
              </a:rPr>
              <a:t>ABB </a:t>
            </a:r>
            <a:r>
              <a:rPr lang="cs-CZ" sz="1000" kern="1200" dirty="0" smtClean="0">
                <a:solidFill>
                  <a:schemeClr val="dk1"/>
                </a:solidFill>
                <a:effectLst/>
                <a:latin typeface="Arial" pitchFamily="34" charset="0"/>
                <a:ea typeface="+mn-ea"/>
                <a:cs typeface="Arial" pitchFamily="34" charset="0"/>
              </a:rPr>
              <a:t>supplies</a:t>
            </a:r>
            <a:r>
              <a:rPr lang="en-US" sz="1000" kern="1200" dirty="0" smtClean="0">
                <a:solidFill>
                  <a:schemeClr val="dk1"/>
                </a:solidFill>
                <a:effectLst/>
                <a:latin typeface="Arial" pitchFamily="34" charset="0"/>
                <a:ea typeface="+mn-ea"/>
                <a:cs typeface="Arial" pitchFamily="34" charset="0"/>
              </a:rPr>
              <a:t> the suggested spare parts to </a:t>
            </a:r>
            <a:r>
              <a:rPr lang="cs-CZ" sz="1000" kern="1200" dirty="0" smtClean="0">
                <a:solidFill>
                  <a:schemeClr val="dk1"/>
                </a:solidFill>
                <a:effectLst/>
                <a:latin typeface="Arial" pitchFamily="34" charset="0"/>
                <a:ea typeface="+mn-ea"/>
                <a:cs typeface="Arial" pitchFamily="34" charset="0"/>
              </a:rPr>
              <a:t>customer</a:t>
            </a:r>
            <a:r>
              <a:rPr lang="en-US" sz="1000" kern="1200" dirty="0" smtClean="0">
                <a:solidFill>
                  <a:schemeClr val="dk1"/>
                </a:solidFill>
                <a:effectLst/>
                <a:latin typeface="Arial" pitchFamily="34" charset="0"/>
                <a:ea typeface="+mn-ea"/>
                <a:cs typeface="Arial" pitchFamily="34" charset="0"/>
              </a:rPr>
              <a:t> site  according</a:t>
            </a:r>
            <a:r>
              <a:rPr lang="en-US" sz="1000" kern="1200" baseline="0" dirty="0" smtClean="0">
                <a:solidFill>
                  <a:schemeClr val="dk1"/>
                </a:solidFill>
                <a:effectLst/>
                <a:latin typeface="Arial" pitchFamily="34" charset="0"/>
                <a:ea typeface="+mn-ea"/>
                <a:cs typeface="Arial" pitchFamily="34" charset="0"/>
              </a:rPr>
              <a:t> to the installed base. C</a:t>
            </a:r>
            <a:r>
              <a:rPr lang="cs-CZ" sz="1000" kern="1200" dirty="0" smtClean="0">
                <a:solidFill>
                  <a:schemeClr val="dk1"/>
                </a:solidFill>
                <a:effectLst/>
                <a:latin typeface="Arial" pitchFamily="34" charset="0"/>
                <a:ea typeface="+mn-ea"/>
                <a:cs typeface="Arial" pitchFamily="34" charset="0"/>
              </a:rPr>
              <a:t>ustomer</a:t>
            </a:r>
            <a:r>
              <a:rPr lang="en-US" sz="1000" kern="1200" dirty="0" smtClean="0">
                <a:solidFill>
                  <a:schemeClr val="dk1"/>
                </a:solidFill>
                <a:effectLst/>
                <a:latin typeface="Arial" pitchFamily="34" charset="0"/>
                <a:ea typeface="+mn-ea"/>
                <a:cs typeface="Arial" pitchFamily="34" charset="0"/>
              </a:rPr>
              <a:t> provides suitable storing facility for these spare parts. The spare parts are dedicated to emergency response actions on Customer installed base.</a:t>
            </a:r>
            <a:endParaRPr lang="it-IT" sz="1000" kern="1200" baseline="0" dirty="0" smtClean="0">
              <a:solidFill>
                <a:schemeClr val="dk1"/>
              </a:solidFill>
              <a:effectLst/>
              <a:latin typeface="Arial" pitchFamily="34" charset="0"/>
              <a:ea typeface="+mn-ea"/>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20CE3404-78B9-4819-95A6-F9D07B45CDE8}" type="slidenum">
              <a:rPr lang="de-DE" smtClean="0"/>
              <a:pPr/>
              <a:t>8</a:t>
            </a:fld>
            <a:endParaRPr lang="de-DE"/>
          </a:p>
        </p:txBody>
      </p:sp>
    </p:spTree>
    <p:extLst>
      <p:ext uri="{BB962C8B-B14F-4D97-AF65-F5344CB8AC3E}">
        <p14:creationId xmlns:p14="http://schemas.microsoft.com/office/powerpoint/2010/main" val="1185464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3.0</a:t>
            </a:r>
            <a:r>
              <a:rPr lang="it-IT" baseline="0" dirty="0" smtClean="0"/>
              <a:t> </a:t>
            </a:r>
            <a:r>
              <a:rPr lang="it-IT" sz="1000" kern="1200" dirty="0" smtClean="0">
                <a:solidFill>
                  <a:schemeClr val="dk1"/>
                </a:solidFill>
                <a:effectLst/>
                <a:latin typeface="Arial" pitchFamily="34" charset="0"/>
                <a:ea typeface="+mn-ea"/>
                <a:cs typeface="Arial" pitchFamily="34" charset="0"/>
              </a:rPr>
              <a:t>ABB </a:t>
            </a:r>
            <a:r>
              <a:rPr lang="it-IT" sz="1000" kern="1200" dirty="0" err="1" smtClean="0">
                <a:solidFill>
                  <a:schemeClr val="dk1"/>
                </a:solidFill>
                <a:effectLst/>
                <a:latin typeface="Arial" pitchFamily="34" charset="0"/>
                <a:ea typeface="+mn-ea"/>
                <a:cs typeface="Arial" pitchFamily="34" charset="0"/>
              </a:rPr>
              <a:t>reccomends</a:t>
            </a:r>
            <a:r>
              <a:rPr lang="it-IT" sz="1000" kern="1200" dirty="0" smtClean="0">
                <a:solidFill>
                  <a:schemeClr val="dk1"/>
                </a:solidFill>
                <a:effectLst/>
                <a:latin typeface="Arial" pitchFamily="34" charset="0"/>
                <a:ea typeface="+mn-ea"/>
                <a:cs typeface="Arial" pitchFamily="34" charset="0"/>
              </a:rPr>
              <a:t> </a:t>
            </a:r>
            <a:r>
              <a:rPr lang="it-IT" sz="1000" kern="1200" baseline="0" dirty="0" err="1" smtClean="0">
                <a:solidFill>
                  <a:schemeClr val="dk1"/>
                </a:solidFill>
                <a:effectLst/>
                <a:latin typeface="Arial" pitchFamily="34" charset="0"/>
                <a:ea typeface="+mn-ea"/>
                <a:cs typeface="Arial" pitchFamily="34" charset="0"/>
              </a:rPr>
              <a:t>that</a:t>
            </a:r>
            <a:r>
              <a:rPr lang="it-IT" sz="1000" kern="1200" baseline="0" dirty="0" smtClean="0">
                <a:solidFill>
                  <a:schemeClr val="dk1"/>
                </a:solidFill>
                <a:effectLst/>
                <a:latin typeface="Arial" pitchFamily="34" charset="0"/>
                <a:ea typeface="+mn-ea"/>
                <a:cs typeface="Arial" pitchFamily="34" charset="0"/>
              </a:rPr>
              <a:t> an </a:t>
            </a:r>
            <a:r>
              <a:rPr lang="en-US" sz="1000" kern="1200" dirty="0" smtClean="0">
                <a:solidFill>
                  <a:schemeClr val="dk1"/>
                </a:solidFill>
                <a:effectLst/>
                <a:latin typeface="Arial" pitchFamily="34" charset="0"/>
                <a:ea typeface="+mn-ea"/>
                <a:cs typeface="Arial" pitchFamily="34" charset="0"/>
              </a:rPr>
              <a:t>ABB Sales Engineer visits customer facility in order to complete</a:t>
            </a:r>
            <a:r>
              <a:rPr lang="en-US" sz="1000" kern="1200" baseline="0" dirty="0" smtClean="0">
                <a:solidFill>
                  <a:schemeClr val="dk1"/>
                </a:solidFill>
                <a:effectLst/>
                <a:latin typeface="Arial" pitchFamily="34" charset="0"/>
                <a:ea typeface="+mn-ea"/>
                <a:cs typeface="Arial" pitchFamily="34" charset="0"/>
              </a:rPr>
              <a:t> the assessment and is d</a:t>
            </a:r>
            <a:r>
              <a:rPr lang="en-US" sz="1000" kern="1200" dirty="0" smtClean="0">
                <a:solidFill>
                  <a:schemeClr val="dk1"/>
                </a:solidFill>
                <a:effectLst/>
                <a:latin typeface="Arial" pitchFamily="34" charset="0"/>
                <a:ea typeface="+mn-ea"/>
                <a:cs typeface="Arial" pitchFamily="34" charset="0"/>
              </a:rPr>
              <a:t>ocumenting the installed equipment and visually assessing its condition. </a:t>
            </a:r>
          </a:p>
          <a:p>
            <a:endParaRPr lang="it-IT" dirty="0" smtClean="0"/>
          </a:p>
          <a:p>
            <a:r>
              <a:rPr lang="it-IT" dirty="0" smtClean="0"/>
              <a:t>3.1 </a:t>
            </a:r>
            <a:r>
              <a:rPr lang="en-US" sz="1000" kern="1200" dirty="0" smtClean="0">
                <a:solidFill>
                  <a:schemeClr val="dk1"/>
                </a:solidFill>
                <a:effectLst/>
                <a:latin typeface="Arial" pitchFamily="34" charset="0"/>
                <a:ea typeface="+mn-ea"/>
                <a:cs typeface="Arial" pitchFamily="34" charset="0"/>
              </a:rPr>
              <a:t>Asset condition</a:t>
            </a:r>
            <a:r>
              <a:rPr lang="cs-CZ" sz="1000" kern="1200" dirty="0" smtClean="0">
                <a:solidFill>
                  <a:schemeClr val="dk1"/>
                </a:solidFill>
                <a:effectLst/>
                <a:latin typeface="Arial" pitchFamily="34" charset="0"/>
                <a:ea typeface="+mn-ea"/>
                <a:cs typeface="Arial" pitchFamily="34" charset="0"/>
              </a:rPr>
              <a:t> and risk</a:t>
            </a:r>
            <a:r>
              <a:rPr lang="en-US" sz="1000" kern="1200" dirty="0" smtClean="0">
                <a:solidFill>
                  <a:schemeClr val="dk1"/>
                </a:solidFill>
                <a:effectLst/>
                <a:latin typeface="Arial" pitchFamily="34" charset="0"/>
                <a:ea typeface="+mn-ea"/>
                <a:cs typeface="Arial" pitchFamily="34" charset="0"/>
              </a:rPr>
              <a:t> assessment service </a:t>
            </a:r>
            <a:r>
              <a:rPr lang="it-IT" sz="1000" kern="1200" dirty="0" err="1" smtClean="0">
                <a:solidFill>
                  <a:schemeClr val="dk1"/>
                </a:solidFill>
                <a:effectLst/>
                <a:latin typeface="Arial" pitchFamily="34" charset="0"/>
                <a:ea typeface="+mn-ea"/>
                <a:cs typeface="Arial" pitchFamily="34" charset="0"/>
              </a:rPr>
              <a:t>defines</a:t>
            </a:r>
            <a:r>
              <a:rPr lang="it-IT" sz="1000" kern="1200" dirty="0" smtClean="0">
                <a:solidFill>
                  <a:schemeClr val="dk1"/>
                </a:solidFill>
                <a:effectLst/>
                <a:latin typeface="Arial" pitchFamily="34" charset="0"/>
                <a:ea typeface="+mn-ea"/>
                <a:cs typeface="Arial" pitchFamily="34" charset="0"/>
              </a:rPr>
              <a:t> the status of </a:t>
            </a:r>
            <a:r>
              <a:rPr lang="it-IT" sz="1000" kern="1200" dirty="0" err="1" smtClean="0">
                <a:solidFill>
                  <a:schemeClr val="dk1"/>
                </a:solidFill>
                <a:effectLst/>
                <a:latin typeface="Arial" pitchFamily="34" charset="0"/>
                <a:ea typeface="+mn-ea"/>
                <a:cs typeface="Arial" pitchFamily="34" charset="0"/>
              </a:rPr>
              <a:t>health</a:t>
            </a:r>
            <a:r>
              <a:rPr lang="it-IT" sz="1000" kern="1200" dirty="0" smtClean="0">
                <a:solidFill>
                  <a:schemeClr val="dk1"/>
                </a:solidFill>
                <a:effectLst/>
                <a:latin typeface="Arial" pitchFamily="34" charset="0"/>
                <a:ea typeface="+mn-ea"/>
                <a:cs typeface="Arial" pitchFamily="34" charset="0"/>
              </a:rPr>
              <a:t> of ABB </a:t>
            </a:r>
            <a:r>
              <a:rPr lang="en-US" sz="1000" kern="1200" dirty="0" smtClean="0">
                <a:solidFill>
                  <a:schemeClr val="dk1"/>
                </a:solidFill>
                <a:effectLst/>
                <a:latin typeface="Arial" pitchFamily="34" charset="0"/>
                <a:ea typeface="+mn-ea"/>
                <a:cs typeface="Arial" pitchFamily="34" charset="0"/>
              </a:rPr>
              <a:t>switchgear</a:t>
            </a:r>
            <a:r>
              <a:rPr lang="cs-CZ" sz="1000" kern="1200" dirty="0" smtClean="0">
                <a:solidFill>
                  <a:schemeClr val="dk1"/>
                </a:solidFill>
                <a:effectLst/>
                <a:latin typeface="Arial" pitchFamily="34" charset="0"/>
                <a:ea typeface="+mn-ea"/>
                <a:cs typeface="Arial" pitchFamily="34" charset="0"/>
              </a:rPr>
              <a:t>s and/or </a:t>
            </a:r>
            <a:r>
              <a:rPr lang="it-IT" sz="1000" kern="1200" dirty="0" smtClean="0">
                <a:solidFill>
                  <a:schemeClr val="dk1"/>
                </a:solidFill>
                <a:effectLst/>
                <a:latin typeface="Arial" pitchFamily="34" charset="0"/>
                <a:ea typeface="+mn-ea"/>
                <a:cs typeface="Arial" pitchFamily="34" charset="0"/>
              </a:rPr>
              <a:t>ABB</a:t>
            </a:r>
            <a:r>
              <a:rPr lang="it-IT" sz="1000" kern="1200" baseline="0" dirty="0" smtClean="0">
                <a:solidFill>
                  <a:schemeClr val="dk1"/>
                </a:solidFill>
                <a:effectLst/>
                <a:latin typeface="Arial" pitchFamily="34" charset="0"/>
                <a:ea typeface="+mn-ea"/>
                <a:cs typeface="Arial" pitchFamily="34" charset="0"/>
              </a:rPr>
              <a:t> </a:t>
            </a:r>
            <a:r>
              <a:rPr lang="cs-CZ" sz="1000" kern="1200" dirty="0" smtClean="0">
                <a:solidFill>
                  <a:schemeClr val="dk1"/>
                </a:solidFill>
                <a:effectLst/>
                <a:latin typeface="Arial" pitchFamily="34" charset="0"/>
                <a:ea typeface="+mn-ea"/>
                <a:cs typeface="Arial" pitchFamily="34" charset="0"/>
              </a:rPr>
              <a:t>low voltage products installed in customer‘s plant</a:t>
            </a:r>
            <a:r>
              <a:rPr lang="en-US" sz="1000" kern="1200" dirty="0" smtClean="0">
                <a:solidFill>
                  <a:schemeClr val="dk1"/>
                </a:solidFill>
                <a:effectLst/>
                <a:latin typeface="Arial" pitchFamily="34" charset="0"/>
                <a:ea typeface="+mn-ea"/>
                <a:cs typeface="Arial" pitchFamily="34" charset="0"/>
              </a:rPr>
              <a:t>.</a:t>
            </a:r>
            <a:r>
              <a:rPr lang="cs-CZ" sz="1000" kern="1200" dirty="0" smtClean="0">
                <a:solidFill>
                  <a:schemeClr val="dk1"/>
                </a:solidFill>
                <a:effectLst/>
                <a:latin typeface="Arial" pitchFamily="34" charset="0"/>
                <a:ea typeface="+mn-ea"/>
                <a:cs typeface="Arial" pitchFamily="34" charset="0"/>
              </a:rPr>
              <a:t> </a:t>
            </a:r>
            <a:r>
              <a:rPr lang="it-IT" sz="1000" kern="1200" dirty="0" smtClean="0">
                <a:solidFill>
                  <a:schemeClr val="dk1"/>
                </a:solidFill>
                <a:effectLst/>
                <a:latin typeface="Arial" pitchFamily="34" charset="0"/>
                <a:ea typeface="+mn-ea"/>
                <a:cs typeface="Arial" pitchFamily="34" charset="0"/>
              </a:rPr>
              <a:t>The </a:t>
            </a:r>
            <a:r>
              <a:rPr lang="it-IT" sz="1000" kern="1200" dirty="0" err="1" smtClean="0">
                <a:solidFill>
                  <a:schemeClr val="dk1"/>
                </a:solidFill>
                <a:effectLst/>
                <a:latin typeface="Arial" pitchFamily="34" charset="0"/>
                <a:ea typeface="+mn-ea"/>
                <a:cs typeface="Arial" pitchFamily="34" charset="0"/>
              </a:rPr>
              <a:t>analysis</a:t>
            </a:r>
            <a:r>
              <a:rPr lang="it-IT" sz="1000" kern="1200" dirty="0" smtClean="0">
                <a:solidFill>
                  <a:schemeClr val="dk1"/>
                </a:solidFill>
                <a:effectLst/>
                <a:latin typeface="Arial" pitchFamily="34" charset="0"/>
                <a:ea typeface="+mn-ea"/>
                <a:cs typeface="Arial" pitchFamily="34" charset="0"/>
              </a:rPr>
              <a:t> </a:t>
            </a:r>
            <a:r>
              <a:rPr lang="it-IT" sz="1000" kern="1200" dirty="0" err="1" smtClean="0">
                <a:solidFill>
                  <a:schemeClr val="dk1"/>
                </a:solidFill>
                <a:effectLst/>
                <a:latin typeface="Arial" pitchFamily="34" charset="0"/>
                <a:ea typeface="+mn-ea"/>
                <a:cs typeface="Arial" pitchFamily="34" charset="0"/>
              </a:rPr>
              <a:t>combines</a:t>
            </a:r>
            <a:r>
              <a:rPr lang="it-IT" sz="1000" kern="1200" baseline="0" dirty="0" smtClean="0">
                <a:solidFill>
                  <a:schemeClr val="dk1"/>
                </a:solidFill>
                <a:effectLst/>
                <a:latin typeface="Arial" pitchFamily="34" charset="0"/>
                <a:ea typeface="+mn-ea"/>
                <a:cs typeface="Arial" pitchFamily="34" charset="0"/>
              </a:rPr>
              <a:t> </a:t>
            </a:r>
            <a:r>
              <a:rPr lang="en-US" sz="1000" dirty="0" smtClean="0"/>
              <a:t>product/device status of health and its importance inside the plant.</a:t>
            </a:r>
          </a:p>
          <a:p>
            <a:r>
              <a:rPr lang="it-IT" sz="1000" kern="1200" baseline="0" dirty="0" err="1" smtClean="0">
                <a:solidFill>
                  <a:schemeClr val="dk1"/>
                </a:solidFill>
                <a:effectLst/>
                <a:latin typeface="Arial" pitchFamily="34" charset="0"/>
                <a:ea typeface="+mn-ea"/>
                <a:cs typeface="Arial" pitchFamily="34" charset="0"/>
              </a:rPr>
              <a:t>According</a:t>
            </a:r>
            <a:r>
              <a:rPr lang="it-IT" sz="1000" kern="1200" baseline="0" dirty="0" smtClean="0">
                <a:solidFill>
                  <a:schemeClr val="dk1"/>
                </a:solidFill>
                <a:effectLst/>
                <a:latin typeface="Arial" pitchFamily="34" charset="0"/>
                <a:ea typeface="+mn-ea"/>
                <a:cs typeface="Arial" pitchFamily="34" charset="0"/>
              </a:rPr>
              <a:t> to </a:t>
            </a:r>
            <a:r>
              <a:rPr lang="cs-CZ" sz="1000" kern="1200" dirty="0" smtClean="0">
                <a:solidFill>
                  <a:schemeClr val="dk1"/>
                </a:solidFill>
                <a:effectLst/>
                <a:latin typeface="Arial" pitchFamily="34" charset="0"/>
                <a:ea typeface="+mn-ea"/>
                <a:cs typeface="Arial" pitchFamily="34" charset="0"/>
              </a:rPr>
              <a:t>products risk profile</a:t>
            </a:r>
            <a:r>
              <a:rPr lang="it-IT" sz="1000" kern="1200" dirty="0" smtClean="0">
                <a:solidFill>
                  <a:schemeClr val="dk1"/>
                </a:solidFill>
                <a:effectLst/>
                <a:latin typeface="Arial" pitchFamily="34" charset="0"/>
                <a:ea typeface="+mn-ea"/>
                <a:cs typeface="Arial" pitchFamily="34" charset="0"/>
              </a:rPr>
              <a:t>s a </a:t>
            </a:r>
            <a:r>
              <a:rPr lang="cs-CZ" sz="1000" kern="1200" dirty="0" smtClean="0">
                <a:solidFill>
                  <a:schemeClr val="dk1"/>
                </a:solidFill>
                <a:effectLst/>
                <a:latin typeface="Arial" pitchFamily="34" charset="0"/>
                <a:ea typeface="+mn-ea"/>
                <a:cs typeface="Arial" pitchFamily="34" charset="0"/>
              </a:rPr>
              <a:t>clear list</a:t>
            </a:r>
            <a:r>
              <a:rPr lang="en-US" sz="1000" kern="1200" dirty="0" smtClean="0">
                <a:solidFill>
                  <a:schemeClr val="dk1"/>
                </a:solidFill>
                <a:effectLst/>
                <a:latin typeface="Arial" pitchFamily="34" charset="0"/>
                <a:ea typeface="+mn-ea"/>
                <a:cs typeface="Arial" pitchFamily="34" charset="0"/>
              </a:rPr>
              <a:t> of </a:t>
            </a:r>
            <a:r>
              <a:rPr lang="cs-CZ" sz="1000" kern="1200" dirty="0" smtClean="0">
                <a:solidFill>
                  <a:schemeClr val="dk1"/>
                </a:solidFill>
                <a:effectLst/>
                <a:latin typeface="Arial" pitchFamily="34" charset="0"/>
                <a:ea typeface="+mn-ea"/>
                <a:cs typeface="Arial" pitchFamily="34" charset="0"/>
              </a:rPr>
              <a:t>recommended service activities</a:t>
            </a:r>
            <a:r>
              <a:rPr lang="it-IT" sz="1000" kern="1200" dirty="0" smtClean="0">
                <a:solidFill>
                  <a:schemeClr val="dk1"/>
                </a:solidFill>
                <a:effectLst/>
                <a:latin typeface="Arial" pitchFamily="34" charset="0"/>
                <a:ea typeface="+mn-ea"/>
                <a:cs typeface="Arial" pitchFamily="34" charset="0"/>
              </a:rPr>
              <a:t> </a:t>
            </a:r>
            <a:r>
              <a:rPr lang="it-IT" sz="1000" kern="1200" dirty="0" err="1" smtClean="0">
                <a:solidFill>
                  <a:schemeClr val="dk1"/>
                </a:solidFill>
                <a:effectLst/>
                <a:latin typeface="Arial" pitchFamily="34" charset="0"/>
                <a:ea typeface="+mn-ea"/>
                <a:cs typeface="Arial" pitchFamily="34" charset="0"/>
              </a:rPr>
              <a:t>is</a:t>
            </a:r>
            <a:r>
              <a:rPr lang="it-IT" sz="1000" kern="1200" dirty="0" smtClean="0">
                <a:solidFill>
                  <a:schemeClr val="dk1"/>
                </a:solidFill>
                <a:effectLst/>
                <a:latin typeface="Arial" pitchFamily="34" charset="0"/>
                <a:ea typeface="+mn-ea"/>
                <a:cs typeface="Arial" pitchFamily="34" charset="0"/>
              </a:rPr>
              <a:t> </a:t>
            </a:r>
            <a:r>
              <a:rPr lang="it-IT" sz="1000" kern="1200" dirty="0" err="1" smtClean="0">
                <a:solidFill>
                  <a:schemeClr val="dk1"/>
                </a:solidFill>
                <a:effectLst/>
                <a:latin typeface="Arial" pitchFamily="34" charset="0"/>
                <a:ea typeface="+mn-ea"/>
                <a:cs typeface="Arial" pitchFamily="34" charset="0"/>
              </a:rPr>
              <a:t>created</a:t>
            </a:r>
            <a:endParaRPr lang="en-US" sz="1000" kern="1200" dirty="0" smtClean="0">
              <a:solidFill>
                <a:schemeClr val="dk1"/>
              </a:solidFill>
              <a:effectLst/>
              <a:latin typeface="Arial" pitchFamily="34" charset="0"/>
              <a:ea typeface="+mn-ea"/>
              <a:cs typeface="Arial" pitchFamily="34" charset="0"/>
            </a:endParaRPr>
          </a:p>
          <a:p>
            <a:endParaRPr lang="it-IT" dirty="0" smtClean="0"/>
          </a:p>
          <a:p>
            <a:r>
              <a:rPr lang="it-IT" dirty="0" smtClean="0"/>
              <a:t>3.2 </a:t>
            </a:r>
            <a:r>
              <a:rPr lang="en-US" sz="1000" kern="1200" dirty="0" smtClean="0">
                <a:solidFill>
                  <a:schemeClr val="dk1"/>
                </a:solidFill>
                <a:effectLst/>
                <a:latin typeface="Arial" pitchFamily="34" charset="0"/>
                <a:ea typeface="+mn-ea"/>
                <a:cs typeface="Arial" pitchFamily="34" charset="0"/>
              </a:rPr>
              <a:t>Local Asset Monitoring service </a:t>
            </a:r>
            <a:r>
              <a:rPr lang="cs-CZ" sz="1000" kern="1200" dirty="0" smtClean="0">
                <a:solidFill>
                  <a:schemeClr val="dk1"/>
                </a:solidFill>
                <a:effectLst/>
                <a:latin typeface="Arial" pitchFamily="34" charset="0"/>
                <a:ea typeface="+mn-ea"/>
                <a:cs typeface="Arial" pitchFamily="34" charset="0"/>
              </a:rPr>
              <a:t>introduces</a:t>
            </a:r>
            <a:r>
              <a:rPr lang="en-US" sz="1000" kern="1200" dirty="0" smtClean="0">
                <a:solidFill>
                  <a:schemeClr val="dk1"/>
                </a:solidFill>
                <a:effectLst/>
                <a:latin typeface="Arial" pitchFamily="34" charset="0"/>
                <a:ea typeface="+mn-ea"/>
                <a:cs typeface="Arial" pitchFamily="34" charset="0"/>
              </a:rPr>
              <a:t> a </a:t>
            </a:r>
            <a:r>
              <a:rPr lang="cs-CZ" sz="1000" kern="1200" dirty="0" smtClean="0">
                <a:solidFill>
                  <a:schemeClr val="dk1"/>
                </a:solidFill>
                <a:effectLst/>
                <a:latin typeface="Arial" pitchFamily="34" charset="0"/>
                <a:ea typeface="+mn-ea"/>
                <a:cs typeface="Arial" pitchFamily="34" charset="0"/>
              </a:rPr>
              <a:t>monitoring</a:t>
            </a:r>
            <a:r>
              <a:rPr lang="en-US" sz="1000" kern="1200" dirty="0" smtClean="0">
                <a:solidFill>
                  <a:schemeClr val="dk1"/>
                </a:solidFill>
                <a:effectLst/>
                <a:latin typeface="Arial" pitchFamily="34" charset="0"/>
                <a:ea typeface="+mn-ea"/>
                <a:cs typeface="Arial" pitchFamily="34" charset="0"/>
              </a:rPr>
              <a:t> of low voltage products and systems status of health. </a:t>
            </a:r>
          </a:p>
          <a:p>
            <a:r>
              <a:rPr lang="en-US" sz="1000" kern="1200" dirty="0" smtClean="0">
                <a:solidFill>
                  <a:schemeClr val="dk1"/>
                </a:solidFill>
                <a:effectLst/>
                <a:latin typeface="Arial" pitchFamily="34" charset="0"/>
                <a:ea typeface="+mn-ea"/>
                <a:cs typeface="Arial" pitchFamily="34" charset="0"/>
              </a:rPr>
              <a:t>This service represents the last piece in the puzzle of product preventive maintenance approach.</a:t>
            </a:r>
          </a:p>
          <a:p>
            <a:r>
              <a:rPr lang="en-US" sz="1000" kern="1200" dirty="0" smtClean="0">
                <a:solidFill>
                  <a:schemeClr val="dk1"/>
                </a:solidFill>
                <a:effectLst/>
                <a:latin typeface="Arial" pitchFamily="34" charset="0"/>
                <a:ea typeface="+mn-ea"/>
                <a:cs typeface="Arial" pitchFamily="34" charset="0"/>
              </a:rPr>
              <a:t>This strategy, in the long term, allows reducing drastically the costs associated with maintenance</a:t>
            </a:r>
            <a:r>
              <a:rPr lang="cs-CZ" sz="1000" kern="1200" dirty="0" smtClean="0">
                <a:solidFill>
                  <a:schemeClr val="dk1"/>
                </a:solidFill>
                <a:effectLst/>
                <a:latin typeface="Arial" pitchFamily="34" charset="0"/>
                <a:ea typeface="+mn-ea"/>
                <a:cs typeface="Arial" pitchFamily="34" charset="0"/>
              </a:rPr>
              <a:t> and </a:t>
            </a:r>
            <a:r>
              <a:rPr lang="en-US" sz="1000" kern="1200" dirty="0" smtClean="0">
                <a:solidFill>
                  <a:schemeClr val="dk1"/>
                </a:solidFill>
                <a:effectLst/>
                <a:latin typeface="Arial" pitchFamily="34" charset="0"/>
                <a:ea typeface="+mn-ea"/>
                <a:cs typeface="Arial" pitchFamily="34" charset="0"/>
              </a:rPr>
              <a:t>minimizing the occurrence of serious faults</a:t>
            </a:r>
            <a:r>
              <a:rPr lang="cs-CZ" sz="1000" kern="1200" dirty="0" smtClean="0">
                <a:solidFill>
                  <a:schemeClr val="dk1"/>
                </a:solidFill>
                <a:effectLst/>
                <a:latin typeface="Arial" pitchFamily="34" charset="0"/>
                <a:ea typeface="+mn-ea"/>
                <a:cs typeface="Arial" pitchFamily="34" charset="0"/>
              </a:rPr>
              <a:t>, thus</a:t>
            </a:r>
            <a:r>
              <a:rPr lang="en-US" sz="1000" kern="1200" dirty="0" smtClean="0">
                <a:solidFill>
                  <a:schemeClr val="dk1"/>
                </a:solidFill>
                <a:effectLst/>
                <a:latin typeface="Arial" pitchFamily="34" charset="0"/>
                <a:ea typeface="+mn-ea"/>
                <a:cs typeface="Arial" pitchFamily="34" charset="0"/>
              </a:rPr>
              <a:t> optimizing the available economic resources management.</a:t>
            </a:r>
            <a:endParaRPr lang="en-US" sz="1000" dirty="0" smtClean="0"/>
          </a:p>
          <a:p>
            <a:endParaRPr lang="it-IT"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3.3 </a:t>
            </a:r>
            <a:r>
              <a:rPr lang="cs-CZ" sz="1000" kern="1200" dirty="0" smtClean="0">
                <a:solidFill>
                  <a:schemeClr val="dk1"/>
                </a:solidFill>
                <a:effectLst/>
                <a:latin typeface="Arial" pitchFamily="34" charset="0"/>
                <a:ea typeface="+mn-ea"/>
                <a:cs typeface="Arial" pitchFamily="34" charset="0"/>
              </a:rPr>
              <a:t>Remote asset</a:t>
            </a:r>
            <a:r>
              <a:rPr lang="en-US" sz="1000" kern="1200" dirty="0" smtClean="0">
                <a:solidFill>
                  <a:schemeClr val="dk1"/>
                </a:solidFill>
                <a:effectLst/>
                <a:latin typeface="Arial" pitchFamily="34" charset="0"/>
                <a:ea typeface="+mn-ea"/>
                <a:cs typeface="Arial" pitchFamily="34" charset="0"/>
              </a:rPr>
              <a:t> monitoring service </a:t>
            </a:r>
            <a:r>
              <a:rPr lang="cs-CZ" sz="1000" kern="1200" dirty="0" smtClean="0">
                <a:solidFill>
                  <a:schemeClr val="dk1"/>
                </a:solidFill>
                <a:effectLst/>
                <a:latin typeface="Arial" pitchFamily="34" charset="0"/>
                <a:ea typeface="+mn-ea"/>
                <a:cs typeface="Arial" pitchFamily="34" charset="0"/>
              </a:rPr>
              <a:t>adds remote supervision and ABB consulting services to Asset Monitoring service. </a:t>
            </a:r>
            <a:r>
              <a:rPr lang="en-US" sz="1000" kern="1200" dirty="0" smtClean="0">
                <a:solidFill>
                  <a:schemeClr val="dk1"/>
                </a:solidFill>
                <a:effectLst/>
                <a:latin typeface="Arial" pitchFamily="34" charset="0"/>
                <a:ea typeface="+mn-ea"/>
                <a:cs typeface="Arial" pitchFamily="34" charset="0"/>
              </a:rPr>
              <a:t>It allows collect all the product and systems diagnostic information</a:t>
            </a:r>
            <a:r>
              <a:rPr lang="cs-CZ" sz="1000" kern="1200" dirty="0" smtClean="0">
                <a:solidFill>
                  <a:schemeClr val="dk1"/>
                </a:solidFill>
                <a:effectLst/>
                <a:latin typeface="Arial" pitchFamily="34" charset="0"/>
                <a:ea typeface="+mn-ea"/>
                <a:cs typeface="Arial" pitchFamily="34" charset="0"/>
              </a:rPr>
              <a:t> in one place</a:t>
            </a:r>
            <a:r>
              <a:rPr lang="en-US" sz="1000" kern="1200" dirty="0" smtClean="0">
                <a:solidFill>
                  <a:schemeClr val="dk1"/>
                </a:solidFill>
                <a:effectLst/>
                <a:latin typeface="Arial" pitchFamily="34" charset="0"/>
                <a:ea typeface="+mn-ea"/>
                <a:cs typeface="Arial" pitchFamily="34" charset="0"/>
              </a:rPr>
              <a:t>, </a:t>
            </a:r>
            <a:r>
              <a:rPr lang="cs-CZ" sz="1000" kern="1200" dirty="0" smtClean="0">
                <a:solidFill>
                  <a:schemeClr val="dk1"/>
                </a:solidFill>
                <a:effectLst/>
                <a:latin typeface="Arial" pitchFamily="34" charset="0"/>
                <a:ea typeface="+mn-ea"/>
                <a:cs typeface="Arial" pitchFamily="34" charset="0"/>
              </a:rPr>
              <a:t>enables</a:t>
            </a:r>
            <a:r>
              <a:rPr lang="en-US" sz="1000" kern="1200" dirty="0" smtClean="0">
                <a:solidFill>
                  <a:schemeClr val="dk1"/>
                </a:solidFill>
                <a:effectLst/>
                <a:latin typeface="Arial" pitchFamily="34" charset="0"/>
                <a:ea typeface="+mn-ea"/>
                <a:cs typeface="Arial" pitchFamily="34" charset="0"/>
              </a:rPr>
              <a:t> ABB experts to analyze </a:t>
            </a:r>
            <a:r>
              <a:rPr lang="cs-CZ" sz="1000" kern="1200" dirty="0" smtClean="0">
                <a:solidFill>
                  <a:schemeClr val="dk1"/>
                </a:solidFill>
                <a:effectLst/>
                <a:latin typeface="Arial" pitchFamily="34" charset="0"/>
                <a:ea typeface="+mn-ea"/>
                <a:cs typeface="Arial" pitchFamily="34" charset="0"/>
              </a:rPr>
              <a:t>the</a:t>
            </a:r>
            <a:r>
              <a:rPr lang="en-US" sz="1000" kern="1200" dirty="0" smtClean="0">
                <a:solidFill>
                  <a:schemeClr val="dk1"/>
                </a:solidFill>
                <a:effectLst/>
                <a:latin typeface="Arial" pitchFamily="34" charset="0"/>
                <a:ea typeface="+mn-ea"/>
                <a:cs typeface="Arial" pitchFamily="34" charset="0"/>
              </a:rPr>
              <a:t> data and define the proper maintenance at the right time for each asset. Thanks to this regular</a:t>
            </a:r>
            <a:r>
              <a:rPr lang="en-US" sz="1000" kern="1200" baseline="0" dirty="0" smtClean="0">
                <a:solidFill>
                  <a:schemeClr val="dk1"/>
                </a:solidFill>
                <a:effectLst/>
                <a:latin typeface="Arial" pitchFamily="34" charset="0"/>
                <a:ea typeface="+mn-ea"/>
                <a:cs typeface="Arial" pitchFamily="34" charset="0"/>
              </a:rPr>
              <a:t> condition monitoring,</a:t>
            </a:r>
            <a:r>
              <a:rPr lang="en-US" sz="1000" kern="1200" dirty="0" smtClean="0">
                <a:solidFill>
                  <a:schemeClr val="dk1"/>
                </a:solidFill>
                <a:effectLst/>
                <a:latin typeface="Arial" pitchFamily="34" charset="0"/>
                <a:ea typeface="+mn-ea"/>
                <a:cs typeface="Arial" pitchFamily="34" charset="0"/>
              </a:rPr>
              <a:t> maintenance is planned only when it is required, reducing the need for purely schedule-based maintenance activities and guaranteeing high uptime and immediate response.</a:t>
            </a:r>
          </a:p>
        </p:txBody>
      </p:sp>
      <p:sp>
        <p:nvSpPr>
          <p:cNvPr id="4" name="Slide Number Placeholder 3"/>
          <p:cNvSpPr>
            <a:spLocks noGrp="1"/>
          </p:cNvSpPr>
          <p:nvPr>
            <p:ph type="sldNum" sz="quarter" idx="10"/>
          </p:nvPr>
        </p:nvSpPr>
        <p:spPr/>
        <p:txBody>
          <a:bodyPr/>
          <a:lstStyle/>
          <a:p>
            <a:fld id="{20CE3404-78B9-4819-95A6-F9D07B45CDE8}" type="slidenum">
              <a:rPr lang="de-DE" smtClean="0"/>
              <a:pPr/>
              <a:t>9</a:t>
            </a:fld>
            <a:endParaRPr lang="de-DE"/>
          </a:p>
        </p:txBody>
      </p:sp>
    </p:spTree>
    <p:extLst>
      <p:ext uri="{BB962C8B-B14F-4D97-AF65-F5344CB8AC3E}">
        <p14:creationId xmlns:p14="http://schemas.microsoft.com/office/powerpoint/2010/main" val="770310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000" dirty="0" smtClean="0">
                <a:solidFill>
                  <a:schemeClr val="tx1"/>
                </a:solidFill>
              </a:rPr>
              <a:t>4.0</a:t>
            </a:r>
            <a:r>
              <a:rPr lang="it-IT" sz="1000" baseline="0" dirty="0" smtClean="0">
                <a:solidFill>
                  <a:schemeClr val="tx1"/>
                </a:solidFill>
              </a:rPr>
              <a:t> </a:t>
            </a:r>
            <a:r>
              <a:rPr lang="en-US" sz="1000" dirty="0" smtClean="0"/>
              <a:t>This service offer includes</a:t>
            </a:r>
            <a:r>
              <a:rPr lang="cs-CZ" sz="1000" dirty="0" smtClean="0"/>
              <a:t> </a:t>
            </a:r>
            <a:r>
              <a:rPr lang="en-US" sz="1000" dirty="0" smtClean="0"/>
              <a:t>compilation </a:t>
            </a:r>
            <a:r>
              <a:rPr lang="cs-CZ" sz="1000" dirty="0" smtClean="0"/>
              <a:t>and yearly update </a:t>
            </a:r>
            <a:r>
              <a:rPr lang="en-US" sz="1000" dirty="0" smtClean="0"/>
              <a:t>of Life Cycle Status Report for the Low</a:t>
            </a:r>
            <a:r>
              <a:rPr lang="en-US" sz="1000" baseline="0" dirty="0" smtClean="0"/>
              <a:t> </a:t>
            </a:r>
            <a:r>
              <a:rPr lang="en-US" sz="1000" dirty="0" smtClean="0"/>
              <a:t>Voltage Equipment covered by </a:t>
            </a:r>
            <a:r>
              <a:rPr lang="cs-CZ" sz="1000" dirty="0" smtClean="0"/>
              <a:t>the</a:t>
            </a:r>
            <a:r>
              <a:rPr lang="en-US" sz="1000" dirty="0" smtClean="0"/>
              <a:t> Support Agreement. The report is issued to the customer describing the Life Cycle Phase of each equipment from </a:t>
            </a:r>
            <a:r>
              <a:rPr lang="cs-CZ" sz="1000" dirty="0" smtClean="0"/>
              <a:t>the </a:t>
            </a:r>
            <a:r>
              <a:rPr lang="en-US" sz="1000" dirty="0" smtClean="0"/>
              <a:t>customer</a:t>
            </a:r>
            <a:r>
              <a:rPr lang="cs-CZ" sz="1000" dirty="0" smtClean="0"/>
              <a:t>‘s</a:t>
            </a:r>
            <a:r>
              <a:rPr lang="en-US" sz="1000" dirty="0" smtClean="0"/>
              <a:t> installed base</a:t>
            </a:r>
            <a:r>
              <a:rPr lang="cs-CZ" sz="1000" dirty="0" smtClean="0"/>
              <a:t>, which is an important </a:t>
            </a:r>
            <a:r>
              <a:rPr lang="en-US" sz="1000" dirty="0" smtClean="0"/>
              <a:t>information for selection of </a:t>
            </a:r>
            <a:r>
              <a:rPr lang="cs-CZ" sz="1000" dirty="0" smtClean="0"/>
              <a:t>a </a:t>
            </a:r>
            <a:r>
              <a:rPr lang="en-US" sz="1000" dirty="0" smtClean="0"/>
              <a:t>suitable maintenance strategy</a:t>
            </a:r>
            <a:r>
              <a:rPr lang="cs-CZ" sz="1000" dirty="0" smtClean="0"/>
              <a:t> and spare parts supplies</a:t>
            </a:r>
            <a:r>
              <a:rPr lang="en-US" sz="1000" dirty="0" smtClean="0"/>
              <a:t> for the equipment.</a:t>
            </a:r>
          </a:p>
          <a:p>
            <a:endParaRPr lang="it-IT" dirty="0" smtClean="0"/>
          </a:p>
          <a:p>
            <a:r>
              <a:rPr lang="it-IT" dirty="0" smtClean="0"/>
              <a:t>4.1 </a:t>
            </a:r>
            <a:r>
              <a:rPr lang="en-US" sz="1000" kern="1200" dirty="0" smtClean="0">
                <a:solidFill>
                  <a:schemeClr val="dk1"/>
                </a:solidFill>
                <a:effectLst/>
                <a:latin typeface="Arial" pitchFamily="34" charset="0"/>
                <a:ea typeface="+mn-ea"/>
                <a:cs typeface="Arial" pitchFamily="34" charset="0"/>
              </a:rPr>
              <a:t>Manuals and Instructions On-line service provides access to technical information and application advice for ABB Low Voltage Product and Systems users on Web-based service accessible in PowerCare portal. </a:t>
            </a:r>
          </a:p>
          <a:p>
            <a:endParaRPr lang="it-IT" sz="1000" kern="1200" dirty="0" smtClean="0">
              <a:solidFill>
                <a:schemeClr val="dk1"/>
              </a:solidFill>
              <a:effectLst/>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sz="1000" kern="1200" dirty="0" smtClean="0">
                <a:solidFill>
                  <a:schemeClr val="dk1"/>
                </a:solidFill>
                <a:effectLst/>
                <a:latin typeface="Arial" pitchFamily="34" charset="0"/>
                <a:ea typeface="+mn-ea"/>
                <a:cs typeface="Arial" pitchFamily="34" charset="0"/>
              </a:rPr>
              <a:t>4.2 Remote </a:t>
            </a:r>
            <a:r>
              <a:rPr lang="it-IT" sz="1000" kern="1200" dirty="0" err="1" smtClean="0">
                <a:solidFill>
                  <a:schemeClr val="dk1"/>
                </a:solidFill>
                <a:effectLst/>
                <a:latin typeface="Arial" pitchFamily="34" charset="0"/>
                <a:ea typeface="+mn-ea"/>
                <a:cs typeface="Arial" pitchFamily="34" charset="0"/>
              </a:rPr>
              <a:t>troubleshooting</a:t>
            </a:r>
            <a:r>
              <a:rPr lang="it-IT" sz="1000" kern="1200" dirty="0" smtClean="0">
                <a:solidFill>
                  <a:schemeClr val="dk1"/>
                </a:solidFill>
                <a:effectLst/>
                <a:latin typeface="Arial" pitchFamily="34" charset="0"/>
                <a:ea typeface="+mn-ea"/>
                <a:cs typeface="Arial" pitchFamily="34" charset="0"/>
              </a:rPr>
              <a:t>:</a:t>
            </a:r>
            <a:r>
              <a:rPr lang="it-IT" sz="1000" kern="1200" baseline="0" dirty="0" smtClean="0">
                <a:solidFill>
                  <a:schemeClr val="dk1"/>
                </a:solidFill>
                <a:effectLst/>
                <a:latin typeface="Arial" pitchFamily="34" charset="0"/>
                <a:ea typeface="+mn-ea"/>
                <a:cs typeface="Arial" pitchFamily="34" charset="0"/>
              </a:rPr>
              <a:t> </a:t>
            </a:r>
            <a:r>
              <a:rPr lang="en-US" sz="1000" kern="1200" dirty="0" smtClean="0">
                <a:solidFill>
                  <a:schemeClr val="dk1"/>
                </a:solidFill>
                <a:effectLst/>
                <a:latin typeface="Arial" pitchFamily="34" charset="0"/>
                <a:ea typeface="+mn-ea"/>
                <a:cs typeface="Arial" pitchFamily="34" charset="0"/>
              </a:rPr>
              <a:t>The tool is structured according to the product type. Customer chooses the product type and follows the guided path in order to find the solution of the problem. If there is no answer to the new request, the customer will be put in contact with ABB engineers. </a:t>
            </a:r>
          </a:p>
          <a:p>
            <a:endParaRPr lang="it-IT" sz="1000" kern="1200" dirty="0" smtClean="0">
              <a:solidFill>
                <a:schemeClr val="dk1"/>
              </a:solidFill>
              <a:effectLst/>
              <a:latin typeface="Arial" pitchFamily="34" charset="0"/>
              <a:ea typeface="+mn-ea"/>
              <a:cs typeface="Arial" pitchFamily="34" charset="0"/>
            </a:endParaRPr>
          </a:p>
          <a:p>
            <a:r>
              <a:rPr lang="it-IT" sz="1000" kern="1200" dirty="0" smtClean="0">
                <a:solidFill>
                  <a:schemeClr val="dk1"/>
                </a:solidFill>
                <a:effectLst/>
                <a:latin typeface="Arial" pitchFamily="34" charset="0"/>
                <a:ea typeface="+mn-ea"/>
                <a:cs typeface="Arial" pitchFamily="34" charset="0"/>
              </a:rPr>
              <a:t>4.3 </a:t>
            </a:r>
            <a:r>
              <a:rPr lang="cs-CZ" sz="1000" kern="1200" dirty="0" smtClean="0">
                <a:solidFill>
                  <a:schemeClr val="dk1"/>
                </a:solidFill>
                <a:effectLst/>
                <a:latin typeface="Arial" pitchFamily="34" charset="0"/>
                <a:ea typeface="+mn-ea"/>
                <a:cs typeface="Arial" pitchFamily="34" charset="0"/>
              </a:rPr>
              <a:t>One single place, where all the technical documentation </a:t>
            </a:r>
            <a:r>
              <a:rPr lang="it-IT" sz="1000" kern="1200" dirty="0" smtClean="0">
                <a:solidFill>
                  <a:schemeClr val="dk1"/>
                </a:solidFill>
                <a:effectLst/>
                <a:latin typeface="Arial" pitchFamily="34" charset="0"/>
                <a:ea typeface="+mn-ea"/>
                <a:cs typeface="Arial" pitchFamily="34" charset="0"/>
              </a:rPr>
              <a:t>(</a:t>
            </a:r>
            <a:r>
              <a:rPr lang="it-IT" sz="1000" kern="1200" dirty="0" err="1" smtClean="0">
                <a:solidFill>
                  <a:schemeClr val="dk1"/>
                </a:solidFill>
                <a:effectLst/>
                <a:latin typeface="Arial" pitchFamily="34" charset="0"/>
                <a:ea typeface="+mn-ea"/>
                <a:cs typeface="Arial" pitchFamily="34" charset="0"/>
              </a:rPr>
              <a:t>product</a:t>
            </a:r>
            <a:r>
              <a:rPr lang="it-IT" sz="1000" kern="1200" dirty="0" smtClean="0">
                <a:solidFill>
                  <a:schemeClr val="dk1"/>
                </a:solidFill>
                <a:effectLst/>
                <a:latin typeface="Arial" pitchFamily="34" charset="0"/>
                <a:ea typeface="+mn-ea"/>
                <a:cs typeface="Arial" pitchFamily="34" charset="0"/>
              </a:rPr>
              <a:t> </a:t>
            </a:r>
            <a:r>
              <a:rPr lang="it-IT" sz="1000" kern="1200" dirty="0" err="1" smtClean="0">
                <a:solidFill>
                  <a:schemeClr val="dk1"/>
                </a:solidFill>
                <a:effectLst/>
                <a:latin typeface="Arial" pitchFamily="34" charset="0"/>
                <a:ea typeface="+mn-ea"/>
                <a:cs typeface="Arial" pitchFamily="34" charset="0"/>
              </a:rPr>
              <a:t>datasheets</a:t>
            </a:r>
            <a:r>
              <a:rPr lang="it-IT" sz="1000" kern="1200" dirty="0" smtClean="0">
                <a:solidFill>
                  <a:schemeClr val="dk1"/>
                </a:solidFill>
                <a:effectLst/>
                <a:latin typeface="Arial" pitchFamily="34" charset="0"/>
                <a:ea typeface="+mn-ea"/>
                <a:cs typeface="Arial" pitchFamily="34" charset="0"/>
              </a:rPr>
              <a:t>) </a:t>
            </a:r>
            <a:r>
              <a:rPr lang="cs-CZ" sz="1000" kern="1200" dirty="0" smtClean="0">
                <a:solidFill>
                  <a:schemeClr val="dk1"/>
                </a:solidFill>
                <a:effectLst/>
                <a:latin typeface="Arial" pitchFamily="34" charset="0"/>
                <a:ea typeface="+mn-ea"/>
                <a:cs typeface="Arial" pitchFamily="34" charset="0"/>
              </a:rPr>
              <a:t>of assets (</a:t>
            </a:r>
            <a:r>
              <a:rPr lang="en-US" sz="1000" kern="1200" dirty="0" smtClean="0">
                <a:solidFill>
                  <a:schemeClr val="dk1"/>
                </a:solidFill>
                <a:effectLst/>
                <a:latin typeface="Arial" pitchFamily="34" charset="0"/>
                <a:ea typeface="+mn-ea"/>
                <a:cs typeface="Arial" pitchFamily="34" charset="0"/>
              </a:rPr>
              <a:t>parameters and/or settings for protection releases, soft starters, drives, other electrical equipment, selectivity studies)</a:t>
            </a:r>
            <a:r>
              <a:rPr lang="cs-CZ" sz="1000" kern="1200" dirty="0" smtClean="0">
                <a:solidFill>
                  <a:schemeClr val="dk1"/>
                </a:solidFill>
                <a:effectLst/>
                <a:latin typeface="Arial" pitchFamily="34" charset="0"/>
                <a:ea typeface="+mn-ea"/>
                <a:cs typeface="Arial" pitchFamily="34" charset="0"/>
              </a:rPr>
              <a:t> is stored.</a:t>
            </a:r>
            <a:endParaRPr lang="en-US" sz="1000" kern="1200" dirty="0" smtClean="0">
              <a:solidFill>
                <a:schemeClr val="dk1"/>
              </a:solidFill>
              <a:effectLst/>
              <a:latin typeface="Arial" pitchFamily="34" charset="0"/>
              <a:ea typeface="+mn-ea"/>
              <a:cs typeface="Arial" pitchFamily="34" charset="0"/>
            </a:endParaRPr>
          </a:p>
          <a:p>
            <a:r>
              <a:rPr lang="cs-CZ" sz="1000" kern="1200" dirty="0" smtClean="0">
                <a:solidFill>
                  <a:schemeClr val="dk1"/>
                </a:solidFill>
                <a:effectLst/>
                <a:latin typeface="Arial" pitchFamily="34" charset="0"/>
                <a:ea typeface="+mn-ea"/>
                <a:cs typeface="Arial" pitchFamily="34" charset="0"/>
              </a:rPr>
              <a:t>ABB is offering a </a:t>
            </a:r>
            <a:r>
              <a:rPr lang="en-US" sz="1000" kern="1200" dirty="0" smtClean="0">
                <a:solidFill>
                  <a:schemeClr val="dk1"/>
                </a:solidFill>
                <a:effectLst/>
                <a:latin typeface="Arial" pitchFamily="34" charset="0"/>
                <a:ea typeface="+mn-ea"/>
                <a:cs typeface="Arial" pitchFamily="34" charset="0"/>
              </a:rPr>
              <a:t>secure file storage </a:t>
            </a:r>
            <a:r>
              <a:rPr lang="cs-CZ" sz="1000" kern="1200" dirty="0" smtClean="0">
                <a:solidFill>
                  <a:schemeClr val="dk1"/>
                </a:solidFill>
                <a:effectLst/>
                <a:latin typeface="Arial" pitchFamily="34" charset="0"/>
                <a:ea typeface="+mn-ea"/>
                <a:cs typeface="Arial" pitchFamily="34" charset="0"/>
              </a:rPr>
              <a:t>on ABB servers</a:t>
            </a:r>
            <a:r>
              <a:rPr lang="en-US" sz="1000" kern="1200" dirty="0" smtClean="0">
                <a:solidFill>
                  <a:schemeClr val="dk1"/>
                </a:solidFill>
                <a:effectLst/>
                <a:latin typeface="Arial" pitchFamily="34" charset="0"/>
                <a:ea typeface="+mn-ea"/>
                <a:cs typeface="Arial" pitchFamily="34" charset="0"/>
              </a:rPr>
              <a:t> for data and information in case of product replacement/upgrades and disaster recovery. </a:t>
            </a:r>
          </a:p>
        </p:txBody>
      </p:sp>
      <p:sp>
        <p:nvSpPr>
          <p:cNvPr id="4" name="Slide Number Placeholder 3"/>
          <p:cNvSpPr>
            <a:spLocks noGrp="1"/>
          </p:cNvSpPr>
          <p:nvPr>
            <p:ph type="sldNum" sz="quarter" idx="10"/>
          </p:nvPr>
        </p:nvSpPr>
        <p:spPr/>
        <p:txBody>
          <a:bodyPr/>
          <a:lstStyle/>
          <a:p>
            <a:fld id="{20CE3404-78B9-4819-95A6-F9D07B45CDE8}" type="slidenum">
              <a:rPr lang="de-DE" smtClean="0"/>
              <a:pPr/>
              <a:t>10</a:t>
            </a:fld>
            <a:endParaRPr lang="de-DE"/>
          </a:p>
        </p:txBody>
      </p:sp>
    </p:spTree>
    <p:extLst>
      <p:ext uri="{BB962C8B-B14F-4D97-AF65-F5344CB8AC3E}">
        <p14:creationId xmlns:p14="http://schemas.microsoft.com/office/powerpoint/2010/main" val="1782791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5.0 </a:t>
            </a:r>
            <a:r>
              <a:rPr lang="en-US" sz="1000" kern="1200" dirty="0" smtClean="0">
                <a:solidFill>
                  <a:schemeClr val="dk1"/>
                </a:solidFill>
                <a:effectLst/>
                <a:latin typeface="Arial" pitchFamily="34" charset="0"/>
                <a:ea typeface="+mn-ea"/>
                <a:cs typeface="Arial" pitchFamily="34" charset="0"/>
              </a:rPr>
              <a:t>With a yearly</a:t>
            </a:r>
            <a:r>
              <a:rPr lang="en-US" sz="1000" kern="1200" baseline="0" dirty="0" smtClean="0">
                <a:solidFill>
                  <a:schemeClr val="dk1"/>
                </a:solidFill>
                <a:effectLst/>
                <a:latin typeface="Arial" pitchFamily="34" charset="0"/>
                <a:ea typeface="+mn-ea"/>
                <a:cs typeface="Arial" pitchFamily="34" charset="0"/>
              </a:rPr>
              <a:t> </a:t>
            </a:r>
            <a:r>
              <a:rPr lang="en-US" sz="1000" kern="1200" dirty="0" smtClean="0">
                <a:solidFill>
                  <a:schemeClr val="dk1"/>
                </a:solidFill>
                <a:effectLst/>
                <a:latin typeface="Arial" pitchFamily="34" charset="0"/>
                <a:ea typeface="+mn-ea"/>
                <a:cs typeface="Arial" pitchFamily="34" charset="0"/>
              </a:rPr>
              <a:t>technical assessment it is possible to check the condition of customer’s equipment.</a:t>
            </a:r>
          </a:p>
          <a:p>
            <a:endParaRPr lang="it-IT" dirty="0" smtClean="0"/>
          </a:p>
          <a:p>
            <a:r>
              <a:rPr lang="it-IT" dirty="0" smtClean="0"/>
              <a:t>5.1 </a:t>
            </a:r>
            <a:r>
              <a:rPr lang="en-US" sz="1000" kern="1200" dirty="0" smtClean="0">
                <a:solidFill>
                  <a:schemeClr val="dk1"/>
                </a:solidFill>
                <a:effectLst/>
                <a:latin typeface="Arial" pitchFamily="34" charset="0"/>
                <a:ea typeface="+mn-ea"/>
                <a:cs typeface="Arial" pitchFamily="34" charset="0"/>
              </a:rPr>
              <a:t>ABB provides manpower for a single preventive maintenance operation on low voltage products and systems in order to</a:t>
            </a:r>
          </a:p>
          <a:p>
            <a:r>
              <a:rPr lang="en-US" sz="1000" kern="1200" dirty="0" smtClean="0">
                <a:solidFill>
                  <a:schemeClr val="dk1"/>
                </a:solidFill>
                <a:effectLst/>
                <a:latin typeface="Arial" pitchFamily="34" charset="0"/>
                <a:ea typeface="+mn-ea"/>
                <a:cs typeface="Arial" pitchFamily="34" charset="0"/>
              </a:rPr>
              <a:t>match the required original functionalities</a:t>
            </a:r>
            <a:r>
              <a:rPr lang="en-US" sz="1000" kern="1200" baseline="0" dirty="0" smtClean="0">
                <a:solidFill>
                  <a:schemeClr val="dk1"/>
                </a:solidFill>
                <a:effectLst/>
                <a:latin typeface="Arial" pitchFamily="34" charset="0"/>
                <a:ea typeface="+mn-ea"/>
                <a:cs typeface="Arial" pitchFamily="34" charset="0"/>
              </a:rPr>
              <a:t> and strongly reduce the probability of unwanted shut down. Routine maintenance on products can be carried out by trained or coached customer staff. </a:t>
            </a:r>
          </a:p>
          <a:p>
            <a:endParaRPr lang="it-IT" sz="1000" kern="1200" baseline="0" dirty="0" smtClean="0">
              <a:solidFill>
                <a:schemeClr val="dk1"/>
              </a:solidFill>
              <a:effectLst/>
              <a:latin typeface="Arial" pitchFamily="34" charset="0"/>
              <a:ea typeface="+mn-ea"/>
              <a:cs typeface="Arial" pitchFamily="34" charset="0"/>
            </a:endParaRPr>
          </a:p>
          <a:p>
            <a:r>
              <a:rPr lang="it-IT" sz="1000" kern="1200" baseline="0" dirty="0" smtClean="0">
                <a:solidFill>
                  <a:schemeClr val="dk1"/>
                </a:solidFill>
                <a:effectLst/>
                <a:latin typeface="Arial" pitchFamily="34" charset="0"/>
                <a:ea typeface="+mn-ea"/>
                <a:cs typeface="Arial" pitchFamily="34" charset="0"/>
              </a:rPr>
              <a:t>5.2 </a:t>
            </a:r>
            <a:r>
              <a:rPr lang="en-US" sz="1000" kern="1200" dirty="0" smtClean="0">
                <a:solidFill>
                  <a:schemeClr val="dk1"/>
                </a:solidFill>
                <a:effectLst/>
                <a:latin typeface="Arial" pitchFamily="34" charset="0"/>
                <a:ea typeface="+mn-ea"/>
                <a:cs typeface="Arial" pitchFamily="34" charset="0"/>
              </a:rPr>
              <a:t>ABB provides </a:t>
            </a:r>
            <a:r>
              <a:rPr lang="it-IT" sz="1000" dirty="0" smtClean="0"/>
              <a:t>Advanced </a:t>
            </a:r>
            <a:r>
              <a:rPr lang="it-IT" sz="1000" dirty="0" err="1" smtClean="0"/>
              <a:t>Manintenance</a:t>
            </a:r>
            <a:r>
              <a:rPr lang="it-IT" sz="1000" baseline="0" dirty="0" smtClean="0"/>
              <a:t> </a:t>
            </a:r>
            <a:r>
              <a:rPr lang="it-IT" sz="1000" baseline="0" dirty="0" err="1" smtClean="0"/>
              <a:t>which</a:t>
            </a:r>
            <a:r>
              <a:rPr lang="it-IT" sz="1000" baseline="0" dirty="0" smtClean="0"/>
              <a:t> </a:t>
            </a:r>
            <a:r>
              <a:rPr lang="it-IT" sz="1000" baseline="0" dirty="0" err="1" smtClean="0"/>
              <a:t>follows</a:t>
            </a:r>
            <a:r>
              <a:rPr lang="it-IT" sz="1000" baseline="0" dirty="0" smtClean="0"/>
              <a:t> the preventive </a:t>
            </a:r>
            <a:r>
              <a:rPr lang="it-IT" sz="1000" baseline="0" dirty="0" err="1" smtClean="0"/>
              <a:t>maintenance</a:t>
            </a:r>
            <a:r>
              <a:rPr lang="it-IT" sz="1000" baseline="0" dirty="0" smtClean="0"/>
              <a:t> </a:t>
            </a:r>
            <a:r>
              <a:rPr lang="it-IT" sz="1000" baseline="0" dirty="0" err="1" smtClean="0"/>
              <a:t>program</a:t>
            </a:r>
            <a:r>
              <a:rPr lang="it-IT" sz="1000" baseline="0" dirty="0" smtClean="0"/>
              <a:t> </a:t>
            </a:r>
            <a:r>
              <a:rPr lang="it-IT" sz="1000" baseline="0" dirty="0" err="1" smtClean="0"/>
              <a:t>suggested</a:t>
            </a:r>
            <a:r>
              <a:rPr lang="it-IT" sz="1000" baseline="0" dirty="0" smtClean="0"/>
              <a:t> by ABB to </a:t>
            </a:r>
            <a:r>
              <a:rPr lang="it-IT" sz="1000" baseline="0" dirty="0" err="1" smtClean="0"/>
              <a:t>maximize</a:t>
            </a:r>
            <a:r>
              <a:rPr lang="it-IT" sz="1000" baseline="0" dirty="0" smtClean="0"/>
              <a:t> </a:t>
            </a:r>
            <a:r>
              <a:rPr lang="it-IT" sz="1000" baseline="0" dirty="0" err="1" smtClean="0"/>
              <a:t>customer’s</a:t>
            </a:r>
            <a:r>
              <a:rPr lang="it-IT" sz="1000" baseline="0" dirty="0" smtClean="0"/>
              <a:t> </a:t>
            </a:r>
            <a:r>
              <a:rPr lang="it-IT" sz="1000" baseline="0" dirty="0" err="1" smtClean="0"/>
              <a:t>investments</a:t>
            </a:r>
            <a:r>
              <a:rPr lang="it-IT" sz="1000" baseline="0" dirty="0" smtClean="0"/>
              <a:t> on </a:t>
            </a:r>
            <a:r>
              <a:rPr lang="it-IT" sz="1000" baseline="0" dirty="0" err="1" smtClean="0"/>
              <a:t>low</a:t>
            </a:r>
            <a:r>
              <a:rPr lang="it-IT" sz="1000" baseline="0" dirty="0" smtClean="0"/>
              <a:t> </a:t>
            </a:r>
            <a:r>
              <a:rPr lang="it-IT" sz="1000" baseline="0" dirty="0" err="1" smtClean="0"/>
              <a:t>voltage</a:t>
            </a:r>
            <a:r>
              <a:rPr lang="it-IT" sz="1000" baseline="0" dirty="0" smtClean="0"/>
              <a:t> </a:t>
            </a:r>
            <a:r>
              <a:rPr lang="it-IT" sz="1000" baseline="0" dirty="0" err="1" smtClean="0"/>
              <a:t>products</a:t>
            </a:r>
            <a:r>
              <a:rPr lang="it-IT" sz="1000" baseline="0" dirty="0" smtClean="0"/>
              <a:t>. </a:t>
            </a:r>
            <a:r>
              <a:rPr lang="en-US" sz="1000" kern="1200" baseline="0" dirty="0" smtClean="0">
                <a:solidFill>
                  <a:schemeClr val="dk1"/>
                </a:solidFill>
                <a:effectLst/>
                <a:latin typeface="Arial" pitchFamily="34" charset="0"/>
                <a:ea typeface="+mn-ea"/>
                <a:cs typeface="Arial" pitchFamily="34" charset="0"/>
              </a:rPr>
              <a:t>Ma</a:t>
            </a:r>
            <a:r>
              <a:rPr lang="en-US" sz="1000" kern="1200" dirty="0" smtClean="0">
                <a:solidFill>
                  <a:schemeClr val="dk1"/>
                </a:solidFill>
                <a:effectLst/>
                <a:latin typeface="Arial" pitchFamily="34" charset="0"/>
                <a:ea typeface="+mn-ea"/>
                <a:cs typeface="Arial" pitchFamily="34" charset="0"/>
              </a:rPr>
              <a:t>intenance frequency is according to the real needs of the products according its usage and the environmental conditions in which it is inserted.</a:t>
            </a:r>
          </a:p>
          <a:p>
            <a:endParaRPr lang="it-IT"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5.3 </a:t>
            </a:r>
            <a:r>
              <a:rPr lang="en-US" sz="1000" kern="1200" dirty="0" smtClean="0">
                <a:solidFill>
                  <a:schemeClr val="dk1"/>
                </a:solidFill>
                <a:effectLst/>
                <a:latin typeface="Arial" pitchFamily="34" charset="0"/>
                <a:ea typeface="+mn-ea"/>
                <a:cs typeface="Arial" pitchFamily="34" charset="0"/>
              </a:rPr>
              <a:t>ABB provides </a:t>
            </a:r>
            <a:r>
              <a:rPr lang="it-IT" sz="1000" dirty="0" smtClean="0"/>
              <a:t>Advanced </a:t>
            </a:r>
            <a:r>
              <a:rPr lang="it-IT" sz="1000" dirty="0" err="1" smtClean="0"/>
              <a:t>Maintenance</a:t>
            </a:r>
            <a:r>
              <a:rPr lang="it-IT" sz="1000" dirty="0" smtClean="0"/>
              <a:t> on ABB LV Systems</a:t>
            </a:r>
            <a:r>
              <a:rPr lang="it-IT" sz="1000" baseline="0" dirty="0" smtClean="0"/>
              <a:t> </a:t>
            </a:r>
            <a:r>
              <a:rPr lang="it-IT" sz="1000" baseline="0" dirty="0" err="1" smtClean="0"/>
              <a:t>which</a:t>
            </a:r>
            <a:r>
              <a:rPr lang="it-IT" sz="1000" baseline="0" dirty="0" smtClean="0"/>
              <a:t> </a:t>
            </a:r>
            <a:r>
              <a:rPr lang="it-IT" sz="1000" baseline="0" dirty="0" err="1" smtClean="0"/>
              <a:t>follows</a:t>
            </a:r>
            <a:r>
              <a:rPr lang="it-IT" sz="1000" baseline="0" dirty="0" smtClean="0"/>
              <a:t> the preventive </a:t>
            </a:r>
            <a:r>
              <a:rPr lang="it-IT" sz="1000" baseline="0" dirty="0" err="1" smtClean="0"/>
              <a:t>maintenance</a:t>
            </a:r>
            <a:r>
              <a:rPr lang="it-IT" sz="1000" baseline="0" dirty="0" smtClean="0"/>
              <a:t> </a:t>
            </a:r>
            <a:r>
              <a:rPr lang="it-IT" sz="1000" baseline="0" dirty="0" err="1" smtClean="0"/>
              <a:t>program</a:t>
            </a:r>
            <a:r>
              <a:rPr lang="it-IT" sz="1000" baseline="0" dirty="0" smtClean="0"/>
              <a:t> </a:t>
            </a:r>
            <a:r>
              <a:rPr lang="it-IT" sz="1000" baseline="0" dirty="0" err="1" smtClean="0"/>
              <a:t>suggested</a:t>
            </a:r>
            <a:r>
              <a:rPr lang="it-IT" sz="1000" baseline="0" dirty="0" smtClean="0"/>
              <a:t> by ABB to </a:t>
            </a:r>
            <a:r>
              <a:rPr lang="it-IT" sz="1000" baseline="0" dirty="0" err="1" smtClean="0"/>
              <a:t>maximize</a:t>
            </a:r>
            <a:r>
              <a:rPr lang="it-IT" sz="1000" baseline="0" dirty="0" smtClean="0"/>
              <a:t> </a:t>
            </a:r>
            <a:r>
              <a:rPr lang="it-IT" sz="1000" baseline="0" dirty="0" err="1" smtClean="0"/>
              <a:t>customer’s</a:t>
            </a:r>
            <a:r>
              <a:rPr lang="it-IT" sz="1000" baseline="0" dirty="0" smtClean="0"/>
              <a:t> </a:t>
            </a:r>
            <a:r>
              <a:rPr lang="it-IT" sz="1000" baseline="0" dirty="0" err="1" smtClean="0"/>
              <a:t>investments</a:t>
            </a:r>
            <a:r>
              <a:rPr lang="it-IT" sz="1000" baseline="0" dirty="0" smtClean="0"/>
              <a:t> on </a:t>
            </a:r>
            <a:r>
              <a:rPr lang="it-IT" sz="1000" baseline="0" dirty="0" err="1" smtClean="0"/>
              <a:t>low</a:t>
            </a:r>
            <a:r>
              <a:rPr lang="it-IT" sz="1000" baseline="0" dirty="0" smtClean="0"/>
              <a:t> </a:t>
            </a:r>
            <a:r>
              <a:rPr lang="it-IT" sz="1000" baseline="0" dirty="0" err="1" smtClean="0"/>
              <a:t>voltage</a:t>
            </a:r>
            <a:r>
              <a:rPr lang="it-IT" sz="1000" baseline="0" dirty="0" smtClean="0"/>
              <a:t> </a:t>
            </a:r>
            <a:r>
              <a:rPr lang="it-IT" sz="1000" baseline="0" dirty="0" err="1" smtClean="0"/>
              <a:t>products</a:t>
            </a:r>
            <a:r>
              <a:rPr lang="it-IT" sz="1000" baseline="0" dirty="0" smtClean="0"/>
              <a:t>.</a:t>
            </a:r>
          </a:p>
          <a:p>
            <a:endParaRPr lang="en-US" dirty="0"/>
          </a:p>
        </p:txBody>
      </p:sp>
      <p:sp>
        <p:nvSpPr>
          <p:cNvPr id="4" name="Slide Number Placeholder 3"/>
          <p:cNvSpPr>
            <a:spLocks noGrp="1"/>
          </p:cNvSpPr>
          <p:nvPr>
            <p:ph type="sldNum" sz="quarter" idx="10"/>
          </p:nvPr>
        </p:nvSpPr>
        <p:spPr/>
        <p:txBody>
          <a:bodyPr/>
          <a:lstStyle/>
          <a:p>
            <a:fld id="{20CE3404-78B9-4819-95A6-F9D07B45CDE8}" type="slidenum">
              <a:rPr lang="de-DE" smtClean="0"/>
              <a:pPr/>
              <a:t>11</a:t>
            </a:fld>
            <a:endParaRPr lang="de-DE"/>
          </a:p>
        </p:txBody>
      </p:sp>
    </p:spTree>
    <p:extLst>
      <p:ext uri="{BB962C8B-B14F-4D97-AF65-F5344CB8AC3E}">
        <p14:creationId xmlns:p14="http://schemas.microsoft.com/office/powerpoint/2010/main" val="22430012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default with picture">
    <p:spTree>
      <p:nvGrpSpPr>
        <p:cNvPr id="1" name=""/>
        <p:cNvGrpSpPr/>
        <p:nvPr/>
      </p:nvGrpSpPr>
      <p:grpSpPr>
        <a:xfrm>
          <a:off x="0" y="0"/>
          <a:ext cx="0" cy="0"/>
          <a:chOff x="0" y="0"/>
          <a:chExt cx="0" cy="0"/>
        </a:xfrm>
      </p:grpSpPr>
      <p:sp>
        <p:nvSpPr>
          <p:cNvPr id="8" name="Rechteck 7"/>
          <p:cNvSpPr/>
          <p:nvPr userDrawn="1"/>
        </p:nvSpPr>
        <p:spPr>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051" name="Picture 3" descr="ABB2logo RGB"/>
          <p:cNvPicPr>
            <a:picLocks noChangeAspect="1" noChangeArrowheads="1"/>
          </p:cNvPicPr>
          <p:nvPr userDrawn="1"/>
        </p:nvPicPr>
        <p:blipFill>
          <a:blip r:embed="rId2"/>
          <a:srcRect/>
          <a:stretch>
            <a:fillRect/>
          </a:stretch>
        </p:blipFill>
        <p:spPr bwMode="auto">
          <a:xfrm>
            <a:off x="7121525" y="6392863"/>
            <a:ext cx="1795463" cy="252412"/>
          </a:xfrm>
          <a:prstGeom prst="rect">
            <a:avLst/>
          </a:prstGeom>
          <a:noFill/>
          <a:ln w="9525">
            <a:noFill/>
            <a:miter lim="800000"/>
            <a:headEnd/>
            <a:tailEnd/>
          </a:ln>
        </p:spPr>
      </p:pic>
      <p:pic>
        <p:nvPicPr>
          <p:cNvPr id="9" name="Picture 3"/>
          <p:cNvPicPr>
            <a:picLocks noChangeAspect="1" noChangeArrowheads="1"/>
          </p:cNvPicPr>
          <p:nvPr userDrawn="1"/>
        </p:nvPicPr>
        <p:blipFill>
          <a:blip r:embed="rId3"/>
          <a:srcRect/>
          <a:stretch>
            <a:fillRect/>
          </a:stretch>
        </p:blipFill>
        <p:spPr bwMode="auto">
          <a:xfrm>
            <a:off x="214313" y="225425"/>
            <a:ext cx="8713787" cy="3602038"/>
          </a:xfrm>
          <a:prstGeom prst="rect">
            <a:avLst/>
          </a:prstGeom>
          <a:noFill/>
        </p:spPr>
      </p:pic>
      <p:sp>
        <p:nvSpPr>
          <p:cNvPr id="14" name="Titel 1"/>
          <p:cNvSpPr>
            <a:spLocks noGrp="1"/>
          </p:cNvSpPr>
          <p:nvPr>
            <p:ph type="ctrTitle"/>
          </p:nvPr>
        </p:nvSpPr>
        <p:spPr>
          <a:xfrm>
            <a:off x="215900" y="4181485"/>
            <a:ext cx="8712200" cy="2019289"/>
          </a:xfrm>
        </p:spPr>
        <p:txBody>
          <a:bodyPr lIns="144000" tIns="0" rIns="0" bIns="0" anchor="t">
            <a:normAutofit/>
          </a:bodyPr>
          <a:lstStyle>
            <a:lvl1pPr marL="0" marR="0" indent="0" algn="l" defTabSz="914400" rtl="0" eaLnBrk="1" fontAlgn="auto" latinLnBrk="0" hangingPunct="1">
              <a:lnSpc>
                <a:spcPct val="90000"/>
              </a:lnSpc>
              <a:spcBef>
                <a:spcPct val="0"/>
              </a:spcBef>
              <a:spcAft>
                <a:spcPts val="0"/>
              </a:spcAft>
              <a:buClrTx/>
              <a:buSzTx/>
              <a:buFontTx/>
              <a:buNone/>
              <a:tabLst/>
              <a:defRPr sz="4000">
                <a:solidFill>
                  <a:schemeClr val="accent2"/>
                </a:solidFill>
                <a:latin typeface="Arial" pitchFamily="34" charset="0"/>
                <a:cs typeface="Arial" pitchFamily="34" charset="0"/>
              </a:defRPr>
            </a:lvl1pPr>
          </a:lstStyle>
          <a:p>
            <a:r>
              <a:rPr lang="en-US" smtClean="0"/>
              <a:t>Click to edit Master title style</a:t>
            </a:r>
            <a:endParaRPr lang="en-US" dirty="0" smtClean="0"/>
          </a:p>
        </p:txBody>
      </p:sp>
      <p:sp>
        <p:nvSpPr>
          <p:cNvPr id="15" name="Untertitel 2"/>
          <p:cNvSpPr>
            <a:spLocks noGrp="1"/>
          </p:cNvSpPr>
          <p:nvPr>
            <p:ph type="subTitle" idx="1"/>
          </p:nvPr>
        </p:nvSpPr>
        <p:spPr>
          <a:xfrm>
            <a:off x="215900" y="4740195"/>
            <a:ext cx="8712200" cy="1460580"/>
          </a:xfrm>
        </p:spPr>
        <p:txBody>
          <a:bodyPr vert="horz" lIns="144000" tIns="0" rIns="0" bIns="0" rtlCol="0" anchor="t" anchorCtr="0">
            <a:normAutofit/>
          </a:bodyPr>
          <a:lstStyle>
            <a:lvl1pPr marL="0" indent="0" algn="l" defTabSz="914400" rtl="0" eaLnBrk="1" latinLnBrk="0" hangingPunct="1">
              <a:lnSpc>
                <a:spcPct val="90000"/>
              </a:lnSpc>
              <a:spcBef>
                <a:spcPct val="0"/>
              </a:spcBef>
              <a:buClr>
                <a:schemeClr val="tx2"/>
              </a:buClr>
              <a:buSzPct val="70000"/>
              <a:buFont typeface="Wingdings" pitchFamily="2" charset="2"/>
              <a:buNone/>
              <a:defRPr lang="de-DE" sz="4000" kern="1200" dirty="0">
                <a:solidFill>
                  <a:schemeClr val="accent3"/>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e-DE" dirty="0"/>
          </a:p>
        </p:txBody>
      </p:sp>
      <p:sp>
        <p:nvSpPr>
          <p:cNvPr id="16" name="Text Placeholder 12"/>
          <p:cNvSpPr>
            <a:spLocks noGrp="1"/>
          </p:cNvSpPr>
          <p:nvPr>
            <p:ph type="body" sz="quarter" idx="10"/>
          </p:nvPr>
        </p:nvSpPr>
        <p:spPr>
          <a:xfrm>
            <a:off x="215900" y="3968750"/>
            <a:ext cx="8712200" cy="216000"/>
          </a:xfrm>
        </p:spPr>
        <p:txBody>
          <a:bodyPr vert="horz" lIns="144000" tIns="0" rIns="0" bIns="0" rtlCol="0" anchor="t">
            <a:normAutofit/>
          </a:bodyPr>
          <a:lstStyle>
            <a:lvl1pPr marL="0" indent="0" algn="l" defTabSz="914400" rtl="0" eaLnBrk="1" latinLnBrk="0" hangingPunct="1">
              <a:spcBef>
                <a:spcPct val="0"/>
              </a:spcBef>
              <a:buClr>
                <a:schemeClr val="tx2"/>
              </a:buClr>
              <a:buSzPct val="70000"/>
              <a:buFont typeface="Wingdings" pitchFamily="2" charset="2"/>
              <a:buNone/>
              <a:defRPr lang="de-DE" sz="1200" b="1" kern="1200" dirty="0">
                <a:solidFill>
                  <a:schemeClr val="bg1"/>
                </a:solidFill>
                <a:latin typeface="Arial" pitchFamily="34" charset="0"/>
                <a:ea typeface="+mj-ea"/>
                <a:cs typeface="Arial"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two textboxes">
    <p:spTree>
      <p:nvGrpSpPr>
        <p:cNvPr id="1" name=""/>
        <p:cNvGrpSpPr/>
        <p:nvPr/>
      </p:nvGrpSpPr>
      <p:grpSpPr>
        <a:xfrm>
          <a:off x="0" y="0"/>
          <a:ext cx="0" cy="0"/>
          <a:chOff x="0" y="0"/>
          <a:chExt cx="0" cy="0"/>
        </a:xfrm>
      </p:grpSpPr>
      <p:sp>
        <p:nvSpPr>
          <p:cNvPr id="10" name="Inhaltsplatzhalter 2"/>
          <p:cNvSpPr>
            <a:spLocks noGrp="1"/>
          </p:cNvSpPr>
          <p:nvPr>
            <p:ph sz="half" idx="1"/>
          </p:nvPr>
        </p:nvSpPr>
        <p:spPr>
          <a:xfrm>
            <a:off x="1476375" y="1592263"/>
            <a:ext cx="3019424" cy="4608512"/>
          </a:xfrm>
        </p:spPr>
        <p:txBody>
          <a:bodyPr vert="horz" lIns="0" tIns="0" rIns="0" bIns="0" rtlCol="0">
            <a:normAutofit/>
          </a:bodyPr>
          <a:lstStyle>
            <a:lvl1pPr marL="179388" indent="-179388" algn="l" defTabSz="914400" rtl="0" eaLnBrk="1" latinLnBrk="0" hangingPunct="1">
              <a:spcBef>
                <a:spcPts val="1100"/>
              </a:spcBef>
              <a:buClr>
                <a:schemeClr val="tx2"/>
              </a:buClr>
              <a:buFont typeface="Wingdings" pitchFamily="2" charset="2"/>
              <a:buChar char="§"/>
              <a:defRPr lang="de-DE" sz="1800" kern="1200" dirty="0" smtClean="0">
                <a:solidFill>
                  <a:schemeClr val="tx1"/>
                </a:solidFill>
                <a:latin typeface="Arial" pitchFamily="34" charset="0"/>
                <a:ea typeface="+mn-ea"/>
                <a:cs typeface="Arial" pitchFamily="34" charset="0"/>
              </a:defRPr>
            </a:lvl1pPr>
            <a:lvl2pPr algn="l" defTabSz="914400" rtl="0" eaLnBrk="1" latinLnBrk="0" hangingPunct="1">
              <a:spcBef>
                <a:spcPts val="1100"/>
              </a:spcBef>
              <a:buClr>
                <a:schemeClr val="tx2"/>
              </a:buClr>
              <a:buFont typeface="Wingdings" pitchFamily="2" charset="2"/>
              <a:buChar char="§"/>
              <a:defRPr lang="de-DE" sz="1800" kern="1200" dirty="0" smtClean="0">
                <a:solidFill>
                  <a:schemeClr val="tx1"/>
                </a:solidFill>
                <a:latin typeface="Arial" pitchFamily="34" charset="0"/>
                <a:ea typeface="+mn-ea"/>
                <a:cs typeface="Arial" pitchFamily="34" charset="0"/>
              </a:defRPr>
            </a:lvl2pPr>
            <a:lvl3pPr algn="l" defTabSz="914400" rtl="0" eaLnBrk="1" latinLnBrk="0" hangingPunct="1">
              <a:spcBef>
                <a:spcPts val="1100"/>
              </a:spcBef>
              <a:buClr>
                <a:schemeClr val="tx2"/>
              </a:buClr>
              <a:buFont typeface="Wingdings" pitchFamily="2" charset="2"/>
              <a:buChar char="§"/>
              <a:defRPr lang="de-DE" sz="1600" kern="1200" dirty="0" smtClean="0">
                <a:solidFill>
                  <a:schemeClr val="tx1"/>
                </a:solidFill>
                <a:latin typeface="Arial" pitchFamily="34" charset="0"/>
                <a:ea typeface="+mn-ea"/>
                <a:cs typeface="Arial" pitchFamily="34" charset="0"/>
              </a:defRPr>
            </a:lvl3pPr>
            <a:lvl4pPr algn="l" defTabSz="914400" rtl="0" eaLnBrk="1" latinLnBrk="0" hangingPunct="1">
              <a:spcBef>
                <a:spcPts val="1100"/>
              </a:spcBef>
              <a:buClr>
                <a:schemeClr val="tx2"/>
              </a:buClr>
              <a:buFont typeface="Wingdings" pitchFamily="2" charset="2"/>
              <a:buChar char="§"/>
              <a:defRPr lang="de-DE" sz="14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Clr>
                <a:schemeClr val="accent1"/>
              </a:buClr>
              <a:buFont typeface="Wingdings" pitchFamily="2" charset="2"/>
              <a:buNone/>
              <a:defRPr lang="de-DE" sz="1800" b="1"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12" name="Inhaltsplatzhalter 3"/>
          <p:cNvSpPr>
            <a:spLocks noGrp="1"/>
          </p:cNvSpPr>
          <p:nvPr>
            <p:ph sz="half" idx="2"/>
          </p:nvPr>
        </p:nvSpPr>
        <p:spPr>
          <a:xfrm>
            <a:off x="4643438" y="1592263"/>
            <a:ext cx="3024187" cy="4608511"/>
          </a:xfrm>
        </p:spPr>
        <p:txBody>
          <a:bodyPr vert="horz" lIns="0" tIns="0" rIns="0" bIns="0" rtlCol="0">
            <a:normAutofit/>
          </a:bodyPr>
          <a:lstStyle>
            <a:lvl1pPr marL="179388" indent="-179388" algn="l" defTabSz="914400" rtl="0" eaLnBrk="1" latinLnBrk="0" hangingPunct="1">
              <a:spcBef>
                <a:spcPts val="1100"/>
              </a:spcBef>
              <a:buClr>
                <a:schemeClr val="tx2"/>
              </a:buClr>
              <a:buFont typeface="Wingdings" pitchFamily="2" charset="2"/>
              <a:buChar char="§"/>
              <a:defRPr lang="de-DE" sz="1800" kern="1200" smtClean="0">
                <a:solidFill>
                  <a:schemeClr val="tx1"/>
                </a:solidFill>
                <a:latin typeface="Arial" pitchFamily="34" charset="0"/>
                <a:ea typeface="+mn-ea"/>
                <a:cs typeface="Arial" pitchFamily="34" charset="0"/>
              </a:defRPr>
            </a:lvl1pPr>
            <a:lvl2pPr algn="l" defTabSz="914400" rtl="0" eaLnBrk="1" latinLnBrk="0" hangingPunct="1">
              <a:spcBef>
                <a:spcPts val="1100"/>
              </a:spcBef>
              <a:buClr>
                <a:schemeClr val="tx2"/>
              </a:buClr>
              <a:buFont typeface="Wingdings" pitchFamily="2" charset="2"/>
              <a:buChar char="§"/>
              <a:defRPr lang="de-DE" sz="1800" kern="1200" smtClean="0">
                <a:solidFill>
                  <a:schemeClr val="tx1"/>
                </a:solidFill>
                <a:latin typeface="Arial" pitchFamily="34" charset="0"/>
                <a:ea typeface="+mn-ea"/>
                <a:cs typeface="Arial" pitchFamily="34" charset="0"/>
              </a:defRPr>
            </a:lvl2pPr>
            <a:lvl3pPr algn="l" defTabSz="914400" rtl="0" eaLnBrk="1" latinLnBrk="0" hangingPunct="1">
              <a:spcBef>
                <a:spcPts val="1100"/>
              </a:spcBef>
              <a:buClr>
                <a:schemeClr val="tx2"/>
              </a:buClr>
              <a:buFont typeface="Wingdings" pitchFamily="2" charset="2"/>
              <a:buChar char="§"/>
              <a:defRPr lang="de-DE" sz="1600" kern="1200" smtClean="0">
                <a:solidFill>
                  <a:schemeClr val="tx1"/>
                </a:solidFill>
                <a:latin typeface="Arial" pitchFamily="34" charset="0"/>
                <a:ea typeface="+mn-ea"/>
                <a:cs typeface="Arial" pitchFamily="34" charset="0"/>
              </a:defRPr>
            </a:lvl3pPr>
            <a:lvl4pPr algn="l" defTabSz="914400" rtl="0" eaLnBrk="1" latinLnBrk="0" hangingPunct="1">
              <a:spcBef>
                <a:spcPts val="1100"/>
              </a:spcBef>
              <a:buClr>
                <a:schemeClr val="tx2"/>
              </a:buClr>
              <a:buFont typeface="Wingdings" pitchFamily="2" charset="2"/>
              <a:buChar char="§"/>
              <a:defRPr lang="de-DE" sz="1400" kern="1200" smtClean="0">
                <a:solidFill>
                  <a:schemeClr val="tx1"/>
                </a:solidFill>
                <a:latin typeface="Arial" pitchFamily="34" charset="0"/>
                <a:ea typeface="+mn-ea"/>
                <a:cs typeface="Arial" pitchFamily="34" charset="0"/>
              </a:defRPr>
            </a:lvl4pPr>
            <a:lvl5pPr algn="l" defTabSz="914400" rtl="0" eaLnBrk="1" latinLnBrk="0" hangingPunct="1">
              <a:spcBef>
                <a:spcPct val="20000"/>
              </a:spcBef>
              <a:buClr>
                <a:schemeClr val="accent1"/>
              </a:buClr>
              <a:buFont typeface="Wingdings" pitchFamily="2" charset="2"/>
              <a:buNone/>
              <a:defRPr lang="de-DE" sz="1800" b="1"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13" name="Inhaltsplatzhalter 3"/>
          <p:cNvSpPr>
            <a:spLocks noGrp="1"/>
          </p:cNvSpPr>
          <p:nvPr>
            <p:ph sz="half" idx="14"/>
          </p:nvPr>
        </p:nvSpPr>
        <p:spPr>
          <a:xfrm>
            <a:off x="215900" y="1592263"/>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smtClean="0"/>
              <a:t>Click to edit Master text styles</a:t>
            </a:r>
          </a:p>
        </p:txBody>
      </p:sp>
      <p:sp>
        <p:nvSpPr>
          <p:cNvPr id="14"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r>
              <a:rPr lang="en-US" smtClean="0"/>
              <a:t>Click to edit Master title style</a:t>
            </a:r>
            <a:endParaRPr lang="de-DE" dirty="0"/>
          </a:p>
        </p:txBody>
      </p:sp>
      <p:sp>
        <p:nvSpPr>
          <p:cNvPr id="15" name="Untertitel 2"/>
          <p:cNvSpPr>
            <a:spLocks noGrp="1"/>
          </p:cNvSpPr>
          <p:nvPr>
            <p:ph type="subTitle" idx="15"/>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r>
              <a:rPr lang="en-US" smtClean="0"/>
              <a:t>Click to edit Master subtitle style</a:t>
            </a:r>
            <a:endParaRPr lang="de-DE" dirty="0"/>
          </a:p>
        </p:txBody>
      </p:sp>
      <p:sp>
        <p:nvSpPr>
          <p:cNvPr id="11" name="Datumsplatzhalter 10"/>
          <p:cNvSpPr>
            <a:spLocks noGrp="1"/>
          </p:cNvSpPr>
          <p:nvPr>
            <p:ph type="dt" sz="half" idx="16"/>
          </p:nvPr>
        </p:nvSpPr>
        <p:spPr/>
        <p:txBody>
          <a:bodyPr/>
          <a:lstStyle/>
          <a:p>
            <a:r>
              <a:rPr lang="en-US" smtClean="0"/>
              <a:t>Month DD, Year</a:t>
            </a:r>
            <a:endParaRPr lang="de-DE" dirty="0"/>
          </a:p>
        </p:txBody>
      </p:sp>
      <p:sp>
        <p:nvSpPr>
          <p:cNvPr id="16" name="Foliennummernplatzhalter 15"/>
          <p:cNvSpPr>
            <a:spLocks noGrp="1"/>
          </p:cNvSpPr>
          <p:nvPr>
            <p:ph type="sldNum" sz="quarter" idx="17"/>
          </p:nvPr>
        </p:nvSpPr>
        <p:spPr/>
        <p:txBody>
          <a:bodyPr/>
          <a:lstStyle/>
          <a:p>
            <a:r>
              <a:rPr lang="de-DE" smtClean="0"/>
              <a:t>| Slide </a:t>
            </a:r>
            <a:fld id="{CF363E95-653D-48D7-8EB0-A81FED805B5F}" type="slidenum">
              <a:rPr lang="de-DE" smtClean="0"/>
              <a:pPr/>
              <a:t>‹#›</a:t>
            </a:fld>
            <a:endParaRPr lang="de-DE" dirty="0"/>
          </a:p>
        </p:txBody>
      </p:sp>
      <p:sp>
        <p:nvSpPr>
          <p:cNvPr id="17" name="Fußzeilenplatzhalter 16"/>
          <p:cNvSpPr>
            <a:spLocks noGrp="1"/>
          </p:cNvSpPr>
          <p:nvPr>
            <p:ph type="ftr" sz="quarter" idx="18"/>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two pictures besides text">
    <p:spTree>
      <p:nvGrpSpPr>
        <p:cNvPr id="1" name=""/>
        <p:cNvGrpSpPr/>
        <p:nvPr/>
      </p:nvGrpSpPr>
      <p:grpSpPr>
        <a:xfrm>
          <a:off x="0" y="0"/>
          <a:ext cx="0" cy="0"/>
          <a:chOff x="0" y="0"/>
          <a:chExt cx="0" cy="0"/>
        </a:xfrm>
      </p:grpSpPr>
      <p:sp>
        <p:nvSpPr>
          <p:cNvPr id="12" name="Inhaltsplatzhalter 2"/>
          <p:cNvSpPr>
            <a:spLocks noGrp="1"/>
          </p:cNvSpPr>
          <p:nvPr>
            <p:ph idx="1"/>
          </p:nvPr>
        </p:nvSpPr>
        <p:spPr>
          <a:xfrm>
            <a:off x="1476374" y="1592263"/>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p:txBody>
      </p:sp>
      <p:sp>
        <p:nvSpPr>
          <p:cNvPr id="14" name="Inhaltsplatzhalter 2"/>
          <p:cNvSpPr>
            <a:spLocks noGrp="1"/>
          </p:cNvSpPr>
          <p:nvPr>
            <p:ph idx="11"/>
          </p:nvPr>
        </p:nvSpPr>
        <p:spPr>
          <a:xfrm>
            <a:off x="1476374" y="3968750"/>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p:txBody>
      </p:sp>
      <p:sp>
        <p:nvSpPr>
          <p:cNvPr id="15" name="Inhaltsplatzhalter 3"/>
          <p:cNvSpPr>
            <a:spLocks noGrp="1"/>
          </p:cNvSpPr>
          <p:nvPr>
            <p:ph sz="half" idx="2"/>
          </p:nvPr>
        </p:nvSpPr>
        <p:spPr>
          <a:xfrm>
            <a:off x="4646612" y="1592263"/>
            <a:ext cx="3021013" cy="4608512"/>
          </a:xfrm>
        </p:spPr>
        <p:txBody>
          <a:bodyPr>
            <a:normAutofit/>
          </a:bodyPr>
          <a:lstStyle>
            <a:lvl1pPr>
              <a:defRPr sz="1800"/>
            </a:lvl1pPr>
            <a:lvl2pPr>
              <a:defRPr sz="1800"/>
            </a:lvl2pPr>
            <a:lvl3pPr>
              <a:defRPr sz="1600"/>
            </a:lvl3pPr>
            <a:lvl4pPr>
              <a:defRPr sz="14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16" name="Inhaltsplatzhalter 3"/>
          <p:cNvSpPr>
            <a:spLocks noGrp="1"/>
          </p:cNvSpPr>
          <p:nvPr>
            <p:ph sz="half" idx="14"/>
          </p:nvPr>
        </p:nvSpPr>
        <p:spPr>
          <a:xfrm>
            <a:off x="215900" y="1592263"/>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smtClean="0"/>
              <a:t>Click to edit Master text styles</a:t>
            </a:r>
          </a:p>
        </p:txBody>
      </p:sp>
      <p:sp>
        <p:nvSpPr>
          <p:cNvPr id="17"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r>
              <a:rPr lang="en-US" smtClean="0"/>
              <a:t>Click to edit Master title style</a:t>
            </a:r>
            <a:endParaRPr lang="de-DE" dirty="0"/>
          </a:p>
        </p:txBody>
      </p:sp>
      <p:sp>
        <p:nvSpPr>
          <p:cNvPr id="18" name="Untertitel 2"/>
          <p:cNvSpPr>
            <a:spLocks noGrp="1"/>
          </p:cNvSpPr>
          <p:nvPr>
            <p:ph type="subTitle" idx="15"/>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r>
              <a:rPr lang="en-US" smtClean="0"/>
              <a:t>Click to edit Master subtitle style</a:t>
            </a:r>
            <a:endParaRPr lang="de-DE" dirty="0"/>
          </a:p>
        </p:txBody>
      </p:sp>
      <p:sp>
        <p:nvSpPr>
          <p:cNvPr id="11" name="Datumsplatzhalter 10"/>
          <p:cNvSpPr>
            <a:spLocks noGrp="1"/>
          </p:cNvSpPr>
          <p:nvPr>
            <p:ph type="dt" sz="half" idx="16"/>
          </p:nvPr>
        </p:nvSpPr>
        <p:spPr/>
        <p:txBody>
          <a:bodyPr/>
          <a:lstStyle/>
          <a:p>
            <a:r>
              <a:rPr lang="en-US" smtClean="0"/>
              <a:t>Month DD, Year</a:t>
            </a:r>
            <a:endParaRPr lang="de-DE" dirty="0"/>
          </a:p>
        </p:txBody>
      </p:sp>
      <p:sp>
        <p:nvSpPr>
          <p:cNvPr id="13" name="Foliennummernplatzhalter 12"/>
          <p:cNvSpPr>
            <a:spLocks noGrp="1"/>
          </p:cNvSpPr>
          <p:nvPr>
            <p:ph type="sldNum" sz="quarter" idx="17"/>
          </p:nvPr>
        </p:nvSpPr>
        <p:spPr/>
        <p:txBody>
          <a:bodyPr/>
          <a:lstStyle/>
          <a:p>
            <a:r>
              <a:rPr lang="de-DE" smtClean="0"/>
              <a:t>| Slide </a:t>
            </a:r>
            <a:fld id="{CF363E95-653D-48D7-8EB0-A81FED805B5F}" type="slidenum">
              <a:rPr lang="de-DE" smtClean="0"/>
              <a:pPr/>
              <a:t>‹#›</a:t>
            </a:fld>
            <a:endParaRPr lang="de-DE" dirty="0"/>
          </a:p>
        </p:txBody>
      </p:sp>
      <p:sp>
        <p:nvSpPr>
          <p:cNvPr id="19" name="Fußzeilenplatzhalter 18"/>
          <p:cNvSpPr>
            <a:spLocks noGrp="1"/>
          </p:cNvSpPr>
          <p:nvPr>
            <p:ph type="ftr" sz="quarter" idx="18"/>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four pictures">
    <p:spTree>
      <p:nvGrpSpPr>
        <p:cNvPr id="1" name=""/>
        <p:cNvGrpSpPr/>
        <p:nvPr/>
      </p:nvGrpSpPr>
      <p:grpSpPr>
        <a:xfrm>
          <a:off x="0" y="0"/>
          <a:ext cx="0" cy="0"/>
          <a:chOff x="0" y="0"/>
          <a:chExt cx="0" cy="0"/>
        </a:xfrm>
      </p:grpSpPr>
      <p:sp>
        <p:nvSpPr>
          <p:cNvPr id="13" name="Inhaltsplatzhalter 2"/>
          <p:cNvSpPr>
            <a:spLocks noGrp="1"/>
          </p:cNvSpPr>
          <p:nvPr>
            <p:ph idx="1"/>
          </p:nvPr>
        </p:nvSpPr>
        <p:spPr>
          <a:xfrm>
            <a:off x="1476374" y="1592263"/>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p:txBody>
      </p:sp>
      <p:sp>
        <p:nvSpPr>
          <p:cNvPr id="16" name="Inhaltsplatzhalter 2"/>
          <p:cNvSpPr>
            <a:spLocks noGrp="1"/>
          </p:cNvSpPr>
          <p:nvPr>
            <p:ph idx="11"/>
          </p:nvPr>
        </p:nvSpPr>
        <p:spPr>
          <a:xfrm>
            <a:off x="1476374" y="3968750"/>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p:txBody>
      </p:sp>
      <p:sp>
        <p:nvSpPr>
          <p:cNvPr id="17" name="Inhaltsplatzhalter 2"/>
          <p:cNvSpPr>
            <a:spLocks noGrp="1"/>
          </p:cNvSpPr>
          <p:nvPr>
            <p:ph idx="12"/>
          </p:nvPr>
        </p:nvSpPr>
        <p:spPr>
          <a:xfrm>
            <a:off x="4643436" y="1592263"/>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p:txBody>
      </p:sp>
      <p:sp>
        <p:nvSpPr>
          <p:cNvPr id="18" name="Inhaltsplatzhalter 2"/>
          <p:cNvSpPr>
            <a:spLocks noGrp="1"/>
          </p:cNvSpPr>
          <p:nvPr>
            <p:ph idx="13"/>
          </p:nvPr>
        </p:nvSpPr>
        <p:spPr>
          <a:xfrm>
            <a:off x="4643436" y="3968750"/>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p:txBody>
      </p:sp>
      <p:sp>
        <p:nvSpPr>
          <p:cNvPr id="19" name="Inhaltsplatzhalter 3"/>
          <p:cNvSpPr>
            <a:spLocks noGrp="1"/>
          </p:cNvSpPr>
          <p:nvPr>
            <p:ph sz="half" idx="14"/>
          </p:nvPr>
        </p:nvSpPr>
        <p:spPr>
          <a:xfrm>
            <a:off x="215900" y="1592263"/>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smtClean="0"/>
              <a:t>Click to edit Master text styles</a:t>
            </a:r>
          </a:p>
        </p:txBody>
      </p:sp>
      <p:sp>
        <p:nvSpPr>
          <p:cNvPr id="20"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r>
              <a:rPr lang="en-US" smtClean="0"/>
              <a:t>Click to edit Master title style</a:t>
            </a:r>
            <a:endParaRPr lang="de-DE" dirty="0"/>
          </a:p>
        </p:txBody>
      </p:sp>
      <p:sp>
        <p:nvSpPr>
          <p:cNvPr id="21" name="Untertitel 2"/>
          <p:cNvSpPr>
            <a:spLocks noGrp="1"/>
          </p:cNvSpPr>
          <p:nvPr>
            <p:ph type="subTitle" idx="15"/>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r>
              <a:rPr lang="en-US" smtClean="0"/>
              <a:t>Click to edit Master subtitle style</a:t>
            </a:r>
            <a:endParaRPr lang="de-DE" dirty="0"/>
          </a:p>
        </p:txBody>
      </p:sp>
      <p:sp>
        <p:nvSpPr>
          <p:cNvPr id="12" name="Datumsplatzhalter 11"/>
          <p:cNvSpPr>
            <a:spLocks noGrp="1"/>
          </p:cNvSpPr>
          <p:nvPr>
            <p:ph type="dt" sz="half" idx="16"/>
          </p:nvPr>
        </p:nvSpPr>
        <p:spPr/>
        <p:txBody>
          <a:bodyPr/>
          <a:lstStyle/>
          <a:p>
            <a:r>
              <a:rPr lang="en-US" smtClean="0"/>
              <a:t>Month DD, Year</a:t>
            </a:r>
            <a:endParaRPr lang="de-DE" dirty="0"/>
          </a:p>
        </p:txBody>
      </p:sp>
      <p:sp>
        <p:nvSpPr>
          <p:cNvPr id="14" name="Foliennummernplatzhalter 13"/>
          <p:cNvSpPr>
            <a:spLocks noGrp="1"/>
          </p:cNvSpPr>
          <p:nvPr>
            <p:ph type="sldNum" sz="quarter" idx="17"/>
          </p:nvPr>
        </p:nvSpPr>
        <p:spPr/>
        <p:txBody>
          <a:bodyPr/>
          <a:lstStyle/>
          <a:p>
            <a:r>
              <a:rPr lang="de-DE" smtClean="0"/>
              <a:t>| Slide </a:t>
            </a:r>
            <a:fld id="{CF363E95-653D-48D7-8EB0-A81FED805B5F}" type="slidenum">
              <a:rPr lang="de-DE" smtClean="0"/>
              <a:pPr/>
              <a:t>‹#›</a:t>
            </a:fld>
            <a:endParaRPr lang="de-DE" dirty="0"/>
          </a:p>
        </p:txBody>
      </p:sp>
      <p:sp>
        <p:nvSpPr>
          <p:cNvPr id="15" name="Fußzeilenplatzhalter 14"/>
          <p:cNvSpPr>
            <a:spLocks noGrp="1"/>
          </p:cNvSpPr>
          <p:nvPr>
            <p:ph type="ftr" sz="quarter" idx="18"/>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one picture">
    <p:spTree>
      <p:nvGrpSpPr>
        <p:cNvPr id="1" name=""/>
        <p:cNvGrpSpPr/>
        <p:nvPr/>
      </p:nvGrpSpPr>
      <p:grpSpPr>
        <a:xfrm>
          <a:off x="0" y="0"/>
          <a:ext cx="0" cy="0"/>
          <a:chOff x="0" y="0"/>
          <a:chExt cx="0" cy="0"/>
        </a:xfrm>
      </p:grpSpPr>
      <p:sp>
        <p:nvSpPr>
          <p:cNvPr id="8" name="Inhaltsplatzhalter 2"/>
          <p:cNvSpPr>
            <a:spLocks noGrp="1"/>
          </p:cNvSpPr>
          <p:nvPr>
            <p:ph idx="1"/>
          </p:nvPr>
        </p:nvSpPr>
        <p:spPr>
          <a:xfrm>
            <a:off x="215900" y="1592263"/>
            <a:ext cx="8712200" cy="4608512"/>
          </a:xfrm>
        </p:spPr>
        <p:txBody>
          <a:bodyPr/>
          <a:lstStyle>
            <a:lvl1pPr>
              <a:buClr>
                <a:schemeClr val="tx2"/>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p:txBody>
      </p:sp>
      <p:sp>
        <p:nvSpPr>
          <p:cNvPr id="11"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r>
              <a:rPr lang="en-US" smtClean="0"/>
              <a:t>Click to edit Master title style</a:t>
            </a:r>
            <a:endParaRPr lang="de-DE" dirty="0"/>
          </a:p>
        </p:txBody>
      </p:sp>
      <p:sp>
        <p:nvSpPr>
          <p:cNvPr id="12" name="Untertitel 2"/>
          <p:cNvSpPr>
            <a:spLocks noGrp="1"/>
          </p:cNvSpPr>
          <p:nvPr>
            <p:ph type="subTitle" idx="10"/>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r>
              <a:rPr lang="en-US" smtClean="0"/>
              <a:t>Click to edit Master subtitle style</a:t>
            </a:r>
            <a:endParaRPr lang="de-DE" dirty="0"/>
          </a:p>
        </p:txBody>
      </p:sp>
      <p:sp>
        <p:nvSpPr>
          <p:cNvPr id="9" name="Datumsplatzhalter 8"/>
          <p:cNvSpPr>
            <a:spLocks noGrp="1"/>
          </p:cNvSpPr>
          <p:nvPr>
            <p:ph type="dt" sz="half" idx="11"/>
          </p:nvPr>
        </p:nvSpPr>
        <p:spPr/>
        <p:txBody>
          <a:bodyPr/>
          <a:lstStyle/>
          <a:p>
            <a:r>
              <a:rPr lang="en-US" smtClean="0"/>
              <a:t>Month DD, Year</a:t>
            </a:r>
            <a:endParaRPr lang="de-DE" dirty="0"/>
          </a:p>
        </p:txBody>
      </p:sp>
      <p:sp>
        <p:nvSpPr>
          <p:cNvPr id="10" name="Foliennummernplatzhalter 9"/>
          <p:cNvSpPr>
            <a:spLocks noGrp="1"/>
          </p:cNvSpPr>
          <p:nvPr>
            <p:ph type="sldNum" sz="quarter" idx="12"/>
          </p:nvPr>
        </p:nvSpPr>
        <p:spPr/>
        <p:txBody>
          <a:bodyPr/>
          <a:lstStyle/>
          <a:p>
            <a:r>
              <a:rPr lang="de-DE" smtClean="0"/>
              <a:t>| Slide </a:t>
            </a:r>
            <a:fld id="{CF363E95-653D-48D7-8EB0-A81FED805B5F}" type="slidenum">
              <a:rPr lang="de-DE" smtClean="0"/>
              <a:pPr/>
              <a:t>‹#›</a:t>
            </a:fld>
            <a:endParaRPr lang="de-DE" dirty="0"/>
          </a:p>
        </p:txBody>
      </p:sp>
      <p:sp>
        <p:nvSpPr>
          <p:cNvPr id="13" name="Fußzeilenplatzhalter 12"/>
          <p:cNvSpPr>
            <a:spLocks noGrp="1"/>
          </p:cNvSpPr>
          <p:nvPr>
            <p:ph type="ftr" sz="quarter" idx="13"/>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two pictures">
    <p:spTree>
      <p:nvGrpSpPr>
        <p:cNvPr id="1" name=""/>
        <p:cNvGrpSpPr/>
        <p:nvPr/>
      </p:nvGrpSpPr>
      <p:grpSpPr>
        <a:xfrm>
          <a:off x="0" y="0"/>
          <a:ext cx="0" cy="0"/>
          <a:chOff x="0" y="0"/>
          <a:chExt cx="0" cy="0"/>
        </a:xfrm>
      </p:grpSpPr>
      <p:sp>
        <p:nvSpPr>
          <p:cNvPr id="10" name="Inhaltsplatzhalter 2"/>
          <p:cNvSpPr>
            <a:spLocks noGrp="1"/>
          </p:cNvSpPr>
          <p:nvPr>
            <p:ph idx="1"/>
          </p:nvPr>
        </p:nvSpPr>
        <p:spPr>
          <a:xfrm>
            <a:off x="215900" y="1592263"/>
            <a:ext cx="4284663" cy="4608512"/>
          </a:xfrm>
        </p:spPr>
        <p:txBody>
          <a:bodyPr/>
          <a:lstStyle>
            <a:lvl1pPr>
              <a:buClr>
                <a:schemeClr val="tx2"/>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p:txBody>
      </p:sp>
      <p:sp>
        <p:nvSpPr>
          <p:cNvPr id="13" name="Inhaltsplatzhalter 2"/>
          <p:cNvSpPr>
            <a:spLocks noGrp="1"/>
          </p:cNvSpPr>
          <p:nvPr>
            <p:ph idx="12"/>
          </p:nvPr>
        </p:nvSpPr>
        <p:spPr>
          <a:xfrm>
            <a:off x="4643439" y="1592263"/>
            <a:ext cx="4284662" cy="4608512"/>
          </a:xfrm>
        </p:spPr>
        <p:txBody>
          <a:bodyPr/>
          <a:lstStyle>
            <a:lvl1pPr>
              <a:buClr>
                <a:schemeClr val="tx2"/>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p:txBody>
      </p:sp>
      <p:sp>
        <p:nvSpPr>
          <p:cNvPr id="14"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r>
              <a:rPr lang="en-US" smtClean="0"/>
              <a:t>Click to edit Master title style</a:t>
            </a:r>
            <a:endParaRPr lang="de-DE" dirty="0"/>
          </a:p>
        </p:txBody>
      </p:sp>
      <p:sp>
        <p:nvSpPr>
          <p:cNvPr id="15" name="Untertitel 2"/>
          <p:cNvSpPr>
            <a:spLocks noGrp="1"/>
          </p:cNvSpPr>
          <p:nvPr>
            <p:ph type="subTitle" idx="13"/>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r>
              <a:rPr lang="en-US" smtClean="0"/>
              <a:t>Click to edit Master subtitle style</a:t>
            </a:r>
            <a:endParaRPr lang="de-DE" dirty="0"/>
          </a:p>
        </p:txBody>
      </p:sp>
      <p:sp>
        <p:nvSpPr>
          <p:cNvPr id="9" name="Datumsplatzhalter 8"/>
          <p:cNvSpPr>
            <a:spLocks noGrp="1"/>
          </p:cNvSpPr>
          <p:nvPr>
            <p:ph type="dt" sz="half" idx="14"/>
          </p:nvPr>
        </p:nvSpPr>
        <p:spPr/>
        <p:txBody>
          <a:bodyPr/>
          <a:lstStyle/>
          <a:p>
            <a:r>
              <a:rPr lang="en-US" smtClean="0"/>
              <a:t>Month DD, Year</a:t>
            </a:r>
            <a:endParaRPr lang="de-DE" dirty="0"/>
          </a:p>
        </p:txBody>
      </p:sp>
      <p:sp>
        <p:nvSpPr>
          <p:cNvPr id="11" name="Foliennummernplatzhalter 10"/>
          <p:cNvSpPr>
            <a:spLocks noGrp="1"/>
          </p:cNvSpPr>
          <p:nvPr>
            <p:ph type="sldNum" sz="quarter" idx="15"/>
          </p:nvPr>
        </p:nvSpPr>
        <p:spPr/>
        <p:txBody>
          <a:bodyPr/>
          <a:lstStyle/>
          <a:p>
            <a:r>
              <a:rPr lang="de-DE" smtClean="0"/>
              <a:t>| Slide </a:t>
            </a:r>
            <a:fld id="{CF363E95-653D-48D7-8EB0-A81FED805B5F}" type="slidenum">
              <a:rPr lang="de-DE" smtClean="0"/>
              <a:pPr/>
              <a:t>‹#›</a:t>
            </a:fld>
            <a:endParaRPr lang="de-DE" dirty="0"/>
          </a:p>
        </p:txBody>
      </p:sp>
      <p:sp>
        <p:nvSpPr>
          <p:cNvPr id="12" name="Fußzeilenplatzhalter 11"/>
          <p:cNvSpPr>
            <a:spLocks noGrp="1"/>
          </p:cNvSpPr>
          <p:nvPr>
            <p:ph type="ftr" sz="quarter" idx="16"/>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bar graph">
    <p:spTree>
      <p:nvGrpSpPr>
        <p:cNvPr id="1" name=""/>
        <p:cNvGrpSpPr/>
        <p:nvPr/>
      </p:nvGrpSpPr>
      <p:grpSpPr>
        <a:xfrm>
          <a:off x="0" y="0"/>
          <a:ext cx="0" cy="0"/>
          <a:chOff x="0" y="0"/>
          <a:chExt cx="0" cy="0"/>
        </a:xfrm>
      </p:grpSpPr>
      <p:sp>
        <p:nvSpPr>
          <p:cNvPr id="12" name="Inhaltsplatzhalter 12"/>
          <p:cNvSpPr>
            <a:spLocks noGrp="1"/>
          </p:cNvSpPr>
          <p:nvPr>
            <p:ph sz="quarter" idx="15"/>
          </p:nvPr>
        </p:nvSpPr>
        <p:spPr>
          <a:xfrm>
            <a:off x="1476375" y="2162175"/>
            <a:ext cx="7451725" cy="4038600"/>
          </a:xfrm>
        </p:spPr>
        <p:txBody>
          <a:bodyPr/>
          <a:lstStyle>
            <a:lvl1pPr>
              <a:buNone/>
              <a:defRPr/>
            </a:lvl1pPr>
          </a:lstStyle>
          <a:p>
            <a:pPr lvl="0"/>
            <a:r>
              <a:rPr lang="en-US" smtClean="0"/>
              <a:t>Click to edit Master text styles</a:t>
            </a:r>
          </a:p>
        </p:txBody>
      </p:sp>
      <p:sp>
        <p:nvSpPr>
          <p:cNvPr id="14" name="Textplatzhalter 7"/>
          <p:cNvSpPr>
            <a:spLocks noGrp="1"/>
          </p:cNvSpPr>
          <p:nvPr>
            <p:ph type="body" sz="quarter" idx="12"/>
          </p:nvPr>
        </p:nvSpPr>
        <p:spPr>
          <a:xfrm>
            <a:off x="1476375" y="1581149"/>
            <a:ext cx="7451725" cy="581025"/>
          </a:xfrm>
        </p:spPr>
        <p:txBody>
          <a:bodyPr>
            <a:normAutofit/>
          </a:bodyPr>
          <a:lstStyle>
            <a:lvl1pPr marL="179388" marR="0" indent="-179388" algn="l" defTabSz="914400" rtl="0" eaLnBrk="1" fontAlgn="auto" latinLnBrk="0" hangingPunct="1">
              <a:lnSpc>
                <a:spcPct val="100000"/>
              </a:lnSpc>
              <a:spcBef>
                <a:spcPts val="0"/>
              </a:spcBef>
              <a:spcAft>
                <a:spcPts val="0"/>
              </a:spcAft>
              <a:buClr>
                <a:schemeClr val="accent1"/>
              </a:buClr>
              <a:buSzTx/>
              <a:buFont typeface="Wingdings" pitchFamily="2" charset="2"/>
              <a:buNone/>
              <a:tabLst/>
              <a:defRPr sz="1400" b="1"/>
            </a:lvl1pPr>
          </a:lstStyle>
          <a:p>
            <a:pPr lvl="0"/>
            <a:r>
              <a:rPr lang="en-US" smtClean="0"/>
              <a:t>Click to edit Master text styles</a:t>
            </a:r>
          </a:p>
        </p:txBody>
      </p:sp>
      <p:sp>
        <p:nvSpPr>
          <p:cNvPr id="15" name="Inhaltsplatzhalter 10"/>
          <p:cNvSpPr>
            <a:spLocks noGrp="1"/>
          </p:cNvSpPr>
          <p:nvPr>
            <p:ph sz="quarter" idx="13"/>
          </p:nvPr>
        </p:nvSpPr>
        <p:spPr>
          <a:xfrm>
            <a:off x="215900" y="1592263"/>
            <a:ext cx="1116013" cy="4608512"/>
          </a:xfrm>
        </p:spPr>
        <p:txBody>
          <a:bodyPr vert="horz" lIns="0" tIns="36000" rIns="0" bIns="0" numCol="1" spcCol="396000" rtlCol="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lang="de-DE" sz="900" kern="1200">
                <a:solidFill>
                  <a:schemeClr val="tx1"/>
                </a:solidFill>
                <a:latin typeface="Arial"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smtClean="0"/>
              <a:t>Click to edit Master text styles</a:t>
            </a:r>
          </a:p>
        </p:txBody>
      </p:sp>
      <p:sp>
        <p:nvSpPr>
          <p:cNvPr id="16"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r>
              <a:rPr lang="en-US" smtClean="0"/>
              <a:t>Click to edit Master title style</a:t>
            </a:r>
            <a:endParaRPr lang="de-DE" dirty="0"/>
          </a:p>
        </p:txBody>
      </p:sp>
      <p:sp>
        <p:nvSpPr>
          <p:cNvPr id="17" name="Untertitel 2"/>
          <p:cNvSpPr>
            <a:spLocks noGrp="1"/>
          </p:cNvSpPr>
          <p:nvPr>
            <p:ph type="subTitle" idx="1"/>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r>
              <a:rPr lang="en-US" smtClean="0"/>
              <a:t>Click to edit Master subtitle style</a:t>
            </a:r>
            <a:endParaRPr lang="de-DE" dirty="0"/>
          </a:p>
        </p:txBody>
      </p:sp>
      <p:sp>
        <p:nvSpPr>
          <p:cNvPr id="10" name="Datumsplatzhalter 9"/>
          <p:cNvSpPr>
            <a:spLocks noGrp="1"/>
          </p:cNvSpPr>
          <p:nvPr>
            <p:ph type="dt" sz="half" idx="16"/>
          </p:nvPr>
        </p:nvSpPr>
        <p:spPr/>
        <p:txBody>
          <a:bodyPr/>
          <a:lstStyle/>
          <a:p>
            <a:r>
              <a:rPr lang="en-US" smtClean="0"/>
              <a:t>Month DD, Year</a:t>
            </a:r>
            <a:endParaRPr lang="de-DE" dirty="0"/>
          </a:p>
        </p:txBody>
      </p:sp>
      <p:sp>
        <p:nvSpPr>
          <p:cNvPr id="11" name="Foliennummernplatzhalter 10"/>
          <p:cNvSpPr>
            <a:spLocks noGrp="1"/>
          </p:cNvSpPr>
          <p:nvPr>
            <p:ph type="sldNum" sz="quarter" idx="17"/>
          </p:nvPr>
        </p:nvSpPr>
        <p:spPr/>
        <p:txBody>
          <a:bodyPr/>
          <a:lstStyle/>
          <a:p>
            <a:r>
              <a:rPr lang="de-DE" smtClean="0"/>
              <a:t>| Slide </a:t>
            </a:r>
            <a:fld id="{CF363E95-653D-48D7-8EB0-A81FED805B5F}" type="slidenum">
              <a:rPr lang="de-DE" smtClean="0"/>
              <a:pPr/>
              <a:t>‹#›</a:t>
            </a:fld>
            <a:endParaRPr lang="de-DE" dirty="0"/>
          </a:p>
        </p:txBody>
      </p:sp>
      <p:sp>
        <p:nvSpPr>
          <p:cNvPr id="13" name="Fußzeilenplatzhalter 12"/>
          <p:cNvSpPr>
            <a:spLocks noGrp="1"/>
          </p:cNvSpPr>
          <p:nvPr>
            <p:ph type="ftr" sz="quarter" idx="18"/>
          </p:nvPr>
        </p:nvSpPr>
        <p:spPr/>
        <p:txBody>
          <a:bodyPr/>
          <a:lstStyle/>
          <a:p>
            <a:r>
              <a:rPr lang="en-US" smtClean="0"/>
              <a:t>© ABB Group</a:t>
            </a:r>
          </a:p>
          <a:p>
            <a:endParaRPr lang="en-US" dirty="0" smtClean="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movie 16:9">
    <p:spTree>
      <p:nvGrpSpPr>
        <p:cNvPr id="1" name=""/>
        <p:cNvGrpSpPr/>
        <p:nvPr/>
      </p:nvGrpSpPr>
      <p:grpSpPr>
        <a:xfrm>
          <a:off x="0" y="0"/>
          <a:ext cx="0" cy="0"/>
          <a:chOff x="0" y="0"/>
          <a:chExt cx="0" cy="0"/>
        </a:xfrm>
      </p:grpSpPr>
      <p:sp>
        <p:nvSpPr>
          <p:cNvPr id="7" name="Inhaltsplatzhalter 2"/>
          <p:cNvSpPr>
            <a:spLocks noGrp="1"/>
          </p:cNvSpPr>
          <p:nvPr>
            <p:ph idx="1"/>
          </p:nvPr>
        </p:nvSpPr>
        <p:spPr>
          <a:xfrm>
            <a:off x="0" y="1592262"/>
            <a:ext cx="9144000" cy="5265737"/>
          </a:xfrm>
          <a:solidFill>
            <a:schemeClr val="bg2"/>
          </a:solidFill>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p:txBody>
      </p:sp>
      <p:sp>
        <p:nvSpPr>
          <p:cNvPr id="4" name="Rechteck 3"/>
          <p:cNvSpPr/>
          <p:nvPr userDrawn="1"/>
        </p:nvSpPr>
        <p:spPr>
          <a:xfrm>
            <a:off x="0" y="0"/>
            <a:ext cx="9144000" cy="15922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movie 4:3">
    <p:spTree>
      <p:nvGrpSpPr>
        <p:cNvPr id="1" name=""/>
        <p:cNvGrpSpPr/>
        <p:nvPr/>
      </p:nvGrpSpPr>
      <p:grpSpPr>
        <a:xfrm>
          <a:off x="0" y="0"/>
          <a:ext cx="0" cy="0"/>
          <a:chOff x="0" y="0"/>
          <a:chExt cx="0" cy="0"/>
        </a:xfrm>
      </p:grpSpPr>
      <p:sp>
        <p:nvSpPr>
          <p:cNvPr id="7" name="Inhaltsplatzhalter 2"/>
          <p:cNvSpPr>
            <a:spLocks noGrp="1"/>
          </p:cNvSpPr>
          <p:nvPr>
            <p:ph idx="1"/>
          </p:nvPr>
        </p:nvSpPr>
        <p:spPr>
          <a:xfrm>
            <a:off x="0" y="0"/>
            <a:ext cx="9144000" cy="6857999"/>
          </a:xfrm>
          <a:solidFill>
            <a:schemeClr val="bg2"/>
          </a:solidFill>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14339" name="Rectangle 3"/>
          <p:cNvSpPr>
            <a:spLocks noChangeArrowheads="1"/>
          </p:cNvSpPr>
          <p:nvPr/>
        </p:nvSpPr>
        <p:spPr bwMode="auto">
          <a:xfrm>
            <a:off x="0" y="0"/>
            <a:ext cx="9144000" cy="6858000"/>
          </a:xfrm>
          <a:prstGeom prst="rect">
            <a:avLst/>
          </a:prstGeom>
          <a:noFill/>
          <a:ln w="9525" algn="ctr">
            <a:noFill/>
            <a:miter lim="800000"/>
            <a:headEnd/>
            <a:tailEnd/>
          </a:ln>
          <a:effectLst/>
        </p:spPr>
        <p:txBody>
          <a:bodyPr vert="horz" wrap="none" lIns="0" tIns="0" rIns="0" bIns="0" numCol="1" anchor="ctr" anchorCtr="0" compatLnSpc="1">
            <a:prstTxWarp prst="textNoShape">
              <a:avLst/>
            </a:prstTxWarp>
          </a:bodyPr>
          <a:lstStyle/>
          <a:p>
            <a:endParaRPr lang="de-DE"/>
          </a:p>
        </p:txBody>
      </p:sp>
      <p:sp>
        <p:nvSpPr>
          <p:cNvPr id="5" name="Rechteck 4"/>
          <p:cNvSpPr/>
          <p:nvPr userDrawn="1"/>
        </p:nvSpPr>
        <p:spPr>
          <a:xfrm>
            <a:off x="7667625" y="6200775"/>
            <a:ext cx="1476375" cy="65722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lgn="ctr">
              <a:buClr>
                <a:schemeClr val="accent1"/>
              </a:buClr>
              <a:buFont typeface="Wingdings" pitchFamily="2" charset="2"/>
              <a:buChar char="§"/>
            </a:pPr>
            <a:endParaRPr lang="de-DE" dirty="0" smtClean="0">
              <a:solidFill>
                <a:schemeClr val="tx1"/>
              </a:solidFill>
            </a:endParaRPr>
          </a:p>
        </p:txBody>
      </p:sp>
      <p:grpSp>
        <p:nvGrpSpPr>
          <p:cNvPr id="5122" name="Group 2"/>
          <p:cNvGrpSpPr>
            <a:grpSpLocks/>
          </p:cNvGrpSpPr>
          <p:nvPr userDrawn="1"/>
        </p:nvGrpSpPr>
        <p:grpSpPr bwMode="auto">
          <a:xfrm>
            <a:off x="0" y="0"/>
            <a:ext cx="9144000" cy="6858000"/>
            <a:chOff x="0" y="0"/>
            <a:chExt cx="5760" cy="4320"/>
          </a:xfrm>
        </p:grpSpPr>
        <p:sp>
          <p:nvSpPr>
            <p:cNvPr id="5123" name="Rectangle 3"/>
            <p:cNvSpPr>
              <a:spLocks noChangeArrowheads="1"/>
            </p:cNvSpPr>
            <p:nvPr/>
          </p:nvSpPr>
          <p:spPr bwMode="auto">
            <a:xfrm>
              <a:off x="0" y="0"/>
              <a:ext cx="5760" cy="4320"/>
            </a:xfrm>
            <a:prstGeom prst="rect">
              <a:avLst/>
            </a:prstGeom>
            <a:noFill/>
            <a:ln w="9525" algn="ctr">
              <a:noFill/>
              <a:miter lim="800000"/>
              <a:headEnd/>
              <a:tailEnd/>
            </a:ln>
            <a:effectLst/>
          </p:spPr>
          <p:txBody>
            <a:bodyPr vert="horz" wrap="none" lIns="0" tIns="0" rIns="0" bIns="0" numCol="1" anchor="ctr" anchorCtr="0" compatLnSpc="1">
              <a:prstTxWarp prst="textNoShape">
                <a:avLst/>
              </a:prstTxWarp>
            </a:bodyPr>
            <a:lstStyle/>
            <a:p>
              <a:endParaRPr lang="de-DE"/>
            </a:p>
          </p:txBody>
        </p:sp>
        <p:pic>
          <p:nvPicPr>
            <p:cNvPr id="5124" name="Picture 4" descr="ABB1ClaimL_rgb300_100mmLIGHT Kopie"/>
            <p:cNvPicPr>
              <a:picLocks noChangeAspect="1" noChangeArrowheads="1"/>
            </p:cNvPicPr>
            <p:nvPr/>
          </p:nvPicPr>
          <p:blipFill>
            <a:blip r:embed="rId2"/>
            <a:srcRect/>
            <a:stretch>
              <a:fillRect/>
            </a:stretch>
          </p:blipFill>
          <p:spPr bwMode="auto">
            <a:xfrm>
              <a:off x="367" y="1660"/>
              <a:ext cx="5031" cy="743"/>
            </a:xfrm>
            <a:prstGeom prst="rect">
              <a:avLst/>
            </a:prstGeom>
            <a:noFill/>
          </p:spPr>
        </p:pic>
      </p:gr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Footer Placeholder 3"/>
          <p:cNvSpPr>
            <a:spLocks noGrp="1"/>
          </p:cNvSpPr>
          <p:nvPr>
            <p:ph type="ftr" sz="quarter" idx="10"/>
          </p:nvPr>
        </p:nvSpPr>
        <p:spPr/>
        <p:txBody>
          <a:bodyPr/>
          <a:lstStyle>
            <a:lvl1pPr eaLnBrk="1" hangingPunct="1">
              <a:lnSpc>
                <a:spcPct val="100000"/>
              </a:lnSpc>
              <a:defRPr/>
            </a:lvl1pPr>
          </a:lstStyle>
          <a:p>
            <a:pPr>
              <a:defRPr/>
            </a:pPr>
            <a:endParaRPr lang="en-US"/>
          </a:p>
          <a:p>
            <a:pPr>
              <a:defRPr/>
            </a:pPr>
            <a:r>
              <a:rPr lang="en-US"/>
              <a:t>© ABB</a:t>
            </a:r>
          </a:p>
          <a:p>
            <a:pPr>
              <a:defRPr/>
            </a:pPr>
            <a:r>
              <a:rPr lang="en-GB"/>
              <a:t>Month DD, YYYY </a:t>
            </a:r>
            <a:r>
              <a:rPr lang="en-US"/>
              <a:t>| Slide </a:t>
            </a:r>
            <a:fld id="{3FD0D07E-ADA4-45BE-90D5-FD72275C18AE}" type="slidenum">
              <a:rPr lang="en-US"/>
              <a:pPr>
                <a:defRPr/>
              </a:pPr>
              <a:t>‹#›</a:t>
            </a:fld>
            <a:endParaRPr lang="en-US"/>
          </a:p>
        </p:txBody>
      </p:sp>
    </p:spTree>
    <p:extLst>
      <p:ext uri="{BB962C8B-B14F-4D97-AF65-F5344CB8AC3E}">
        <p14:creationId xmlns:p14="http://schemas.microsoft.com/office/powerpoint/2010/main" val="4262015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default">
    <p:spTree>
      <p:nvGrpSpPr>
        <p:cNvPr id="1" name=""/>
        <p:cNvGrpSpPr/>
        <p:nvPr/>
      </p:nvGrpSpPr>
      <p:grpSpPr>
        <a:xfrm>
          <a:off x="0" y="0"/>
          <a:ext cx="0" cy="0"/>
          <a:chOff x="0" y="0"/>
          <a:chExt cx="0" cy="0"/>
        </a:xfrm>
      </p:grpSpPr>
      <p:sp>
        <p:nvSpPr>
          <p:cNvPr id="8" name="Rechteck 7"/>
          <p:cNvSpPr/>
          <p:nvPr userDrawn="1"/>
        </p:nvSpPr>
        <p:spPr>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075" name="Picture 3" descr="ABB2logo RGB"/>
          <p:cNvPicPr>
            <a:picLocks noChangeAspect="1" noChangeArrowheads="1"/>
          </p:cNvPicPr>
          <p:nvPr userDrawn="1"/>
        </p:nvPicPr>
        <p:blipFill>
          <a:blip r:embed="rId2"/>
          <a:srcRect/>
          <a:stretch>
            <a:fillRect/>
          </a:stretch>
        </p:blipFill>
        <p:spPr bwMode="auto">
          <a:xfrm>
            <a:off x="7121525" y="6392863"/>
            <a:ext cx="1795463" cy="252412"/>
          </a:xfrm>
          <a:prstGeom prst="rect">
            <a:avLst/>
          </a:prstGeom>
          <a:noFill/>
          <a:ln w="9525">
            <a:noFill/>
            <a:miter lim="800000"/>
            <a:headEnd/>
            <a:tailEnd/>
          </a:ln>
        </p:spPr>
      </p:pic>
      <p:sp>
        <p:nvSpPr>
          <p:cNvPr id="10" name="Bildplatzhalter 9"/>
          <p:cNvSpPr>
            <a:spLocks noGrp="1"/>
          </p:cNvSpPr>
          <p:nvPr>
            <p:ph type="pic" sz="quarter" idx="12"/>
          </p:nvPr>
        </p:nvSpPr>
        <p:spPr>
          <a:xfrm>
            <a:off x="214314" y="225426"/>
            <a:ext cx="8702674" cy="3598862"/>
          </a:xfrm>
        </p:spPr>
        <p:txBody>
          <a:bodyPr/>
          <a:lstStyle>
            <a:lvl1pPr>
              <a:buNone/>
              <a:defRPr/>
            </a:lvl1pPr>
          </a:lstStyle>
          <a:p>
            <a:r>
              <a:rPr lang="en-US" smtClean="0"/>
              <a:t>Click icon to add picture</a:t>
            </a:r>
            <a:endParaRPr lang="de-DE" dirty="0"/>
          </a:p>
        </p:txBody>
      </p:sp>
      <p:sp>
        <p:nvSpPr>
          <p:cNvPr id="9" name="Titel 1"/>
          <p:cNvSpPr>
            <a:spLocks noGrp="1"/>
          </p:cNvSpPr>
          <p:nvPr>
            <p:ph type="ctrTitle"/>
          </p:nvPr>
        </p:nvSpPr>
        <p:spPr>
          <a:xfrm>
            <a:off x="215900" y="4181485"/>
            <a:ext cx="8712200" cy="2019289"/>
          </a:xfrm>
        </p:spPr>
        <p:txBody>
          <a:bodyPr lIns="144000" tIns="0" rIns="0" bIns="0" anchor="t">
            <a:normAutofit/>
          </a:bodyPr>
          <a:lstStyle>
            <a:lvl1pPr marL="0" marR="0" indent="0" algn="l" defTabSz="914400" rtl="0" eaLnBrk="1" fontAlgn="auto" latinLnBrk="0" hangingPunct="1">
              <a:lnSpc>
                <a:spcPct val="90000"/>
              </a:lnSpc>
              <a:spcBef>
                <a:spcPct val="0"/>
              </a:spcBef>
              <a:spcAft>
                <a:spcPts val="0"/>
              </a:spcAft>
              <a:buClrTx/>
              <a:buSzTx/>
              <a:buFontTx/>
              <a:buNone/>
              <a:tabLst/>
              <a:defRPr sz="4000">
                <a:solidFill>
                  <a:schemeClr val="accent2"/>
                </a:solidFill>
                <a:latin typeface="Arial" pitchFamily="34" charset="0"/>
                <a:cs typeface="Arial" pitchFamily="34" charset="0"/>
              </a:defRPr>
            </a:lvl1pPr>
          </a:lstStyle>
          <a:p>
            <a:r>
              <a:rPr lang="en-US" smtClean="0"/>
              <a:t>Click to edit Master title style</a:t>
            </a:r>
            <a:endParaRPr lang="en-US" dirty="0" smtClean="0"/>
          </a:p>
        </p:txBody>
      </p:sp>
      <p:sp>
        <p:nvSpPr>
          <p:cNvPr id="13" name="Untertitel 2"/>
          <p:cNvSpPr>
            <a:spLocks noGrp="1"/>
          </p:cNvSpPr>
          <p:nvPr>
            <p:ph type="subTitle" idx="1"/>
          </p:nvPr>
        </p:nvSpPr>
        <p:spPr>
          <a:xfrm>
            <a:off x="215900" y="4740195"/>
            <a:ext cx="8712200" cy="1460580"/>
          </a:xfrm>
        </p:spPr>
        <p:txBody>
          <a:bodyPr vert="horz" lIns="144000" tIns="0" rIns="0" bIns="0" rtlCol="0" anchor="t" anchorCtr="0">
            <a:normAutofit/>
          </a:bodyPr>
          <a:lstStyle>
            <a:lvl1pPr marL="0" indent="0" algn="l" defTabSz="914400" rtl="0" eaLnBrk="1" latinLnBrk="0" hangingPunct="1">
              <a:lnSpc>
                <a:spcPct val="90000"/>
              </a:lnSpc>
              <a:spcBef>
                <a:spcPct val="0"/>
              </a:spcBef>
              <a:buClr>
                <a:schemeClr val="tx2"/>
              </a:buClr>
              <a:buSzPct val="70000"/>
              <a:buFont typeface="Wingdings" pitchFamily="2" charset="2"/>
              <a:buNone/>
              <a:defRPr lang="de-DE" sz="4000" kern="1200" dirty="0">
                <a:solidFill>
                  <a:schemeClr val="accent3"/>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e-DE" dirty="0"/>
          </a:p>
        </p:txBody>
      </p:sp>
      <p:sp>
        <p:nvSpPr>
          <p:cNvPr id="14" name="Text Placeholder 12"/>
          <p:cNvSpPr>
            <a:spLocks noGrp="1"/>
          </p:cNvSpPr>
          <p:nvPr>
            <p:ph type="body" sz="quarter" idx="10"/>
          </p:nvPr>
        </p:nvSpPr>
        <p:spPr>
          <a:xfrm>
            <a:off x="215900" y="3968750"/>
            <a:ext cx="8712200" cy="216000"/>
          </a:xfrm>
        </p:spPr>
        <p:txBody>
          <a:bodyPr vert="horz" lIns="144000" tIns="0" rIns="0" bIns="0" rtlCol="0" anchor="t">
            <a:normAutofit/>
          </a:bodyPr>
          <a:lstStyle>
            <a:lvl1pPr marL="0" indent="0" algn="l" defTabSz="914400" rtl="0" eaLnBrk="1" latinLnBrk="0" hangingPunct="1">
              <a:spcBef>
                <a:spcPct val="0"/>
              </a:spcBef>
              <a:buClr>
                <a:schemeClr val="tx2"/>
              </a:buClr>
              <a:buSzPct val="70000"/>
              <a:buFont typeface="Wingdings" pitchFamily="2" charset="2"/>
              <a:buNone/>
              <a:defRPr lang="de-DE" sz="1200" b="1" kern="1200" dirty="0">
                <a:solidFill>
                  <a:schemeClr val="bg1"/>
                </a:solidFill>
                <a:latin typeface="Arial" pitchFamily="34" charset="0"/>
                <a:ea typeface="+mj-ea"/>
                <a:cs typeface="Arial"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default with picture">
    <p:spTree>
      <p:nvGrpSpPr>
        <p:cNvPr id="1" name=""/>
        <p:cNvGrpSpPr/>
        <p:nvPr/>
      </p:nvGrpSpPr>
      <p:grpSpPr>
        <a:xfrm>
          <a:off x="0" y="0"/>
          <a:ext cx="0" cy="0"/>
          <a:chOff x="0" y="0"/>
          <a:chExt cx="0" cy="0"/>
        </a:xfrm>
      </p:grpSpPr>
      <p:sp>
        <p:nvSpPr>
          <p:cNvPr id="8" name="Rechteck 7"/>
          <p:cNvSpPr/>
          <p:nvPr userDrawn="1"/>
        </p:nvSpPr>
        <p:spPr>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051" name="Picture 3" descr="ABB2logo RGB"/>
          <p:cNvPicPr>
            <a:picLocks noChangeAspect="1" noChangeArrowheads="1"/>
          </p:cNvPicPr>
          <p:nvPr userDrawn="1"/>
        </p:nvPicPr>
        <p:blipFill>
          <a:blip r:embed="rId2"/>
          <a:srcRect/>
          <a:stretch>
            <a:fillRect/>
          </a:stretch>
        </p:blipFill>
        <p:spPr bwMode="auto">
          <a:xfrm>
            <a:off x="7121525" y="6392863"/>
            <a:ext cx="1795463" cy="252412"/>
          </a:xfrm>
          <a:prstGeom prst="rect">
            <a:avLst/>
          </a:prstGeom>
          <a:noFill/>
          <a:ln w="9525">
            <a:noFill/>
            <a:miter lim="800000"/>
            <a:headEnd/>
            <a:tailEnd/>
          </a:ln>
        </p:spPr>
      </p:pic>
      <p:pic>
        <p:nvPicPr>
          <p:cNvPr id="9" name="Picture 3"/>
          <p:cNvPicPr>
            <a:picLocks noChangeAspect="1" noChangeArrowheads="1"/>
          </p:cNvPicPr>
          <p:nvPr userDrawn="1"/>
        </p:nvPicPr>
        <p:blipFill>
          <a:blip r:embed="rId3"/>
          <a:srcRect/>
          <a:stretch>
            <a:fillRect/>
          </a:stretch>
        </p:blipFill>
        <p:spPr bwMode="auto">
          <a:xfrm>
            <a:off x="214313" y="225425"/>
            <a:ext cx="8713787" cy="3602038"/>
          </a:xfrm>
          <a:prstGeom prst="rect">
            <a:avLst/>
          </a:prstGeom>
          <a:noFill/>
        </p:spPr>
      </p:pic>
      <p:sp>
        <p:nvSpPr>
          <p:cNvPr id="14" name="Titel 1"/>
          <p:cNvSpPr>
            <a:spLocks noGrp="1"/>
          </p:cNvSpPr>
          <p:nvPr>
            <p:ph type="ctrTitle"/>
          </p:nvPr>
        </p:nvSpPr>
        <p:spPr>
          <a:xfrm>
            <a:off x="215900" y="4181485"/>
            <a:ext cx="8712200" cy="2019289"/>
          </a:xfrm>
        </p:spPr>
        <p:txBody>
          <a:bodyPr lIns="144000" tIns="0" rIns="0" bIns="0" anchor="t">
            <a:normAutofit/>
          </a:bodyPr>
          <a:lstStyle>
            <a:lvl1pPr marL="0" marR="0" indent="0" algn="l" defTabSz="914400" rtl="0" eaLnBrk="1" fontAlgn="auto" latinLnBrk="0" hangingPunct="1">
              <a:lnSpc>
                <a:spcPct val="90000"/>
              </a:lnSpc>
              <a:spcBef>
                <a:spcPct val="0"/>
              </a:spcBef>
              <a:spcAft>
                <a:spcPts val="0"/>
              </a:spcAft>
              <a:buClrTx/>
              <a:buSzTx/>
              <a:buFontTx/>
              <a:buNone/>
              <a:tabLst/>
              <a:defRPr sz="4000">
                <a:solidFill>
                  <a:schemeClr val="accent2"/>
                </a:solidFill>
                <a:latin typeface="Arial" pitchFamily="34" charset="0"/>
                <a:cs typeface="Arial" pitchFamily="34" charset="0"/>
              </a:defRPr>
            </a:lvl1pPr>
          </a:lstStyle>
          <a:p>
            <a:endParaRPr lang="en-US" dirty="0" smtClean="0"/>
          </a:p>
        </p:txBody>
      </p:sp>
      <p:sp>
        <p:nvSpPr>
          <p:cNvPr id="15" name="Untertitel 2"/>
          <p:cNvSpPr>
            <a:spLocks noGrp="1"/>
          </p:cNvSpPr>
          <p:nvPr>
            <p:ph type="subTitle" idx="1"/>
          </p:nvPr>
        </p:nvSpPr>
        <p:spPr>
          <a:xfrm>
            <a:off x="215900" y="4740195"/>
            <a:ext cx="8712200" cy="1460580"/>
          </a:xfrm>
        </p:spPr>
        <p:txBody>
          <a:bodyPr vert="horz" lIns="144000" tIns="0" rIns="0" bIns="0" rtlCol="0" anchor="t" anchorCtr="0">
            <a:normAutofit/>
          </a:bodyPr>
          <a:lstStyle>
            <a:lvl1pPr marL="0" indent="0" algn="l" defTabSz="914400" rtl="0" eaLnBrk="1" latinLnBrk="0" hangingPunct="1">
              <a:lnSpc>
                <a:spcPct val="90000"/>
              </a:lnSpc>
              <a:spcBef>
                <a:spcPct val="0"/>
              </a:spcBef>
              <a:buClr>
                <a:schemeClr val="tx2"/>
              </a:buClr>
              <a:buSzPct val="70000"/>
              <a:buFont typeface="Wingdings" pitchFamily="2" charset="2"/>
              <a:buNone/>
              <a:defRPr lang="de-DE" sz="4000" kern="1200" dirty="0">
                <a:solidFill>
                  <a:schemeClr val="accent3"/>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de-DE" dirty="0"/>
          </a:p>
        </p:txBody>
      </p:sp>
      <p:sp>
        <p:nvSpPr>
          <p:cNvPr id="16" name="Text Placeholder 12"/>
          <p:cNvSpPr>
            <a:spLocks noGrp="1"/>
          </p:cNvSpPr>
          <p:nvPr>
            <p:ph type="body" sz="quarter" idx="10"/>
          </p:nvPr>
        </p:nvSpPr>
        <p:spPr>
          <a:xfrm>
            <a:off x="215900" y="3968750"/>
            <a:ext cx="8712200" cy="216000"/>
          </a:xfrm>
        </p:spPr>
        <p:txBody>
          <a:bodyPr vert="horz" lIns="144000" tIns="0" rIns="0" bIns="0" rtlCol="0" anchor="t">
            <a:normAutofit/>
          </a:bodyPr>
          <a:lstStyle>
            <a:lvl1pPr marL="0" indent="0" algn="l" defTabSz="914400" rtl="0" eaLnBrk="1" latinLnBrk="0" hangingPunct="1">
              <a:spcBef>
                <a:spcPct val="0"/>
              </a:spcBef>
              <a:buClr>
                <a:schemeClr val="tx2"/>
              </a:buClr>
              <a:buSzPct val="70000"/>
              <a:buFont typeface="Wingdings" pitchFamily="2" charset="2"/>
              <a:buNone/>
              <a:defRPr lang="de-DE" sz="1200" b="1" kern="1200" dirty="0">
                <a:solidFill>
                  <a:schemeClr val="bg1"/>
                </a:solidFill>
                <a:latin typeface="Arial" pitchFamily="34" charset="0"/>
                <a:ea typeface="+mj-ea"/>
                <a:cs typeface="Arial"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de-DE"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default">
    <p:spTree>
      <p:nvGrpSpPr>
        <p:cNvPr id="1" name=""/>
        <p:cNvGrpSpPr/>
        <p:nvPr/>
      </p:nvGrpSpPr>
      <p:grpSpPr>
        <a:xfrm>
          <a:off x="0" y="0"/>
          <a:ext cx="0" cy="0"/>
          <a:chOff x="0" y="0"/>
          <a:chExt cx="0" cy="0"/>
        </a:xfrm>
      </p:grpSpPr>
      <p:sp>
        <p:nvSpPr>
          <p:cNvPr id="8" name="Rechteck 7"/>
          <p:cNvSpPr/>
          <p:nvPr userDrawn="1"/>
        </p:nvSpPr>
        <p:spPr>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075" name="Picture 3" descr="ABB2logo RGB"/>
          <p:cNvPicPr>
            <a:picLocks noChangeAspect="1" noChangeArrowheads="1"/>
          </p:cNvPicPr>
          <p:nvPr userDrawn="1"/>
        </p:nvPicPr>
        <p:blipFill>
          <a:blip r:embed="rId2"/>
          <a:srcRect/>
          <a:stretch>
            <a:fillRect/>
          </a:stretch>
        </p:blipFill>
        <p:spPr bwMode="auto">
          <a:xfrm>
            <a:off x="7121525" y="6392863"/>
            <a:ext cx="1795463" cy="252412"/>
          </a:xfrm>
          <a:prstGeom prst="rect">
            <a:avLst/>
          </a:prstGeom>
          <a:noFill/>
          <a:ln w="9525">
            <a:noFill/>
            <a:miter lim="800000"/>
            <a:headEnd/>
            <a:tailEnd/>
          </a:ln>
        </p:spPr>
      </p:pic>
      <p:sp>
        <p:nvSpPr>
          <p:cNvPr id="10" name="Bildplatzhalter 9"/>
          <p:cNvSpPr>
            <a:spLocks noGrp="1"/>
          </p:cNvSpPr>
          <p:nvPr>
            <p:ph type="pic" sz="quarter" idx="12"/>
          </p:nvPr>
        </p:nvSpPr>
        <p:spPr>
          <a:xfrm>
            <a:off x="214314" y="225426"/>
            <a:ext cx="8702674" cy="3598862"/>
          </a:xfrm>
        </p:spPr>
        <p:txBody>
          <a:bodyPr/>
          <a:lstStyle>
            <a:lvl1pPr>
              <a:buNone/>
              <a:defRPr/>
            </a:lvl1pPr>
          </a:lstStyle>
          <a:p>
            <a:endParaRPr lang="de-DE" dirty="0"/>
          </a:p>
        </p:txBody>
      </p:sp>
      <p:sp>
        <p:nvSpPr>
          <p:cNvPr id="9" name="Titel 1"/>
          <p:cNvSpPr>
            <a:spLocks noGrp="1"/>
          </p:cNvSpPr>
          <p:nvPr>
            <p:ph type="ctrTitle"/>
          </p:nvPr>
        </p:nvSpPr>
        <p:spPr>
          <a:xfrm>
            <a:off x="215900" y="4181485"/>
            <a:ext cx="8712200" cy="2019289"/>
          </a:xfrm>
        </p:spPr>
        <p:txBody>
          <a:bodyPr lIns="144000" tIns="0" rIns="0" bIns="0" anchor="t">
            <a:normAutofit/>
          </a:bodyPr>
          <a:lstStyle>
            <a:lvl1pPr marL="0" marR="0" indent="0" algn="l" defTabSz="914400" rtl="0" eaLnBrk="1" fontAlgn="auto" latinLnBrk="0" hangingPunct="1">
              <a:lnSpc>
                <a:spcPct val="90000"/>
              </a:lnSpc>
              <a:spcBef>
                <a:spcPct val="0"/>
              </a:spcBef>
              <a:spcAft>
                <a:spcPts val="0"/>
              </a:spcAft>
              <a:buClrTx/>
              <a:buSzTx/>
              <a:buFontTx/>
              <a:buNone/>
              <a:tabLst/>
              <a:defRPr sz="4000">
                <a:solidFill>
                  <a:schemeClr val="accent2"/>
                </a:solidFill>
                <a:latin typeface="Arial" pitchFamily="34" charset="0"/>
                <a:cs typeface="Arial" pitchFamily="34" charset="0"/>
              </a:defRPr>
            </a:lvl1pPr>
          </a:lstStyle>
          <a:p>
            <a:endParaRPr lang="en-US" dirty="0" smtClean="0"/>
          </a:p>
        </p:txBody>
      </p:sp>
      <p:sp>
        <p:nvSpPr>
          <p:cNvPr id="13" name="Untertitel 2"/>
          <p:cNvSpPr>
            <a:spLocks noGrp="1"/>
          </p:cNvSpPr>
          <p:nvPr>
            <p:ph type="subTitle" idx="1"/>
          </p:nvPr>
        </p:nvSpPr>
        <p:spPr>
          <a:xfrm>
            <a:off x="215900" y="4740195"/>
            <a:ext cx="8712200" cy="1460580"/>
          </a:xfrm>
        </p:spPr>
        <p:txBody>
          <a:bodyPr vert="horz" lIns="144000" tIns="0" rIns="0" bIns="0" rtlCol="0" anchor="t" anchorCtr="0">
            <a:normAutofit/>
          </a:bodyPr>
          <a:lstStyle>
            <a:lvl1pPr marL="0" indent="0" algn="l" defTabSz="914400" rtl="0" eaLnBrk="1" latinLnBrk="0" hangingPunct="1">
              <a:lnSpc>
                <a:spcPct val="90000"/>
              </a:lnSpc>
              <a:spcBef>
                <a:spcPct val="0"/>
              </a:spcBef>
              <a:buClr>
                <a:schemeClr val="tx2"/>
              </a:buClr>
              <a:buSzPct val="70000"/>
              <a:buFont typeface="Wingdings" pitchFamily="2" charset="2"/>
              <a:buNone/>
              <a:defRPr lang="de-DE" sz="4000" kern="1200" dirty="0">
                <a:solidFill>
                  <a:schemeClr val="accent3"/>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de-DE" dirty="0"/>
          </a:p>
        </p:txBody>
      </p:sp>
      <p:sp>
        <p:nvSpPr>
          <p:cNvPr id="14" name="Text Placeholder 12"/>
          <p:cNvSpPr>
            <a:spLocks noGrp="1"/>
          </p:cNvSpPr>
          <p:nvPr>
            <p:ph type="body" sz="quarter" idx="10"/>
          </p:nvPr>
        </p:nvSpPr>
        <p:spPr>
          <a:xfrm>
            <a:off x="215900" y="3968750"/>
            <a:ext cx="8712200" cy="216000"/>
          </a:xfrm>
        </p:spPr>
        <p:txBody>
          <a:bodyPr vert="horz" lIns="144000" tIns="0" rIns="0" bIns="0" rtlCol="0" anchor="t">
            <a:normAutofit/>
          </a:bodyPr>
          <a:lstStyle>
            <a:lvl1pPr marL="0" indent="0" algn="l" defTabSz="914400" rtl="0" eaLnBrk="1" latinLnBrk="0" hangingPunct="1">
              <a:spcBef>
                <a:spcPct val="0"/>
              </a:spcBef>
              <a:buClr>
                <a:schemeClr val="tx2"/>
              </a:buClr>
              <a:buSzPct val="70000"/>
              <a:buFont typeface="Wingdings" pitchFamily="2" charset="2"/>
              <a:buNone/>
              <a:defRPr lang="de-DE" sz="1200" b="1" kern="1200" dirty="0">
                <a:solidFill>
                  <a:schemeClr val="bg1"/>
                </a:solidFill>
                <a:latin typeface="Arial" pitchFamily="34" charset="0"/>
                <a:ea typeface="+mj-ea"/>
                <a:cs typeface="Arial"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de-DE"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without picture">
    <p:spTree>
      <p:nvGrpSpPr>
        <p:cNvPr id="1" name=""/>
        <p:cNvGrpSpPr/>
        <p:nvPr/>
      </p:nvGrpSpPr>
      <p:grpSpPr>
        <a:xfrm>
          <a:off x="0" y="0"/>
          <a:ext cx="0" cy="0"/>
          <a:chOff x="0" y="0"/>
          <a:chExt cx="0" cy="0"/>
        </a:xfrm>
      </p:grpSpPr>
      <p:sp>
        <p:nvSpPr>
          <p:cNvPr id="8" name="Rechteck 7"/>
          <p:cNvSpPr/>
          <p:nvPr userDrawn="1"/>
        </p:nvSpPr>
        <p:spPr>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099" name="Picture 3" descr="ABB2logo RGB"/>
          <p:cNvPicPr>
            <a:picLocks noChangeAspect="1" noChangeArrowheads="1"/>
          </p:cNvPicPr>
          <p:nvPr userDrawn="1"/>
        </p:nvPicPr>
        <p:blipFill>
          <a:blip r:embed="rId2"/>
          <a:srcRect/>
          <a:stretch>
            <a:fillRect/>
          </a:stretch>
        </p:blipFill>
        <p:spPr bwMode="auto">
          <a:xfrm>
            <a:off x="7121525" y="6392863"/>
            <a:ext cx="1795463" cy="252412"/>
          </a:xfrm>
          <a:prstGeom prst="rect">
            <a:avLst/>
          </a:prstGeom>
          <a:noFill/>
          <a:ln w="9525">
            <a:noFill/>
            <a:miter lim="800000"/>
            <a:headEnd/>
            <a:tailEnd/>
          </a:ln>
        </p:spPr>
      </p:pic>
      <p:sp>
        <p:nvSpPr>
          <p:cNvPr id="6" name="Titel 1"/>
          <p:cNvSpPr>
            <a:spLocks noGrp="1"/>
          </p:cNvSpPr>
          <p:nvPr>
            <p:ph type="ctrTitle"/>
          </p:nvPr>
        </p:nvSpPr>
        <p:spPr>
          <a:xfrm>
            <a:off x="215900" y="225425"/>
            <a:ext cx="8712200" cy="3970348"/>
          </a:xfrm>
        </p:spPr>
        <p:txBody>
          <a:bodyPr lIns="144000" tIns="144000" rIns="0" bIns="0" anchor="t">
            <a:normAutofit/>
          </a:bodyPr>
          <a:lstStyle>
            <a:lvl1pPr algn="l">
              <a:defRPr sz="5400">
                <a:solidFill>
                  <a:schemeClr val="accent2"/>
                </a:solidFill>
                <a:latin typeface="Arial" pitchFamily="34" charset="0"/>
                <a:cs typeface="Arial" pitchFamily="34" charset="0"/>
              </a:defRPr>
            </a:lvl1pPr>
          </a:lstStyle>
          <a:p>
            <a:endParaRPr lang="de-DE" dirty="0"/>
          </a:p>
        </p:txBody>
      </p:sp>
      <p:sp>
        <p:nvSpPr>
          <p:cNvPr id="7" name="Text Placeholder 12"/>
          <p:cNvSpPr>
            <a:spLocks noGrp="1"/>
          </p:cNvSpPr>
          <p:nvPr>
            <p:ph type="body" sz="quarter" idx="10"/>
          </p:nvPr>
        </p:nvSpPr>
        <p:spPr>
          <a:xfrm>
            <a:off x="215900" y="5254650"/>
            <a:ext cx="8712200" cy="203175"/>
          </a:xfrm>
        </p:spPr>
        <p:txBody>
          <a:bodyPr vert="horz" lIns="144000" tIns="0" rIns="0" bIns="0" rtlCol="0" anchor="t">
            <a:normAutofit/>
          </a:bodyPr>
          <a:lstStyle>
            <a:lvl1pPr marL="0" indent="0" algn="l" defTabSz="914400" rtl="0" eaLnBrk="1" latinLnBrk="0" hangingPunct="1">
              <a:spcBef>
                <a:spcPct val="0"/>
              </a:spcBef>
              <a:buClr>
                <a:schemeClr val="tx2"/>
              </a:buClr>
              <a:buSzPct val="70000"/>
              <a:buFont typeface="Wingdings" pitchFamily="2" charset="2"/>
              <a:buNone/>
              <a:defRPr lang="de-DE" sz="1200" b="1" kern="1200" dirty="0">
                <a:solidFill>
                  <a:schemeClr val="bg1"/>
                </a:solidFill>
                <a:latin typeface="Arial" pitchFamily="34" charset="0"/>
                <a:ea typeface="+mj-ea"/>
                <a:cs typeface="Arial"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de-DE"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slide with picture">
    <p:spTree>
      <p:nvGrpSpPr>
        <p:cNvPr id="1" name=""/>
        <p:cNvGrpSpPr/>
        <p:nvPr/>
      </p:nvGrpSpPr>
      <p:grpSpPr>
        <a:xfrm>
          <a:off x="0" y="0"/>
          <a:ext cx="0" cy="0"/>
          <a:chOff x="0" y="0"/>
          <a:chExt cx="0" cy="0"/>
        </a:xfrm>
      </p:grpSpPr>
      <p:sp>
        <p:nvSpPr>
          <p:cNvPr id="6" name="Rechteck 5"/>
          <p:cNvSpPr/>
          <p:nvPr userDrawn="1"/>
        </p:nvSpPr>
        <p:spPr>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Bildplatzhalter 9"/>
          <p:cNvSpPr>
            <a:spLocks noGrp="1"/>
          </p:cNvSpPr>
          <p:nvPr>
            <p:ph type="pic" sz="quarter" idx="12"/>
          </p:nvPr>
        </p:nvSpPr>
        <p:spPr>
          <a:xfrm>
            <a:off x="214313" y="225425"/>
            <a:ext cx="8713787" cy="3598863"/>
          </a:xfrm>
        </p:spPr>
        <p:txBody>
          <a:bodyPr/>
          <a:lstStyle>
            <a:lvl1pPr>
              <a:buNone/>
              <a:defRPr/>
            </a:lvl1pPr>
          </a:lstStyle>
          <a:p>
            <a:endParaRPr lang="de-DE" dirty="0"/>
          </a:p>
        </p:txBody>
      </p:sp>
      <p:sp>
        <p:nvSpPr>
          <p:cNvPr id="7" name="Titel 1"/>
          <p:cNvSpPr>
            <a:spLocks noGrp="1"/>
          </p:cNvSpPr>
          <p:nvPr>
            <p:ph type="ctrTitle"/>
          </p:nvPr>
        </p:nvSpPr>
        <p:spPr>
          <a:xfrm>
            <a:off x="215900" y="4181485"/>
            <a:ext cx="8712200" cy="2019289"/>
          </a:xfrm>
        </p:spPr>
        <p:txBody>
          <a:bodyPr lIns="144000" tIns="0" rIns="0" bIns="0" anchor="t">
            <a:normAutofit/>
          </a:bodyPr>
          <a:lstStyle>
            <a:lvl1pPr marL="0" marR="0" indent="0" algn="l" defTabSz="914400" rtl="0" eaLnBrk="1" fontAlgn="auto" latinLnBrk="0" hangingPunct="1">
              <a:lnSpc>
                <a:spcPct val="90000"/>
              </a:lnSpc>
              <a:spcBef>
                <a:spcPct val="0"/>
              </a:spcBef>
              <a:spcAft>
                <a:spcPts val="0"/>
              </a:spcAft>
              <a:buClrTx/>
              <a:buSzTx/>
              <a:buFontTx/>
              <a:buNone/>
              <a:tabLst/>
              <a:defRPr sz="4000">
                <a:solidFill>
                  <a:schemeClr val="accent2"/>
                </a:solidFill>
                <a:latin typeface="Arial" pitchFamily="34" charset="0"/>
                <a:cs typeface="Arial" pitchFamily="34" charset="0"/>
              </a:defRPr>
            </a:lvl1pPr>
          </a:lstStyle>
          <a:p>
            <a:endParaRPr lang="en-US" dirty="0" smtClean="0"/>
          </a:p>
        </p:txBody>
      </p:sp>
      <p:sp>
        <p:nvSpPr>
          <p:cNvPr id="10" name="Untertitel 2"/>
          <p:cNvSpPr>
            <a:spLocks noGrp="1"/>
          </p:cNvSpPr>
          <p:nvPr>
            <p:ph type="subTitle" idx="1"/>
          </p:nvPr>
        </p:nvSpPr>
        <p:spPr>
          <a:xfrm>
            <a:off x="215900" y="4740195"/>
            <a:ext cx="8712200" cy="1460580"/>
          </a:xfrm>
        </p:spPr>
        <p:txBody>
          <a:bodyPr vert="horz" lIns="144000" tIns="0" rIns="0" bIns="0" rtlCol="0" anchor="t" anchorCtr="0">
            <a:normAutofit/>
          </a:bodyPr>
          <a:lstStyle>
            <a:lvl1pPr marL="0" indent="0" algn="l" defTabSz="914400" rtl="0" eaLnBrk="1" latinLnBrk="0" hangingPunct="1">
              <a:lnSpc>
                <a:spcPct val="90000"/>
              </a:lnSpc>
              <a:spcBef>
                <a:spcPct val="0"/>
              </a:spcBef>
              <a:buClr>
                <a:schemeClr val="tx2"/>
              </a:buClr>
              <a:buSzPct val="70000"/>
              <a:buFont typeface="Wingdings" pitchFamily="2" charset="2"/>
              <a:buNone/>
              <a:defRPr lang="de-DE" sz="4000" kern="1200" dirty="0">
                <a:solidFill>
                  <a:schemeClr val="accent3"/>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de-DE"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slide without picture">
    <p:spTree>
      <p:nvGrpSpPr>
        <p:cNvPr id="1" name=""/>
        <p:cNvGrpSpPr/>
        <p:nvPr/>
      </p:nvGrpSpPr>
      <p:grpSpPr>
        <a:xfrm>
          <a:off x="0" y="0"/>
          <a:ext cx="0" cy="0"/>
          <a:chOff x="0" y="0"/>
          <a:chExt cx="0" cy="0"/>
        </a:xfrm>
      </p:grpSpPr>
      <p:sp>
        <p:nvSpPr>
          <p:cNvPr id="3" name="Rechteck 2"/>
          <p:cNvSpPr/>
          <p:nvPr userDrawn="1"/>
        </p:nvSpPr>
        <p:spPr>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itel 1"/>
          <p:cNvSpPr>
            <a:spLocks noGrp="1"/>
          </p:cNvSpPr>
          <p:nvPr>
            <p:ph type="title"/>
          </p:nvPr>
        </p:nvSpPr>
        <p:spPr>
          <a:xfrm>
            <a:off x="215900" y="225424"/>
            <a:ext cx="8712200" cy="5975351"/>
          </a:xfrm>
        </p:spPr>
        <p:txBody>
          <a:bodyPr vert="horz" lIns="144000" tIns="144000" rIns="0" bIns="0" rtlCol="0" anchor="t" anchorCtr="0">
            <a:normAutofit/>
          </a:bodyPr>
          <a:lstStyle>
            <a:lvl1pPr algn="l" defTabSz="914400" rtl="0" eaLnBrk="1" latinLnBrk="0" hangingPunct="1">
              <a:spcBef>
                <a:spcPct val="0"/>
              </a:spcBef>
              <a:buNone/>
              <a:defRPr lang="de-DE" sz="5400" kern="1200" dirty="0" smtClean="0">
                <a:solidFill>
                  <a:schemeClr val="accent2"/>
                </a:solidFill>
                <a:latin typeface="Arial" pitchFamily="34" charset="0"/>
                <a:ea typeface="+mj-ea"/>
                <a:cs typeface="Arial" pitchFamily="34" charset="0"/>
              </a:defRPr>
            </a:lvl1pPr>
          </a:lstStyle>
          <a:p>
            <a:endParaRPr lang="de-DE"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slide default">
    <p:spTree>
      <p:nvGrpSpPr>
        <p:cNvPr id="1" name=""/>
        <p:cNvGrpSpPr/>
        <p:nvPr/>
      </p:nvGrpSpPr>
      <p:grpSpPr>
        <a:xfrm>
          <a:off x="0" y="0"/>
          <a:ext cx="0" cy="0"/>
          <a:chOff x="0" y="0"/>
          <a:chExt cx="0" cy="0"/>
        </a:xfrm>
      </p:grpSpPr>
      <p:sp>
        <p:nvSpPr>
          <p:cNvPr id="20"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21" name="Inhaltsplatzhalter 3"/>
          <p:cNvSpPr>
            <a:spLocks noGrp="1"/>
          </p:cNvSpPr>
          <p:nvPr>
            <p:ph sz="half" idx="2"/>
          </p:nvPr>
        </p:nvSpPr>
        <p:spPr>
          <a:xfrm>
            <a:off x="1476374" y="1592263"/>
            <a:ext cx="6191251" cy="4608512"/>
          </a:xfrm>
        </p:spPr>
        <p:txBody>
          <a:bodyPr>
            <a:normAutofit/>
          </a:bodyPr>
          <a:lstStyle>
            <a:lvl1pPr marL="179388" indent="-179388">
              <a:defRPr sz="1800"/>
            </a:lvl1pPr>
            <a:lvl2pPr>
              <a:defRPr sz="1800"/>
            </a:lvl2pPr>
            <a:lvl3pPr>
              <a:defRPr sz="1600"/>
            </a:lvl3pPr>
            <a:lvl4pPr>
              <a:defRPr sz="14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22" name="Inhaltsplatzhalter 3"/>
          <p:cNvSpPr>
            <a:spLocks noGrp="1"/>
          </p:cNvSpPr>
          <p:nvPr>
            <p:ph sz="half" idx="11"/>
          </p:nvPr>
        </p:nvSpPr>
        <p:spPr>
          <a:xfrm>
            <a:off x="215900" y="1592263"/>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dirty="0" smtClean="0"/>
              <a:t>Click to edit Master text styles</a:t>
            </a:r>
          </a:p>
          <a:p>
            <a:pPr lvl="0"/>
            <a:endParaRPr lang="de-DE" dirty="0" smtClean="0"/>
          </a:p>
        </p:txBody>
      </p:sp>
      <p:sp>
        <p:nvSpPr>
          <p:cNvPr id="23" name="Untertitel 2"/>
          <p:cNvSpPr>
            <a:spLocks noGrp="1"/>
          </p:cNvSpPr>
          <p:nvPr>
            <p:ph type="subTitle" idx="1"/>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Clr>
                <a:schemeClr val="tx2"/>
              </a:buClr>
              <a:buSzPct val="70000"/>
              <a:buFont typeface="Wingdings" pitchFamily="2" charset="2"/>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9" name="Datumsplatzhalter 8"/>
          <p:cNvSpPr>
            <a:spLocks noGrp="1"/>
          </p:cNvSpPr>
          <p:nvPr>
            <p:ph type="dt" sz="half" idx="12"/>
          </p:nvPr>
        </p:nvSpPr>
        <p:spPr/>
        <p:txBody>
          <a:bodyPr/>
          <a:lstStyle/>
          <a:p>
            <a:r>
              <a:rPr lang="en-US" smtClean="0"/>
              <a:t>Month DD, Year</a:t>
            </a:r>
            <a:endParaRPr lang="de-DE" dirty="0"/>
          </a:p>
        </p:txBody>
      </p:sp>
      <p:sp>
        <p:nvSpPr>
          <p:cNvPr id="10" name="Foliennummernplatzhalter 9"/>
          <p:cNvSpPr>
            <a:spLocks noGrp="1"/>
          </p:cNvSpPr>
          <p:nvPr>
            <p:ph type="sldNum" sz="quarter" idx="13"/>
          </p:nvPr>
        </p:nvSpPr>
        <p:spPr/>
        <p:txBody>
          <a:bodyPr/>
          <a:lstStyle/>
          <a:p>
            <a:r>
              <a:rPr lang="de-DE" smtClean="0"/>
              <a:t>| Slide </a:t>
            </a:r>
            <a:fld id="{CF363E95-653D-48D7-8EB0-A81FED805B5F}" type="slidenum">
              <a:rPr lang="de-DE" smtClean="0"/>
              <a:pPr/>
              <a:t>‹#›</a:t>
            </a:fld>
            <a:endParaRPr lang="de-DE" dirty="0"/>
          </a:p>
        </p:txBody>
      </p:sp>
      <p:sp>
        <p:nvSpPr>
          <p:cNvPr id="11" name="Fußzeilenplatzhalter 10"/>
          <p:cNvSpPr>
            <a:spLocks noGrp="1"/>
          </p:cNvSpPr>
          <p:nvPr>
            <p:ph type="ftr" sz="quarter" idx="14"/>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slide one picture above text">
    <p:spTree>
      <p:nvGrpSpPr>
        <p:cNvPr id="1" name=""/>
        <p:cNvGrpSpPr/>
        <p:nvPr/>
      </p:nvGrpSpPr>
      <p:grpSpPr>
        <a:xfrm>
          <a:off x="0" y="0"/>
          <a:ext cx="0" cy="0"/>
          <a:chOff x="0" y="0"/>
          <a:chExt cx="0" cy="0"/>
        </a:xfrm>
      </p:grpSpPr>
      <p:sp>
        <p:nvSpPr>
          <p:cNvPr id="11" name="Inhaltsplatzhalter 3"/>
          <p:cNvSpPr>
            <a:spLocks noGrp="1"/>
          </p:cNvSpPr>
          <p:nvPr>
            <p:ph sz="half" idx="2"/>
          </p:nvPr>
        </p:nvSpPr>
        <p:spPr>
          <a:xfrm>
            <a:off x="1476374" y="1592263"/>
            <a:ext cx="6191251"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endParaRPr lang="de-DE" dirty="0" smtClean="0"/>
          </a:p>
        </p:txBody>
      </p:sp>
      <p:sp>
        <p:nvSpPr>
          <p:cNvPr id="14" name="Inhaltsplatzhalter 3"/>
          <p:cNvSpPr>
            <a:spLocks noGrp="1"/>
          </p:cNvSpPr>
          <p:nvPr>
            <p:ph sz="half" idx="10"/>
          </p:nvPr>
        </p:nvSpPr>
        <p:spPr>
          <a:xfrm>
            <a:off x="1476376" y="3968749"/>
            <a:ext cx="6191250" cy="2232025"/>
          </a:xfrm>
        </p:spPr>
        <p:txBody>
          <a:bodyPr>
            <a:normAutofit/>
          </a:bodyPr>
          <a:lstStyle>
            <a:lvl1pPr>
              <a:defRPr sz="1800"/>
            </a:lvl1pPr>
            <a:lvl2pPr>
              <a:defRPr sz="1800"/>
            </a:lvl2pPr>
            <a:lvl3pPr>
              <a:defRPr sz="1600"/>
            </a:lvl3pPr>
            <a:lvl4pPr>
              <a:defRPr sz="1400"/>
            </a:lvl4pPr>
            <a:lvl5pPr>
              <a:defRPr sz="1800"/>
            </a:lvl5pPr>
            <a:lvl6pPr>
              <a:defRPr sz="1600"/>
            </a:lvl6pPr>
            <a:lvl7pPr>
              <a:defRPr sz="1600"/>
            </a:lvl7pPr>
            <a:lvl8pPr>
              <a:defRPr sz="1600"/>
            </a:lvl8pPr>
            <a:lvl9pPr>
              <a:defRPr sz="1600"/>
            </a:lvl9pPr>
          </a:lstStyle>
          <a:p>
            <a:pPr marL="179388" marR="0" lvl="0" indent="-179388" algn="l" defTabSz="914400" rtl="0" eaLnBrk="1" fontAlgn="auto" latinLnBrk="0" hangingPunct="1">
              <a:lnSpc>
                <a:spcPct val="100000"/>
              </a:lnSpc>
              <a:spcBef>
                <a:spcPts val="1100"/>
              </a:spcBef>
              <a:spcAft>
                <a:spcPts val="0"/>
              </a:spcAft>
              <a:buClr>
                <a:schemeClr val="tx2"/>
              </a:buClr>
              <a:buSzPct val="70000"/>
              <a:buFont typeface="Wingdings" pitchFamily="2" charset="2"/>
              <a:buChar char="§"/>
              <a:tabLst/>
              <a:defRP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15" name="Inhaltsplatzhalter 3"/>
          <p:cNvSpPr>
            <a:spLocks noGrp="1"/>
          </p:cNvSpPr>
          <p:nvPr>
            <p:ph sz="half" idx="14"/>
          </p:nvPr>
        </p:nvSpPr>
        <p:spPr>
          <a:xfrm>
            <a:off x="215900" y="1592263"/>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dirty="0" smtClean="0"/>
              <a:t>Click to edit Master text styles</a:t>
            </a:r>
          </a:p>
        </p:txBody>
      </p:sp>
      <p:sp>
        <p:nvSpPr>
          <p:cNvPr id="16"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17" name="Untertitel 2"/>
          <p:cNvSpPr>
            <a:spLocks noGrp="1"/>
          </p:cNvSpPr>
          <p:nvPr>
            <p:ph type="subTitle" idx="1"/>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ts val="3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10" name="Datumsplatzhalter 9"/>
          <p:cNvSpPr>
            <a:spLocks noGrp="1"/>
          </p:cNvSpPr>
          <p:nvPr>
            <p:ph type="dt" sz="half" idx="15"/>
          </p:nvPr>
        </p:nvSpPr>
        <p:spPr/>
        <p:txBody>
          <a:bodyPr/>
          <a:lstStyle/>
          <a:p>
            <a:r>
              <a:rPr lang="en-US" smtClean="0"/>
              <a:t>Month DD, Year</a:t>
            </a:r>
            <a:endParaRPr lang="de-DE" dirty="0"/>
          </a:p>
        </p:txBody>
      </p:sp>
      <p:sp>
        <p:nvSpPr>
          <p:cNvPr id="12" name="Foliennummernplatzhalter 11"/>
          <p:cNvSpPr>
            <a:spLocks noGrp="1"/>
          </p:cNvSpPr>
          <p:nvPr>
            <p:ph type="sldNum" sz="quarter" idx="16"/>
          </p:nvPr>
        </p:nvSpPr>
        <p:spPr/>
        <p:txBody>
          <a:bodyPr/>
          <a:lstStyle/>
          <a:p>
            <a:r>
              <a:rPr lang="de-DE" smtClean="0"/>
              <a:t>| Slide </a:t>
            </a:r>
            <a:fld id="{CF363E95-653D-48D7-8EB0-A81FED805B5F}" type="slidenum">
              <a:rPr lang="de-DE" smtClean="0"/>
              <a:pPr/>
              <a:t>‹#›</a:t>
            </a:fld>
            <a:endParaRPr lang="de-DE" dirty="0"/>
          </a:p>
        </p:txBody>
      </p:sp>
      <p:sp>
        <p:nvSpPr>
          <p:cNvPr id="13" name="Fußzeilenplatzhalter 12"/>
          <p:cNvSpPr>
            <a:spLocks noGrp="1"/>
          </p:cNvSpPr>
          <p:nvPr>
            <p:ph type="ftr" sz="quarter" idx="17"/>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slide two pictures above text">
    <p:spTree>
      <p:nvGrpSpPr>
        <p:cNvPr id="1" name=""/>
        <p:cNvGrpSpPr/>
        <p:nvPr/>
      </p:nvGrpSpPr>
      <p:grpSpPr>
        <a:xfrm>
          <a:off x="0" y="0"/>
          <a:ext cx="0" cy="0"/>
          <a:chOff x="0" y="0"/>
          <a:chExt cx="0" cy="0"/>
        </a:xfrm>
      </p:grpSpPr>
      <p:sp>
        <p:nvSpPr>
          <p:cNvPr id="12" name="Inhaltsplatzhalter 3"/>
          <p:cNvSpPr>
            <a:spLocks noGrp="1"/>
          </p:cNvSpPr>
          <p:nvPr>
            <p:ph sz="half" idx="2"/>
          </p:nvPr>
        </p:nvSpPr>
        <p:spPr>
          <a:xfrm>
            <a:off x="1476374" y="1592263"/>
            <a:ext cx="3021013"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endParaRPr lang="de-DE" dirty="0" smtClean="0"/>
          </a:p>
        </p:txBody>
      </p:sp>
      <p:sp>
        <p:nvSpPr>
          <p:cNvPr id="15" name="Inhaltsplatzhalter 3"/>
          <p:cNvSpPr>
            <a:spLocks noGrp="1"/>
          </p:cNvSpPr>
          <p:nvPr>
            <p:ph sz="half" idx="10"/>
          </p:nvPr>
        </p:nvSpPr>
        <p:spPr>
          <a:xfrm>
            <a:off x="1476376" y="3968749"/>
            <a:ext cx="6191250" cy="2232025"/>
          </a:xfrm>
        </p:spPr>
        <p:txBody>
          <a:bodyPr>
            <a:normAutofit/>
          </a:bodyPr>
          <a:lstStyle>
            <a:lvl1pPr>
              <a:defRPr sz="1800"/>
            </a:lvl1pPr>
            <a:lvl2pPr>
              <a:defRPr sz="1800"/>
            </a:lvl2pPr>
            <a:lvl3pPr>
              <a:defRPr sz="1600"/>
            </a:lvl3pPr>
            <a:lvl4pPr>
              <a:defRPr sz="14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16" name="Inhaltsplatzhalter 3"/>
          <p:cNvSpPr>
            <a:spLocks noGrp="1"/>
          </p:cNvSpPr>
          <p:nvPr>
            <p:ph sz="half" idx="11"/>
          </p:nvPr>
        </p:nvSpPr>
        <p:spPr>
          <a:xfrm>
            <a:off x="4643438" y="1592263"/>
            <a:ext cx="3024187"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endParaRPr lang="de-DE" dirty="0" smtClean="0"/>
          </a:p>
        </p:txBody>
      </p:sp>
      <p:sp>
        <p:nvSpPr>
          <p:cNvPr id="17" name="Inhaltsplatzhalter 3"/>
          <p:cNvSpPr>
            <a:spLocks noGrp="1"/>
          </p:cNvSpPr>
          <p:nvPr>
            <p:ph sz="half" idx="14"/>
          </p:nvPr>
        </p:nvSpPr>
        <p:spPr>
          <a:xfrm>
            <a:off x="215900" y="1592263"/>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dirty="0" smtClean="0"/>
              <a:t>Click to edit Master text styles</a:t>
            </a:r>
          </a:p>
        </p:txBody>
      </p:sp>
      <p:sp>
        <p:nvSpPr>
          <p:cNvPr id="18"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19" name="Untertitel 2"/>
          <p:cNvSpPr>
            <a:spLocks noGrp="1"/>
          </p:cNvSpPr>
          <p:nvPr>
            <p:ph type="subTitle" idx="1"/>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11" name="Datumsplatzhalter 10"/>
          <p:cNvSpPr>
            <a:spLocks noGrp="1"/>
          </p:cNvSpPr>
          <p:nvPr>
            <p:ph type="dt" sz="half" idx="15"/>
          </p:nvPr>
        </p:nvSpPr>
        <p:spPr/>
        <p:txBody>
          <a:bodyPr/>
          <a:lstStyle/>
          <a:p>
            <a:r>
              <a:rPr lang="en-US" smtClean="0"/>
              <a:t>Month DD, Year</a:t>
            </a:r>
            <a:endParaRPr lang="de-DE" dirty="0"/>
          </a:p>
        </p:txBody>
      </p:sp>
      <p:sp>
        <p:nvSpPr>
          <p:cNvPr id="13" name="Foliennummernplatzhalter 12"/>
          <p:cNvSpPr>
            <a:spLocks noGrp="1"/>
          </p:cNvSpPr>
          <p:nvPr>
            <p:ph type="sldNum" sz="quarter" idx="16"/>
          </p:nvPr>
        </p:nvSpPr>
        <p:spPr/>
        <p:txBody>
          <a:bodyPr/>
          <a:lstStyle/>
          <a:p>
            <a:r>
              <a:rPr lang="de-DE" smtClean="0"/>
              <a:t>| Slide </a:t>
            </a:r>
            <a:fld id="{CF363E95-653D-48D7-8EB0-A81FED805B5F}" type="slidenum">
              <a:rPr lang="de-DE" smtClean="0"/>
              <a:pPr/>
              <a:t>‹#›</a:t>
            </a:fld>
            <a:endParaRPr lang="de-DE" dirty="0"/>
          </a:p>
        </p:txBody>
      </p:sp>
      <p:sp>
        <p:nvSpPr>
          <p:cNvPr id="14" name="Fußzeilenplatzhalter 13"/>
          <p:cNvSpPr>
            <a:spLocks noGrp="1"/>
          </p:cNvSpPr>
          <p:nvPr>
            <p:ph type="ftr" sz="quarter" idx="17"/>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slide three pictures above text">
    <p:spTree>
      <p:nvGrpSpPr>
        <p:cNvPr id="1" name=""/>
        <p:cNvGrpSpPr/>
        <p:nvPr/>
      </p:nvGrpSpPr>
      <p:grpSpPr>
        <a:xfrm>
          <a:off x="0" y="0"/>
          <a:ext cx="0" cy="0"/>
          <a:chOff x="0" y="0"/>
          <a:chExt cx="0" cy="0"/>
        </a:xfrm>
      </p:grpSpPr>
      <p:sp>
        <p:nvSpPr>
          <p:cNvPr id="13" name="Inhaltsplatzhalter 3"/>
          <p:cNvSpPr>
            <a:spLocks noGrp="1"/>
          </p:cNvSpPr>
          <p:nvPr>
            <p:ph sz="half" idx="2"/>
          </p:nvPr>
        </p:nvSpPr>
        <p:spPr>
          <a:xfrm>
            <a:off x="1476375" y="1592262"/>
            <a:ext cx="1976400"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endParaRPr lang="de-DE" dirty="0" smtClean="0"/>
          </a:p>
        </p:txBody>
      </p:sp>
      <p:sp>
        <p:nvSpPr>
          <p:cNvPr id="16" name="Inhaltsplatzhalter 3"/>
          <p:cNvSpPr>
            <a:spLocks noGrp="1"/>
          </p:cNvSpPr>
          <p:nvPr>
            <p:ph sz="half" idx="10"/>
          </p:nvPr>
        </p:nvSpPr>
        <p:spPr>
          <a:xfrm>
            <a:off x="1476376" y="3968750"/>
            <a:ext cx="6191250" cy="2232024"/>
          </a:xfrm>
        </p:spPr>
        <p:txBody>
          <a:bodyPr>
            <a:normAutofit/>
          </a:bodyPr>
          <a:lstStyle>
            <a:lvl1pPr>
              <a:defRPr sz="1800"/>
            </a:lvl1pPr>
            <a:lvl2pPr>
              <a:defRPr sz="1800"/>
            </a:lvl2pPr>
            <a:lvl3pPr>
              <a:defRPr sz="1600"/>
            </a:lvl3pPr>
            <a:lvl4pPr>
              <a:defRPr sz="14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17" name="Inhaltsplatzhalter 3"/>
          <p:cNvSpPr>
            <a:spLocks noGrp="1"/>
          </p:cNvSpPr>
          <p:nvPr>
            <p:ph sz="half" idx="11"/>
          </p:nvPr>
        </p:nvSpPr>
        <p:spPr>
          <a:xfrm>
            <a:off x="3583800" y="1592263"/>
            <a:ext cx="1976400"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endParaRPr lang="de-DE" dirty="0" smtClean="0"/>
          </a:p>
        </p:txBody>
      </p:sp>
      <p:sp>
        <p:nvSpPr>
          <p:cNvPr id="18" name="Inhaltsplatzhalter 3"/>
          <p:cNvSpPr>
            <a:spLocks noGrp="1"/>
          </p:cNvSpPr>
          <p:nvPr>
            <p:ph sz="half" idx="12"/>
          </p:nvPr>
        </p:nvSpPr>
        <p:spPr>
          <a:xfrm>
            <a:off x="5691225" y="1592262"/>
            <a:ext cx="1976400"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endParaRPr lang="de-DE" dirty="0" smtClean="0"/>
          </a:p>
        </p:txBody>
      </p:sp>
      <p:sp>
        <p:nvSpPr>
          <p:cNvPr id="19" name="Inhaltsplatzhalter 3"/>
          <p:cNvSpPr>
            <a:spLocks noGrp="1"/>
          </p:cNvSpPr>
          <p:nvPr>
            <p:ph sz="half" idx="14"/>
          </p:nvPr>
        </p:nvSpPr>
        <p:spPr>
          <a:xfrm>
            <a:off x="215900" y="1592263"/>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dirty="0" smtClean="0"/>
              <a:t>Click to edit Master text styles</a:t>
            </a:r>
          </a:p>
        </p:txBody>
      </p:sp>
      <p:sp>
        <p:nvSpPr>
          <p:cNvPr id="20"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21" name="Untertitel 2"/>
          <p:cNvSpPr>
            <a:spLocks noGrp="1"/>
          </p:cNvSpPr>
          <p:nvPr>
            <p:ph type="subTitle" idx="1"/>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12" name="Datumsplatzhalter 11"/>
          <p:cNvSpPr>
            <a:spLocks noGrp="1"/>
          </p:cNvSpPr>
          <p:nvPr>
            <p:ph type="dt" sz="half" idx="15"/>
          </p:nvPr>
        </p:nvSpPr>
        <p:spPr/>
        <p:txBody>
          <a:bodyPr/>
          <a:lstStyle/>
          <a:p>
            <a:r>
              <a:rPr lang="en-US" smtClean="0"/>
              <a:t>Month DD, Year</a:t>
            </a:r>
            <a:endParaRPr lang="de-DE" dirty="0"/>
          </a:p>
        </p:txBody>
      </p:sp>
      <p:sp>
        <p:nvSpPr>
          <p:cNvPr id="14" name="Foliennummernplatzhalter 13"/>
          <p:cNvSpPr>
            <a:spLocks noGrp="1"/>
          </p:cNvSpPr>
          <p:nvPr>
            <p:ph type="sldNum" sz="quarter" idx="16"/>
          </p:nvPr>
        </p:nvSpPr>
        <p:spPr/>
        <p:txBody>
          <a:bodyPr/>
          <a:lstStyle/>
          <a:p>
            <a:r>
              <a:rPr lang="de-DE" smtClean="0"/>
              <a:t>| Slide </a:t>
            </a:r>
            <a:fld id="{CF363E95-653D-48D7-8EB0-A81FED805B5F}" type="slidenum">
              <a:rPr lang="de-DE" smtClean="0"/>
              <a:pPr/>
              <a:t>‹#›</a:t>
            </a:fld>
            <a:endParaRPr lang="de-DE" dirty="0"/>
          </a:p>
        </p:txBody>
      </p:sp>
      <p:sp>
        <p:nvSpPr>
          <p:cNvPr id="15" name="Fußzeilenplatzhalter 14"/>
          <p:cNvSpPr>
            <a:spLocks noGrp="1"/>
          </p:cNvSpPr>
          <p:nvPr>
            <p:ph type="ftr" sz="quarter" idx="17"/>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slide two textboxes">
    <p:spTree>
      <p:nvGrpSpPr>
        <p:cNvPr id="1" name=""/>
        <p:cNvGrpSpPr/>
        <p:nvPr/>
      </p:nvGrpSpPr>
      <p:grpSpPr>
        <a:xfrm>
          <a:off x="0" y="0"/>
          <a:ext cx="0" cy="0"/>
          <a:chOff x="0" y="0"/>
          <a:chExt cx="0" cy="0"/>
        </a:xfrm>
      </p:grpSpPr>
      <p:sp>
        <p:nvSpPr>
          <p:cNvPr id="10" name="Inhaltsplatzhalter 2"/>
          <p:cNvSpPr>
            <a:spLocks noGrp="1"/>
          </p:cNvSpPr>
          <p:nvPr>
            <p:ph sz="half" idx="1"/>
          </p:nvPr>
        </p:nvSpPr>
        <p:spPr>
          <a:xfrm>
            <a:off x="1476375" y="1592263"/>
            <a:ext cx="3019424" cy="4608512"/>
          </a:xfrm>
        </p:spPr>
        <p:txBody>
          <a:bodyPr vert="horz" lIns="0" tIns="0" rIns="0" bIns="0" rtlCol="0">
            <a:normAutofit/>
          </a:bodyPr>
          <a:lstStyle>
            <a:lvl1pPr marL="179388" indent="-179388" algn="l" defTabSz="914400" rtl="0" eaLnBrk="1" latinLnBrk="0" hangingPunct="1">
              <a:spcBef>
                <a:spcPts val="1100"/>
              </a:spcBef>
              <a:buClr>
                <a:schemeClr val="tx2"/>
              </a:buClr>
              <a:buFont typeface="Wingdings" pitchFamily="2" charset="2"/>
              <a:buChar char="§"/>
              <a:defRPr lang="de-DE" sz="1800" kern="1200" dirty="0" smtClean="0">
                <a:solidFill>
                  <a:schemeClr val="tx1"/>
                </a:solidFill>
                <a:latin typeface="Arial" pitchFamily="34" charset="0"/>
                <a:ea typeface="+mn-ea"/>
                <a:cs typeface="Arial" pitchFamily="34" charset="0"/>
              </a:defRPr>
            </a:lvl1pPr>
            <a:lvl2pPr algn="l" defTabSz="914400" rtl="0" eaLnBrk="1" latinLnBrk="0" hangingPunct="1">
              <a:spcBef>
                <a:spcPts val="1100"/>
              </a:spcBef>
              <a:buClr>
                <a:schemeClr val="tx2"/>
              </a:buClr>
              <a:buFont typeface="Wingdings" pitchFamily="2" charset="2"/>
              <a:buChar char="§"/>
              <a:defRPr lang="de-DE" sz="1800" kern="1200" dirty="0" smtClean="0">
                <a:solidFill>
                  <a:schemeClr val="tx1"/>
                </a:solidFill>
                <a:latin typeface="Arial" pitchFamily="34" charset="0"/>
                <a:ea typeface="+mn-ea"/>
                <a:cs typeface="Arial" pitchFamily="34" charset="0"/>
              </a:defRPr>
            </a:lvl2pPr>
            <a:lvl3pPr algn="l" defTabSz="914400" rtl="0" eaLnBrk="1" latinLnBrk="0" hangingPunct="1">
              <a:spcBef>
                <a:spcPts val="1100"/>
              </a:spcBef>
              <a:buClr>
                <a:schemeClr val="tx2"/>
              </a:buClr>
              <a:buFont typeface="Wingdings" pitchFamily="2" charset="2"/>
              <a:buChar char="§"/>
              <a:defRPr lang="de-DE" sz="1600" kern="1200" dirty="0" smtClean="0">
                <a:solidFill>
                  <a:schemeClr val="tx1"/>
                </a:solidFill>
                <a:latin typeface="Arial" pitchFamily="34" charset="0"/>
                <a:ea typeface="+mn-ea"/>
                <a:cs typeface="Arial" pitchFamily="34" charset="0"/>
              </a:defRPr>
            </a:lvl3pPr>
            <a:lvl4pPr algn="l" defTabSz="914400" rtl="0" eaLnBrk="1" latinLnBrk="0" hangingPunct="1">
              <a:spcBef>
                <a:spcPts val="1100"/>
              </a:spcBef>
              <a:buClr>
                <a:schemeClr val="tx2"/>
              </a:buClr>
              <a:buFont typeface="Wingdings" pitchFamily="2" charset="2"/>
              <a:buChar char="§"/>
              <a:defRPr lang="de-DE" sz="14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Clr>
                <a:schemeClr val="accent1"/>
              </a:buClr>
              <a:buFont typeface="Wingdings" pitchFamily="2" charset="2"/>
              <a:buNone/>
              <a:defRPr lang="de-DE" sz="1800" b="1"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0" marR="0" lvl="4" indent="0" algn="l" defTabSz="914400" rtl="0" eaLnBrk="1" fontAlgn="auto" latinLnBrk="0" hangingPunct="1">
              <a:lnSpc>
                <a:spcPct val="100000"/>
              </a:lnSpc>
              <a:spcBef>
                <a:spcPts val="1100"/>
              </a:spcBef>
              <a:spcAft>
                <a:spcPts val="0"/>
              </a:spcAft>
              <a:buClr>
                <a:schemeClr val="accent1"/>
              </a:buClr>
              <a:buSzPct val="70000"/>
              <a:buFontTx/>
              <a:buNone/>
              <a:tabLst/>
            </a:pPr>
            <a:r>
              <a:rPr lang="en-US" dirty="0" smtClean="0"/>
              <a:t>Fifth level</a:t>
            </a:r>
            <a:endParaRPr lang="de-DE" dirty="0"/>
          </a:p>
        </p:txBody>
      </p:sp>
      <p:sp>
        <p:nvSpPr>
          <p:cNvPr id="12" name="Inhaltsplatzhalter 3"/>
          <p:cNvSpPr>
            <a:spLocks noGrp="1"/>
          </p:cNvSpPr>
          <p:nvPr>
            <p:ph sz="half" idx="2"/>
          </p:nvPr>
        </p:nvSpPr>
        <p:spPr>
          <a:xfrm>
            <a:off x="4643438" y="1592263"/>
            <a:ext cx="3024187" cy="4608511"/>
          </a:xfrm>
        </p:spPr>
        <p:txBody>
          <a:bodyPr vert="horz" lIns="0" tIns="0" rIns="0" bIns="0" rtlCol="0">
            <a:normAutofit/>
          </a:bodyPr>
          <a:lstStyle>
            <a:lvl1pPr marL="179388" indent="-179388" algn="l" defTabSz="914400" rtl="0" eaLnBrk="1" latinLnBrk="0" hangingPunct="1">
              <a:spcBef>
                <a:spcPts val="1100"/>
              </a:spcBef>
              <a:buClr>
                <a:schemeClr val="tx2"/>
              </a:buClr>
              <a:buFont typeface="Wingdings" pitchFamily="2" charset="2"/>
              <a:buChar char="§"/>
              <a:defRPr lang="de-DE" sz="1800" kern="1200" smtClean="0">
                <a:solidFill>
                  <a:schemeClr val="tx1"/>
                </a:solidFill>
                <a:latin typeface="Arial" pitchFamily="34" charset="0"/>
                <a:ea typeface="+mn-ea"/>
                <a:cs typeface="Arial" pitchFamily="34" charset="0"/>
              </a:defRPr>
            </a:lvl1pPr>
            <a:lvl2pPr algn="l" defTabSz="914400" rtl="0" eaLnBrk="1" latinLnBrk="0" hangingPunct="1">
              <a:spcBef>
                <a:spcPts val="1100"/>
              </a:spcBef>
              <a:buClr>
                <a:schemeClr val="tx2"/>
              </a:buClr>
              <a:buFont typeface="Wingdings" pitchFamily="2" charset="2"/>
              <a:buChar char="§"/>
              <a:defRPr lang="de-DE" sz="1800" kern="1200" smtClean="0">
                <a:solidFill>
                  <a:schemeClr val="tx1"/>
                </a:solidFill>
                <a:latin typeface="Arial" pitchFamily="34" charset="0"/>
                <a:ea typeface="+mn-ea"/>
                <a:cs typeface="Arial" pitchFamily="34" charset="0"/>
              </a:defRPr>
            </a:lvl2pPr>
            <a:lvl3pPr algn="l" defTabSz="914400" rtl="0" eaLnBrk="1" latinLnBrk="0" hangingPunct="1">
              <a:spcBef>
                <a:spcPts val="1100"/>
              </a:spcBef>
              <a:buClr>
                <a:schemeClr val="tx2"/>
              </a:buClr>
              <a:buFont typeface="Wingdings" pitchFamily="2" charset="2"/>
              <a:buChar char="§"/>
              <a:defRPr lang="de-DE" sz="1600" kern="1200" smtClean="0">
                <a:solidFill>
                  <a:schemeClr val="tx1"/>
                </a:solidFill>
                <a:latin typeface="Arial" pitchFamily="34" charset="0"/>
                <a:ea typeface="+mn-ea"/>
                <a:cs typeface="Arial" pitchFamily="34" charset="0"/>
              </a:defRPr>
            </a:lvl3pPr>
            <a:lvl4pPr algn="l" defTabSz="914400" rtl="0" eaLnBrk="1" latinLnBrk="0" hangingPunct="1">
              <a:spcBef>
                <a:spcPts val="1100"/>
              </a:spcBef>
              <a:buClr>
                <a:schemeClr val="tx2"/>
              </a:buClr>
              <a:buFont typeface="Wingdings" pitchFamily="2" charset="2"/>
              <a:buChar char="§"/>
              <a:defRPr lang="de-DE" sz="1400" kern="1200" smtClean="0">
                <a:solidFill>
                  <a:schemeClr val="tx1"/>
                </a:solidFill>
                <a:latin typeface="Arial" pitchFamily="34" charset="0"/>
                <a:ea typeface="+mn-ea"/>
                <a:cs typeface="Arial" pitchFamily="34" charset="0"/>
              </a:defRPr>
            </a:lvl4pPr>
            <a:lvl5pPr algn="l" defTabSz="914400" rtl="0" eaLnBrk="1" latinLnBrk="0" hangingPunct="1">
              <a:spcBef>
                <a:spcPct val="20000"/>
              </a:spcBef>
              <a:buClr>
                <a:schemeClr val="accent1"/>
              </a:buClr>
              <a:buFont typeface="Wingdings" pitchFamily="2" charset="2"/>
              <a:buNone/>
              <a:defRPr lang="de-DE" sz="1800" b="1"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0" marR="0" lvl="4" indent="0" algn="l" defTabSz="914400" rtl="0" eaLnBrk="1" fontAlgn="auto" latinLnBrk="0" hangingPunct="1">
              <a:lnSpc>
                <a:spcPct val="100000"/>
              </a:lnSpc>
              <a:spcBef>
                <a:spcPts val="1100"/>
              </a:spcBef>
              <a:spcAft>
                <a:spcPts val="0"/>
              </a:spcAft>
              <a:buClr>
                <a:schemeClr val="accent1"/>
              </a:buClr>
              <a:buSzPct val="70000"/>
              <a:buFontTx/>
              <a:buNone/>
              <a:tabLst/>
            </a:pPr>
            <a:r>
              <a:rPr lang="en-US" dirty="0" smtClean="0"/>
              <a:t>Fifth level</a:t>
            </a:r>
            <a:endParaRPr lang="de-DE" dirty="0"/>
          </a:p>
        </p:txBody>
      </p:sp>
      <p:sp>
        <p:nvSpPr>
          <p:cNvPr id="13" name="Inhaltsplatzhalter 3"/>
          <p:cNvSpPr>
            <a:spLocks noGrp="1"/>
          </p:cNvSpPr>
          <p:nvPr>
            <p:ph sz="half" idx="14"/>
          </p:nvPr>
        </p:nvSpPr>
        <p:spPr>
          <a:xfrm>
            <a:off x="215900" y="1592263"/>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dirty="0" smtClean="0"/>
              <a:t>Click to edit Master text styles</a:t>
            </a:r>
          </a:p>
        </p:txBody>
      </p:sp>
      <p:sp>
        <p:nvSpPr>
          <p:cNvPr id="14"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15" name="Untertitel 2"/>
          <p:cNvSpPr>
            <a:spLocks noGrp="1"/>
          </p:cNvSpPr>
          <p:nvPr>
            <p:ph type="subTitle" idx="15"/>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11" name="Datumsplatzhalter 10"/>
          <p:cNvSpPr>
            <a:spLocks noGrp="1"/>
          </p:cNvSpPr>
          <p:nvPr>
            <p:ph type="dt" sz="half" idx="16"/>
          </p:nvPr>
        </p:nvSpPr>
        <p:spPr/>
        <p:txBody>
          <a:bodyPr/>
          <a:lstStyle/>
          <a:p>
            <a:r>
              <a:rPr lang="en-US" smtClean="0"/>
              <a:t>Month DD, Year</a:t>
            </a:r>
            <a:endParaRPr lang="de-DE" dirty="0"/>
          </a:p>
        </p:txBody>
      </p:sp>
      <p:sp>
        <p:nvSpPr>
          <p:cNvPr id="16" name="Foliennummernplatzhalter 15"/>
          <p:cNvSpPr>
            <a:spLocks noGrp="1"/>
          </p:cNvSpPr>
          <p:nvPr>
            <p:ph type="sldNum" sz="quarter" idx="17"/>
          </p:nvPr>
        </p:nvSpPr>
        <p:spPr/>
        <p:txBody>
          <a:bodyPr/>
          <a:lstStyle/>
          <a:p>
            <a:r>
              <a:rPr lang="de-DE" smtClean="0"/>
              <a:t>| Slide </a:t>
            </a:r>
            <a:fld id="{CF363E95-653D-48D7-8EB0-A81FED805B5F}" type="slidenum">
              <a:rPr lang="de-DE" smtClean="0"/>
              <a:pPr/>
              <a:t>‹#›</a:t>
            </a:fld>
            <a:endParaRPr lang="de-DE" dirty="0"/>
          </a:p>
        </p:txBody>
      </p:sp>
      <p:sp>
        <p:nvSpPr>
          <p:cNvPr id="17" name="Fußzeilenplatzhalter 16"/>
          <p:cNvSpPr>
            <a:spLocks noGrp="1"/>
          </p:cNvSpPr>
          <p:nvPr>
            <p:ph type="ftr" sz="quarter" idx="18"/>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out picture">
    <p:spTree>
      <p:nvGrpSpPr>
        <p:cNvPr id="1" name=""/>
        <p:cNvGrpSpPr/>
        <p:nvPr/>
      </p:nvGrpSpPr>
      <p:grpSpPr>
        <a:xfrm>
          <a:off x="0" y="0"/>
          <a:ext cx="0" cy="0"/>
          <a:chOff x="0" y="0"/>
          <a:chExt cx="0" cy="0"/>
        </a:xfrm>
      </p:grpSpPr>
      <p:sp>
        <p:nvSpPr>
          <p:cNvPr id="8" name="Rechteck 7"/>
          <p:cNvSpPr/>
          <p:nvPr userDrawn="1"/>
        </p:nvSpPr>
        <p:spPr>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099" name="Picture 3" descr="ABB2logo RGB"/>
          <p:cNvPicPr>
            <a:picLocks noChangeAspect="1" noChangeArrowheads="1"/>
          </p:cNvPicPr>
          <p:nvPr userDrawn="1"/>
        </p:nvPicPr>
        <p:blipFill>
          <a:blip r:embed="rId2"/>
          <a:srcRect/>
          <a:stretch>
            <a:fillRect/>
          </a:stretch>
        </p:blipFill>
        <p:spPr bwMode="auto">
          <a:xfrm>
            <a:off x="7121525" y="6392863"/>
            <a:ext cx="1795463" cy="252412"/>
          </a:xfrm>
          <a:prstGeom prst="rect">
            <a:avLst/>
          </a:prstGeom>
          <a:noFill/>
          <a:ln w="9525">
            <a:noFill/>
            <a:miter lim="800000"/>
            <a:headEnd/>
            <a:tailEnd/>
          </a:ln>
        </p:spPr>
      </p:pic>
      <p:sp>
        <p:nvSpPr>
          <p:cNvPr id="6" name="Titel 1"/>
          <p:cNvSpPr>
            <a:spLocks noGrp="1"/>
          </p:cNvSpPr>
          <p:nvPr>
            <p:ph type="ctrTitle"/>
          </p:nvPr>
        </p:nvSpPr>
        <p:spPr>
          <a:xfrm>
            <a:off x="215900" y="225425"/>
            <a:ext cx="8712200" cy="3970348"/>
          </a:xfrm>
        </p:spPr>
        <p:txBody>
          <a:bodyPr lIns="144000" tIns="144000" rIns="0" bIns="0" anchor="t">
            <a:normAutofit/>
          </a:bodyPr>
          <a:lstStyle>
            <a:lvl1pPr algn="l">
              <a:defRPr sz="5400">
                <a:solidFill>
                  <a:schemeClr val="accent2"/>
                </a:solidFill>
                <a:latin typeface="Arial" pitchFamily="34" charset="0"/>
                <a:cs typeface="Arial" pitchFamily="34" charset="0"/>
              </a:defRPr>
            </a:lvl1pPr>
          </a:lstStyle>
          <a:p>
            <a:r>
              <a:rPr lang="en-US" smtClean="0"/>
              <a:t>Click to edit Master title style</a:t>
            </a:r>
            <a:endParaRPr lang="de-DE" dirty="0"/>
          </a:p>
        </p:txBody>
      </p:sp>
      <p:sp>
        <p:nvSpPr>
          <p:cNvPr id="7" name="Text Placeholder 12"/>
          <p:cNvSpPr>
            <a:spLocks noGrp="1"/>
          </p:cNvSpPr>
          <p:nvPr>
            <p:ph type="body" sz="quarter" idx="10"/>
          </p:nvPr>
        </p:nvSpPr>
        <p:spPr>
          <a:xfrm>
            <a:off x="215900" y="5254650"/>
            <a:ext cx="8712200" cy="203175"/>
          </a:xfrm>
        </p:spPr>
        <p:txBody>
          <a:bodyPr vert="horz" lIns="144000" tIns="0" rIns="0" bIns="0" rtlCol="0" anchor="t">
            <a:normAutofit/>
          </a:bodyPr>
          <a:lstStyle>
            <a:lvl1pPr marL="0" indent="0" algn="l" defTabSz="914400" rtl="0" eaLnBrk="1" latinLnBrk="0" hangingPunct="1">
              <a:spcBef>
                <a:spcPct val="0"/>
              </a:spcBef>
              <a:buClr>
                <a:schemeClr val="tx2"/>
              </a:buClr>
              <a:buSzPct val="70000"/>
              <a:buFont typeface="Wingdings" pitchFamily="2" charset="2"/>
              <a:buNone/>
              <a:defRPr lang="de-DE" sz="1200" b="1" kern="1200" dirty="0">
                <a:solidFill>
                  <a:schemeClr val="bg1"/>
                </a:solidFill>
                <a:latin typeface="Arial" pitchFamily="34" charset="0"/>
                <a:ea typeface="+mj-ea"/>
                <a:cs typeface="Arial"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slide two pictures besides text">
    <p:spTree>
      <p:nvGrpSpPr>
        <p:cNvPr id="1" name=""/>
        <p:cNvGrpSpPr/>
        <p:nvPr/>
      </p:nvGrpSpPr>
      <p:grpSpPr>
        <a:xfrm>
          <a:off x="0" y="0"/>
          <a:ext cx="0" cy="0"/>
          <a:chOff x="0" y="0"/>
          <a:chExt cx="0" cy="0"/>
        </a:xfrm>
      </p:grpSpPr>
      <p:sp>
        <p:nvSpPr>
          <p:cNvPr id="12" name="Inhaltsplatzhalter 2"/>
          <p:cNvSpPr>
            <a:spLocks noGrp="1"/>
          </p:cNvSpPr>
          <p:nvPr>
            <p:ph idx="1"/>
          </p:nvPr>
        </p:nvSpPr>
        <p:spPr>
          <a:xfrm>
            <a:off x="1476374" y="1592263"/>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4" name="Inhaltsplatzhalter 2"/>
          <p:cNvSpPr>
            <a:spLocks noGrp="1"/>
          </p:cNvSpPr>
          <p:nvPr>
            <p:ph idx="11"/>
          </p:nvPr>
        </p:nvSpPr>
        <p:spPr>
          <a:xfrm>
            <a:off x="1476374" y="3968750"/>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5" name="Inhaltsplatzhalter 3"/>
          <p:cNvSpPr>
            <a:spLocks noGrp="1"/>
          </p:cNvSpPr>
          <p:nvPr>
            <p:ph sz="half" idx="2"/>
          </p:nvPr>
        </p:nvSpPr>
        <p:spPr>
          <a:xfrm>
            <a:off x="4646612" y="1592263"/>
            <a:ext cx="3021013" cy="4608512"/>
          </a:xfrm>
        </p:spPr>
        <p:txBody>
          <a:bodyPr>
            <a:normAutofit/>
          </a:bodyPr>
          <a:lstStyle>
            <a:lvl1pPr>
              <a:defRPr sz="1800"/>
            </a:lvl1pPr>
            <a:lvl2pPr>
              <a:defRPr sz="1800"/>
            </a:lvl2pPr>
            <a:lvl3pPr>
              <a:defRPr sz="1600"/>
            </a:lvl3pPr>
            <a:lvl4pPr>
              <a:defRPr sz="14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16" name="Inhaltsplatzhalter 3"/>
          <p:cNvSpPr>
            <a:spLocks noGrp="1"/>
          </p:cNvSpPr>
          <p:nvPr>
            <p:ph sz="half" idx="14"/>
          </p:nvPr>
        </p:nvSpPr>
        <p:spPr>
          <a:xfrm>
            <a:off x="215900" y="1592263"/>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dirty="0" smtClean="0"/>
              <a:t>Click to edit Master text styles</a:t>
            </a:r>
          </a:p>
        </p:txBody>
      </p:sp>
      <p:sp>
        <p:nvSpPr>
          <p:cNvPr id="17"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18" name="Untertitel 2"/>
          <p:cNvSpPr>
            <a:spLocks noGrp="1"/>
          </p:cNvSpPr>
          <p:nvPr>
            <p:ph type="subTitle" idx="15"/>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11" name="Datumsplatzhalter 10"/>
          <p:cNvSpPr>
            <a:spLocks noGrp="1"/>
          </p:cNvSpPr>
          <p:nvPr>
            <p:ph type="dt" sz="half" idx="16"/>
          </p:nvPr>
        </p:nvSpPr>
        <p:spPr/>
        <p:txBody>
          <a:bodyPr/>
          <a:lstStyle/>
          <a:p>
            <a:r>
              <a:rPr lang="en-US" smtClean="0"/>
              <a:t>Month DD, Year</a:t>
            </a:r>
            <a:endParaRPr lang="de-DE" dirty="0"/>
          </a:p>
        </p:txBody>
      </p:sp>
      <p:sp>
        <p:nvSpPr>
          <p:cNvPr id="13" name="Foliennummernplatzhalter 12"/>
          <p:cNvSpPr>
            <a:spLocks noGrp="1"/>
          </p:cNvSpPr>
          <p:nvPr>
            <p:ph type="sldNum" sz="quarter" idx="17"/>
          </p:nvPr>
        </p:nvSpPr>
        <p:spPr/>
        <p:txBody>
          <a:bodyPr/>
          <a:lstStyle/>
          <a:p>
            <a:r>
              <a:rPr lang="de-DE" smtClean="0"/>
              <a:t>| Slide </a:t>
            </a:r>
            <a:fld id="{CF363E95-653D-48D7-8EB0-A81FED805B5F}" type="slidenum">
              <a:rPr lang="de-DE" smtClean="0"/>
              <a:pPr/>
              <a:t>‹#›</a:t>
            </a:fld>
            <a:endParaRPr lang="de-DE" dirty="0"/>
          </a:p>
        </p:txBody>
      </p:sp>
      <p:sp>
        <p:nvSpPr>
          <p:cNvPr id="19" name="Fußzeilenplatzhalter 18"/>
          <p:cNvSpPr>
            <a:spLocks noGrp="1"/>
          </p:cNvSpPr>
          <p:nvPr>
            <p:ph type="ftr" sz="quarter" idx="18"/>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slide four pictures">
    <p:spTree>
      <p:nvGrpSpPr>
        <p:cNvPr id="1" name=""/>
        <p:cNvGrpSpPr/>
        <p:nvPr/>
      </p:nvGrpSpPr>
      <p:grpSpPr>
        <a:xfrm>
          <a:off x="0" y="0"/>
          <a:ext cx="0" cy="0"/>
          <a:chOff x="0" y="0"/>
          <a:chExt cx="0" cy="0"/>
        </a:xfrm>
      </p:grpSpPr>
      <p:sp>
        <p:nvSpPr>
          <p:cNvPr id="13" name="Inhaltsplatzhalter 2"/>
          <p:cNvSpPr>
            <a:spLocks noGrp="1"/>
          </p:cNvSpPr>
          <p:nvPr>
            <p:ph idx="1"/>
          </p:nvPr>
        </p:nvSpPr>
        <p:spPr>
          <a:xfrm>
            <a:off x="1476374" y="1592263"/>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6" name="Inhaltsplatzhalter 2"/>
          <p:cNvSpPr>
            <a:spLocks noGrp="1"/>
          </p:cNvSpPr>
          <p:nvPr>
            <p:ph idx="11"/>
          </p:nvPr>
        </p:nvSpPr>
        <p:spPr>
          <a:xfrm>
            <a:off x="1476374" y="3968750"/>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7" name="Inhaltsplatzhalter 2"/>
          <p:cNvSpPr>
            <a:spLocks noGrp="1"/>
          </p:cNvSpPr>
          <p:nvPr>
            <p:ph idx="12"/>
          </p:nvPr>
        </p:nvSpPr>
        <p:spPr>
          <a:xfrm>
            <a:off x="4643436" y="1592263"/>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8" name="Inhaltsplatzhalter 2"/>
          <p:cNvSpPr>
            <a:spLocks noGrp="1"/>
          </p:cNvSpPr>
          <p:nvPr>
            <p:ph idx="13"/>
          </p:nvPr>
        </p:nvSpPr>
        <p:spPr>
          <a:xfrm>
            <a:off x="4643436" y="3968750"/>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9" name="Inhaltsplatzhalter 3"/>
          <p:cNvSpPr>
            <a:spLocks noGrp="1"/>
          </p:cNvSpPr>
          <p:nvPr>
            <p:ph sz="half" idx="14"/>
          </p:nvPr>
        </p:nvSpPr>
        <p:spPr>
          <a:xfrm>
            <a:off x="215900" y="1592263"/>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dirty="0" smtClean="0"/>
              <a:t>Click to edit Master text styles</a:t>
            </a:r>
          </a:p>
        </p:txBody>
      </p:sp>
      <p:sp>
        <p:nvSpPr>
          <p:cNvPr id="20"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21" name="Untertitel 2"/>
          <p:cNvSpPr>
            <a:spLocks noGrp="1"/>
          </p:cNvSpPr>
          <p:nvPr>
            <p:ph type="subTitle" idx="15"/>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12" name="Datumsplatzhalter 11"/>
          <p:cNvSpPr>
            <a:spLocks noGrp="1"/>
          </p:cNvSpPr>
          <p:nvPr>
            <p:ph type="dt" sz="half" idx="16"/>
          </p:nvPr>
        </p:nvSpPr>
        <p:spPr/>
        <p:txBody>
          <a:bodyPr/>
          <a:lstStyle/>
          <a:p>
            <a:r>
              <a:rPr lang="en-US" smtClean="0"/>
              <a:t>Month DD, Year</a:t>
            </a:r>
            <a:endParaRPr lang="de-DE" dirty="0"/>
          </a:p>
        </p:txBody>
      </p:sp>
      <p:sp>
        <p:nvSpPr>
          <p:cNvPr id="14" name="Foliennummernplatzhalter 13"/>
          <p:cNvSpPr>
            <a:spLocks noGrp="1"/>
          </p:cNvSpPr>
          <p:nvPr>
            <p:ph type="sldNum" sz="quarter" idx="17"/>
          </p:nvPr>
        </p:nvSpPr>
        <p:spPr/>
        <p:txBody>
          <a:bodyPr/>
          <a:lstStyle/>
          <a:p>
            <a:r>
              <a:rPr lang="de-DE" smtClean="0"/>
              <a:t>| Slide </a:t>
            </a:r>
            <a:fld id="{CF363E95-653D-48D7-8EB0-A81FED805B5F}" type="slidenum">
              <a:rPr lang="de-DE" smtClean="0"/>
              <a:pPr/>
              <a:t>‹#›</a:t>
            </a:fld>
            <a:endParaRPr lang="de-DE" dirty="0"/>
          </a:p>
        </p:txBody>
      </p:sp>
      <p:sp>
        <p:nvSpPr>
          <p:cNvPr id="15" name="Fußzeilenplatzhalter 14"/>
          <p:cNvSpPr>
            <a:spLocks noGrp="1"/>
          </p:cNvSpPr>
          <p:nvPr>
            <p:ph type="ftr" sz="quarter" idx="18"/>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slide one picture">
    <p:spTree>
      <p:nvGrpSpPr>
        <p:cNvPr id="1" name=""/>
        <p:cNvGrpSpPr/>
        <p:nvPr/>
      </p:nvGrpSpPr>
      <p:grpSpPr>
        <a:xfrm>
          <a:off x="0" y="0"/>
          <a:ext cx="0" cy="0"/>
          <a:chOff x="0" y="0"/>
          <a:chExt cx="0" cy="0"/>
        </a:xfrm>
      </p:grpSpPr>
      <p:sp>
        <p:nvSpPr>
          <p:cNvPr id="8" name="Inhaltsplatzhalter 2"/>
          <p:cNvSpPr>
            <a:spLocks noGrp="1"/>
          </p:cNvSpPr>
          <p:nvPr>
            <p:ph idx="1"/>
          </p:nvPr>
        </p:nvSpPr>
        <p:spPr>
          <a:xfrm>
            <a:off x="215900" y="1592263"/>
            <a:ext cx="8712200" cy="4608512"/>
          </a:xfrm>
        </p:spPr>
        <p:txBody>
          <a:bodyPr/>
          <a:lstStyle>
            <a:lvl1pPr>
              <a:buClr>
                <a:schemeClr val="tx2"/>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1"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12" name="Untertitel 2"/>
          <p:cNvSpPr>
            <a:spLocks noGrp="1"/>
          </p:cNvSpPr>
          <p:nvPr>
            <p:ph type="subTitle" idx="10"/>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9" name="Datumsplatzhalter 8"/>
          <p:cNvSpPr>
            <a:spLocks noGrp="1"/>
          </p:cNvSpPr>
          <p:nvPr>
            <p:ph type="dt" sz="half" idx="11"/>
          </p:nvPr>
        </p:nvSpPr>
        <p:spPr/>
        <p:txBody>
          <a:bodyPr/>
          <a:lstStyle/>
          <a:p>
            <a:r>
              <a:rPr lang="en-US" smtClean="0"/>
              <a:t>Month DD, Year</a:t>
            </a:r>
            <a:endParaRPr lang="de-DE" dirty="0"/>
          </a:p>
        </p:txBody>
      </p:sp>
      <p:sp>
        <p:nvSpPr>
          <p:cNvPr id="10" name="Foliennummernplatzhalter 9"/>
          <p:cNvSpPr>
            <a:spLocks noGrp="1"/>
          </p:cNvSpPr>
          <p:nvPr>
            <p:ph type="sldNum" sz="quarter" idx="12"/>
          </p:nvPr>
        </p:nvSpPr>
        <p:spPr/>
        <p:txBody>
          <a:bodyPr/>
          <a:lstStyle/>
          <a:p>
            <a:r>
              <a:rPr lang="de-DE" smtClean="0"/>
              <a:t>| Slide </a:t>
            </a:r>
            <a:fld id="{CF363E95-653D-48D7-8EB0-A81FED805B5F}" type="slidenum">
              <a:rPr lang="de-DE" smtClean="0"/>
              <a:pPr/>
              <a:t>‹#›</a:t>
            </a:fld>
            <a:endParaRPr lang="de-DE" dirty="0"/>
          </a:p>
        </p:txBody>
      </p:sp>
      <p:sp>
        <p:nvSpPr>
          <p:cNvPr id="13" name="Fußzeilenplatzhalter 12"/>
          <p:cNvSpPr>
            <a:spLocks noGrp="1"/>
          </p:cNvSpPr>
          <p:nvPr>
            <p:ph type="ftr" sz="quarter" idx="13"/>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slide two pictures">
    <p:spTree>
      <p:nvGrpSpPr>
        <p:cNvPr id="1" name=""/>
        <p:cNvGrpSpPr/>
        <p:nvPr/>
      </p:nvGrpSpPr>
      <p:grpSpPr>
        <a:xfrm>
          <a:off x="0" y="0"/>
          <a:ext cx="0" cy="0"/>
          <a:chOff x="0" y="0"/>
          <a:chExt cx="0" cy="0"/>
        </a:xfrm>
      </p:grpSpPr>
      <p:sp>
        <p:nvSpPr>
          <p:cNvPr id="10" name="Inhaltsplatzhalter 2"/>
          <p:cNvSpPr>
            <a:spLocks noGrp="1"/>
          </p:cNvSpPr>
          <p:nvPr>
            <p:ph idx="1"/>
          </p:nvPr>
        </p:nvSpPr>
        <p:spPr>
          <a:xfrm>
            <a:off x="215900" y="1592263"/>
            <a:ext cx="4284663" cy="4608512"/>
          </a:xfrm>
        </p:spPr>
        <p:txBody>
          <a:bodyPr/>
          <a:lstStyle>
            <a:lvl1pPr>
              <a:buClr>
                <a:schemeClr val="tx2"/>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3" name="Inhaltsplatzhalter 2"/>
          <p:cNvSpPr>
            <a:spLocks noGrp="1"/>
          </p:cNvSpPr>
          <p:nvPr>
            <p:ph idx="12"/>
          </p:nvPr>
        </p:nvSpPr>
        <p:spPr>
          <a:xfrm>
            <a:off x="4643439" y="1592263"/>
            <a:ext cx="4284662" cy="4608512"/>
          </a:xfrm>
        </p:spPr>
        <p:txBody>
          <a:bodyPr/>
          <a:lstStyle>
            <a:lvl1pPr>
              <a:buClr>
                <a:schemeClr val="tx2"/>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4"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15" name="Untertitel 2"/>
          <p:cNvSpPr>
            <a:spLocks noGrp="1"/>
          </p:cNvSpPr>
          <p:nvPr>
            <p:ph type="subTitle" idx="13"/>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9" name="Datumsplatzhalter 8"/>
          <p:cNvSpPr>
            <a:spLocks noGrp="1"/>
          </p:cNvSpPr>
          <p:nvPr>
            <p:ph type="dt" sz="half" idx="14"/>
          </p:nvPr>
        </p:nvSpPr>
        <p:spPr/>
        <p:txBody>
          <a:bodyPr/>
          <a:lstStyle/>
          <a:p>
            <a:r>
              <a:rPr lang="en-US" smtClean="0"/>
              <a:t>Month DD, Year</a:t>
            </a:r>
            <a:endParaRPr lang="de-DE" dirty="0"/>
          </a:p>
        </p:txBody>
      </p:sp>
      <p:sp>
        <p:nvSpPr>
          <p:cNvPr id="11" name="Foliennummernplatzhalter 10"/>
          <p:cNvSpPr>
            <a:spLocks noGrp="1"/>
          </p:cNvSpPr>
          <p:nvPr>
            <p:ph type="sldNum" sz="quarter" idx="15"/>
          </p:nvPr>
        </p:nvSpPr>
        <p:spPr/>
        <p:txBody>
          <a:bodyPr/>
          <a:lstStyle/>
          <a:p>
            <a:r>
              <a:rPr lang="de-DE" smtClean="0"/>
              <a:t>| Slide </a:t>
            </a:r>
            <a:fld id="{CF363E95-653D-48D7-8EB0-A81FED805B5F}" type="slidenum">
              <a:rPr lang="de-DE" smtClean="0"/>
              <a:pPr/>
              <a:t>‹#›</a:t>
            </a:fld>
            <a:endParaRPr lang="de-DE" dirty="0"/>
          </a:p>
        </p:txBody>
      </p:sp>
      <p:sp>
        <p:nvSpPr>
          <p:cNvPr id="12" name="Fußzeilenplatzhalter 11"/>
          <p:cNvSpPr>
            <a:spLocks noGrp="1"/>
          </p:cNvSpPr>
          <p:nvPr>
            <p:ph type="ftr" sz="quarter" idx="16"/>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slide bar graph">
    <p:spTree>
      <p:nvGrpSpPr>
        <p:cNvPr id="1" name=""/>
        <p:cNvGrpSpPr/>
        <p:nvPr/>
      </p:nvGrpSpPr>
      <p:grpSpPr>
        <a:xfrm>
          <a:off x="0" y="0"/>
          <a:ext cx="0" cy="0"/>
          <a:chOff x="0" y="0"/>
          <a:chExt cx="0" cy="0"/>
        </a:xfrm>
      </p:grpSpPr>
      <p:sp>
        <p:nvSpPr>
          <p:cNvPr id="12" name="Inhaltsplatzhalter 12"/>
          <p:cNvSpPr>
            <a:spLocks noGrp="1"/>
          </p:cNvSpPr>
          <p:nvPr>
            <p:ph sz="quarter" idx="15"/>
          </p:nvPr>
        </p:nvSpPr>
        <p:spPr>
          <a:xfrm>
            <a:off x="1476375" y="2162175"/>
            <a:ext cx="7451725" cy="4038600"/>
          </a:xfrm>
        </p:spPr>
        <p:txBody>
          <a:bodyPr/>
          <a:lstStyle>
            <a:lvl1pPr>
              <a:buNone/>
              <a:defRPr/>
            </a:lvl1pPr>
          </a:lstStyle>
          <a:p>
            <a:pPr lvl="0"/>
            <a:endParaRPr lang="de-DE" dirty="0"/>
          </a:p>
        </p:txBody>
      </p:sp>
      <p:sp>
        <p:nvSpPr>
          <p:cNvPr id="14" name="Textplatzhalter 7"/>
          <p:cNvSpPr>
            <a:spLocks noGrp="1"/>
          </p:cNvSpPr>
          <p:nvPr>
            <p:ph type="body" sz="quarter" idx="12"/>
          </p:nvPr>
        </p:nvSpPr>
        <p:spPr>
          <a:xfrm>
            <a:off x="1476375" y="1581149"/>
            <a:ext cx="7451725" cy="581025"/>
          </a:xfrm>
        </p:spPr>
        <p:txBody>
          <a:bodyPr>
            <a:normAutofit/>
          </a:bodyPr>
          <a:lstStyle>
            <a:lvl1pPr marL="179388" marR="0" indent="-179388" algn="l" defTabSz="914400" rtl="0" eaLnBrk="1" fontAlgn="auto" latinLnBrk="0" hangingPunct="1">
              <a:lnSpc>
                <a:spcPct val="100000"/>
              </a:lnSpc>
              <a:spcBef>
                <a:spcPts val="0"/>
              </a:spcBef>
              <a:spcAft>
                <a:spcPts val="0"/>
              </a:spcAft>
              <a:buClr>
                <a:schemeClr val="accent1"/>
              </a:buClr>
              <a:buSzTx/>
              <a:buFont typeface="Wingdings" pitchFamily="2" charset="2"/>
              <a:buNone/>
              <a:tabLst/>
              <a:defRPr sz="1400" b="1"/>
            </a:lvl1pPr>
          </a:lstStyle>
          <a:p>
            <a:pPr lvl="0"/>
            <a:endParaRPr lang="de-DE" dirty="0"/>
          </a:p>
        </p:txBody>
      </p:sp>
      <p:sp>
        <p:nvSpPr>
          <p:cNvPr id="15" name="Inhaltsplatzhalter 10"/>
          <p:cNvSpPr>
            <a:spLocks noGrp="1"/>
          </p:cNvSpPr>
          <p:nvPr>
            <p:ph sz="quarter" idx="13"/>
          </p:nvPr>
        </p:nvSpPr>
        <p:spPr>
          <a:xfrm>
            <a:off x="215900" y="1592263"/>
            <a:ext cx="1116013" cy="4608512"/>
          </a:xfrm>
        </p:spPr>
        <p:txBody>
          <a:bodyPr vert="horz" lIns="0" tIns="36000" rIns="0" bIns="0" numCol="1" spcCol="396000" rtlCol="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lang="de-DE" sz="900" kern="1200">
                <a:solidFill>
                  <a:schemeClr val="tx1"/>
                </a:solidFill>
                <a:latin typeface="Arial"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dirty="0" smtClean="0"/>
              <a:t>Click to edit Master text styles</a:t>
            </a:r>
          </a:p>
        </p:txBody>
      </p:sp>
      <p:sp>
        <p:nvSpPr>
          <p:cNvPr id="16"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17" name="Untertitel 2"/>
          <p:cNvSpPr>
            <a:spLocks noGrp="1"/>
          </p:cNvSpPr>
          <p:nvPr>
            <p:ph type="subTitle" idx="1"/>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10" name="Datumsplatzhalter 9"/>
          <p:cNvSpPr>
            <a:spLocks noGrp="1"/>
          </p:cNvSpPr>
          <p:nvPr>
            <p:ph type="dt" sz="half" idx="16"/>
          </p:nvPr>
        </p:nvSpPr>
        <p:spPr/>
        <p:txBody>
          <a:bodyPr/>
          <a:lstStyle/>
          <a:p>
            <a:r>
              <a:rPr lang="en-US" smtClean="0"/>
              <a:t>Month DD, Year</a:t>
            </a:r>
            <a:endParaRPr lang="de-DE" dirty="0"/>
          </a:p>
        </p:txBody>
      </p:sp>
      <p:sp>
        <p:nvSpPr>
          <p:cNvPr id="11" name="Foliennummernplatzhalter 10"/>
          <p:cNvSpPr>
            <a:spLocks noGrp="1"/>
          </p:cNvSpPr>
          <p:nvPr>
            <p:ph type="sldNum" sz="quarter" idx="17"/>
          </p:nvPr>
        </p:nvSpPr>
        <p:spPr/>
        <p:txBody>
          <a:bodyPr/>
          <a:lstStyle/>
          <a:p>
            <a:r>
              <a:rPr lang="de-DE" smtClean="0"/>
              <a:t>| Slide </a:t>
            </a:r>
            <a:fld id="{CF363E95-653D-48D7-8EB0-A81FED805B5F}" type="slidenum">
              <a:rPr lang="de-DE" smtClean="0"/>
              <a:pPr/>
              <a:t>‹#›</a:t>
            </a:fld>
            <a:endParaRPr lang="de-DE" dirty="0"/>
          </a:p>
        </p:txBody>
      </p:sp>
      <p:sp>
        <p:nvSpPr>
          <p:cNvPr id="13" name="Fußzeilenplatzhalter 12"/>
          <p:cNvSpPr>
            <a:spLocks noGrp="1"/>
          </p:cNvSpPr>
          <p:nvPr>
            <p:ph type="ftr" sz="quarter" idx="18"/>
          </p:nvPr>
        </p:nvSpPr>
        <p:spPr/>
        <p:txBody>
          <a:bodyPr/>
          <a:lstStyle/>
          <a:p>
            <a:r>
              <a:rPr lang="en-US" smtClean="0"/>
              <a:t>© ABB Group</a:t>
            </a:r>
          </a:p>
          <a:p>
            <a:endParaRPr lang="en-US" dirty="0" smtClean="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slide movie 16:9">
    <p:spTree>
      <p:nvGrpSpPr>
        <p:cNvPr id="1" name=""/>
        <p:cNvGrpSpPr/>
        <p:nvPr/>
      </p:nvGrpSpPr>
      <p:grpSpPr>
        <a:xfrm>
          <a:off x="0" y="0"/>
          <a:ext cx="0" cy="0"/>
          <a:chOff x="0" y="0"/>
          <a:chExt cx="0" cy="0"/>
        </a:xfrm>
      </p:grpSpPr>
      <p:sp>
        <p:nvSpPr>
          <p:cNvPr id="7" name="Inhaltsplatzhalter 2"/>
          <p:cNvSpPr>
            <a:spLocks noGrp="1"/>
          </p:cNvSpPr>
          <p:nvPr>
            <p:ph idx="1"/>
          </p:nvPr>
        </p:nvSpPr>
        <p:spPr>
          <a:xfrm>
            <a:off x="0" y="1592262"/>
            <a:ext cx="9144000" cy="5265737"/>
          </a:xfrm>
          <a:solidFill>
            <a:schemeClr val="bg2"/>
          </a:solidFill>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4" name="Rechteck 3"/>
          <p:cNvSpPr/>
          <p:nvPr userDrawn="1"/>
        </p:nvSpPr>
        <p:spPr>
          <a:xfrm>
            <a:off x="0" y="0"/>
            <a:ext cx="9144000" cy="15922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slide movie 4:3">
    <p:spTree>
      <p:nvGrpSpPr>
        <p:cNvPr id="1" name=""/>
        <p:cNvGrpSpPr/>
        <p:nvPr/>
      </p:nvGrpSpPr>
      <p:grpSpPr>
        <a:xfrm>
          <a:off x="0" y="0"/>
          <a:ext cx="0" cy="0"/>
          <a:chOff x="0" y="0"/>
          <a:chExt cx="0" cy="0"/>
        </a:xfrm>
      </p:grpSpPr>
      <p:sp>
        <p:nvSpPr>
          <p:cNvPr id="7" name="Inhaltsplatzhalter 2"/>
          <p:cNvSpPr>
            <a:spLocks noGrp="1"/>
          </p:cNvSpPr>
          <p:nvPr>
            <p:ph idx="1"/>
          </p:nvPr>
        </p:nvSpPr>
        <p:spPr>
          <a:xfrm>
            <a:off x="0" y="0"/>
            <a:ext cx="9144000" cy="6857999"/>
          </a:xfrm>
          <a:solidFill>
            <a:schemeClr val="bg2"/>
          </a:solidFill>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14339" name="Rectangle 3"/>
          <p:cNvSpPr>
            <a:spLocks noChangeArrowheads="1"/>
          </p:cNvSpPr>
          <p:nvPr/>
        </p:nvSpPr>
        <p:spPr bwMode="auto">
          <a:xfrm>
            <a:off x="0" y="0"/>
            <a:ext cx="9144000" cy="6858000"/>
          </a:xfrm>
          <a:prstGeom prst="rect">
            <a:avLst/>
          </a:prstGeom>
          <a:noFill/>
          <a:ln w="9525" algn="ctr">
            <a:noFill/>
            <a:miter lim="800000"/>
            <a:headEnd/>
            <a:tailEnd/>
          </a:ln>
          <a:effectLst/>
        </p:spPr>
        <p:txBody>
          <a:bodyPr vert="horz" wrap="none" lIns="0" tIns="0" rIns="0" bIns="0" numCol="1" anchor="ctr" anchorCtr="0" compatLnSpc="1">
            <a:prstTxWarp prst="textNoShape">
              <a:avLst/>
            </a:prstTxWarp>
          </a:bodyPr>
          <a:lstStyle/>
          <a:p>
            <a:endParaRPr lang="de-DE"/>
          </a:p>
        </p:txBody>
      </p:sp>
      <p:sp>
        <p:nvSpPr>
          <p:cNvPr id="5" name="Rechteck 4"/>
          <p:cNvSpPr/>
          <p:nvPr userDrawn="1"/>
        </p:nvSpPr>
        <p:spPr>
          <a:xfrm>
            <a:off x="7667625" y="6200775"/>
            <a:ext cx="1476375" cy="65722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lgn="ctr">
              <a:buClr>
                <a:schemeClr val="accent1"/>
              </a:buClr>
              <a:buFont typeface="Wingdings" pitchFamily="2" charset="2"/>
              <a:buChar char="§"/>
            </a:pPr>
            <a:endParaRPr lang="de-DE" dirty="0" smtClean="0">
              <a:solidFill>
                <a:schemeClr val="tx1"/>
              </a:solidFill>
            </a:endParaRPr>
          </a:p>
        </p:txBody>
      </p:sp>
      <p:grpSp>
        <p:nvGrpSpPr>
          <p:cNvPr id="2" name="Group 2"/>
          <p:cNvGrpSpPr>
            <a:grpSpLocks/>
          </p:cNvGrpSpPr>
          <p:nvPr userDrawn="1"/>
        </p:nvGrpSpPr>
        <p:grpSpPr bwMode="auto">
          <a:xfrm>
            <a:off x="0" y="0"/>
            <a:ext cx="9144000" cy="6858000"/>
            <a:chOff x="0" y="0"/>
            <a:chExt cx="5760" cy="4320"/>
          </a:xfrm>
        </p:grpSpPr>
        <p:sp>
          <p:nvSpPr>
            <p:cNvPr id="5123" name="Rectangle 3"/>
            <p:cNvSpPr>
              <a:spLocks noChangeArrowheads="1"/>
            </p:cNvSpPr>
            <p:nvPr/>
          </p:nvSpPr>
          <p:spPr bwMode="auto">
            <a:xfrm>
              <a:off x="0" y="0"/>
              <a:ext cx="5760" cy="4320"/>
            </a:xfrm>
            <a:prstGeom prst="rect">
              <a:avLst/>
            </a:prstGeom>
            <a:noFill/>
            <a:ln w="9525" algn="ctr">
              <a:noFill/>
              <a:miter lim="800000"/>
              <a:headEnd/>
              <a:tailEnd/>
            </a:ln>
            <a:effectLst/>
          </p:spPr>
          <p:txBody>
            <a:bodyPr vert="horz" wrap="none" lIns="0" tIns="0" rIns="0" bIns="0" numCol="1" anchor="ctr" anchorCtr="0" compatLnSpc="1">
              <a:prstTxWarp prst="textNoShape">
                <a:avLst/>
              </a:prstTxWarp>
            </a:bodyPr>
            <a:lstStyle/>
            <a:p>
              <a:endParaRPr lang="de-DE"/>
            </a:p>
          </p:txBody>
        </p:sp>
        <p:pic>
          <p:nvPicPr>
            <p:cNvPr id="5124" name="Picture 4" descr="ABB1ClaimL_rgb300_100mmLIGHT Kopie"/>
            <p:cNvPicPr>
              <a:picLocks noChangeAspect="1" noChangeArrowheads="1"/>
            </p:cNvPicPr>
            <p:nvPr/>
          </p:nvPicPr>
          <p:blipFill>
            <a:blip r:embed="rId2"/>
            <a:srcRect/>
            <a:stretch>
              <a:fillRect/>
            </a:stretch>
          </p:blipFill>
          <p:spPr bwMode="auto">
            <a:xfrm>
              <a:off x="367" y="1660"/>
              <a:ext cx="5031" cy="743"/>
            </a:xfrm>
            <a:prstGeom prst="rect">
              <a:avLst/>
            </a:prstGeom>
            <a:noFill/>
          </p:spPr>
        </p:pic>
      </p:grpSp>
    </p:spTree>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default with picture">
    <p:spTree>
      <p:nvGrpSpPr>
        <p:cNvPr id="1" name=""/>
        <p:cNvGrpSpPr/>
        <p:nvPr/>
      </p:nvGrpSpPr>
      <p:grpSpPr>
        <a:xfrm>
          <a:off x="0" y="0"/>
          <a:ext cx="0" cy="0"/>
          <a:chOff x="0" y="0"/>
          <a:chExt cx="0" cy="0"/>
        </a:xfrm>
      </p:grpSpPr>
      <p:sp>
        <p:nvSpPr>
          <p:cNvPr id="8" name="Rechteck 7"/>
          <p:cNvSpPr/>
          <p:nvPr userDrawn="1"/>
        </p:nvSpPr>
        <p:spPr>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051" name="Picture 3" descr="ABB2logo RGB"/>
          <p:cNvPicPr>
            <a:picLocks noChangeAspect="1" noChangeArrowheads="1"/>
          </p:cNvPicPr>
          <p:nvPr userDrawn="1"/>
        </p:nvPicPr>
        <p:blipFill>
          <a:blip r:embed="rId2"/>
          <a:srcRect/>
          <a:stretch>
            <a:fillRect/>
          </a:stretch>
        </p:blipFill>
        <p:spPr bwMode="auto">
          <a:xfrm>
            <a:off x="7121525" y="6392863"/>
            <a:ext cx="1795463" cy="252412"/>
          </a:xfrm>
          <a:prstGeom prst="rect">
            <a:avLst/>
          </a:prstGeom>
          <a:noFill/>
          <a:ln w="9525">
            <a:noFill/>
            <a:miter lim="800000"/>
            <a:headEnd/>
            <a:tailEnd/>
          </a:ln>
        </p:spPr>
      </p:pic>
      <p:pic>
        <p:nvPicPr>
          <p:cNvPr id="9" name="Picture 3"/>
          <p:cNvPicPr>
            <a:picLocks noChangeAspect="1" noChangeArrowheads="1"/>
          </p:cNvPicPr>
          <p:nvPr userDrawn="1"/>
        </p:nvPicPr>
        <p:blipFill>
          <a:blip r:embed="rId3"/>
          <a:srcRect/>
          <a:stretch>
            <a:fillRect/>
          </a:stretch>
        </p:blipFill>
        <p:spPr bwMode="auto">
          <a:xfrm>
            <a:off x="214313" y="225425"/>
            <a:ext cx="8713787" cy="3602038"/>
          </a:xfrm>
          <a:prstGeom prst="rect">
            <a:avLst/>
          </a:prstGeom>
          <a:noFill/>
        </p:spPr>
      </p:pic>
      <p:sp>
        <p:nvSpPr>
          <p:cNvPr id="14" name="Titel 1"/>
          <p:cNvSpPr>
            <a:spLocks noGrp="1"/>
          </p:cNvSpPr>
          <p:nvPr>
            <p:ph type="ctrTitle"/>
          </p:nvPr>
        </p:nvSpPr>
        <p:spPr>
          <a:xfrm>
            <a:off x="215900" y="4181485"/>
            <a:ext cx="8712200" cy="2019289"/>
          </a:xfrm>
        </p:spPr>
        <p:txBody>
          <a:bodyPr lIns="144000" tIns="0" rIns="0" bIns="0" anchor="t">
            <a:normAutofit/>
          </a:bodyPr>
          <a:lstStyle>
            <a:lvl1pPr marL="0" marR="0" indent="0" algn="l" defTabSz="914400" rtl="0" eaLnBrk="1" fontAlgn="auto" latinLnBrk="0" hangingPunct="1">
              <a:lnSpc>
                <a:spcPct val="90000"/>
              </a:lnSpc>
              <a:spcBef>
                <a:spcPct val="0"/>
              </a:spcBef>
              <a:spcAft>
                <a:spcPts val="0"/>
              </a:spcAft>
              <a:buClrTx/>
              <a:buSzTx/>
              <a:buFontTx/>
              <a:buNone/>
              <a:tabLst/>
              <a:defRPr sz="4000">
                <a:solidFill>
                  <a:schemeClr val="accent2"/>
                </a:solidFill>
                <a:latin typeface="Arial" pitchFamily="34" charset="0"/>
                <a:cs typeface="Arial" pitchFamily="34" charset="0"/>
              </a:defRPr>
            </a:lvl1pPr>
          </a:lstStyle>
          <a:p>
            <a:endParaRPr lang="en-US" dirty="0" smtClean="0"/>
          </a:p>
        </p:txBody>
      </p:sp>
      <p:sp>
        <p:nvSpPr>
          <p:cNvPr id="15" name="Untertitel 2"/>
          <p:cNvSpPr>
            <a:spLocks noGrp="1"/>
          </p:cNvSpPr>
          <p:nvPr>
            <p:ph type="subTitle" idx="1"/>
          </p:nvPr>
        </p:nvSpPr>
        <p:spPr>
          <a:xfrm>
            <a:off x="215900" y="4740195"/>
            <a:ext cx="8712200" cy="1460580"/>
          </a:xfrm>
        </p:spPr>
        <p:txBody>
          <a:bodyPr vert="horz" lIns="144000" tIns="0" rIns="0" bIns="0" rtlCol="0" anchor="t" anchorCtr="0">
            <a:normAutofit/>
          </a:bodyPr>
          <a:lstStyle>
            <a:lvl1pPr marL="0" indent="0" algn="l" defTabSz="914400" rtl="0" eaLnBrk="1" latinLnBrk="0" hangingPunct="1">
              <a:lnSpc>
                <a:spcPct val="90000"/>
              </a:lnSpc>
              <a:spcBef>
                <a:spcPct val="0"/>
              </a:spcBef>
              <a:buClr>
                <a:schemeClr val="tx2"/>
              </a:buClr>
              <a:buSzPct val="70000"/>
              <a:buFont typeface="Wingdings" pitchFamily="2" charset="2"/>
              <a:buNone/>
              <a:defRPr lang="de-DE" sz="4000" kern="1200" dirty="0">
                <a:solidFill>
                  <a:schemeClr val="accent3"/>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de-DE" dirty="0"/>
          </a:p>
        </p:txBody>
      </p:sp>
      <p:sp>
        <p:nvSpPr>
          <p:cNvPr id="16" name="Text Placeholder 12"/>
          <p:cNvSpPr>
            <a:spLocks noGrp="1"/>
          </p:cNvSpPr>
          <p:nvPr>
            <p:ph type="body" sz="quarter" idx="10"/>
          </p:nvPr>
        </p:nvSpPr>
        <p:spPr>
          <a:xfrm>
            <a:off x="215900" y="3968750"/>
            <a:ext cx="8712200" cy="216000"/>
          </a:xfrm>
        </p:spPr>
        <p:txBody>
          <a:bodyPr vert="horz" lIns="144000" tIns="0" rIns="0" bIns="0" rtlCol="0" anchor="t">
            <a:normAutofit/>
          </a:bodyPr>
          <a:lstStyle>
            <a:lvl1pPr marL="0" indent="0" algn="l" defTabSz="914400" rtl="0" eaLnBrk="1" latinLnBrk="0" hangingPunct="1">
              <a:spcBef>
                <a:spcPct val="0"/>
              </a:spcBef>
              <a:buClr>
                <a:schemeClr val="tx2"/>
              </a:buClr>
              <a:buSzPct val="70000"/>
              <a:buFont typeface="Wingdings" pitchFamily="2" charset="2"/>
              <a:buNone/>
              <a:defRPr lang="de-DE" sz="1200" b="1" kern="1200" dirty="0">
                <a:solidFill>
                  <a:schemeClr val="bg1"/>
                </a:solidFill>
                <a:latin typeface="Arial" pitchFamily="34" charset="0"/>
                <a:ea typeface="+mj-ea"/>
                <a:cs typeface="Arial"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de-DE" dirty="0"/>
          </a:p>
        </p:txBody>
      </p:sp>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default">
    <p:spTree>
      <p:nvGrpSpPr>
        <p:cNvPr id="1" name=""/>
        <p:cNvGrpSpPr/>
        <p:nvPr/>
      </p:nvGrpSpPr>
      <p:grpSpPr>
        <a:xfrm>
          <a:off x="0" y="0"/>
          <a:ext cx="0" cy="0"/>
          <a:chOff x="0" y="0"/>
          <a:chExt cx="0" cy="0"/>
        </a:xfrm>
      </p:grpSpPr>
      <p:sp>
        <p:nvSpPr>
          <p:cNvPr id="8" name="Rechteck 7"/>
          <p:cNvSpPr/>
          <p:nvPr userDrawn="1"/>
        </p:nvSpPr>
        <p:spPr>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075" name="Picture 3" descr="ABB2logo RGB"/>
          <p:cNvPicPr>
            <a:picLocks noChangeAspect="1" noChangeArrowheads="1"/>
          </p:cNvPicPr>
          <p:nvPr userDrawn="1"/>
        </p:nvPicPr>
        <p:blipFill>
          <a:blip r:embed="rId2"/>
          <a:srcRect/>
          <a:stretch>
            <a:fillRect/>
          </a:stretch>
        </p:blipFill>
        <p:spPr bwMode="auto">
          <a:xfrm>
            <a:off x="7121525" y="6392863"/>
            <a:ext cx="1795463" cy="252412"/>
          </a:xfrm>
          <a:prstGeom prst="rect">
            <a:avLst/>
          </a:prstGeom>
          <a:noFill/>
          <a:ln w="9525">
            <a:noFill/>
            <a:miter lim="800000"/>
            <a:headEnd/>
            <a:tailEnd/>
          </a:ln>
        </p:spPr>
      </p:pic>
      <p:sp>
        <p:nvSpPr>
          <p:cNvPr id="10" name="Bildplatzhalter 9"/>
          <p:cNvSpPr>
            <a:spLocks noGrp="1"/>
          </p:cNvSpPr>
          <p:nvPr>
            <p:ph type="pic" sz="quarter" idx="12"/>
          </p:nvPr>
        </p:nvSpPr>
        <p:spPr>
          <a:xfrm>
            <a:off x="214314" y="225426"/>
            <a:ext cx="8702674" cy="3598862"/>
          </a:xfrm>
        </p:spPr>
        <p:txBody>
          <a:bodyPr/>
          <a:lstStyle>
            <a:lvl1pPr>
              <a:buNone/>
              <a:defRPr/>
            </a:lvl1pPr>
          </a:lstStyle>
          <a:p>
            <a:endParaRPr lang="de-DE" dirty="0"/>
          </a:p>
        </p:txBody>
      </p:sp>
      <p:sp>
        <p:nvSpPr>
          <p:cNvPr id="9" name="Titel 1"/>
          <p:cNvSpPr>
            <a:spLocks noGrp="1"/>
          </p:cNvSpPr>
          <p:nvPr>
            <p:ph type="ctrTitle"/>
          </p:nvPr>
        </p:nvSpPr>
        <p:spPr>
          <a:xfrm>
            <a:off x="215900" y="4181485"/>
            <a:ext cx="8712200" cy="2019289"/>
          </a:xfrm>
        </p:spPr>
        <p:txBody>
          <a:bodyPr lIns="144000" tIns="0" rIns="0" bIns="0" anchor="t">
            <a:normAutofit/>
          </a:bodyPr>
          <a:lstStyle>
            <a:lvl1pPr marL="0" marR="0" indent="0" algn="l" defTabSz="914400" rtl="0" eaLnBrk="1" fontAlgn="auto" latinLnBrk="0" hangingPunct="1">
              <a:lnSpc>
                <a:spcPct val="90000"/>
              </a:lnSpc>
              <a:spcBef>
                <a:spcPct val="0"/>
              </a:spcBef>
              <a:spcAft>
                <a:spcPts val="0"/>
              </a:spcAft>
              <a:buClrTx/>
              <a:buSzTx/>
              <a:buFontTx/>
              <a:buNone/>
              <a:tabLst/>
              <a:defRPr sz="4000">
                <a:solidFill>
                  <a:schemeClr val="accent2"/>
                </a:solidFill>
                <a:latin typeface="Arial" pitchFamily="34" charset="0"/>
                <a:cs typeface="Arial" pitchFamily="34" charset="0"/>
              </a:defRPr>
            </a:lvl1pPr>
          </a:lstStyle>
          <a:p>
            <a:endParaRPr lang="en-US" dirty="0" smtClean="0"/>
          </a:p>
        </p:txBody>
      </p:sp>
      <p:sp>
        <p:nvSpPr>
          <p:cNvPr id="13" name="Untertitel 2"/>
          <p:cNvSpPr>
            <a:spLocks noGrp="1"/>
          </p:cNvSpPr>
          <p:nvPr>
            <p:ph type="subTitle" idx="1"/>
          </p:nvPr>
        </p:nvSpPr>
        <p:spPr>
          <a:xfrm>
            <a:off x="215900" y="4740195"/>
            <a:ext cx="8712200" cy="1460580"/>
          </a:xfrm>
        </p:spPr>
        <p:txBody>
          <a:bodyPr vert="horz" lIns="144000" tIns="0" rIns="0" bIns="0" rtlCol="0" anchor="t" anchorCtr="0">
            <a:normAutofit/>
          </a:bodyPr>
          <a:lstStyle>
            <a:lvl1pPr marL="0" indent="0" algn="l" defTabSz="914400" rtl="0" eaLnBrk="1" latinLnBrk="0" hangingPunct="1">
              <a:lnSpc>
                <a:spcPct val="90000"/>
              </a:lnSpc>
              <a:spcBef>
                <a:spcPct val="0"/>
              </a:spcBef>
              <a:buClr>
                <a:schemeClr val="tx2"/>
              </a:buClr>
              <a:buSzPct val="70000"/>
              <a:buFont typeface="Wingdings" pitchFamily="2" charset="2"/>
              <a:buNone/>
              <a:defRPr lang="de-DE" sz="4000" kern="1200" dirty="0">
                <a:solidFill>
                  <a:schemeClr val="accent3"/>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de-DE" dirty="0"/>
          </a:p>
        </p:txBody>
      </p:sp>
      <p:sp>
        <p:nvSpPr>
          <p:cNvPr id="14" name="Text Placeholder 12"/>
          <p:cNvSpPr>
            <a:spLocks noGrp="1"/>
          </p:cNvSpPr>
          <p:nvPr>
            <p:ph type="body" sz="quarter" idx="10"/>
          </p:nvPr>
        </p:nvSpPr>
        <p:spPr>
          <a:xfrm>
            <a:off x="215900" y="3968750"/>
            <a:ext cx="8712200" cy="216000"/>
          </a:xfrm>
        </p:spPr>
        <p:txBody>
          <a:bodyPr vert="horz" lIns="144000" tIns="0" rIns="0" bIns="0" rtlCol="0" anchor="t">
            <a:normAutofit/>
          </a:bodyPr>
          <a:lstStyle>
            <a:lvl1pPr marL="0" indent="0" algn="l" defTabSz="914400" rtl="0" eaLnBrk="1" latinLnBrk="0" hangingPunct="1">
              <a:spcBef>
                <a:spcPct val="0"/>
              </a:spcBef>
              <a:buClr>
                <a:schemeClr val="tx2"/>
              </a:buClr>
              <a:buSzPct val="70000"/>
              <a:buFont typeface="Wingdings" pitchFamily="2" charset="2"/>
              <a:buNone/>
              <a:defRPr lang="de-DE" sz="1200" b="1" kern="1200" dirty="0">
                <a:solidFill>
                  <a:schemeClr val="bg1"/>
                </a:solidFill>
                <a:latin typeface="Arial" pitchFamily="34" charset="0"/>
                <a:ea typeface="+mj-ea"/>
                <a:cs typeface="Arial"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de-DE"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with picture">
    <p:spTree>
      <p:nvGrpSpPr>
        <p:cNvPr id="1" name=""/>
        <p:cNvGrpSpPr/>
        <p:nvPr/>
      </p:nvGrpSpPr>
      <p:grpSpPr>
        <a:xfrm>
          <a:off x="0" y="0"/>
          <a:ext cx="0" cy="0"/>
          <a:chOff x="0" y="0"/>
          <a:chExt cx="0" cy="0"/>
        </a:xfrm>
      </p:grpSpPr>
      <p:sp>
        <p:nvSpPr>
          <p:cNvPr id="6" name="Rechteck 5"/>
          <p:cNvSpPr/>
          <p:nvPr userDrawn="1"/>
        </p:nvSpPr>
        <p:spPr>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Bildplatzhalter 9"/>
          <p:cNvSpPr>
            <a:spLocks noGrp="1"/>
          </p:cNvSpPr>
          <p:nvPr>
            <p:ph type="pic" sz="quarter" idx="12"/>
          </p:nvPr>
        </p:nvSpPr>
        <p:spPr>
          <a:xfrm>
            <a:off x="214313" y="225425"/>
            <a:ext cx="8713787" cy="3598863"/>
          </a:xfrm>
        </p:spPr>
        <p:txBody>
          <a:bodyPr/>
          <a:lstStyle>
            <a:lvl1pPr>
              <a:buNone/>
              <a:defRPr/>
            </a:lvl1pPr>
          </a:lstStyle>
          <a:p>
            <a:r>
              <a:rPr lang="en-US" smtClean="0"/>
              <a:t>Click icon to add picture</a:t>
            </a:r>
            <a:endParaRPr lang="de-DE" dirty="0"/>
          </a:p>
        </p:txBody>
      </p:sp>
      <p:sp>
        <p:nvSpPr>
          <p:cNvPr id="7" name="Titel 1"/>
          <p:cNvSpPr>
            <a:spLocks noGrp="1"/>
          </p:cNvSpPr>
          <p:nvPr>
            <p:ph type="ctrTitle"/>
          </p:nvPr>
        </p:nvSpPr>
        <p:spPr>
          <a:xfrm>
            <a:off x="215900" y="4181485"/>
            <a:ext cx="8712200" cy="2019289"/>
          </a:xfrm>
        </p:spPr>
        <p:txBody>
          <a:bodyPr lIns="144000" tIns="0" rIns="0" bIns="0" anchor="t">
            <a:normAutofit/>
          </a:bodyPr>
          <a:lstStyle>
            <a:lvl1pPr marL="0" marR="0" indent="0" algn="l" defTabSz="914400" rtl="0" eaLnBrk="1" fontAlgn="auto" latinLnBrk="0" hangingPunct="1">
              <a:lnSpc>
                <a:spcPct val="90000"/>
              </a:lnSpc>
              <a:spcBef>
                <a:spcPct val="0"/>
              </a:spcBef>
              <a:spcAft>
                <a:spcPts val="0"/>
              </a:spcAft>
              <a:buClrTx/>
              <a:buSzTx/>
              <a:buFontTx/>
              <a:buNone/>
              <a:tabLst/>
              <a:defRPr sz="4000">
                <a:solidFill>
                  <a:schemeClr val="accent2"/>
                </a:solidFill>
                <a:latin typeface="Arial" pitchFamily="34" charset="0"/>
                <a:cs typeface="Arial" pitchFamily="34" charset="0"/>
              </a:defRPr>
            </a:lvl1pPr>
          </a:lstStyle>
          <a:p>
            <a:r>
              <a:rPr lang="en-US" smtClean="0"/>
              <a:t>Click to edit Master title style</a:t>
            </a:r>
            <a:endParaRPr lang="en-US" dirty="0" smtClean="0"/>
          </a:p>
        </p:txBody>
      </p:sp>
      <p:sp>
        <p:nvSpPr>
          <p:cNvPr id="10" name="Untertitel 2"/>
          <p:cNvSpPr>
            <a:spLocks noGrp="1"/>
          </p:cNvSpPr>
          <p:nvPr>
            <p:ph type="subTitle" idx="1"/>
          </p:nvPr>
        </p:nvSpPr>
        <p:spPr>
          <a:xfrm>
            <a:off x="215900" y="4740195"/>
            <a:ext cx="8712200" cy="1460580"/>
          </a:xfrm>
        </p:spPr>
        <p:txBody>
          <a:bodyPr vert="horz" lIns="144000" tIns="0" rIns="0" bIns="0" rtlCol="0" anchor="t" anchorCtr="0">
            <a:normAutofit/>
          </a:bodyPr>
          <a:lstStyle>
            <a:lvl1pPr marL="0" indent="0" algn="l" defTabSz="914400" rtl="0" eaLnBrk="1" latinLnBrk="0" hangingPunct="1">
              <a:lnSpc>
                <a:spcPct val="90000"/>
              </a:lnSpc>
              <a:spcBef>
                <a:spcPct val="0"/>
              </a:spcBef>
              <a:buClr>
                <a:schemeClr val="tx2"/>
              </a:buClr>
              <a:buSzPct val="70000"/>
              <a:buFont typeface="Wingdings" pitchFamily="2" charset="2"/>
              <a:buNone/>
              <a:defRPr lang="de-DE" sz="4000" kern="1200" dirty="0">
                <a:solidFill>
                  <a:schemeClr val="accent3"/>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e-DE"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without picture">
    <p:spTree>
      <p:nvGrpSpPr>
        <p:cNvPr id="1" name=""/>
        <p:cNvGrpSpPr/>
        <p:nvPr/>
      </p:nvGrpSpPr>
      <p:grpSpPr>
        <a:xfrm>
          <a:off x="0" y="0"/>
          <a:ext cx="0" cy="0"/>
          <a:chOff x="0" y="0"/>
          <a:chExt cx="0" cy="0"/>
        </a:xfrm>
      </p:grpSpPr>
      <p:sp>
        <p:nvSpPr>
          <p:cNvPr id="8" name="Rechteck 7"/>
          <p:cNvSpPr/>
          <p:nvPr userDrawn="1"/>
        </p:nvSpPr>
        <p:spPr>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099" name="Picture 3" descr="ABB2logo RGB"/>
          <p:cNvPicPr>
            <a:picLocks noChangeAspect="1" noChangeArrowheads="1"/>
          </p:cNvPicPr>
          <p:nvPr userDrawn="1"/>
        </p:nvPicPr>
        <p:blipFill>
          <a:blip r:embed="rId2"/>
          <a:srcRect/>
          <a:stretch>
            <a:fillRect/>
          </a:stretch>
        </p:blipFill>
        <p:spPr bwMode="auto">
          <a:xfrm>
            <a:off x="7121525" y="6392863"/>
            <a:ext cx="1795463" cy="252412"/>
          </a:xfrm>
          <a:prstGeom prst="rect">
            <a:avLst/>
          </a:prstGeom>
          <a:noFill/>
          <a:ln w="9525">
            <a:noFill/>
            <a:miter lim="800000"/>
            <a:headEnd/>
            <a:tailEnd/>
          </a:ln>
        </p:spPr>
      </p:pic>
      <p:sp>
        <p:nvSpPr>
          <p:cNvPr id="6" name="Titel 1"/>
          <p:cNvSpPr>
            <a:spLocks noGrp="1"/>
          </p:cNvSpPr>
          <p:nvPr>
            <p:ph type="ctrTitle"/>
          </p:nvPr>
        </p:nvSpPr>
        <p:spPr>
          <a:xfrm>
            <a:off x="215900" y="225425"/>
            <a:ext cx="8712200" cy="3970348"/>
          </a:xfrm>
        </p:spPr>
        <p:txBody>
          <a:bodyPr lIns="144000" tIns="144000" rIns="0" bIns="0" anchor="t">
            <a:normAutofit/>
          </a:bodyPr>
          <a:lstStyle>
            <a:lvl1pPr algn="l">
              <a:defRPr sz="5400">
                <a:solidFill>
                  <a:schemeClr val="accent2"/>
                </a:solidFill>
                <a:latin typeface="Arial" pitchFamily="34" charset="0"/>
                <a:cs typeface="Arial" pitchFamily="34" charset="0"/>
              </a:defRPr>
            </a:lvl1pPr>
          </a:lstStyle>
          <a:p>
            <a:endParaRPr lang="de-DE" dirty="0"/>
          </a:p>
        </p:txBody>
      </p:sp>
      <p:sp>
        <p:nvSpPr>
          <p:cNvPr id="7" name="Text Placeholder 12"/>
          <p:cNvSpPr>
            <a:spLocks noGrp="1"/>
          </p:cNvSpPr>
          <p:nvPr>
            <p:ph type="body" sz="quarter" idx="10"/>
          </p:nvPr>
        </p:nvSpPr>
        <p:spPr>
          <a:xfrm>
            <a:off x="215900" y="5254650"/>
            <a:ext cx="8712200" cy="203175"/>
          </a:xfrm>
        </p:spPr>
        <p:txBody>
          <a:bodyPr vert="horz" lIns="144000" tIns="0" rIns="0" bIns="0" rtlCol="0" anchor="t">
            <a:normAutofit/>
          </a:bodyPr>
          <a:lstStyle>
            <a:lvl1pPr marL="0" indent="0" algn="l" defTabSz="914400" rtl="0" eaLnBrk="1" latinLnBrk="0" hangingPunct="1">
              <a:spcBef>
                <a:spcPct val="0"/>
              </a:spcBef>
              <a:buClr>
                <a:schemeClr val="tx2"/>
              </a:buClr>
              <a:buSzPct val="70000"/>
              <a:buFont typeface="Wingdings" pitchFamily="2" charset="2"/>
              <a:buNone/>
              <a:defRPr lang="de-DE" sz="1200" b="1" kern="1200" dirty="0">
                <a:solidFill>
                  <a:schemeClr val="bg1"/>
                </a:solidFill>
                <a:latin typeface="Arial" pitchFamily="34" charset="0"/>
                <a:ea typeface="+mj-ea"/>
                <a:cs typeface="Arial"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de-DE" dirty="0"/>
          </a:p>
        </p:txBody>
      </p:sp>
    </p:spTree>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ivider slide with picture">
    <p:spTree>
      <p:nvGrpSpPr>
        <p:cNvPr id="1" name=""/>
        <p:cNvGrpSpPr/>
        <p:nvPr/>
      </p:nvGrpSpPr>
      <p:grpSpPr>
        <a:xfrm>
          <a:off x="0" y="0"/>
          <a:ext cx="0" cy="0"/>
          <a:chOff x="0" y="0"/>
          <a:chExt cx="0" cy="0"/>
        </a:xfrm>
      </p:grpSpPr>
      <p:sp>
        <p:nvSpPr>
          <p:cNvPr id="6" name="Rechteck 5"/>
          <p:cNvSpPr/>
          <p:nvPr userDrawn="1"/>
        </p:nvSpPr>
        <p:spPr>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Bildplatzhalter 9"/>
          <p:cNvSpPr>
            <a:spLocks noGrp="1"/>
          </p:cNvSpPr>
          <p:nvPr>
            <p:ph type="pic" sz="quarter" idx="12"/>
          </p:nvPr>
        </p:nvSpPr>
        <p:spPr>
          <a:xfrm>
            <a:off x="214313" y="225425"/>
            <a:ext cx="8713787" cy="3598863"/>
          </a:xfrm>
        </p:spPr>
        <p:txBody>
          <a:bodyPr/>
          <a:lstStyle>
            <a:lvl1pPr>
              <a:buNone/>
              <a:defRPr/>
            </a:lvl1pPr>
          </a:lstStyle>
          <a:p>
            <a:endParaRPr lang="de-DE" dirty="0"/>
          </a:p>
        </p:txBody>
      </p:sp>
      <p:sp>
        <p:nvSpPr>
          <p:cNvPr id="7" name="Titel 1"/>
          <p:cNvSpPr>
            <a:spLocks noGrp="1"/>
          </p:cNvSpPr>
          <p:nvPr>
            <p:ph type="ctrTitle"/>
          </p:nvPr>
        </p:nvSpPr>
        <p:spPr>
          <a:xfrm>
            <a:off x="215900" y="4181485"/>
            <a:ext cx="8712200" cy="2019289"/>
          </a:xfrm>
        </p:spPr>
        <p:txBody>
          <a:bodyPr lIns="144000" tIns="0" rIns="0" bIns="0" anchor="t">
            <a:normAutofit/>
          </a:bodyPr>
          <a:lstStyle>
            <a:lvl1pPr marL="0" marR="0" indent="0" algn="l" defTabSz="914400" rtl="0" eaLnBrk="1" fontAlgn="auto" latinLnBrk="0" hangingPunct="1">
              <a:lnSpc>
                <a:spcPct val="90000"/>
              </a:lnSpc>
              <a:spcBef>
                <a:spcPct val="0"/>
              </a:spcBef>
              <a:spcAft>
                <a:spcPts val="0"/>
              </a:spcAft>
              <a:buClrTx/>
              <a:buSzTx/>
              <a:buFontTx/>
              <a:buNone/>
              <a:tabLst/>
              <a:defRPr sz="4000">
                <a:solidFill>
                  <a:schemeClr val="accent2"/>
                </a:solidFill>
                <a:latin typeface="Arial" pitchFamily="34" charset="0"/>
                <a:cs typeface="Arial" pitchFamily="34" charset="0"/>
              </a:defRPr>
            </a:lvl1pPr>
          </a:lstStyle>
          <a:p>
            <a:endParaRPr lang="en-US" dirty="0" smtClean="0"/>
          </a:p>
        </p:txBody>
      </p:sp>
      <p:sp>
        <p:nvSpPr>
          <p:cNvPr id="10" name="Untertitel 2"/>
          <p:cNvSpPr>
            <a:spLocks noGrp="1"/>
          </p:cNvSpPr>
          <p:nvPr>
            <p:ph type="subTitle" idx="1"/>
          </p:nvPr>
        </p:nvSpPr>
        <p:spPr>
          <a:xfrm>
            <a:off x="215900" y="4740195"/>
            <a:ext cx="8712200" cy="1460580"/>
          </a:xfrm>
        </p:spPr>
        <p:txBody>
          <a:bodyPr vert="horz" lIns="144000" tIns="0" rIns="0" bIns="0" rtlCol="0" anchor="t" anchorCtr="0">
            <a:normAutofit/>
          </a:bodyPr>
          <a:lstStyle>
            <a:lvl1pPr marL="0" indent="0" algn="l" defTabSz="914400" rtl="0" eaLnBrk="1" latinLnBrk="0" hangingPunct="1">
              <a:lnSpc>
                <a:spcPct val="90000"/>
              </a:lnSpc>
              <a:spcBef>
                <a:spcPct val="0"/>
              </a:spcBef>
              <a:buClr>
                <a:schemeClr val="tx2"/>
              </a:buClr>
              <a:buSzPct val="70000"/>
              <a:buFont typeface="Wingdings" pitchFamily="2" charset="2"/>
              <a:buNone/>
              <a:defRPr lang="de-DE" sz="4000" kern="1200" dirty="0">
                <a:solidFill>
                  <a:schemeClr val="accent3"/>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de-DE"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ivider slide without picture">
    <p:spTree>
      <p:nvGrpSpPr>
        <p:cNvPr id="1" name=""/>
        <p:cNvGrpSpPr/>
        <p:nvPr/>
      </p:nvGrpSpPr>
      <p:grpSpPr>
        <a:xfrm>
          <a:off x="0" y="0"/>
          <a:ext cx="0" cy="0"/>
          <a:chOff x="0" y="0"/>
          <a:chExt cx="0" cy="0"/>
        </a:xfrm>
      </p:grpSpPr>
      <p:sp>
        <p:nvSpPr>
          <p:cNvPr id="3" name="Rechteck 2"/>
          <p:cNvSpPr/>
          <p:nvPr userDrawn="1"/>
        </p:nvSpPr>
        <p:spPr>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itel 1"/>
          <p:cNvSpPr>
            <a:spLocks noGrp="1"/>
          </p:cNvSpPr>
          <p:nvPr>
            <p:ph type="title"/>
          </p:nvPr>
        </p:nvSpPr>
        <p:spPr>
          <a:xfrm>
            <a:off x="215900" y="225424"/>
            <a:ext cx="8712200" cy="5975351"/>
          </a:xfrm>
        </p:spPr>
        <p:txBody>
          <a:bodyPr vert="horz" lIns="144000" tIns="144000" rIns="0" bIns="0" rtlCol="0" anchor="t" anchorCtr="0">
            <a:normAutofit/>
          </a:bodyPr>
          <a:lstStyle>
            <a:lvl1pPr algn="l" defTabSz="914400" rtl="0" eaLnBrk="1" latinLnBrk="0" hangingPunct="1">
              <a:spcBef>
                <a:spcPct val="0"/>
              </a:spcBef>
              <a:buNone/>
              <a:defRPr lang="de-DE" sz="5400" kern="1200" dirty="0" smtClean="0">
                <a:solidFill>
                  <a:schemeClr val="accent2"/>
                </a:solidFill>
                <a:latin typeface="Arial" pitchFamily="34" charset="0"/>
                <a:ea typeface="+mj-ea"/>
                <a:cs typeface="Arial" pitchFamily="34" charset="0"/>
              </a:defRPr>
            </a:lvl1pPr>
          </a:lstStyle>
          <a:p>
            <a:endParaRPr lang="de-DE"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slide default">
    <p:spTree>
      <p:nvGrpSpPr>
        <p:cNvPr id="1" name=""/>
        <p:cNvGrpSpPr/>
        <p:nvPr/>
      </p:nvGrpSpPr>
      <p:grpSpPr>
        <a:xfrm>
          <a:off x="0" y="0"/>
          <a:ext cx="0" cy="0"/>
          <a:chOff x="0" y="0"/>
          <a:chExt cx="0" cy="0"/>
        </a:xfrm>
      </p:grpSpPr>
      <p:sp>
        <p:nvSpPr>
          <p:cNvPr id="20"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21" name="Inhaltsplatzhalter 3"/>
          <p:cNvSpPr>
            <a:spLocks noGrp="1"/>
          </p:cNvSpPr>
          <p:nvPr>
            <p:ph sz="half" idx="2"/>
          </p:nvPr>
        </p:nvSpPr>
        <p:spPr>
          <a:xfrm>
            <a:off x="1476374" y="1592263"/>
            <a:ext cx="6191251" cy="4608512"/>
          </a:xfrm>
        </p:spPr>
        <p:txBody>
          <a:bodyPr>
            <a:normAutofit/>
          </a:bodyPr>
          <a:lstStyle>
            <a:lvl1pPr marL="179388" indent="-179388">
              <a:defRPr sz="1800"/>
            </a:lvl1pPr>
            <a:lvl2pPr>
              <a:defRPr sz="1800"/>
            </a:lvl2pPr>
            <a:lvl3pPr>
              <a:defRPr sz="1600"/>
            </a:lvl3pPr>
            <a:lvl4pPr>
              <a:defRPr sz="14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22" name="Inhaltsplatzhalter 3"/>
          <p:cNvSpPr>
            <a:spLocks noGrp="1"/>
          </p:cNvSpPr>
          <p:nvPr>
            <p:ph sz="half" idx="11"/>
          </p:nvPr>
        </p:nvSpPr>
        <p:spPr>
          <a:xfrm>
            <a:off x="215900" y="1592263"/>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dirty="0" smtClean="0"/>
              <a:t>Click to edit Master text styles</a:t>
            </a:r>
          </a:p>
          <a:p>
            <a:pPr lvl="0"/>
            <a:endParaRPr lang="de-DE" dirty="0" smtClean="0"/>
          </a:p>
        </p:txBody>
      </p:sp>
      <p:sp>
        <p:nvSpPr>
          <p:cNvPr id="23" name="Untertitel 2"/>
          <p:cNvSpPr>
            <a:spLocks noGrp="1"/>
          </p:cNvSpPr>
          <p:nvPr>
            <p:ph type="subTitle" idx="1"/>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Clr>
                <a:schemeClr val="tx2"/>
              </a:buClr>
              <a:buSzPct val="70000"/>
              <a:buFont typeface="Wingdings" pitchFamily="2" charset="2"/>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9" name="Datumsplatzhalter 8"/>
          <p:cNvSpPr>
            <a:spLocks noGrp="1"/>
          </p:cNvSpPr>
          <p:nvPr>
            <p:ph type="dt" sz="half" idx="12"/>
          </p:nvPr>
        </p:nvSpPr>
        <p:spPr/>
        <p:txBody>
          <a:bodyPr/>
          <a:lstStyle/>
          <a:p>
            <a:r>
              <a:rPr lang="en-US" smtClean="0"/>
              <a:t>Month DD, Year</a:t>
            </a:r>
            <a:endParaRPr lang="de-DE" dirty="0"/>
          </a:p>
        </p:txBody>
      </p:sp>
      <p:sp>
        <p:nvSpPr>
          <p:cNvPr id="10" name="Foliennummernplatzhalter 9"/>
          <p:cNvSpPr>
            <a:spLocks noGrp="1"/>
          </p:cNvSpPr>
          <p:nvPr>
            <p:ph type="sldNum" sz="quarter" idx="13"/>
          </p:nvPr>
        </p:nvSpPr>
        <p:spPr/>
        <p:txBody>
          <a:bodyPr/>
          <a:lstStyle/>
          <a:p>
            <a:r>
              <a:rPr lang="de-DE" smtClean="0"/>
              <a:t>| Slide </a:t>
            </a:r>
            <a:fld id="{CF363E95-653D-48D7-8EB0-A81FED805B5F}" type="slidenum">
              <a:rPr lang="de-DE" smtClean="0"/>
              <a:pPr/>
              <a:t>‹#›</a:t>
            </a:fld>
            <a:endParaRPr lang="de-DE" dirty="0"/>
          </a:p>
        </p:txBody>
      </p:sp>
      <p:sp>
        <p:nvSpPr>
          <p:cNvPr id="11" name="Fußzeilenplatzhalter 10"/>
          <p:cNvSpPr>
            <a:spLocks noGrp="1"/>
          </p:cNvSpPr>
          <p:nvPr>
            <p:ph type="ftr" sz="quarter" idx="14"/>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slide one picture above text">
    <p:spTree>
      <p:nvGrpSpPr>
        <p:cNvPr id="1" name=""/>
        <p:cNvGrpSpPr/>
        <p:nvPr/>
      </p:nvGrpSpPr>
      <p:grpSpPr>
        <a:xfrm>
          <a:off x="0" y="0"/>
          <a:ext cx="0" cy="0"/>
          <a:chOff x="0" y="0"/>
          <a:chExt cx="0" cy="0"/>
        </a:xfrm>
      </p:grpSpPr>
      <p:sp>
        <p:nvSpPr>
          <p:cNvPr id="11" name="Inhaltsplatzhalter 3"/>
          <p:cNvSpPr>
            <a:spLocks noGrp="1"/>
          </p:cNvSpPr>
          <p:nvPr>
            <p:ph sz="half" idx="2"/>
          </p:nvPr>
        </p:nvSpPr>
        <p:spPr>
          <a:xfrm>
            <a:off x="1476374" y="1592263"/>
            <a:ext cx="6191251"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endParaRPr lang="de-DE" dirty="0" smtClean="0"/>
          </a:p>
        </p:txBody>
      </p:sp>
      <p:sp>
        <p:nvSpPr>
          <p:cNvPr id="14" name="Inhaltsplatzhalter 3"/>
          <p:cNvSpPr>
            <a:spLocks noGrp="1"/>
          </p:cNvSpPr>
          <p:nvPr>
            <p:ph sz="half" idx="10"/>
          </p:nvPr>
        </p:nvSpPr>
        <p:spPr>
          <a:xfrm>
            <a:off x="1476376" y="3968749"/>
            <a:ext cx="6191250" cy="2232025"/>
          </a:xfrm>
        </p:spPr>
        <p:txBody>
          <a:bodyPr>
            <a:normAutofit/>
          </a:bodyPr>
          <a:lstStyle>
            <a:lvl1pPr>
              <a:defRPr sz="1800"/>
            </a:lvl1pPr>
            <a:lvl2pPr>
              <a:defRPr sz="1800"/>
            </a:lvl2pPr>
            <a:lvl3pPr>
              <a:defRPr sz="1600"/>
            </a:lvl3pPr>
            <a:lvl4pPr>
              <a:defRPr sz="1400"/>
            </a:lvl4pPr>
            <a:lvl5pPr>
              <a:defRPr sz="1800"/>
            </a:lvl5pPr>
            <a:lvl6pPr>
              <a:defRPr sz="1600"/>
            </a:lvl6pPr>
            <a:lvl7pPr>
              <a:defRPr sz="1600"/>
            </a:lvl7pPr>
            <a:lvl8pPr>
              <a:defRPr sz="1600"/>
            </a:lvl8pPr>
            <a:lvl9pPr>
              <a:defRPr sz="1600"/>
            </a:lvl9pPr>
          </a:lstStyle>
          <a:p>
            <a:pPr marL="179388" marR="0" lvl="0" indent="-179388" algn="l" defTabSz="914400" rtl="0" eaLnBrk="1" fontAlgn="auto" latinLnBrk="0" hangingPunct="1">
              <a:lnSpc>
                <a:spcPct val="100000"/>
              </a:lnSpc>
              <a:spcBef>
                <a:spcPts val="1100"/>
              </a:spcBef>
              <a:spcAft>
                <a:spcPts val="0"/>
              </a:spcAft>
              <a:buClr>
                <a:schemeClr val="tx2"/>
              </a:buClr>
              <a:buSzPct val="70000"/>
              <a:buFont typeface="Wingdings" pitchFamily="2" charset="2"/>
              <a:buChar char="§"/>
              <a:tabLst/>
              <a:defRP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15" name="Inhaltsplatzhalter 3"/>
          <p:cNvSpPr>
            <a:spLocks noGrp="1"/>
          </p:cNvSpPr>
          <p:nvPr>
            <p:ph sz="half" idx="14"/>
          </p:nvPr>
        </p:nvSpPr>
        <p:spPr>
          <a:xfrm>
            <a:off x="215900" y="1592263"/>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dirty="0" smtClean="0"/>
              <a:t>Click to edit Master text styles</a:t>
            </a:r>
          </a:p>
        </p:txBody>
      </p:sp>
      <p:sp>
        <p:nvSpPr>
          <p:cNvPr id="16"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17" name="Untertitel 2"/>
          <p:cNvSpPr>
            <a:spLocks noGrp="1"/>
          </p:cNvSpPr>
          <p:nvPr>
            <p:ph type="subTitle" idx="1"/>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ts val="3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10" name="Datumsplatzhalter 9"/>
          <p:cNvSpPr>
            <a:spLocks noGrp="1"/>
          </p:cNvSpPr>
          <p:nvPr>
            <p:ph type="dt" sz="half" idx="15"/>
          </p:nvPr>
        </p:nvSpPr>
        <p:spPr/>
        <p:txBody>
          <a:bodyPr/>
          <a:lstStyle/>
          <a:p>
            <a:r>
              <a:rPr lang="en-US" smtClean="0"/>
              <a:t>Month DD, Year</a:t>
            </a:r>
            <a:endParaRPr lang="de-DE" dirty="0"/>
          </a:p>
        </p:txBody>
      </p:sp>
      <p:sp>
        <p:nvSpPr>
          <p:cNvPr id="12" name="Foliennummernplatzhalter 11"/>
          <p:cNvSpPr>
            <a:spLocks noGrp="1"/>
          </p:cNvSpPr>
          <p:nvPr>
            <p:ph type="sldNum" sz="quarter" idx="16"/>
          </p:nvPr>
        </p:nvSpPr>
        <p:spPr/>
        <p:txBody>
          <a:bodyPr/>
          <a:lstStyle/>
          <a:p>
            <a:r>
              <a:rPr lang="de-DE" smtClean="0"/>
              <a:t>| Slide </a:t>
            </a:r>
            <a:fld id="{CF363E95-653D-48D7-8EB0-A81FED805B5F}" type="slidenum">
              <a:rPr lang="de-DE" smtClean="0"/>
              <a:pPr/>
              <a:t>‹#›</a:t>
            </a:fld>
            <a:endParaRPr lang="de-DE" dirty="0"/>
          </a:p>
        </p:txBody>
      </p:sp>
      <p:sp>
        <p:nvSpPr>
          <p:cNvPr id="13" name="Fußzeilenplatzhalter 12"/>
          <p:cNvSpPr>
            <a:spLocks noGrp="1"/>
          </p:cNvSpPr>
          <p:nvPr>
            <p:ph type="ftr" sz="quarter" idx="17"/>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slide two pictures above text">
    <p:spTree>
      <p:nvGrpSpPr>
        <p:cNvPr id="1" name=""/>
        <p:cNvGrpSpPr/>
        <p:nvPr/>
      </p:nvGrpSpPr>
      <p:grpSpPr>
        <a:xfrm>
          <a:off x="0" y="0"/>
          <a:ext cx="0" cy="0"/>
          <a:chOff x="0" y="0"/>
          <a:chExt cx="0" cy="0"/>
        </a:xfrm>
      </p:grpSpPr>
      <p:sp>
        <p:nvSpPr>
          <p:cNvPr id="12" name="Inhaltsplatzhalter 3"/>
          <p:cNvSpPr>
            <a:spLocks noGrp="1"/>
          </p:cNvSpPr>
          <p:nvPr>
            <p:ph sz="half" idx="2"/>
          </p:nvPr>
        </p:nvSpPr>
        <p:spPr>
          <a:xfrm>
            <a:off x="1476374" y="1592263"/>
            <a:ext cx="3021013"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endParaRPr lang="de-DE" dirty="0" smtClean="0"/>
          </a:p>
        </p:txBody>
      </p:sp>
      <p:sp>
        <p:nvSpPr>
          <p:cNvPr id="15" name="Inhaltsplatzhalter 3"/>
          <p:cNvSpPr>
            <a:spLocks noGrp="1"/>
          </p:cNvSpPr>
          <p:nvPr>
            <p:ph sz="half" idx="10"/>
          </p:nvPr>
        </p:nvSpPr>
        <p:spPr>
          <a:xfrm>
            <a:off x="1476376" y="3968749"/>
            <a:ext cx="6191250" cy="2232025"/>
          </a:xfrm>
        </p:spPr>
        <p:txBody>
          <a:bodyPr>
            <a:normAutofit/>
          </a:bodyPr>
          <a:lstStyle>
            <a:lvl1pPr>
              <a:defRPr sz="1800"/>
            </a:lvl1pPr>
            <a:lvl2pPr>
              <a:defRPr sz="1800"/>
            </a:lvl2pPr>
            <a:lvl3pPr>
              <a:defRPr sz="1600"/>
            </a:lvl3pPr>
            <a:lvl4pPr>
              <a:defRPr sz="14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16" name="Inhaltsplatzhalter 3"/>
          <p:cNvSpPr>
            <a:spLocks noGrp="1"/>
          </p:cNvSpPr>
          <p:nvPr>
            <p:ph sz="half" idx="11"/>
          </p:nvPr>
        </p:nvSpPr>
        <p:spPr>
          <a:xfrm>
            <a:off x="4643438" y="1592263"/>
            <a:ext cx="3024187"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endParaRPr lang="de-DE" dirty="0" smtClean="0"/>
          </a:p>
        </p:txBody>
      </p:sp>
      <p:sp>
        <p:nvSpPr>
          <p:cNvPr id="17" name="Inhaltsplatzhalter 3"/>
          <p:cNvSpPr>
            <a:spLocks noGrp="1"/>
          </p:cNvSpPr>
          <p:nvPr>
            <p:ph sz="half" idx="14"/>
          </p:nvPr>
        </p:nvSpPr>
        <p:spPr>
          <a:xfrm>
            <a:off x="215900" y="1592263"/>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dirty="0" smtClean="0"/>
              <a:t>Click to edit Master text styles</a:t>
            </a:r>
          </a:p>
        </p:txBody>
      </p:sp>
      <p:sp>
        <p:nvSpPr>
          <p:cNvPr id="18"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19" name="Untertitel 2"/>
          <p:cNvSpPr>
            <a:spLocks noGrp="1"/>
          </p:cNvSpPr>
          <p:nvPr>
            <p:ph type="subTitle" idx="1"/>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11" name="Datumsplatzhalter 10"/>
          <p:cNvSpPr>
            <a:spLocks noGrp="1"/>
          </p:cNvSpPr>
          <p:nvPr>
            <p:ph type="dt" sz="half" idx="15"/>
          </p:nvPr>
        </p:nvSpPr>
        <p:spPr/>
        <p:txBody>
          <a:bodyPr/>
          <a:lstStyle/>
          <a:p>
            <a:r>
              <a:rPr lang="en-US" smtClean="0"/>
              <a:t>Month DD, Year</a:t>
            </a:r>
            <a:endParaRPr lang="de-DE" dirty="0"/>
          </a:p>
        </p:txBody>
      </p:sp>
      <p:sp>
        <p:nvSpPr>
          <p:cNvPr id="13" name="Foliennummernplatzhalter 12"/>
          <p:cNvSpPr>
            <a:spLocks noGrp="1"/>
          </p:cNvSpPr>
          <p:nvPr>
            <p:ph type="sldNum" sz="quarter" idx="16"/>
          </p:nvPr>
        </p:nvSpPr>
        <p:spPr/>
        <p:txBody>
          <a:bodyPr/>
          <a:lstStyle/>
          <a:p>
            <a:r>
              <a:rPr lang="de-DE" smtClean="0"/>
              <a:t>| Slide </a:t>
            </a:r>
            <a:fld id="{CF363E95-653D-48D7-8EB0-A81FED805B5F}" type="slidenum">
              <a:rPr lang="de-DE" smtClean="0"/>
              <a:pPr/>
              <a:t>‹#›</a:t>
            </a:fld>
            <a:endParaRPr lang="de-DE" dirty="0"/>
          </a:p>
        </p:txBody>
      </p:sp>
      <p:sp>
        <p:nvSpPr>
          <p:cNvPr id="14" name="Fußzeilenplatzhalter 13"/>
          <p:cNvSpPr>
            <a:spLocks noGrp="1"/>
          </p:cNvSpPr>
          <p:nvPr>
            <p:ph type="ftr" sz="quarter" idx="17"/>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slide three pictures above text">
    <p:spTree>
      <p:nvGrpSpPr>
        <p:cNvPr id="1" name=""/>
        <p:cNvGrpSpPr/>
        <p:nvPr/>
      </p:nvGrpSpPr>
      <p:grpSpPr>
        <a:xfrm>
          <a:off x="0" y="0"/>
          <a:ext cx="0" cy="0"/>
          <a:chOff x="0" y="0"/>
          <a:chExt cx="0" cy="0"/>
        </a:xfrm>
      </p:grpSpPr>
      <p:sp>
        <p:nvSpPr>
          <p:cNvPr id="13" name="Inhaltsplatzhalter 3"/>
          <p:cNvSpPr>
            <a:spLocks noGrp="1"/>
          </p:cNvSpPr>
          <p:nvPr>
            <p:ph sz="half" idx="2"/>
          </p:nvPr>
        </p:nvSpPr>
        <p:spPr>
          <a:xfrm>
            <a:off x="1476375" y="1592262"/>
            <a:ext cx="1976400"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endParaRPr lang="de-DE" dirty="0" smtClean="0"/>
          </a:p>
        </p:txBody>
      </p:sp>
      <p:sp>
        <p:nvSpPr>
          <p:cNvPr id="16" name="Inhaltsplatzhalter 3"/>
          <p:cNvSpPr>
            <a:spLocks noGrp="1"/>
          </p:cNvSpPr>
          <p:nvPr>
            <p:ph sz="half" idx="10"/>
          </p:nvPr>
        </p:nvSpPr>
        <p:spPr>
          <a:xfrm>
            <a:off x="1476376" y="3968750"/>
            <a:ext cx="6191250" cy="2232024"/>
          </a:xfrm>
        </p:spPr>
        <p:txBody>
          <a:bodyPr>
            <a:normAutofit/>
          </a:bodyPr>
          <a:lstStyle>
            <a:lvl1pPr>
              <a:defRPr sz="1800"/>
            </a:lvl1pPr>
            <a:lvl2pPr>
              <a:defRPr sz="1800"/>
            </a:lvl2pPr>
            <a:lvl3pPr>
              <a:defRPr sz="1600"/>
            </a:lvl3pPr>
            <a:lvl4pPr>
              <a:defRPr sz="14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17" name="Inhaltsplatzhalter 3"/>
          <p:cNvSpPr>
            <a:spLocks noGrp="1"/>
          </p:cNvSpPr>
          <p:nvPr>
            <p:ph sz="half" idx="11"/>
          </p:nvPr>
        </p:nvSpPr>
        <p:spPr>
          <a:xfrm>
            <a:off x="3583800" y="1592263"/>
            <a:ext cx="1976400"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endParaRPr lang="de-DE" dirty="0" smtClean="0"/>
          </a:p>
        </p:txBody>
      </p:sp>
      <p:sp>
        <p:nvSpPr>
          <p:cNvPr id="18" name="Inhaltsplatzhalter 3"/>
          <p:cNvSpPr>
            <a:spLocks noGrp="1"/>
          </p:cNvSpPr>
          <p:nvPr>
            <p:ph sz="half" idx="12"/>
          </p:nvPr>
        </p:nvSpPr>
        <p:spPr>
          <a:xfrm>
            <a:off x="5691225" y="1592262"/>
            <a:ext cx="1976400"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endParaRPr lang="de-DE" dirty="0" smtClean="0"/>
          </a:p>
        </p:txBody>
      </p:sp>
      <p:sp>
        <p:nvSpPr>
          <p:cNvPr id="19" name="Inhaltsplatzhalter 3"/>
          <p:cNvSpPr>
            <a:spLocks noGrp="1"/>
          </p:cNvSpPr>
          <p:nvPr>
            <p:ph sz="half" idx="14"/>
          </p:nvPr>
        </p:nvSpPr>
        <p:spPr>
          <a:xfrm>
            <a:off x="215900" y="1592263"/>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dirty="0" smtClean="0"/>
              <a:t>Click to edit Master text styles</a:t>
            </a:r>
          </a:p>
        </p:txBody>
      </p:sp>
      <p:sp>
        <p:nvSpPr>
          <p:cNvPr id="20"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21" name="Untertitel 2"/>
          <p:cNvSpPr>
            <a:spLocks noGrp="1"/>
          </p:cNvSpPr>
          <p:nvPr>
            <p:ph type="subTitle" idx="1"/>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12" name="Datumsplatzhalter 11"/>
          <p:cNvSpPr>
            <a:spLocks noGrp="1"/>
          </p:cNvSpPr>
          <p:nvPr>
            <p:ph type="dt" sz="half" idx="15"/>
          </p:nvPr>
        </p:nvSpPr>
        <p:spPr/>
        <p:txBody>
          <a:bodyPr/>
          <a:lstStyle/>
          <a:p>
            <a:r>
              <a:rPr lang="en-US" smtClean="0"/>
              <a:t>Month DD, Year</a:t>
            </a:r>
            <a:endParaRPr lang="de-DE" dirty="0"/>
          </a:p>
        </p:txBody>
      </p:sp>
      <p:sp>
        <p:nvSpPr>
          <p:cNvPr id="14" name="Foliennummernplatzhalter 13"/>
          <p:cNvSpPr>
            <a:spLocks noGrp="1"/>
          </p:cNvSpPr>
          <p:nvPr>
            <p:ph type="sldNum" sz="quarter" idx="16"/>
          </p:nvPr>
        </p:nvSpPr>
        <p:spPr/>
        <p:txBody>
          <a:bodyPr/>
          <a:lstStyle/>
          <a:p>
            <a:r>
              <a:rPr lang="de-DE" smtClean="0"/>
              <a:t>| Slide </a:t>
            </a:r>
            <a:fld id="{CF363E95-653D-48D7-8EB0-A81FED805B5F}" type="slidenum">
              <a:rPr lang="de-DE" smtClean="0"/>
              <a:pPr/>
              <a:t>‹#›</a:t>
            </a:fld>
            <a:endParaRPr lang="de-DE" dirty="0"/>
          </a:p>
        </p:txBody>
      </p:sp>
      <p:sp>
        <p:nvSpPr>
          <p:cNvPr id="15" name="Fußzeilenplatzhalter 14"/>
          <p:cNvSpPr>
            <a:spLocks noGrp="1"/>
          </p:cNvSpPr>
          <p:nvPr>
            <p:ph type="ftr" sz="quarter" idx="17"/>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slide two textboxes">
    <p:spTree>
      <p:nvGrpSpPr>
        <p:cNvPr id="1" name=""/>
        <p:cNvGrpSpPr/>
        <p:nvPr/>
      </p:nvGrpSpPr>
      <p:grpSpPr>
        <a:xfrm>
          <a:off x="0" y="0"/>
          <a:ext cx="0" cy="0"/>
          <a:chOff x="0" y="0"/>
          <a:chExt cx="0" cy="0"/>
        </a:xfrm>
      </p:grpSpPr>
      <p:sp>
        <p:nvSpPr>
          <p:cNvPr id="10" name="Inhaltsplatzhalter 2"/>
          <p:cNvSpPr>
            <a:spLocks noGrp="1"/>
          </p:cNvSpPr>
          <p:nvPr>
            <p:ph sz="half" idx="1"/>
          </p:nvPr>
        </p:nvSpPr>
        <p:spPr>
          <a:xfrm>
            <a:off x="1476375" y="1592263"/>
            <a:ext cx="3019424" cy="4608512"/>
          </a:xfrm>
        </p:spPr>
        <p:txBody>
          <a:bodyPr vert="horz" lIns="0" tIns="0" rIns="0" bIns="0" rtlCol="0">
            <a:normAutofit/>
          </a:bodyPr>
          <a:lstStyle>
            <a:lvl1pPr marL="179388" indent="-179388" algn="l" defTabSz="914400" rtl="0" eaLnBrk="1" latinLnBrk="0" hangingPunct="1">
              <a:spcBef>
                <a:spcPts val="1100"/>
              </a:spcBef>
              <a:buClr>
                <a:schemeClr val="tx2"/>
              </a:buClr>
              <a:buFont typeface="Wingdings" pitchFamily="2" charset="2"/>
              <a:buChar char="§"/>
              <a:defRPr lang="de-DE" sz="1800" kern="1200" dirty="0" smtClean="0">
                <a:solidFill>
                  <a:schemeClr val="tx1"/>
                </a:solidFill>
                <a:latin typeface="Arial" pitchFamily="34" charset="0"/>
                <a:ea typeface="+mn-ea"/>
                <a:cs typeface="Arial" pitchFamily="34" charset="0"/>
              </a:defRPr>
            </a:lvl1pPr>
            <a:lvl2pPr algn="l" defTabSz="914400" rtl="0" eaLnBrk="1" latinLnBrk="0" hangingPunct="1">
              <a:spcBef>
                <a:spcPts val="1100"/>
              </a:spcBef>
              <a:buClr>
                <a:schemeClr val="tx2"/>
              </a:buClr>
              <a:buFont typeface="Wingdings" pitchFamily="2" charset="2"/>
              <a:buChar char="§"/>
              <a:defRPr lang="de-DE" sz="1800" kern="1200" dirty="0" smtClean="0">
                <a:solidFill>
                  <a:schemeClr val="tx1"/>
                </a:solidFill>
                <a:latin typeface="Arial" pitchFamily="34" charset="0"/>
                <a:ea typeface="+mn-ea"/>
                <a:cs typeface="Arial" pitchFamily="34" charset="0"/>
              </a:defRPr>
            </a:lvl2pPr>
            <a:lvl3pPr algn="l" defTabSz="914400" rtl="0" eaLnBrk="1" latinLnBrk="0" hangingPunct="1">
              <a:spcBef>
                <a:spcPts val="1100"/>
              </a:spcBef>
              <a:buClr>
                <a:schemeClr val="tx2"/>
              </a:buClr>
              <a:buFont typeface="Wingdings" pitchFamily="2" charset="2"/>
              <a:buChar char="§"/>
              <a:defRPr lang="de-DE" sz="1600" kern="1200" dirty="0" smtClean="0">
                <a:solidFill>
                  <a:schemeClr val="tx1"/>
                </a:solidFill>
                <a:latin typeface="Arial" pitchFamily="34" charset="0"/>
                <a:ea typeface="+mn-ea"/>
                <a:cs typeface="Arial" pitchFamily="34" charset="0"/>
              </a:defRPr>
            </a:lvl3pPr>
            <a:lvl4pPr algn="l" defTabSz="914400" rtl="0" eaLnBrk="1" latinLnBrk="0" hangingPunct="1">
              <a:spcBef>
                <a:spcPts val="1100"/>
              </a:spcBef>
              <a:buClr>
                <a:schemeClr val="tx2"/>
              </a:buClr>
              <a:buFont typeface="Wingdings" pitchFamily="2" charset="2"/>
              <a:buChar char="§"/>
              <a:defRPr lang="de-DE" sz="14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Clr>
                <a:schemeClr val="accent1"/>
              </a:buClr>
              <a:buFont typeface="Wingdings" pitchFamily="2" charset="2"/>
              <a:buNone/>
              <a:defRPr lang="de-DE" sz="1800" b="1"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0" marR="0" lvl="4" indent="0" algn="l" defTabSz="914400" rtl="0" eaLnBrk="1" fontAlgn="auto" latinLnBrk="0" hangingPunct="1">
              <a:lnSpc>
                <a:spcPct val="100000"/>
              </a:lnSpc>
              <a:spcBef>
                <a:spcPts val="1100"/>
              </a:spcBef>
              <a:spcAft>
                <a:spcPts val="0"/>
              </a:spcAft>
              <a:buClr>
                <a:schemeClr val="accent1"/>
              </a:buClr>
              <a:buSzPct val="70000"/>
              <a:buFontTx/>
              <a:buNone/>
              <a:tabLst/>
            </a:pPr>
            <a:r>
              <a:rPr lang="en-US" dirty="0" smtClean="0"/>
              <a:t>Fifth level</a:t>
            </a:r>
            <a:endParaRPr lang="de-DE" dirty="0"/>
          </a:p>
        </p:txBody>
      </p:sp>
      <p:sp>
        <p:nvSpPr>
          <p:cNvPr id="12" name="Inhaltsplatzhalter 3"/>
          <p:cNvSpPr>
            <a:spLocks noGrp="1"/>
          </p:cNvSpPr>
          <p:nvPr>
            <p:ph sz="half" idx="2"/>
          </p:nvPr>
        </p:nvSpPr>
        <p:spPr>
          <a:xfrm>
            <a:off x="4643438" y="1592263"/>
            <a:ext cx="3024187" cy="4608511"/>
          </a:xfrm>
        </p:spPr>
        <p:txBody>
          <a:bodyPr vert="horz" lIns="0" tIns="0" rIns="0" bIns="0" rtlCol="0">
            <a:normAutofit/>
          </a:bodyPr>
          <a:lstStyle>
            <a:lvl1pPr marL="179388" indent="-179388" algn="l" defTabSz="914400" rtl="0" eaLnBrk="1" latinLnBrk="0" hangingPunct="1">
              <a:spcBef>
                <a:spcPts val="1100"/>
              </a:spcBef>
              <a:buClr>
                <a:schemeClr val="tx2"/>
              </a:buClr>
              <a:buFont typeface="Wingdings" pitchFamily="2" charset="2"/>
              <a:buChar char="§"/>
              <a:defRPr lang="de-DE" sz="1800" kern="1200" smtClean="0">
                <a:solidFill>
                  <a:schemeClr val="tx1"/>
                </a:solidFill>
                <a:latin typeface="Arial" pitchFamily="34" charset="0"/>
                <a:ea typeface="+mn-ea"/>
                <a:cs typeface="Arial" pitchFamily="34" charset="0"/>
              </a:defRPr>
            </a:lvl1pPr>
            <a:lvl2pPr algn="l" defTabSz="914400" rtl="0" eaLnBrk="1" latinLnBrk="0" hangingPunct="1">
              <a:spcBef>
                <a:spcPts val="1100"/>
              </a:spcBef>
              <a:buClr>
                <a:schemeClr val="tx2"/>
              </a:buClr>
              <a:buFont typeface="Wingdings" pitchFamily="2" charset="2"/>
              <a:buChar char="§"/>
              <a:defRPr lang="de-DE" sz="1800" kern="1200" smtClean="0">
                <a:solidFill>
                  <a:schemeClr val="tx1"/>
                </a:solidFill>
                <a:latin typeface="Arial" pitchFamily="34" charset="0"/>
                <a:ea typeface="+mn-ea"/>
                <a:cs typeface="Arial" pitchFamily="34" charset="0"/>
              </a:defRPr>
            </a:lvl2pPr>
            <a:lvl3pPr algn="l" defTabSz="914400" rtl="0" eaLnBrk="1" latinLnBrk="0" hangingPunct="1">
              <a:spcBef>
                <a:spcPts val="1100"/>
              </a:spcBef>
              <a:buClr>
                <a:schemeClr val="tx2"/>
              </a:buClr>
              <a:buFont typeface="Wingdings" pitchFamily="2" charset="2"/>
              <a:buChar char="§"/>
              <a:defRPr lang="de-DE" sz="1600" kern="1200" smtClean="0">
                <a:solidFill>
                  <a:schemeClr val="tx1"/>
                </a:solidFill>
                <a:latin typeface="Arial" pitchFamily="34" charset="0"/>
                <a:ea typeface="+mn-ea"/>
                <a:cs typeface="Arial" pitchFamily="34" charset="0"/>
              </a:defRPr>
            </a:lvl3pPr>
            <a:lvl4pPr algn="l" defTabSz="914400" rtl="0" eaLnBrk="1" latinLnBrk="0" hangingPunct="1">
              <a:spcBef>
                <a:spcPts val="1100"/>
              </a:spcBef>
              <a:buClr>
                <a:schemeClr val="tx2"/>
              </a:buClr>
              <a:buFont typeface="Wingdings" pitchFamily="2" charset="2"/>
              <a:buChar char="§"/>
              <a:defRPr lang="de-DE" sz="1400" kern="1200" smtClean="0">
                <a:solidFill>
                  <a:schemeClr val="tx1"/>
                </a:solidFill>
                <a:latin typeface="Arial" pitchFamily="34" charset="0"/>
                <a:ea typeface="+mn-ea"/>
                <a:cs typeface="Arial" pitchFamily="34" charset="0"/>
              </a:defRPr>
            </a:lvl4pPr>
            <a:lvl5pPr algn="l" defTabSz="914400" rtl="0" eaLnBrk="1" latinLnBrk="0" hangingPunct="1">
              <a:spcBef>
                <a:spcPct val="20000"/>
              </a:spcBef>
              <a:buClr>
                <a:schemeClr val="accent1"/>
              </a:buClr>
              <a:buFont typeface="Wingdings" pitchFamily="2" charset="2"/>
              <a:buNone/>
              <a:defRPr lang="de-DE" sz="1800" b="1"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0" marR="0" lvl="4" indent="0" algn="l" defTabSz="914400" rtl="0" eaLnBrk="1" fontAlgn="auto" latinLnBrk="0" hangingPunct="1">
              <a:lnSpc>
                <a:spcPct val="100000"/>
              </a:lnSpc>
              <a:spcBef>
                <a:spcPts val="1100"/>
              </a:spcBef>
              <a:spcAft>
                <a:spcPts val="0"/>
              </a:spcAft>
              <a:buClr>
                <a:schemeClr val="accent1"/>
              </a:buClr>
              <a:buSzPct val="70000"/>
              <a:buFontTx/>
              <a:buNone/>
              <a:tabLst/>
            </a:pPr>
            <a:r>
              <a:rPr lang="en-US" dirty="0" smtClean="0"/>
              <a:t>Fifth level</a:t>
            </a:r>
            <a:endParaRPr lang="de-DE" dirty="0"/>
          </a:p>
        </p:txBody>
      </p:sp>
      <p:sp>
        <p:nvSpPr>
          <p:cNvPr id="13" name="Inhaltsplatzhalter 3"/>
          <p:cNvSpPr>
            <a:spLocks noGrp="1"/>
          </p:cNvSpPr>
          <p:nvPr>
            <p:ph sz="half" idx="14"/>
          </p:nvPr>
        </p:nvSpPr>
        <p:spPr>
          <a:xfrm>
            <a:off x="215900" y="1592263"/>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dirty="0" smtClean="0"/>
              <a:t>Click to edit Master text styles</a:t>
            </a:r>
          </a:p>
        </p:txBody>
      </p:sp>
      <p:sp>
        <p:nvSpPr>
          <p:cNvPr id="14"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15" name="Untertitel 2"/>
          <p:cNvSpPr>
            <a:spLocks noGrp="1"/>
          </p:cNvSpPr>
          <p:nvPr>
            <p:ph type="subTitle" idx="15"/>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11" name="Datumsplatzhalter 10"/>
          <p:cNvSpPr>
            <a:spLocks noGrp="1"/>
          </p:cNvSpPr>
          <p:nvPr>
            <p:ph type="dt" sz="half" idx="16"/>
          </p:nvPr>
        </p:nvSpPr>
        <p:spPr/>
        <p:txBody>
          <a:bodyPr/>
          <a:lstStyle/>
          <a:p>
            <a:r>
              <a:rPr lang="en-US" smtClean="0"/>
              <a:t>Month DD, Year</a:t>
            </a:r>
            <a:endParaRPr lang="de-DE" dirty="0"/>
          </a:p>
        </p:txBody>
      </p:sp>
      <p:sp>
        <p:nvSpPr>
          <p:cNvPr id="16" name="Foliennummernplatzhalter 15"/>
          <p:cNvSpPr>
            <a:spLocks noGrp="1"/>
          </p:cNvSpPr>
          <p:nvPr>
            <p:ph type="sldNum" sz="quarter" idx="17"/>
          </p:nvPr>
        </p:nvSpPr>
        <p:spPr/>
        <p:txBody>
          <a:bodyPr/>
          <a:lstStyle/>
          <a:p>
            <a:r>
              <a:rPr lang="de-DE" smtClean="0"/>
              <a:t>| Slide </a:t>
            </a:r>
            <a:fld id="{CF363E95-653D-48D7-8EB0-A81FED805B5F}" type="slidenum">
              <a:rPr lang="de-DE" smtClean="0"/>
              <a:pPr/>
              <a:t>‹#›</a:t>
            </a:fld>
            <a:endParaRPr lang="de-DE" dirty="0"/>
          </a:p>
        </p:txBody>
      </p:sp>
      <p:sp>
        <p:nvSpPr>
          <p:cNvPr id="17" name="Fußzeilenplatzhalter 16"/>
          <p:cNvSpPr>
            <a:spLocks noGrp="1"/>
          </p:cNvSpPr>
          <p:nvPr>
            <p:ph type="ftr" sz="quarter" idx="18"/>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slide two pictures besides text">
    <p:spTree>
      <p:nvGrpSpPr>
        <p:cNvPr id="1" name=""/>
        <p:cNvGrpSpPr/>
        <p:nvPr/>
      </p:nvGrpSpPr>
      <p:grpSpPr>
        <a:xfrm>
          <a:off x="0" y="0"/>
          <a:ext cx="0" cy="0"/>
          <a:chOff x="0" y="0"/>
          <a:chExt cx="0" cy="0"/>
        </a:xfrm>
      </p:grpSpPr>
      <p:sp>
        <p:nvSpPr>
          <p:cNvPr id="12" name="Inhaltsplatzhalter 2"/>
          <p:cNvSpPr>
            <a:spLocks noGrp="1"/>
          </p:cNvSpPr>
          <p:nvPr>
            <p:ph idx="1"/>
          </p:nvPr>
        </p:nvSpPr>
        <p:spPr>
          <a:xfrm>
            <a:off x="1476374" y="1592263"/>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4" name="Inhaltsplatzhalter 2"/>
          <p:cNvSpPr>
            <a:spLocks noGrp="1"/>
          </p:cNvSpPr>
          <p:nvPr>
            <p:ph idx="11"/>
          </p:nvPr>
        </p:nvSpPr>
        <p:spPr>
          <a:xfrm>
            <a:off x="1476374" y="3968750"/>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5" name="Inhaltsplatzhalter 3"/>
          <p:cNvSpPr>
            <a:spLocks noGrp="1"/>
          </p:cNvSpPr>
          <p:nvPr>
            <p:ph sz="half" idx="2"/>
          </p:nvPr>
        </p:nvSpPr>
        <p:spPr>
          <a:xfrm>
            <a:off x="4646612" y="1592263"/>
            <a:ext cx="3021013" cy="4608512"/>
          </a:xfrm>
        </p:spPr>
        <p:txBody>
          <a:bodyPr>
            <a:normAutofit/>
          </a:bodyPr>
          <a:lstStyle>
            <a:lvl1pPr>
              <a:defRPr sz="1800"/>
            </a:lvl1pPr>
            <a:lvl2pPr>
              <a:defRPr sz="1800"/>
            </a:lvl2pPr>
            <a:lvl3pPr>
              <a:defRPr sz="1600"/>
            </a:lvl3pPr>
            <a:lvl4pPr>
              <a:defRPr sz="14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16" name="Inhaltsplatzhalter 3"/>
          <p:cNvSpPr>
            <a:spLocks noGrp="1"/>
          </p:cNvSpPr>
          <p:nvPr>
            <p:ph sz="half" idx="14"/>
          </p:nvPr>
        </p:nvSpPr>
        <p:spPr>
          <a:xfrm>
            <a:off x="215900" y="1592263"/>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dirty="0" smtClean="0"/>
              <a:t>Click to edit Master text styles</a:t>
            </a:r>
          </a:p>
        </p:txBody>
      </p:sp>
      <p:sp>
        <p:nvSpPr>
          <p:cNvPr id="17"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18" name="Untertitel 2"/>
          <p:cNvSpPr>
            <a:spLocks noGrp="1"/>
          </p:cNvSpPr>
          <p:nvPr>
            <p:ph type="subTitle" idx="15"/>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11" name="Datumsplatzhalter 10"/>
          <p:cNvSpPr>
            <a:spLocks noGrp="1"/>
          </p:cNvSpPr>
          <p:nvPr>
            <p:ph type="dt" sz="half" idx="16"/>
          </p:nvPr>
        </p:nvSpPr>
        <p:spPr/>
        <p:txBody>
          <a:bodyPr/>
          <a:lstStyle/>
          <a:p>
            <a:r>
              <a:rPr lang="en-US" smtClean="0"/>
              <a:t>Month DD, Year</a:t>
            </a:r>
            <a:endParaRPr lang="de-DE" dirty="0"/>
          </a:p>
        </p:txBody>
      </p:sp>
      <p:sp>
        <p:nvSpPr>
          <p:cNvPr id="13" name="Foliennummernplatzhalter 12"/>
          <p:cNvSpPr>
            <a:spLocks noGrp="1"/>
          </p:cNvSpPr>
          <p:nvPr>
            <p:ph type="sldNum" sz="quarter" idx="17"/>
          </p:nvPr>
        </p:nvSpPr>
        <p:spPr/>
        <p:txBody>
          <a:bodyPr/>
          <a:lstStyle/>
          <a:p>
            <a:r>
              <a:rPr lang="de-DE" smtClean="0"/>
              <a:t>| Slide </a:t>
            </a:r>
            <a:fld id="{CF363E95-653D-48D7-8EB0-A81FED805B5F}" type="slidenum">
              <a:rPr lang="de-DE" smtClean="0"/>
              <a:pPr/>
              <a:t>‹#›</a:t>
            </a:fld>
            <a:endParaRPr lang="de-DE" dirty="0"/>
          </a:p>
        </p:txBody>
      </p:sp>
      <p:sp>
        <p:nvSpPr>
          <p:cNvPr id="19" name="Fußzeilenplatzhalter 18"/>
          <p:cNvSpPr>
            <a:spLocks noGrp="1"/>
          </p:cNvSpPr>
          <p:nvPr>
            <p:ph type="ftr" sz="quarter" idx="18"/>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slide four pictures">
    <p:spTree>
      <p:nvGrpSpPr>
        <p:cNvPr id="1" name=""/>
        <p:cNvGrpSpPr/>
        <p:nvPr/>
      </p:nvGrpSpPr>
      <p:grpSpPr>
        <a:xfrm>
          <a:off x="0" y="0"/>
          <a:ext cx="0" cy="0"/>
          <a:chOff x="0" y="0"/>
          <a:chExt cx="0" cy="0"/>
        </a:xfrm>
      </p:grpSpPr>
      <p:sp>
        <p:nvSpPr>
          <p:cNvPr id="13" name="Inhaltsplatzhalter 2"/>
          <p:cNvSpPr>
            <a:spLocks noGrp="1"/>
          </p:cNvSpPr>
          <p:nvPr>
            <p:ph idx="1"/>
          </p:nvPr>
        </p:nvSpPr>
        <p:spPr>
          <a:xfrm>
            <a:off x="1476374" y="1592263"/>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6" name="Inhaltsplatzhalter 2"/>
          <p:cNvSpPr>
            <a:spLocks noGrp="1"/>
          </p:cNvSpPr>
          <p:nvPr>
            <p:ph idx="11"/>
          </p:nvPr>
        </p:nvSpPr>
        <p:spPr>
          <a:xfrm>
            <a:off x="1476374" y="3968750"/>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7" name="Inhaltsplatzhalter 2"/>
          <p:cNvSpPr>
            <a:spLocks noGrp="1"/>
          </p:cNvSpPr>
          <p:nvPr>
            <p:ph idx="12"/>
          </p:nvPr>
        </p:nvSpPr>
        <p:spPr>
          <a:xfrm>
            <a:off x="4643436" y="1592263"/>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8" name="Inhaltsplatzhalter 2"/>
          <p:cNvSpPr>
            <a:spLocks noGrp="1"/>
          </p:cNvSpPr>
          <p:nvPr>
            <p:ph idx="13"/>
          </p:nvPr>
        </p:nvSpPr>
        <p:spPr>
          <a:xfrm>
            <a:off x="4643436" y="3968750"/>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9" name="Inhaltsplatzhalter 3"/>
          <p:cNvSpPr>
            <a:spLocks noGrp="1"/>
          </p:cNvSpPr>
          <p:nvPr>
            <p:ph sz="half" idx="14"/>
          </p:nvPr>
        </p:nvSpPr>
        <p:spPr>
          <a:xfrm>
            <a:off x="215900" y="1592263"/>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dirty="0" smtClean="0"/>
              <a:t>Click to edit Master text styles</a:t>
            </a:r>
          </a:p>
        </p:txBody>
      </p:sp>
      <p:sp>
        <p:nvSpPr>
          <p:cNvPr id="20"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21" name="Untertitel 2"/>
          <p:cNvSpPr>
            <a:spLocks noGrp="1"/>
          </p:cNvSpPr>
          <p:nvPr>
            <p:ph type="subTitle" idx="15"/>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12" name="Datumsplatzhalter 11"/>
          <p:cNvSpPr>
            <a:spLocks noGrp="1"/>
          </p:cNvSpPr>
          <p:nvPr>
            <p:ph type="dt" sz="half" idx="16"/>
          </p:nvPr>
        </p:nvSpPr>
        <p:spPr/>
        <p:txBody>
          <a:bodyPr/>
          <a:lstStyle/>
          <a:p>
            <a:r>
              <a:rPr lang="en-US" smtClean="0"/>
              <a:t>Month DD, Year</a:t>
            </a:r>
            <a:endParaRPr lang="de-DE" dirty="0"/>
          </a:p>
        </p:txBody>
      </p:sp>
      <p:sp>
        <p:nvSpPr>
          <p:cNvPr id="14" name="Foliennummernplatzhalter 13"/>
          <p:cNvSpPr>
            <a:spLocks noGrp="1"/>
          </p:cNvSpPr>
          <p:nvPr>
            <p:ph type="sldNum" sz="quarter" idx="17"/>
          </p:nvPr>
        </p:nvSpPr>
        <p:spPr/>
        <p:txBody>
          <a:bodyPr/>
          <a:lstStyle/>
          <a:p>
            <a:r>
              <a:rPr lang="de-DE" smtClean="0"/>
              <a:t>| Slide </a:t>
            </a:r>
            <a:fld id="{CF363E95-653D-48D7-8EB0-A81FED805B5F}" type="slidenum">
              <a:rPr lang="de-DE" smtClean="0"/>
              <a:pPr/>
              <a:t>‹#›</a:t>
            </a:fld>
            <a:endParaRPr lang="de-DE" dirty="0"/>
          </a:p>
        </p:txBody>
      </p:sp>
      <p:sp>
        <p:nvSpPr>
          <p:cNvPr id="15" name="Fußzeilenplatzhalter 14"/>
          <p:cNvSpPr>
            <a:spLocks noGrp="1"/>
          </p:cNvSpPr>
          <p:nvPr>
            <p:ph type="ftr" sz="quarter" idx="18"/>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without picture">
    <p:spTree>
      <p:nvGrpSpPr>
        <p:cNvPr id="1" name=""/>
        <p:cNvGrpSpPr/>
        <p:nvPr/>
      </p:nvGrpSpPr>
      <p:grpSpPr>
        <a:xfrm>
          <a:off x="0" y="0"/>
          <a:ext cx="0" cy="0"/>
          <a:chOff x="0" y="0"/>
          <a:chExt cx="0" cy="0"/>
        </a:xfrm>
      </p:grpSpPr>
      <p:sp>
        <p:nvSpPr>
          <p:cNvPr id="3" name="Rechteck 2"/>
          <p:cNvSpPr/>
          <p:nvPr userDrawn="1"/>
        </p:nvSpPr>
        <p:spPr>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itel 1"/>
          <p:cNvSpPr>
            <a:spLocks noGrp="1"/>
          </p:cNvSpPr>
          <p:nvPr>
            <p:ph type="title"/>
          </p:nvPr>
        </p:nvSpPr>
        <p:spPr>
          <a:xfrm>
            <a:off x="215900" y="225424"/>
            <a:ext cx="8712200" cy="5975351"/>
          </a:xfrm>
        </p:spPr>
        <p:txBody>
          <a:bodyPr vert="horz" lIns="144000" tIns="144000" rIns="0" bIns="0" rtlCol="0" anchor="t" anchorCtr="0">
            <a:normAutofit/>
          </a:bodyPr>
          <a:lstStyle>
            <a:lvl1pPr algn="l" defTabSz="914400" rtl="0" eaLnBrk="1" latinLnBrk="0" hangingPunct="1">
              <a:spcBef>
                <a:spcPct val="0"/>
              </a:spcBef>
              <a:buNone/>
              <a:defRPr lang="de-DE" sz="5400" kern="1200" dirty="0" smtClean="0">
                <a:solidFill>
                  <a:schemeClr val="accent2"/>
                </a:solidFill>
                <a:latin typeface="Arial" pitchFamily="34" charset="0"/>
                <a:ea typeface="+mj-ea"/>
                <a:cs typeface="Arial" pitchFamily="34" charset="0"/>
              </a:defRPr>
            </a:lvl1pPr>
          </a:lstStyle>
          <a:p>
            <a:r>
              <a:rPr lang="en-US" smtClean="0"/>
              <a:t>Click to edit Master title style</a:t>
            </a:r>
            <a:endParaRPr lang="de-DE"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slide one picture">
    <p:spTree>
      <p:nvGrpSpPr>
        <p:cNvPr id="1" name=""/>
        <p:cNvGrpSpPr/>
        <p:nvPr/>
      </p:nvGrpSpPr>
      <p:grpSpPr>
        <a:xfrm>
          <a:off x="0" y="0"/>
          <a:ext cx="0" cy="0"/>
          <a:chOff x="0" y="0"/>
          <a:chExt cx="0" cy="0"/>
        </a:xfrm>
      </p:grpSpPr>
      <p:sp>
        <p:nvSpPr>
          <p:cNvPr id="8" name="Inhaltsplatzhalter 2"/>
          <p:cNvSpPr>
            <a:spLocks noGrp="1"/>
          </p:cNvSpPr>
          <p:nvPr>
            <p:ph idx="1"/>
          </p:nvPr>
        </p:nvSpPr>
        <p:spPr>
          <a:xfrm>
            <a:off x="215900" y="1592263"/>
            <a:ext cx="8712200" cy="4608512"/>
          </a:xfrm>
        </p:spPr>
        <p:txBody>
          <a:bodyPr/>
          <a:lstStyle>
            <a:lvl1pPr>
              <a:buClr>
                <a:schemeClr val="tx2"/>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1"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12" name="Untertitel 2"/>
          <p:cNvSpPr>
            <a:spLocks noGrp="1"/>
          </p:cNvSpPr>
          <p:nvPr>
            <p:ph type="subTitle" idx="10"/>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9" name="Datumsplatzhalter 8"/>
          <p:cNvSpPr>
            <a:spLocks noGrp="1"/>
          </p:cNvSpPr>
          <p:nvPr>
            <p:ph type="dt" sz="half" idx="11"/>
          </p:nvPr>
        </p:nvSpPr>
        <p:spPr/>
        <p:txBody>
          <a:bodyPr/>
          <a:lstStyle/>
          <a:p>
            <a:r>
              <a:rPr lang="en-US" smtClean="0"/>
              <a:t>Month DD, Year</a:t>
            </a:r>
            <a:endParaRPr lang="de-DE" dirty="0"/>
          </a:p>
        </p:txBody>
      </p:sp>
      <p:sp>
        <p:nvSpPr>
          <p:cNvPr id="10" name="Foliennummernplatzhalter 9"/>
          <p:cNvSpPr>
            <a:spLocks noGrp="1"/>
          </p:cNvSpPr>
          <p:nvPr>
            <p:ph type="sldNum" sz="quarter" idx="12"/>
          </p:nvPr>
        </p:nvSpPr>
        <p:spPr/>
        <p:txBody>
          <a:bodyPr/>
          <a:lstStyle/>
          <a:p>
            <a:r>
              <a:rPr lang="de-DE" smtClean="0"/>
              <a:t>| Slide </a:t>
            </a:r>
            <a:fld id="{CF363E95-653D-48D7-8EB0-A81FED805B5F}" type="slidenum">
              <a:rPr lang="de-DE" smtClean="0"/>
              <a:pPr/>
              <a:t>‹#›</a:t>
            </a:fld>
            <a:endParaRPr lang="de-DE" dirty="0"/>
          </a:p>
        </p:txBody>
      </p:sp>
      <p:sp>
        <p:nvSpPr>
          <p:cNvPr id="13" name="Fußzeilenplatzhalter 12"/>
          <p:cNvSpPr>
            <a:spLocks noGrp="1"/>
          </p:cNvSpPr>
          <p:nvPr>
            <p:ph type="ftr" sz="quarter" idx="13"/>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slide two pictures">
    <p:spTree>
      <p:nvGrpSpPr>
        <p:cNvPr id="1" name=""/>
        <p:cNvGrpSpPr/>
        <p:nvPr/>
      </p:nvGrpSpPr>
      <p:grpSpPr>
        <a:xfrm>
          <a:off x="0" y="0"/>
          <a:ext cx="0" cy="0"/>
          <a:chOff x="0" y="0"/>
          <a:chExt cx="0" cy="0"/>
        </a:xfrm>
      </p:grpSpPr>
      <p:sp>
        <p:nvSpPr>
          <p:cNvPr id="10" name="Inhaltsplatzhalter 2"/>
          <p:cNvSpPr>
            <a:spLocks noGrp="1"/>
          </p:cNvSpPr>
          <p:nvPr>
            <p:ph idx="1"/>
          </p:nvPr>
        </p:nvSpPr>
        <p:spPr>
          <a:xfrm>
            <a:off x="215900" y="1592263"/>
            <a:ext cx="4284663" cy="4608512"/>
          </a:xfrm>
        </p:spPr>
        <p:txBody>
          <a:bodyPr/>
          <a:lstStyle>
            <a:lvl1pPr>
              <a:buClr>
                <a:schemeClr val="tx2"/>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3" name="Inhaltsplatzhalter 2"/>
          <p:cNvSpPr>
            <a:spLocks noGrp="1"/>
          </p:cNvSpPr>
          <p:nvPr>
            <p:ph idx="12"/>
          </p:nvPr>
        </p:nvSpPr>
        <p:spPr>
          <a:xfrm>
            <a:off x="4643439" y="1592263"/>
            <a:ext cx="4284662" cy="4608512"/>
          </a:xfrm>
        </p:spPr>
        <p:txBody>
          <a:bodyPr/>
          <a:lstStyle>
            <a:lvl1pPr>
              <a:buClr>
                <a:schemeClr val="tx2"/>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4"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15" name="Untertitel 2"/>
          <p:cNvSpPr>
            <a:spLocks noGrp="1"/>
          </p:cNvSpPr>
          <p:nvPr>
            <p:ph type="subTitle" idx="13"/>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9" name="Datumsplatzhalter 8"/>
          <p:cNvSpPr>
            <a:spLocks noGrp="1"/>
          </p:cNvSpPr>
          <p:nvPr>
            <p:ph type="dt" sz="half" idx="14"/>
          </p:nvPr>
        </p:nvSpPr>
        <p:spPr/>
        <p:txBody>
          <a:bodyPr/>
          <a:lstStyle/>
          <a:p>
            <a:r>
              <a:rPr lang="en-US" smtClean="0"/>
              <a:t>Month DD, Year</a:t>
            </a:r>
            <a:endParaRPr lang="de-DE" dirty="0"/>
          </a:p>
        </p:txBody>
      </p:sp>
      <p:sp>
        <p:nvSpPr>
          <p:cNvPr id="11" name="Foliennummernplatzhalter 10"/>
          <p:cNvSpPr>
            <a:spLocks noGrp="1"/>
          </p:cNvSpPr>
          <p:nvPr>
            <p:ph type="sldNum" sz="quarter" idx="15"/>
          </p:nvPr>
        </p:nvSpPr>
        <p:spPr/>
        <p:txBody>
          <a:bodyPr/>
          <a:lstStyle/>
          <a:p>
            <a:r>
              <a:rPr lang="de-DE" smtClean="0"/>
              <a:t>| Slide </a:t>
            </a:r>
            <a:fld id="{CF363E95-653D-48D7-8EB0-A81FED805B5F}" type="slidenum">
              <a:rPr lang="de-DE" smtClean="0"/>
              <a:pPr/>
              <a:t>‹#›</a:t>
            </a:fld>
            <a:endParaRPr lang="de-DE" dirty="0"/>
          </a:p>
        </p:txBody>
      </p:sp>
      <p:sp>
        <p:nvSpPr>
          <p:cNvPr id="12" name="Fußzeilenplatzhalter 11"/>
          <p:cNvSpPr>
            <a:spLocks noGrp="1"/>
          </p:cNvSpPr>
          <p:nvPr>
            <p:ph type="ftr" sz="quarter" idx="16"/>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slide bar graph">
    <p:spTree>
      <p:nvGrpSpPr>
        <p:cNvPr id="1" name=""/>
        <p:cNvGrpSpPr/>
        <p:nvPr/>
      </p:nvGrpSpPr>
      <p:grpSpPr>
        <a:xfrm>
          <a:off x="0" y="0"/>
          <a:ext cx="0" cy="0"/>
          <a:chOff x="0" y="0"/>
          <a:chExt cx="0" cy="0"/>
        </a:xfrm>
      </p:grpSpPr>
      <p:sp>
        <p:nvSpPr>
          <p:cNvPr id="12" name="Inhaltsplatzhalter 12"/>
          <p:cNvSpPr>
            <a:spLocks noGrp="1"/>
          </p:cNvSpPr>
          <p:nvPr>
            <p:ph sz="quarter" idx="15"/>
          </p:nvPr>
        </p:nvSpPr>
        <p:spPr>
          <a:xfrm>
            <a:off x="1476375" y="2162175"/>
            <a:ext cx="7451725" cy="4038600"/>
          </a:xfrm>
        </p:spPr>
        <p:txBody>
          <a:bodyPr/>
          <a:lstStyle>
            <a:lvl1pPr>
              <a:buNone/>
              <a:defRPr/>
            </a:lvl1pPr>
          </a:lstStyle>
          <a:p>
            <a:pPr lvl="0"/>
            <a:endParaRPr lang="de-DE" dirty="0"/>
          </a:p>
        </p:txBody>
      </p:sp>
      <p:sp>
        <p:nvSpPr>
          <p:cNvPr id="14" name="Textplatzhalter 7"/>
          <p:cNvSpPr>
            <a:spLocks noGrp="1"/>
          </p:cNvSpPr>
          <p:nvPr>
            <p:ph type="body" sz="quarter" idx="12"/>
          </p:nvPr>
        </p:nvSpPr>
        <p:spPr>
          <a:xfrm>
            <a:off x="1476375" y="1581149"/>
            <a:ext cx="7451725" cy="581025"/>
          </a:xfrm>
        </p:spPr>
        <p:txBody>
          <a:bodyPr>
            <a:normAutofit/>
          </a:bodyPr>
          <a:lstStyle>
            <a:lvl1pPr marL="179388" marR="0" indent="-179388" algn="l" defTabSz="914400" rtl="0" eaLnBrk="1" fontAlgn="auto" latinLnBrk="0" hangingPunct="1">
              <a:lnSpc>
                <a:spcPct val="100000"/>
              </a:lnSpc>
              <a:spcBef>
                <a:spcPts val="0"/>
              </a:spcBef>
              <a:spcAft>
                <a:spcPts val="0"/>
              </a:spcAft>
              <a:buClr>
                <a:schemeClr val="accent1"/>
              </a:buClr>
              <a:buSzTx/>
              <a:buFont typeface="Wingdings" pitchFamily="2" charset="2"/>
              <a:buNone/>
              <a:tabLst/>
              <a:defRPr sz="1400" b="1"/>
            </a:lvl1pPr>
          </a:lstStyle>
          <a:p>
            <a:pPr lvl="0"/>
            <a:endParaRPr lang="de-DE" dirty="0"/>
          </a:p>
        </p:txBody>
      </p:sp>
      <p:sp>
        <p:nvSpPr>
          <p:cNvPr id="15" name="Inhaltsplatzhalter 10"/>
          <p:cNvSpPr>
            <a:spLocks noGrp="1"/>
          </p:cNvSpPr>
          <p:nvPr>
            <p:ph sz="quarter" idx="13"/>
          </p:nvPr>
        </p:nvSpPr>
        <p:spPr>
          <a:xfrm>
            <a:off x="215900" y="1592263"/>
            <a:ext cx="1116013" cy="4608512"/>
          </a:xfrm>
        </p:spPr>
        <p:txBody>
          <a:bodyPr vert="horz" lIns="0" tIns="36000" rIns="0" bIns="0" numCol="1" spcCol="396000" rtlCol="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lang="de-DE" sz="900" kern="1200">
                <a:solidFill>
                  <a:schemeClr val="tx1"/>
                </a:solidFill>
                <a:latin typeface="Arial"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dirty="0" smtClean="0"/>
              <a:t>Click to edit Master text styles</a:t>
            </a:r>
          </a:p>
        </p:txBody>
      </p:sp>
      <p:sp>
        <p:nvSpPr>
          <p:cNvPr id="16"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17" name="Untertitel 2"/>
          <p:cNvSpPr>
            <a:spLocks noGrp="1"/>
          </p:cNvSpPr>
          <p:nvPr>
            <p:ph type="subTitle" idx="1"/>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10" name="Datumsplatzhalter 9"/>
          <p:cNvSpPr>
            <a:spLocks noGrp="1"/>
          </p:cNvSpPr>
          <p:nvPr>
            <p:ph type="dt" sz="half" idx="16"/>
          </p:nvPr>
        </p:nvSpPr>
        <p:spPr/>
        <p:txBody>
          <a:bodyPr/>
          <a:lstStyle/>
          <a:p>
            <a:r>
              <a:rPr lang="en-US" smtClean="0"/>
              <a:t>Month DD, Year</a:t>
            </a:r>
            <a:endParaRPr lang="de-DE" dirty="0"/>
          </a:p>
        </p:txBody>
      </p:sp>
      <p:sp>
        <p:nvSpPr>
          <p:cNvPr id="11" name="Foliennummernplatzhalter 10"/>
          <p:cNvSpPr>
            <a:spLocks noGrp="1"/>
          </p:cNvSpPr>
          <p:nvPr>
            <p:ph type="sldNum" sz="quarter" idx="17"/>
          </p:nvPr>
        </p:nvSpPr>
        <p:spPr/>
        <p:txBody>
          <a:bodyPr/>
          <a:lstStyle/>
          <a:p>
            <a:r>
              <a:rPr lang="de-DE" smtClean="0"/>
              <a:t>| Slide </a:t>
            </a:r>
            <a:fld id="{CF363E95-653D-48D7-8EB0-A81FED805B5F}" type="slidenum">
              <a:rPr lang="de-DE" smtClean="0"/>
              <a:pPr/>
              <a:t>‹#›</a:t>
            </a:fld>
            <a:endParaRPr lang="de-DE" dirty="0"/>
          </a:p>
        </p:txBody>
      </p:sp>
      <p:sp>
        <p:nvSpPr>
          <p:cNvPr id="13" name="Fußzeilenplatzhalter 12"/>
          <p:cNvSpPr>
            <a:spLocks noGrp="1"/>
          </p:cNvSpPr>
          <p:nvPr>
            <p:ph type="ftr" sz="quarter" idx="18"/>
          </p:nvPr>
        </p:nvSpPr>
        <p:spPr/>
        <p:txBody>
          <a:bodyPr/>
          <a:lstStyle/>
          <a:p>
            <a:r>
              <a:rPr lang="en-US" smtClean="0"/>
              <a:t>© ABB Group</a:t>
            </a:r>
          </a:p>
          <a:p>
            <a:endParaRPr lang="en-US" dirty="0" smtClean="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slide movie 16:9">
    <p:spTree>
      <p:nvGrpSpPr>
        <p:cNvPr id="1" name=""/>
        <p:cNvGrpSpPr/>
        <p:nvPr/>
      </p:nvGrpSpPr>
      <p:grpSpPr>
        <a:xfrm>
          <a:off x="0" y="0"/>
          <a:ext cx="0" cy="0"/>
          <a:chOff x="0" y="0"/>
          <a:chExt cx="0" cy="0"/>
        </a:xfrm>
      </p:grpSpPr>
      <p:sp>
        <p:nvSpPr>
          <p:cNvPr id="7" name="Inhaltsplatzhalter 2"/>
          <p:cNvSpPr>
            <a:spLocks noGrp="1"/>
          </p:cNvSpPr>
          <p:nvPr>
            <p:ph idx="1"/>
          </p:nvPr>
        </p:nvSpPr>
        <p:spPr>
          <a:xfrm>
            <a:off x="0" y="1592262"/>
            <a:ext cx="9144000" cy="5265737"/>
          </a:xfrm>
          <a:solidFill>
            <a:schemeClr val="bg2"/>
          </a:solidFill>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4" name="Rechteck 3"/>
          <p:cNvSpPr/>
          <p:nvPr userDrawn="1"/>
        </p:nvSpPr>
        <p:spPr>
          <a:xfrm>
            <a:off x="0" y="0"/>
            <a:ext cx="9144000" cy="15922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slide movie 4:3">
    <p:spTree>
      <p:nvGrpSpPr>
        <p:cNvPr id="1" name=""/>
        <p:cNvGrpSpPr/>
        <p:nvPr/>
      </p:nvGrpSpPr>
      <p:grpSpPr>
        <a:xfrm>
          <a:off x="0" y="0"/>
          <a:ext cx="0" cy="0"/>
          <a:chOff x="0" y="0"/>
          <a:chExt cx="0" cy="0"/>
        </a:xfrm>
      </p:grpSpPr>
      <p:sp>
        <p:nvSpPr>
          <p:cNvPr id="7" name="Inhaltsplatzhalter 2"/>
          <p:cNvSpPr>
            <a:spLocks noGrp="1"/>
          </p:cNvSpPr>
          <p:nvPr>
            <p:ph idx="1"/>
          </p:nvPr>
        </p:nvSpPr>
        <p:spPr>
          <a:xfrm>
            <a:off x="0" y="0"/>
            <a:ext cx="9144000" cy="6857999"/>
          </a:xfrm>
          <a:solidFill>
            <a:schemeClr val="bg2"/>
          </a:solidFill>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Tree>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14339" name="Rectangle 3"/>
          <p:cNvSpPr>
            <a:spLocks noChangeArrowheads="1"/>
          </p:cNvSpPr>
          <p:nvPr/>
        </p:nvSpPr>
        <p:spPr bwMode="auto">
          <a:xfrm>
            <a:off x="0" y="0"/>
            <a:ext cx="9144000" cy="6858000"/>
          </a:xfrm>
          <a:prstGeom prst="rect">
            <a:avLst/>
          </a:prstGeom>
          <a:noFill/>
          <a:ln w="9525" algn="ctr">
            <a:noFill/>
            <a:miter lim="800000"/>
            <a:headEnd/>
            <a:tailEnd/>
          </a:ln>
          <a:effectLst/>
        </p:spPr>
        <p:txBody>
          <a:bodyPr vert="horz" wrap="none" lIns="0" tIns="0" rIns="0" bIns="0" numCol="1" anchor="ctr" anchorCtr="0" compatLnSpc="1">
            <a:prstTxWarp prst="textNoShape">
              <a:avLst/>
            </a:prstTxWarp>
          </a:bodyPr>
          <a:lstStyle/>
          <a:p>
            <a:endParaRPr lang="de-DE"/>
          </a:p>
        </p:txBody>
      </p:sp>
      <p:sp>
        <p:nvSpPr>
          <p:cNvPr id="5" name="Rechteck 4"/>
          <p:cNvSpPr/>
          <p:nvPr userDrawn="1"/>
        </p:nvSpPr>
        <p:spPr>
          <a:xfrm>
            <a:off x="7667625" y="6200775"/>
            <a:ext cx="1476375" cy="65722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lgn="ctr">
              <a:buClr>
                <a:schemeClr val="accent1"/>
              </a:buClr>
              <a:buFont typeface="Wingdings" pitchFamily="2" charset="2"/>
              <a:buChar char="§"/>
            </a:pPr>
            <a:endParaRPr lang="de-DE" dirty="0" smtClean="0">
              <a:solidFill>
                <a:schemeClr val="tx1"/>
              </a:solidFill>
            </a:endParaRPr>
          </a:p>
        </p:txBody>
      </p:sp>
      <p:grpSp>
        <p:nvGrpSpPr>
          <p:cNvPr id="2" name="Group 2"/>
          <p:cNvGrpSpPr>
            <a:grpSpLocks/>
          </p:cNvGrpSpPr>
          <p:nvPr userDrawn="1"/>
        </p:nvGrpSpPr>
        <p:grpSpPr bwMode="auto">
          <a:xfrm>
            <a:off x="0" y="0"/>
            <a:ext cx="9144000" cy="6858000"/>
            <a:chOff x="0" y="0"/>
            <a:chExt cx="5760" cy="4320"/>
          </a:xfrm>
        </p:grpSpPr>
        <p:sp>
          <p:nvSpPr>
            <p:cNvPr id="5123" name="Rectangle 3"/>
            <p:cNvSpPr>
              <a:spLocks noChangeArrowheads="1"/>
            </p:cNvSpPr>
            <p:nvPr/>
          </p:nvSpPr>
          <p:spPr bwMode="auto">
            <a:xfrm>
              <a:off x="0" y="0"/>
              <a:ext cx="5760" cy="4320"/>
            </a:xfrm>
            <a:prstGeom prst="rect">
              <a:avLst/>
            </a:prstGeom>
            <a:noFill/>
            <a:ln w="9525" algn="ctr">
              <a:noFill/>
              <a:miter lim="800000"/>
              <a:headEnd/>
              <a:tailEnd/>
            </a:ln>
            <a:effectLst/>
          </p:spPr>
          <p:txBody>
            <a:bodyPr vert="horz" wrap="none" lIns="0" tIns="0" rIns="0" bIns="0" numCol="1" anchor="ctr" anchorCtr="0" compatLnSpc="1">
              <a:prstTxWarp prst="textNoShape">
                <a:avLst/>
              </a:prstTxWarp>
            </a:bodyPr>
            <a:lstStyle/>
            <a:p>
              <a:endParaRPr lang="de-DE"/>
            </a:p>
          </p:txBody>
        </p:sp>
        <p:pic>
          <p:nvPicPr>
            <p:cNvPr id="5124" name="Picture 4" descr="ABB1ClaimL_rgb300_100mmLIGHT Kopie"/>
            <p:cNvPicPr>
              <a:picLocks noChangeAspect="1" noChangeArrowheads="1"/>
            </p:cNvPicPr>
            <p:nvPr/>
          </p:nvPicPr>
          <p:blipFill>
            <a:blip r:embed="rId2"/>
            <a:srcRect/>
            <a:stretch>
              <a:fillRect/>
            </a:stretch>
          </p:blipFill>
          <p:spPr bwMode="auto">
            <a:xfrm>
              <a:off x="367" y="1660"/>
              <a:ext cx="5031" cy="743"/>
            </a:xfrm>
            <a:prstGeom prst="rect">
              <a:avLst/>
            </a:prstGeom>
            <a:noFill/>
          </p:spPr>
        </p:pic>
      </p:grpSp>
    </p:spTree>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default with picture">
    <p:spTree>
      <p:nvGrpSpPr>
        <p:cNvPr id="1" name=""/>
        <p:cNvGrpSpPr/>
        <p:nvPr/>
      </p:nvGrpSpPr>
      <p:grpSpPr>
        <a:xfrm>
          <a:off x="0" y="0"/>
          <a:ext cx="0" cy="0"/>
          <a:chOff x="0" y="0"/>
          <a:chExt cx="0" cy="0"/>
        </a:xfrm>
      </p:grpSpPr>
      <p:sp>
        <p:nvSpPr>
          <p:cNvPr id="8" name="Rechteck 7"/>
          <p:cNvSpPr/>
          <p:nvPr userDrawn="1"/>
        </p:nvSpPr>
        <p:spPr>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051" name="Picture 3" descr="ABB2logo RGB"/>
          <p:cNvPicPr>
            <a:picLocks noChangeAspect="1" noChangeArrowheads="1"/>
          </p:cNvPicPr>
          <p:nvPr userDrawn="1"/>
        </p:nvPicPr>
        <p:blipFill>
          <a:blip r:embed="rId2"/>
          <a:srcRect/>
          <a:stretch>
            <a:fillRect/>
          </a:stretch>
        </p:blipFill>
        <p:spPr bwMode="auto">
          <a:xfrm>
            <a:off x="7121525" y="6392863"/>
            <a:ext cx="1795463" cy="252412"/>
          </a:xfrm>
          <a:prstGeom prst="rect">
            <a:avLst/>
          </a:prstGeom>
          <a:noFill/>
          <a:ln w="9525">
            <a:noFill/>
            <a:miter lim="800000"/>
            <a:headEnd/>
            <a:tailEnd/>
          </a:ln>
        </p:spPr>
      </p:pic>
      <p:pic>
        <p:nvPicPr>
          <p:cNvPr id="9" name="Picture 3"/>
          <p:cNvPicPr>
            <a:picLocks noChangeAspect="1" noChangeArrowheads="1"/>
          </p:cNvPicPr>
          <p:nvPr userDrawn="1"/>
        </p:nvPicPr>
        <p:blipFill>
          <a:blip r:embed="rId3"/>
          <a:srcRect/>
          <a:stretch>
            <a:fillRect/>
          </a:stretch>
        </p:blipFill>
        <p:spPr bwMode="auto">
          <a:xfrm>
            <a:off x="214313" y="225425"/>
            <a:ext cx="8713787" cy="3602038"/>
          </a:xfrm>
          <a:prstGeom prst="rect">
            <a:avLst/>
          </a:prstGeom>
          <a:noFill/>
        </p:spPr>
      </p:pic>
      <p:sp>
        <p:nvSpPr>
          <p:cNvPr id="14" name="Titel 1"/>
          <p:cNvSpPr>
            <a:spLocks noGrp="1"/>
          </p:cNvSpPr>
          <p:nvPr>
            <p:ph type="ctrTitle"/>
          </p:nvPr>
        </p:nvSpPr>
        <p:spPr>
          <a:xfrm>
            <a:off x="215900" y="4181485"/>
            <a:ext cx="8712200" cy="2019289"/>
          </a:xfrm>
        </p:spPr>
        <p:txBody>
          <a:bodyPr lIns="144000" tIns="0" rIns="0" bIns="0" anchor="t">
            <a:normAutofit/>
          </a:bodyPr>
          <a:lstStyle>
            <a:lvl1pPr marL="0" marR="0" indent="0" algn="l" defTabSz="914400" rtl="0" eaLnBrk="1" fontAlgn="auto" latinLnBrk="0" hangingPunct="1">
              <a:lnSpc>
                <a:spcPct val="90000"/>
              </a:lnSpc>
              <a:spcBef>
                <a:spcPct val="0"/>
              </a:spcBef>
              <a:spcAft>
                <a:spcPts val="0"/>
              </a:spcAft>
              <a:buClrTx/>
              <a:buSzTx/>
              <a:buFontTx/>
              <a:buNone/>
              <a:tabLst/>
              <a:defRPr sz="4000">
                <a:solidFill>
                  <a:schemeClr val="accent2"/>
                </a:solidFill>
                <a:latin typeface="Arial" pitchFamily="34" charset="0"/>
                <a:cs typeface="Arial" pitchFamily="34" charset="0"/>
              </a:defRPr>
            </a:lvl1pPr>
          </a:lstStyle>
          <a:p>
            <a:endParaRPr lang="en-US" dirty="0" smtClean="0"/>
          </a:p>
        </p:txBody>
      </p:sp>
      <p:sp>
        <p:nvSpPr>
          <p:cNvPr id="15" name="Untertitel 2"/>
          <p:cNvSpPr>
            <a:spLocks noGrp="1"/>
          </p:cNvSpPr>
          <p:nvPr>
            <p:ph type="subTitle" idx="1"/>
          </p:nvPr>
        </p:nvSpPr>
        <p:spPr>
          <a:xfrm>
            <a:off x="215900" y="4740195"/>
            <a:ext cx="8712200" cy="1460580"/>
          </a:xfrm>
        </p:spPr>
        <p:txBody>
          <a:bodyPr vert="horz" lIns="144000" tIns="0" rIns="0" bIns="0" rtlCol="0" anchor="t" anchorCtr="0">
            <a:normAutofit/>
          </a:bodyPr>
          <a:lstStyle>
            <a:lvl1pPr marL="0" indent="0" algn="l" defTabSz="914400" rtl="0" eaLnBrk="1" latinLnBrk="0" hangingPunct="1">
              <a:lnSpc>
                <a:spcPct val="90000"/>
              </a:lnSpc>
              <a:spcBef>
                <a:spcPct val="0"/>
              </a:spcBef>
              <a:buClr>
                <a:schemeClr val="tx2"/>
              </a:buClr>
              <a:buSzPct val="70000"/>
              <a:buFont typeface="Wingdings" pitchFamily="2" charset="2"/>
              <a:buNone/>
              <a:defRPr lang="de-DE" sz="4000" kern="1200" dirty="0">
                <a:solidFill>
                  <a:schemeClr val="accent3"/>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de-DE" dirty="0"/>
          </a:p>
        </p:txBody>
      </p:sp>
      <p:sp>
        <p:nvSpPr>
          <p:cNvPr id="16" name="Text Placeholder 12"/>
          <p:cNvSpPr>
            <a:spLocks noGrp="1"/>
          </p:cNvSpPr>
          <p:nvPr>
            <p:ph type="body" sz="quarter" idx="10"/>
          </p:nvPr>
        </p:nvSpPr>
        <p:spPr>
          <a:xfrm>
            <a:off x="215900" y="3968750"/>
            <a:ext cx="8712200" cy="216000"/>
          </a:xfrm>
        </p:spPr>
        <p:txBody>
          <a:bodyPr vert="horz" lIns="144000" tIns="0" rIns="0" bIns="0" rtlCol="0" anchor="t">
            <a:normAutofit/>
          </a:bodyPr>
          <a:lstStyle>
            <a:lvl1pPr marL="0" indent="0" algn="l" defTabSz="914400" rtl="0" eaLnBrk="1" latinLnBrk="0" hangingPunct="1">
              <a:spcBef>
                <a:spcPct val="0"/>
              </a:spcBef>
              <a:buClr>
                <a:schemeClr val="tx2"/>
              </a:buClr>
              <a:buSzPct val="70000"/>
              <a:buFont typeface="Wingdings" pitchFamily="2" charset="2"/>
              <a:buNone/>
              <a:defRPr lang="de-DE" sz="1200" b="1" kern="1200" dirty="0">
                <a:solidFill>
                  <a:schemeClr val="bg1"/>
                </a:solidFill>
                <a:latin typeface="Arial" pitchFamily="34" charset="0"/>
                <a:ea typeface="+mj-ea"/>
                <a:cs typeface="Arial"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de-DE" dirty="0"/>
          </a:p>
        </p:txBody>
      </p:sp>
    </p:spTree>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default">
    <p:spTree>
      <p:nvGrpSpPr>
        <p:cNvPr id="1" name=""/>
        <p:cNvGrpSpPr/>
        <p:nvPr/>
      </p:nvGrpSpPr>
      <p:grpSpPr>
        <a:xfrm>
          <a:off x="0" y="0"/>
          <a:ext cx="0" cy="0"/>
          <a:chOff x="0" y="0"/>
          <a:chExt cx="0" cy="0"/>
        </a:xfrm>
      </p:grpSpPr>
      <p:sp>
        <p:nvSpPr>
          <p:cNvPr id="8" name="Rechteck 7"/>
          <p:cNvSpPr/>
          <p:nvPr userDrawn="1"/>
        </p:nvSpPr>
        <p:spPr>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075" name="Picture 3" descr="ABB2logo RGB"/>
          <p:cNvPicPr>
            <a:picLocks noChangeAspect="1" noChangeArrowheads="1"/>
          </p:cNvPicPr>
          <p:nvPr userDrawn="1"/>
        </p:nvPicPr>
        <p:blipFill>
          <a:blip r:embed="rId2"/>
          <a:srcRect/>
          <a:stretch>
            <a:fillRect/>
          </a:stretch>
        </p:blipFill>
        <p:spPr bwMode="auto">
          <a:xfrm>
            <a:off x="7121525" y="6392863"/>
            <a:ext cx="1795463" cy="252412"/>
          </a:xfrm>
          <a:prstGeom prst="rect">
            <a:avLst/>
          </a:prstGeom>
          <a:noFill/>
          <a:ln w="9525">
            <a:noFill/>
            <a:miter lim="800000"/>
            <a:headEnd/>
            <a:tailEnd/>
          </a:ln>
        </p:spPr>
      </p:pic>
      <p:sp>
        <p:nvSpPr>
          <p:cNvPr id="10" name="Bildplatzhalter 9"/>
          <p:cNvSpPr>
            <a:spLocks noGrp="1"/>
          </p:cNvSpPr>
          <p:nvPr>
            <p:ph type="pic" sz="quarter" idx="12"/>
          </p:nvPr>
        </p:nvSpPr>
        <p:spPr>
          <a:xfrm>
            <a:off x="214314" y="225426"/>
            <a:ext cx="8702674" cy="3598862"/>
          </a:xfrm>
        </p:spPr>
        <p:txBody>
          <a:bodyPr/>
          <a:lstStyle>
            <a:lvl1pPr>
              <a:buNone/>
              <a:defRPr/>
            </a:lvl1pPr>
          </a:lstStyle>
          <a:p>
            <a:endParaRPr lang="de-DE" dirty="0"/>
          </a:p>
        </p:txBody>
      </p:sp>
      <p:sp>
        <p:nvSpPr>
          <p:cNvPr id="9" name="Titel 1"/>
          <p:cNvSpPr>
            <a:spLocks noGrp="1"/>
          </p:cNvSpPr>
          <p:nvPr>
            <p:ph type="ctrTitle"/>
          </p:nvPr>
        </p:nvSpPr>
        <p:spPr>
          <a:xfrm>
            <a:off x="215900" y="4181485"/>
            <a:ext cx="8712200" cy="2019289"/>
          </a:xfrm>
        </p:spPr>
        <p:txBody>
          <a:bodyPr lIns="144000" tIns="0" rIns="0" bIns="0" anchor="t">
            <a:normAutofit/>
          </a:bodyPr>
          <a:lstStyle>
            <a:lvl1pPr marL="0" marR="0" indent="0" algn="l" defTabSz="914400" rtl="0" eaLnBrk="1" fontAlgn="auto" latinLnBrk="0" hangingPunct="1">
              <a:lnSpc>
                <a:spcPct val="90000"/>
              </a:lnSpc>
              <a:spcBef>
                <a:spcPct val="0"/>
              </a:spcBef>
              <a:spcAft>
                <a:spcPts val="0"/>
              </a:spcAft>
              <a:buClrTx/>
              <a:buSzTx/>
              <a:buFontTx/>
              <a:buNone/>
              <a:tabLst/>
              <a:defRPr sz="4000">
                <a:solidFill>
                  <a:schemeClr val="accent2"/>
                </a:solidFill>
                <a:latin typeface="Arial" pitchFamily="34" charset="0"/>
                <a:cs typeface="Arial" pitchFamily="34" charset="0"/>
              </a:defRPr>
            </a:lvl1pPr>
          </a:lstStyle>
          <a:p>
            <a:endParaRPr lang="en-US" dirty="0" smtClean="0"/>
          </a:p>
        </p:txBody>
      </p:sp>
      <p:sp>
        <p:nvSpPr>
          <p:cNvPr id="13" name="Untertitel 2"/>
          <p:cNvSpPr>
            <a:spLocks noGrp="1"/>
          </p:cNvSpPr>
          <p:nvPr>
            <p:ph type="subTitle" idx="1"/>
          </p:nvPr>
        </p:nvSpPr>
        <p:spPr>
          <a:xfrm>
            <a:off x="215900" y="4740195"/>
            <a:ext cx="8712200" cy="1460580"/>
          </a:xfrm>
        </p:spPr>
        <p:txBody>
          <a:bodyPr vert="horz" lIns="144000" tIns="0" rIns="0" bIns="0" rtlCol="0" anchor="t" anchorCtr="0">
            <a:normAutofit/>
          </a:bodyPr>
          <a:lstStyle>
            <a:lvl1pPr marL="0" indent="0" algn="l" defTabSz="914400" rtl="0" eaLnBrk="1" latinLnBrk="0" hangingPunct="1">
              <a:lnSpc>
                <a:spcPct val="90000"/>
              </a:lnSpc>
              <a:spcBef>
                <a:spcPct val="0"/>
              </a:spcBef>
              <a:buClr>
                <a:schemeClr val="tx2"/>
              </a:buClr>
              <a:buSzPct val="70000"/>
              <a:buFont typeface="Wingdings" pitchFamily="2" charset="2"/>
              <a:buNone/>
              <a:defRPr lang="de-DE" sz="4000" kern="1200" dirty="0">
                <a:solidFill>
                  <a:schemeClr val="accent3"/>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de-DE" dirty="0"/>
          </a:p>
        </p:txBody>
      </p:sp>
      <p:sp>
        <p:nvSpPr>
          <p:cNvPr id="14" name="Text Placeholder 12"/>
          <p:cNvSpPr>
            <a:spLocks noGrp="1"/>
          </p:cNvSpPr>
          <p:nvPr>
            <p:ph type="body" sz="quarter" idx="10"/>
          </p:nvPr>
        </p:nvSpPr>
        <p:spPr>
          <a:xfrm>
            <a:off x="215900" y="3968750"/>
            <a:ext cx="8712200" cy="216000"/>
          </a:xfrm>
        </p:spPr>
        <p:txBody>
          <a:bodyPr vert="horz" lIns="144000" tIns="0" rIns="0" bIns="0" rtlCol="0" anchor="t">
            <a:normAutofit/>
          </a:bodyPr>
          <a:lstStyle>
            <a:lvl1pPr marL="0" indent="0" algn="l" defTabSz="914400" rtl="0" eaLnBrk="1" latinLnBrk="0" hangingPunct="1">
              <a:spcBef>
                <a:spcPct val="0"/>
              </a:spcBef>
              <a:buClr>
                <a:schemeClr val="tx2"/>
              </a:buClr>
              <a:buSzPct val="70000"/>
              <a:buFont typeface="Wingdings" pitchFamily="2" charset="2"/>
              <a:buNone/>
              <a:defRPr lang="de-DE" sz="1200" b="1" kern="1200" dirty="0">
                <a:solidFill>
                  <a:schemeClr val="bg1"/>
                </a:solidFill>
                <a:latin typeface="Arial" pitchFamily="34" charset="0"/>
                <a:ea typeface="+mj-ea"/>
                <a:cs typeface="Arial"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de-DE" dirty="0"/>
          </a:p>
        </p:txBody>
      </p:sp>
    </p:spTree>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without picture">
    <p:spTree>
      <p:nvGrpSpPr>
        <p:cNvPr id="1" name=""/>
        <p:cNvGrpSpPr/>
        <p:nvPr/>
      </p:nvGrpSpPr>
      <p:grpSpPr>
        <a:xfrm>
          <a:off x="0" y="0"/>
          <a:ext cx="0" cy="0"/>
          <a:chOff x="0" y="0"/>
          <a:chExt cx="0" cy="0"/>
        </a:xfrm>
      </p:grpSpPr>
      <p:sp>
        <p:nvSpPr>
          <p:cNvPr id="8" name="Rechteck 7"/>
          <p:cNvSpPr/>
          <p:nvPr userDrawn="1"/>
        </p:nvSpPr>
        <p:spPr>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099" name="Picture 3" descr="ABB2logo RGB"/>
          <p:cNvPicPr>
            <a:picLocks noChangeAspect="1" noChangeArrowheads="1"/>
          </p:cNvPicPr>
          <p:nvPr userDrawn="1"/>
        </p:nvPicPr>
        <p:blipFill>
          <a:blip r:embed="rId2"/>
          <a:srcRect/>
          <a:stretch>
            <a:fillRect/>
          </a:stretch>
        </p:blipFill>
        <p:spPr bwMode="auto">
          <a:xfrm>
            <a:off x="7121525" y="6392863"/>
            <a:ext cx="1795463" cy="252412"/>
          </a:xfrm>
          <a:prstGeom prst="rect">
            <a:avLst/>
          </a:prstGeom>
          <a:noFill/>
          <a:ln w="9525">
            <a:noFill/>
            <a:miter lim="800000"/>
            <a:headEnd/>
            <a:tailEnd/>
          </a:ln>
        </p:spPr>
      </p:pic>
      <p:sp>
        <p:nvSpPr>
          <p:cNvPr id="6" name="Titel 1"/>
          <p:cNvSpPr>
            <a:spLocks noGrp="1"/>
          </p:cNvSpPr>
          <p:nvPr>
            <p:ph type="ctrTitle"/>
          </p:nvPr>
        </p:nvSpPr>
        <p:spPr>
          <a:xfrm>
            <a:off x="215900" y="225425"/>
            <a:ext cx="8712200" cy="3970348"/>
          </a:xfrm>
        </p:spPr>
        <p:txBody>
          <a:bodyPr lIns="144000" tIns="144000" rIns="0" bIns="0" anchor="t">
            <a:normAutofit/>
          </a:bodyPr>
          <a:lstStyle>
            <a:lvl1pPr algn="l">
              <a:defRPr sz="5400">
                <a:solidFill>
                  <a:schemeClr val="accent2"/>
                </a:solidFill>
                <a:latin typeface="Arial" pitchFamily="34" charset="0"/>
                <a:cs typeface="Arial" pitchFamily="34" charset="0"/>
              </a:defRPr>
            </a:lvl1pPr>
          </a:lstStyle>
          <a:p>
            <a:endParaRPr lang="de-DE" dirty="0"/>
          </a:p>
        </p:txBody>
      </p:sp>
      <p:sp>
        <p:nvSpPr>
          <p:cNvPr id="7" name="Text Placeholder 12"/>
          <p:cNvSpPr>
            <a:spLocks noGrp="1"/>
          </p:cNvSpPr>
          <p:nvPr>
            <p:ph type="body" sz="quarter" idx="10"/>
          </p:nvPr>
        </p:nvSpPr>
        <p:spPr>
          <a:xfrm>
            <a:off x="215900" y="5254650"/>
            <a:ext cx="8712200" cy="203175"/>
          </a:xfrm>
        </p:spPr>
        <p:txBody>
          <a:bodyPr vert="horz" lIns="144000" tIns="0" rIns="0" bIns="0" rtlCol="0" anchor="t">
            <a:normAutofit/>
          </a:bodyPr>
          <a:lstStyle>
            <a:lvl1pPr marL="0" indent="0" algn="l" defTabSz="914400" rtl="0" eaLnBrk="1" latinLnBrk="0" hangingPunct="1">
              <a:spcBef>
                <a:spcPct val="0"/>
              </a:spcBef>
              <a:buClr>
                <a:schemeClr val="tx2"/>
              </a:buClr>
              <a:buSzPct val="70000"/>
              <a:buFont typeface="Wingdings" pitchFamily="2" charset="2"/>
              <a:buNone/>
              <a:defRPr lang="de-DE" sz="1200" b="1" kern="1200" dirty="0">
                <a:solidFill>
                  <a:schemeClr val="bg1"/>
                </a:solidFill>
                <a:latin typeface="Arial" pitchFamily="34" charset="0"/>
                <a:ea typeface="+mj-ea"/>
                <a:cs typeface="Arial"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de-DE" dirty="0"/>
          </a:p>
        </p:txBody>
      </p:sp>
    </p:spTree>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ivider slide with picture">
    <p:spTree>
      <p:nvGrpSpPr>
        <p:cNvPr id="1" name=""/>
        <p:cNvGrpSpPr/>
        <p:nvPr/>
      </p:nvGrpSpPr>
      <p:grpSpPr>
        <a:xfrm>
          <a:off x="0" y="0"/>
          <a:ext cx="0" cy="0"/>
          <a:chOff x="0" y="0"/>
          <a:chExt cx="0" cy="0"/>
        </a:xfrm>
      </p:grpSpPr>
      <p:sp>
        <p:nvSpPr>
          <p:cNvPr id="6" name="Rechteck 5"/>
          <p:cNvSpPr/>
          <p:nvPr userDrawn="1"/>
        </p:nvSpPr>
        <p:spPr>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Bildplatzhalter 9"/>
          <p:cNvSpPr>
            <a:spLocks noGrp="1"/>
          </p:cNvSpPr>
          <p:nvPr>
            <p:ph type="pic" sz="quarter" idx="12"/>
          </p:nvPr>
        </p:nvSpPr>
        <p:spPr>
          <a:xfrm>
            <a:off x="214313" y="225425"/>
            <a:ext cx="8713787" cy="3598863"/>
          </a:xfrm>
        </p:spPr>
        <p:txBody>
          <a:bodyPr/>
          <a:lstStyle>
            <a:lvl1pPr>
              <a:buNone/>
              <a:defRPr/>
            </a:lvl1pPr>
          </a:lstStyle>
          <a:p>
            <a:endParaRPr lang="de-DE" dirty="0"/>
          </a:p>
        </p:txBody>
      </p:sp>
      <p:sp>
        <p:nvSpPr>
          <p:cNvPr id="7" name="Titel 1"/>
          <p:cNvSpPr>
            <a:spLocks noGrp="1"/>
          </p:cNvSpPr>
          <p:nvPr>
            <p:ph type="ctrTitle"/>
          </p:nvPr>
        </p:nvSpPr>
        <p:spPr>
          <a:xfrm>
            <a:off x="215900" y="4181485"/>
            <a:ext cx="8712200" cy="2019289"/>
          </a:xfrm>
        </p:spPr>
        <p:txBody>
          <a:bodyPr lIns="144000" tIns="0" rIns="0" bIns="0" anchor="t">
            <a:normAutofit/>
          </a:bodyPr>
          <a:lstStyle>
            <a:lvl1pPr marL="0" marR="0" indent="0" algn="l" defTabSz="914400" rtl="0" eaLnBrk="1" fontAlgn="auto" latinLnBrk="0" hangingPunct="1">
              <a:lnSpc>
                <a:spcPct val="90000"/>
              </a:lnSpc>
              <a:spcBef>
                <a:spcPct val="0"/>
              </a:spcBef>
              <a:spcAft>
                <a:spcPts val="0"/>
              </a:spcAft>
              <a:buClrTx/>
              <a:buSzTx/>
              <a:buFontTx/>
              <a:buNone/>
              <a:tabLst/>
              <a:defRPr sz="4000">
                <a:solidFill>
                  <a:schemeClr val="accent2"/>
                </a:solidFill>
                <a:latin typeface="Arial" pitchFamily="34" charset="0"/>
                <a:cs typeface="Arial" pitchFamily="34" charset="0"/>
              </a:defRPr>
            </a:lvl1pPr>
          </a:lstStyle>
          <a:p>
            <a:endParaRPr lang="en-US" dirty="0" smtClean="0"/>
          </a:p>
        </p:txBody>
      </p:sp>
      <p:sp>
        <p:nvSpPr>
          <p:cNvPr id="10" name="Untertitel 2"/>
          <p:cNvSpPr>
            <a:spLocks noGrp="1"/>
          </p:cNvSpPr>
          <p:nvPr>
            <p:ph type="subTitle" idx="1"/>
          </p:nvPr>
        </p:nvSpPr>
        <p:spPr>
          <a:xfrm>
            <a:off x="215900" y="4740195"/>
            <a:ext cx="8712200" cy="1460580"/>
          </a:xfrm>
        </p:spPr>
        <p:txBody>
          <a:bodyPr vert="horz" lIns="144000" tIns="0" rIns="0" bIns="0" rtlCol="0" anchor="t" anchorCtr="0">
            <a:normAutofit/>
          </a:bodyPr>
          <a:lstStyle>
            <a:lvl1pPr marL="0" indent="0" algn="l" defTabSz="914400" rtl="0" eaLnBrk="1" latinLnBrk="0" hangingPunct="1">
              <a:lnSpc>
                <a:spcPct val="90000"/>
              </a:lnSpc>
              <a:spcBef>
                <a:spcPct val="0"/>
              </a:spcBef>
              <a:buClr>
                <a:schemeClr val="tx2"/>
              </a:buClr>
              <a:buSzPct val="70000"/>
              <a:buFont typeface="Wingdings" pitchFamily="2" charset="2"/>
              <a:buNone/>
              <a:defRPr lang="de-DE" sz="4000" kern="1200" dirty="0">
                <a:solidFill>
                  <a:schemeClr val="accent3"/>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de-D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default">
    <p:spTree>
      <p:nvGrpSpPr>
        <p:cNvPr id="1" name=""/>
        <p:cNvGrpSpPr/>
        <p:nvPr/>
      </p:nvGrpSpPr>
      <p:grpSpPr>
        <a:xfrm>
          <a:off x="0" y="0"/>
          <a:ext cx="0" cy="0"/>
          <a:chOff x="0" y="0"/>
          <a:chExt cx="0" cy="0"/>
        </a:xfrm>
      </p:grpSpPr>
      <p:sp>
        <p:nvSpPr>
          <p:cNvPr id="20" name="Titel 1"/>
          <p:cNvSpPr>
            <a:spLocks noGrp="1"/>
          </p:cNvSpPr>
          <p:nvPr>
            <p:ph type="title" hasCustomPrompt="1"/>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r>
              <a:rPr lang="en-US" dirty="0" smtClean="0"/>
              <a:t>Customer Support Agreement</a:t>
            </a:r>
            <a:endParaRPr lang="de-DE" dirty="0"/>
          </a:p>
        </p:txBody>
      </p:sp>
      <p:sp>
        <p:nvSpPr>
          <p:cNvPr id="21" name="Inhaltsplatzhalter 3"/>
          <p:cNvSpPr>
            <a:spLocks noGrp="1"/>
          </p:cNvSpPr>
          <p:nvPr>
            <p:ph sz="half" idx="2"/>
          </p:nvPr>
        </p:nvSpPr>
        <p:spPr>
          <a:xfrm>
            <a:off x="1476374" y="1592263"/>
            <a:ext cx="6191251" cy="4608512"/>
          </a:xfrm>
        </p:spPr>
        <p:txBody>
          <a:bodyPr>
            <a:normAutofit/>
          </a:bodyPr>
          <a:lstStyle>
            <a:lvl1pPr marL="179388" indent="-179388">
              <a:defRPr sz="1800"/>
            </a:lvl1pPr>
            <a:lvl2pPr>
              <a:defRPr sz="1800"/>
            </a:lvl2pPr>
            <a:lvl3pPr>
              <a:defRPr sz="1600"/>
            </a:lvl3pPr>
            <a:lvl4pPr>
              <a:defRPr sz="14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22" name="Inhaltsplatzhalter 3"/>
          <p:cNvSpPr>
            <a:spLocks noGrp="1"/>
          </p:cNvSpPr>
          <p:nvPr>
            <p:ph sz="half" idx="11"/>
          </p:nvPr>
        </p:nvSpPr>
        <p:spPr>
          <a:xfrm>
            <a:off x="215900" y="1592263"/>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smtClean="0"/>
              <a:t>Click to edit Master text styles</a:t>
            </a:r>
          </a:p>
          <a:p>
            <a:pPr marL="0" marR="0" lvl="1"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smtClean="0"/>
              <a:t>Second level</a:t>
            </a:r>
          </a:p>
        </p:txBody>
      </p:sp>
      <p:sp>
        <p:nvSpPr>
          <p:cNvPr id="23" name="Untertitel 2"/>
          <p:cNvSpPr>
            <a:spLocks noGrp="1"/>
          </p:cNvSpPr>
          <p:nvPr>
            <p:ph type="subTitle" idx="1"/>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Clr>
                <a:schemeClr val="tx2"/>
              </a:buClr>
              <a:buSzPct val="70000"/>
              <a:buFont typeface="Wingdings" pitchFamily="2" charset="2"/>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r>
              <a:rPr lang="en-US" smtClean="0"/>
              <a:t>Click to edit Master subtitle style</a:t>
            </a:r>
            <a:endParaRPr lang="de-DE" dirty="0"/>
          </a:p>
        </p:txBody>
      </p:sp>
      <p:sp>
        <p:nvSpPr>
          <p:cNvPr id="9" name="Datumsplatzhalter 8"/>
          <p:cNvSpPr>
            <a:spLocks noGrp="1"/>
          </p:cNvSpPr>
          <p:nvPr>
            <p:ph type="dt" sz="half" idx="12"/>
          </p:nvPr>
        </p:nvSpPr>
        <p:spPr/>
        <p:txBody>
          <a:bodyPr/>
          <a:lstStyle/>
          <a:p>
            <a:r>
              <a:rPr lang="en-US" smtClean="0"/>
              <a:t>Month DD, Year</a:t>
            </a:r>
            <a:endParaRPr lang="de-DE" dirty="0"/>
          </a:p>
        </p:txBody>
      </p:sp>
      <p:sp>
        <p:nvSpPr>
          <p:cNvPr id="10" name="Foliennummernplatzhalter 9"/>
          <p:cNvSpPr>
            <a:spLocks noGrp="1"/>
          </p:cNvSpPr>
          <p:nvPr>
            <p:ph type="sldNum" sz="quarter" idx="13"/>
          </p:nvPr>
        </p:nvSpPr>
        <p:spPr/>
        <p:txBody>
          <a:bodyPr/>
          <a:lstStyle/>
          <a:p>
            <a:r>
              <a:rPr lang="de-DE" smtClean="0"/>
              <a:t>| Slide </a:t>
            </a:r>
            <a:fld id="{CF363E95-653D-48D7-8EB0-A81FED805B5F}" type="slidenum">
              <a:rPr lang="de-DE" smtClean="0"/>
              <a:pPr/>
              <a:t>‹#›</a:t>
            </a:fld>
            <a:endParaRPr lang="de-DE" dirty="0"/>
          </a:p>
        </p:txBody>
      </p:sp>
      <p:sp>
        <p:nvSpPr>
          <p:cNvPr id="11" name="Fußzeilenplatzhalter 10"/>
          <p:cNvSpPr>
            <a:spLocks noGrp="1"/>
          </p:cNvSpPr>
          <p:nvPr>
            <p:ph type="ftr" sz="quarter" idx="14"/>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ivider slide without picture">
    <p:spTree>
      <p:nvGrpSpPr>
        <p:cNvPr id="1" name=""/>
        <p:cNvGrpSpPr/>
        <p:nvPr/>
      </p:nvGrpSpPr>
      <p:grpSpPr>
        <a:xfrm>
          <a:off x="0" y="0"/>
          <a:ext cx="0" cy="0"/>
          <a:chOff x="0" y="0"/>
          <a:chExt cx="0" cy="0"/>
        </a:xfrm>
      </p:grpSpPr>
      <p:sp>
        <p:nvSpPr>
          <p:cNvPr id="3" name="Rechteck 2"/>
          <p:cNvSpPr/>
          <p:nvPr userDrawn="1"/>
        </p:nvSpPr>
        <p:spPr>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itel 1"/>
          <p:cNvSpPr>
            <a:spLocks noGrp="1"/>
          </p:cNvSpPr>
          <p:nvPr>
            <p:ph type="title"/>
          </p:nvPr>
        </p:nvSpPr>
        <p:spPr>
          <a:xfrm>
            <a:off x="215900" y="225424"/>
            <a:ext cx="8712200" cy="5975351"/>
          </a:xfrm>
        </p:spPr>
        <p:txBody>
          <a:bodyPr vert="horz" lIns="144000" tIns="144000" rIns="0" bIns="0" rtlCol="0" anchor="t" anchorCtr="0">
            <a:normAutofit/>
          </a:bodyPr>
          <a:lstStyle>
            <a:lvl1pPr algn="l" defTabSz="914400" rtl="0" eaLnBrk="1" latinLnBrk="0" hangingPunct="1">
              <a:spcBef>
                <a:spcPct val="0"/>
              </a:spcBef>
              <a:buNone/>
              <a:defRPr lang="de-DE" sz="5400" kern="1200" dirty="0" smtClean="0">
                <a:solidFill>
                  <a:schemeClr val="accent2"/>
                </a:solidFill>
                <a:latin typeface="Arial" pitchFamily="34" charset="0"/>
                <a:ea typeface="+mj-ea"/>
                <a:cs typeface="Arial" pitchFamily="34" charset="0"/>
              </a:defRPr>
            </a:lvl1pPr>
          </a:lstStyle>
          <a:p>
            <a:endParaRPr lang="de-DE"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 slide default">
    <p:spTree>
      <p:nvGrpSpPr>
        <p:cNvPr id="1" name=""/>
        <p:cNvGrpSpPr/>
        <p:nvPr/>
      </p:nvGrpSpPr>
      <p:grpSpPr>
        <a:xfrm>
          <a:off x="0" y="0"/>
          <a:ext cx="0" cy="0"/>
          <a:chOff x="0" y="0"/>
          <a:chExt cx="0" cy="0"/>
        </a:xfrm>
      </p:grpSpPr>
      <p:sp>
        <p:nvSpPr>
          <p:cNvPr id="20"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21" name="Inhaltsplatzhalter 3"/>
          <p:cNvSpPr>
            <a:spLocks noGrp="1"/>
          </p:cNvSpPr>
          <p:nvPr>
            <p:ph sz="half" idx="2"/>
          </p:nvPr>
        </p:nvSpPr>
        <p:spPr>
          <a:xfrm>
            <a:off x="1476374" y="1592263"/>
            <a:ext cx="6191251" cy="4608512"/>
          </a:xfrm>
        </p:spPr>
        <p:txBody>
          <a:bodyPr>
            <a:normAutofit/>
          </a:bodyPr>
          <a:lstStyle>
            <a:lvl1pPr marL="179388" indent="-179388">
              <a:defRPr sz="1800"/>
            </a:lvl1pPr>
            <a:lvl2pPr>
              <a:defRPr sz="1800"/>
            </a:lvl2pPr>
            <a:lvl3pPr>
              <a:defRPr sz="1600"/>
            </a:lvl3pPr>
            <a:lvl4pPr>
              <a:defRPr sz="14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22" name="Inhaltsplatzhalter 3"/>
          <p:cNvSpPr>
            <a:spLocks noGrp="1"/>
          </p:cNvSpPr>
          <p:nvPr>
            <p:ph sz="half" idx="11"/>
          </p:nvPr>
        </p:nvSpPr>
        <p:spPr>
          <a:xfrm>
            <a:off x="215900" y="1592263"/>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dirty="0" smtClean="0"/>
              <a:t>Click to edit Master text styles</a:t>
            </a:r>
          </a:p>
          <a:p>
            <a:pPr lvl="0"/>
            <a:endParaRPr lang="de-DE" dirty="0" smtClean="0"/>
          </a:p>
        </p:txBody>
      </p:sp>
      <p:sp>
        <p:nvSpPr>
          <p:cNvPr id="23" name="Untertitel 2"/>
          <p:cNvSpPr>
            <a:spLocks noGrp="1"/>
          </p:cNvSpPr>
          <p:nvPr>
            <p:ph type="subTitle" idx="1"/>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Clr>
                <a:schemeClr val="tx2"/>
              </a:buClr>
              <a:buSzPct val="70000"/>
              <a:buFont typeface="Wingdings" pitchFamily="2" charset="2"/>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9" name="Datumsplatzhalter 8"/>
          <p:cNvSpPr>
            <a:spLocks noGrp="1"/>
          </p:cNvSpPr>
          <p:nvPr>
            <p:ph type="dt" sz="half" idx="12"/>
          </p:nvPr>
        </p:nvSpPr>
        <p:spPr/>
        <p:txBody>
          <a:bodyPr/>
          <a:lstStyle/>
          <a:p>
            <a:r>
              <a:rPr lang="en-US" smtClean="0"/>
              <a:t>Month DD, Year</a:t>
            </a:r>
            <a:endParaRPr lang="de-DE" dirty="0"/>
          </a:p>
        </p:txBody>
      </p:sp>
      <p:sp>
        <p:nvSpPr>
          <p:cNvPr id="10" name="Foliennummernplatzhalter 9"/>
          <p:cNvSpPr>
            <a:spLocks noGrp="1"/>
          </p:cNvSpPr>
          <p:nvPr>
            <p:ph type="sldNum" sz="quarter" idx="13"/>
          </p:nvPr>
        </p:nvSpPr>
        <p:spPr/>
        <p:txBody>
          <a:bodyPr/>
          <a:lstStyle/>
          <a:p>
            <a:r>
              <a:rPr lang="de-DE" smtClean="0"/>
              <a:t>| Slide </a:t>
            </a:r>
            <a:fld id="{CF363E95-653D-48D7-8EB0-A81FED805B5F}" type="slidenum">
              <a:rPr lang="de-DE" smtClean="0"/>
              <a:pPr/>
              <a:t>‹#›</a:t>
            </a:fld>
            <a:endParaRPr lang="de-DE" dirty="0"/>
          </a:p>
        </p:txBody>
      </p:sp>
      <p:sp>
        <p:nvSpPr>
          <p:cNvPr id="11" name="Fußzeilenplatzhalter 10"/>
          <p:cNvSpPr>
            <a:spLocks noGrp="1"/>
          </p:cNvSpPr>
          <p:nvPr>
            <p:ph type="ftr" sz="quarter" idx="14"/>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ent slide one picture above text">
    <p:spTree>
      <p:nvGrpSpPr>
        <p:cNvPr id="1" name=""/>
        <p:cNvGrpSpPr/>
        <p:nvPr/>
      </p:nvGrpSpPr>
      <p:grpSpPr>
        <a:xfrm>
          <a:off x="0" y="0"/>
          <a:ext cx="0" cy="0"/>
          <a:chOff x="0" y="0"/>
          <a:chExt cx="0" cy="0"/>
        </a:xfrm>
      </p:grpSpPr>
      <p:sp>
        <p:nvSpPr>
          <p:cNvPr id="11" name="Inhaltsplatzhalter 3"/>
          <p:cNvSpPr>
            <a:spLocks noGrp="1"/>
          </p:cNvSpPr>
          <p:nvPr>
            <p:ph sz="half" idx="2"/>
          </p:nvPr>
        </p:nvSpPr>
        <p:spPr>
          <a:xfrm>
            <a:off x="1476374" y="1592263"/>
            <a:ext cx="6191251"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endParaRPr lang="de-DE" dirty="0" smtClean="0"/>
          </a:p>
        </p:txBody>
      </p:sp>
      <p:sp>
        <p:nvSpPr>
          <p:cNvPr id="14" name="Inhaltsplatzhalter 3"/>
          <p:cNvSpPr>
            <a:spLocks noGrp="1"/>
          </p:cNvSpPr>
          <p:nvPr>
            <p:ph sz="half" idx="10"/>
          </p:nvPr>
        </p:nvSpPr>
        <p:spPr>
          <a:xfrm>
            <a:off x="1476376" y="3968749"/>
            <a:ext cx="6191250" cy="2232025"/>
          </a:xfrm>
        </p:spPr>
        <p:txBody>
          <a:bodyPr>
            <a:normAutofit/>
          </a:bodyPr>
          <a:lstStyle>
            <a:lvl1pPr>
              <a:defRPr sz="1800"/>
            </a:lvl1pPr>
            <a:lvl2pPr>
              <a:defRPr sz="1800"/>
            </a:lvl2pPr>
            <a:lvl3pPr>
              <a:defRPr sz="1600"/>
            </a:lvl3pPr>
            <a:lvl4pPr>
              <a:defRPr sz="1400"/>
            </a:lvl4pPr>
            <a:lvl5pPr>
              <a:defRPr sz="1800"/>
            </a:lvl5pPr>
            <a:lvl6pPr>
              <a:defRPr sz="1600"/>
            </a:lvl6pPr>
            <a:lvl7pPr>
              <a:defRPr sz="1600"/>
            </a:lvl7pPr>
            <a:lvl8pPr>
              <a:defRPr sz="1600"/>
            </a:lvl8pPr>
            <a:lvl9pPr>
              <a:defRPr sz="1600"/>
            </a:lvl9pPr>
          </a:lstStyle>
          <a:p>
            <a:pPr marL="179388" marR="0" lvl="0" indent="-179388" algn="l" defTabSz="914400" rtl="0" eaLnBrk="1" fontAlgn="auto" latinLnBrk="0" hangingPunct="1">
              <a:lnSpc>
                <a:spcPct val="100000"/>
              </a:lnSpc>
              <a:spcBef>
                <a:spcPts val="1100"/>
              </a:spcBef>
              <a:spcAft>
                <a:spcPts val="0"/>
              </a:spcAft>
              <a:buClr>
                <a:schemeClr val="tx2"/>
              </a:buClr>
              <a:buSzPct val="70000"/>
              <a:buFont typeface="Wingdings" pitchFamily="2" charset="2"/>
              <a:buChar char="§"/>
              <a:tabLst/>
              <a:defRP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15" name="Inhaltsplatzhalter 3"/>
          <p:cNvSpPr>
            <a:spLocks noGrp="1"/>
          </p:cNvSpPr>
          <p:nvPr>
            <p:ph sz="half" idx="14"/>
          </p:nvPr>
        </p:nvSpPr>
        <p:spPr>
          <a:xfrm>
            <a:off x="215900" y="1592263"/>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dirty="0" smtClean="0"/>
              <a:t>Click to edit Master text styles</a:t>
            </a:r>
          </a:p>
        </p:txBody>
      </p:sp>
      <p:sp>
        <p:nvSpPr>
          <p:cNvPr id="16"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17" name="Untertitel 2"/>
          <p:cNvSpPr>
            <a:spLocks noGrp="1"/>
          </p:cNvSpPr>
          <p:nvPr>
            <p:ph type="subTitle" idx="1"/>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ts val="3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10" name="Datumsplatzhalter 9"/>
          <p:cNvSpPr>
            <a:spLocks noGrp="1"/>
          </p:cNvSpPr>
          <p:nvPr>
            <p:ph type="dt" sz="half" idx="15"/>
          </p:nvPr>
        </p:nvSpPr>
        <p:spPr/>
        <p:txBody>
          <a:bodyPr/>
          <a:lstStyle/>
          <a:p>
            <a:r>
              <a:rPr lang="en-US" smtClean="0"/>
              <a:t>Month DD, Year</a:t>
            </a:r>
            <a:endParaRPr lang="de-DE" dirty="0"/>
          </a:p>
        </p:txBody>
      </p:sp>
      <p:sp>
        <p:nvSpPr>
          <p:cNvPr id="12" name="Foliennummernplatzhalter 11"/>
          <p:cNvSpPr>
            <a:spLocks noGrp="1"/>
          </p:cNvSpPr>
          <p:nvPr>
            <p:ph type="sldNum" sz="quarter" idx="16"/>
          </p:nvPr>
        </p:nvSpPr>
        <p:spPr/>
        <p:txBody>
          <a:bodyPr/>
          <a:lstStyle/>
          <a:p>
            <a:r>
              <a:rPr lang="de-DE" smtClean="0"/>
              <a:t>| Slide </a:t>
            </a:r>
            <a:fld id="{CF363E95-653D-48D7-8EB0-A81FED805B5F}" type="slidenum">
              <a:rPr lang="de-DE" smtClean="0"/>
              <a:pPr/>
              <a:t>‹#›</a:t>
            </a:fld>
            <a:endParaRPr lang="de-DE" dirty="0"/>
          </a:p>
        </p:txBody>
      </p:sp>
      <p:sp>
        <p:nvSpPr>
          <p:cNvPr id="13" name="Fußzeilenplatzhalter 12"/>
          <p:cNvSpPr>
            <a:spLocks noGrp="1"/>
          </p:cNvSpPr>
          <p:nvPr>
            <p:ph type="ftr" sz="quarter" idx="17"/>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ent slide two pictures above text">
    <p:spTree>
      <p:nvGrpSpPr>
        <p:cNvPr id="1" name=""/>
        <p:cNvGrpSpPr/>
        <p:nvPr/>
      </p:nvGrpSpPr>
      <p:grpSpPr>
        <a:xfrm>
          <a:off x="0" y="0"/>
          <a:ext cx="0" cy="0"/>
          <a:chOff x="0" y="0"/>
          <a:chExt cx="0" cy="0"/>
        </a:xfrm>
      </p:grpSpPr>
      <p:sp>
        <p:nvSpPr>
          <p:cNvPr id="12" name="Inhaltsplatzhalter 3"/>
          <p:cNvSpPr>
            <a:spLocks noGrp="1"/>
          </p:cNvSpPr>
          <p:nvPr>
            <p:ph sz="half" idx="2"/>
          </p:nvPr>
        </p:nvSpPr>
        <p:spPr>
          <a:xfrm>
            <a:off x="1476374" y="1592263"/>
            <a:ext cx="3021013"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endParaRPr lang="de-DE" dirty="0" smtClean="0"/>
          </a:p>
        </p:txBody>
      </p:sp>
      <p:sp>
        <p:nvSpPr>
          <p:cNvPr id="15" name="Inhaltsplatzhalter 3"/>
          <p:cNvSpPr>
            <a:spLocks noGrp="1"/>
          </p:cNvSpPr>
          <p:nvPr>
            <p:ph sz="half" idx="10"/>
          </p:nvPr>
        </p:nvSpPr>
        <p:spPr>
          <a:xfrm>
            <a:off x="1476376" y="3968749"/>
            <a:ext cx="6191250" cy="2232025"/>
          </a:xfrm>
        </p:spPr>
        <p:txBody>
          <a:bodyPr>
            <a:normAutofit/>
          </a:bodyPr>
          <a:lstStyle>
            <a:lvl1pPr>
              <a:defRPr sz="1800"/>
            </a:lvl1pPr>
            <a:lvl2pPr>
              <a:defRPr sz="1800"/>
            </a:lvl2pPr>
            <a:lvl3pPr>
              <a:defRPr sz="1600"/>
            </a:lvl3pPr>
            <a:lvl4pPr>
              <a:defRPr sz="14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16" name="Inhaltsplatzhalter 3"/>
          <p:cNvSpPr>
            <a:spLocks noGrp="1"/>
          </p:cNvSpPr>
          <p:nvPr>
            <p:ph sz="half" idx="11"/>
          </p:nvPr>
        </p:nvSpPr>
        <p:spPr>
          <a:xfrm>
            <a:off x="4643438" y="1592263"/>
            <a:ext cx="3024187"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endParaRPr lang="de-DE" dirty="0" smtClean="0"/>
          </a:p>
        </p:txBody>
      </p:sp>
      <p:sp>
        <p:nvSpPr>
          <p:cNvPr id="17" name="Inhaltsplatzhalter 3"/>
          <p:cNvSpPr>
            <a:spLocks noGrp="1"/>
          </p:cNvSpPr>
          <p:nvPr>
            <p:ph sz="half" idx="14"/>
          </p:nvPr>
        </p:nvSpPr>
        <p:spPr>
          <a:xfrm>
            <a:off x="215900" y="1592263"/>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dirty="0" smtClean="0"/>
              <a:t>Click to edit Master text styles</a:t>
            </a:r>
          </a:p>
        </p:txBody>
      </p:sp>
      <p:sp>
        <p:nvSpPr>
          <p:cNvPr id="18"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19" name="Untertitel 2"/>
          <p:cNvSpPr>
            <a:spLocks noGrp="1"/>
          </p:cNvSpPr>
          <p:nvPr>
            <p:ph type="subTitle" idx="1"/>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11" name="Datumsplatzhalter 10"/>
          <p:cNvSpPr>
            <a:spLocks noGrp="1"/>
          </p:cNvSpPr>
          <p:nvPr>
            <p:ph type="dt" sz="half" idx="15"/>
          </p:nvPr>
        </p:nvSpPr>
        <p:spPr/>
        <p:txBody>
          <a:bodyPr/>
          <a:lstStyle/>
          <a:p>
            <a:r>
              <a:rPr lang="en-US" smtClean="0"/>
              <a:t>Month DD, Year</a:t>
            </a:r>
            <a:endParaRPr lang="de-DE" dirty="0"/>
          </a:p>
        </p:txBody>
      </p:sp>
      <p:sp>
        <p:nvSpPr>
          <p:cNvPr id="13" name="Foliennummernplatzhalter 12"/>
          <p:cNvSpPr>
            <a:spLocks noGrp="1"/>
          </p:cNvSpPr>
          <p:nvPr>
            <p:ph type="sldNum" sz="quarter" idx="16"/>
          </p:nvPr>
        </p:nvSpPr>
        <p:spPr/>
        <p:txBody>
          <a:bodyPr/>
          <a:lstStyle/>
          <a:p>
            <a:r>
              <a:rPr lang="de-DE" smtClean="0"/>
              <a:t>| Slide </a:t>
            </a:r>
            <a:fld id="{CF363E95-653D-48D7-8EB0-A81FED805B5F}" type="slidenum">
              <a:rPr lang="de-DE" smtClean="0"/>
              <a:pPr/>
              <a:t>‹#›</a:t>
            </a:fld>
            <a:endParaRPr lang="de-DE" dirty="0"/>
          </a:p>
        </p:txBody>
      </p:sp>
      <p:sp>
        <p:nvSpPr>
          <p:cNvPr id="14" name="Fußzeilenplatzhalter 13"/>
          <p:cNvSpPr>
            <a:spLocks noGrp="1"/>
          </p:cNvSpPr>
          <p:nvPr>
            <p:ph type="ftr" sz="quarter" idx="17"/>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ent slide three pictures above text">
    <p:spTree>
      <p:nvGrpSpPr>
        <p:cNvPr id="1" name=""/>
        <p:cNvGrpSpPr/>
        <p:nvPr/>
      </p:nvGrpSpPr>
      <p:grpSpPr>
        <a:xfrm>
          <a:off x="0" y="0"/>
          <a:ext cx="0" cy="0"/>
          <a:chOff x="0" y="0"/>
          <a:chExt cx="0" cy="0"/>
        </a:xfrm>
      </p:grpSpPr>
      <p:sp>
        <p:nvSpPr>
          <p:cNvPr id="13" name="Inhaltsplatzhalter 3"/>
          <p:cNvSpPr>
            <a:spLocks noGrp="1"/>
          </p:cNvSpPr>
          <p:nvPr>
            <p:ph sz="half" idx="2"/>
          </p:nvPr>
        </p:nvSpPr>
        <p:spPr>
          <a:xfrm>
            <a:off x="1476375" y="1592262"/>
            <a:ext cx="1976400"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endParaRPr lang="de-DE" dirty="0" smtClean="0"/>
          </a:p>
        </p:txBody>
      </p:sp>
      <p:sp>
        <p:nvSpPr>
          <p:cNvPr id="16" name="Inhaltsplatzhalter 3"/>
          <p:cNvSpPr>
            <a:spLocks noGrp="1"/>
          </p:cNvSpPr>
          <p:nvPr>
            <p:ph sz="half" idx="10"/>
          </p:nvPr>
        </p:nvSpPr>
        <p:spPr>
          <a:xfrm>
            <a:off x="1476376" y="3968750"/>
            <a:ext cx="6191250" cy="2232024"/>
          </a:xfrm>
        </p:spPr>
        <p:txBody>
          <a:bodyPr>
            <a:normAutofit/>
          </a:bodyPr>
          <a:lstStyle>
            <a:lvl1pPr>
              <a:defRPr sz="1800"/>
            </a:lvl1pPr>
            <a:lvl2pPr>
              <a:defRPr sz="1800"/>
            </a:lvl2pPr>
            <a:lvl3pPr>
              <a:defRPr sz="1600"/>
            </a:lvl3pPr>
            <a:lvl4pPr>
              <a:defRPr sz="14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17" name="Inhaltsplatzhalter 3"/>
          <p:cNvSpPr>
            <a:spLocks noGrp="1"/>
          </p:cNvSpPr>
          <p:nvPr>
            <p:ph sz="half" idx="11"/>
          </p:nvPr>
        </p:nvSpPr>
        <p:spPr>
          <a:xfrm>
            <a:off x="3583800" y="1592263"/>
            <a:ext cx="1976400"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endParaRPr lang="de-DE" dirty="0" smtClean="0"/>
          </a:p>
        </p:txBody>
      </p:sp>
      <p:sp>
        <p:nvSpPr>
          <p:cNvPr id="18" name="Inhaltsplatzhalter 3"/>
          <p:cNvSpPr>
            <a:spLocks noGrp="1"/>
          </p:cNvSpPr>
          <p:nvPr>
            <p:ph sz="half" idx="12"/>
          </p:nvPr>
        </p:nvSpPr>
        <p:spPr>
          <a:xfrm>
            <a:off x="5691225" y="1592262"/>
            <a:ext cx="1976400"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endParaRPr lang="de-DE" dirty="0" smtClean="0"/>
          </a:p>
        </p:txBody>
      </p:sp>
      <p:sp>
        <p:nvSpPr>
          <p:cNvPr id="19" name="Inhaltsplatzhalter 3"/>
          <p:cNvSpPr>
            <a:spLocks noGrp="1"/>
          </p:cNvSpPr>
          <p:nvPr>
            <p:ph sz="half" idx="14"/>
          </p:nvPr>
        </p:nvSpPr>
        <p:spPr>
          <a:xfrm>
            <a:off x="215900" y="1592263"/>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dirty="0" smtClean="0"/>
              <a:t>Click to edit Master text styles</a:t>
            </a:r>
          </a:p>
        </p:txBody>
      </p:sp>
      <p:sp>
        <p:nvSpPr>
          <p:cNvPr id="20"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21" name="Untertitel 2"/>
          <p:cNvSpPr>
            <a:spLocks noGrp="1"/>
          </p:cNvSpPr>
          <p:nvPr>
            <p:ph type="subTitle" idx="1"/>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12" name="Datumsplatzhalter 11"/>
          <p:cNvSpPr>
            <a:spLocks noGrp="1"/>
          </p:cNvSpPr>
          <p:nvPr>
            <p:ph type="dt" sz="half" idx="15"/>
          </p:nvPr>
        </p:nvSpPr>
        <p:spPr/>
        <p:txBody>
          <a:bodyPr/>
          <a:lstStyle/>
          <a:p>
            <a:r>
              <a:rPr lang="en-US" smtClean="0"/>
              <a:t>Month DD, Year</a:t>
            </a:r>
            <a:endParaRPr lang="de-DE" dirty="0"/>
          </a:p>
        </p:txBody>
      </p:sp>
      <p:sp>
        <p:nvSpPr>
          <p:cNvPr id="14" name="Foliennummernplatzhalter 13"/>
          <p:cNvSpPr>
            <a:spLocks noGrp="1"/>
          </p:cNvSpPr>
          <p:nvPr>
            <p:ph type="sldNum" sz="quarter" idx="16"/>
          </p:nvPr>
        </p:nvSpPr>
        <p:spPr/>
        <p:txBody>
          <a:bodyPr/>
          <a:lstStyle/>
          <a:p>
            <a:r>
              <a:rPr lang="de-DE" smtClean="0"/>
              <a:t>| Slide </a:t>
            </a:r>
            <a:fld id="{CF363E95-653D-48D7-8EB0-A81FED805B5F}" type="slidenum">
              <a:rPr lang="de-DE" smtClean="0"/>
              <a:pPr/>
              <a:t>‹#›</a:t>
            </a:fld>
            <a:endParaRPr lang="de-DE" dirty="0"/>
          </a:p>
        </p:txBody>
      </p:sp>
      <p:sp>
        <p:nvSpPr>
          <p:cNvPr id="15" name="Fußzeilenplatzhalter 14"/>
          <p:cNvSpPr>
            <a:spLocks noGrp="1"/>
          </p:cNvSpPr>
          <p:nvPr>
            <p:ph type="ftr" sz="quarter" idx="17"/>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 slide two textboxes">
    <p:spTree>
      <p:nvGrpSpPr>
        <p:cNvPr id="1" name=""/>
        <p:cNvGrpSpPr/>
        <p:nvPr/>
      </p:nvGrpSpPr>
      <p:grpSpPr>
        <a:xfrm>
          <a:off x="0" y="0"/>
          <a:ext cx="0" cy="0"/>
          <a:chOff x="0" y="0"/>
          <a:chExt cx="0" cy="0"/>
        </a:xfrm>
      </p:grpSpPr>
      <p:sp>
        <p:nvSpPr>
          <p:cNvPr id="10" name="Inhaltsplatzhalter 2"/>
          <p:cNvSpPr>
            <a:spLocks noGrp="1"/>
          </p:cNvSpPr>
          <p:nvPr>
            <p:ph sz="half" idx="1"/>
          </p:nvPr>
        </p:nvSpPr>
        <p:spPr>
          <a:xfrm>
            <a:off x="1476375" y="1592263"/>
            <a:ext cx="3019424" cy="4608512"/>
          </a:xfrm>
        </p:spPr>
        <p:txBody>
          <a:bodyPr vert="horz" lIns="0" tIns="0" rIns="0" bIns="0" rtlCol="0">
            <a:normAutofit/>
          </a:bodyPr>
          <a:lstStyle>
            <a:lvl1pPr marL="179388" indent="-179388" algn="l" defTabSz="914400" rtl="0" eaLnBrk="1" latinLnBrk="0" hangingPunct="1">
              <a:spcBef>
                <a:spcPts val="1100"/>
              </a:spcBef>
              <a:buClr>
                <a:schemeClr val="tx2"/>
              </a:buClr>
              <a:buFont typeface="Wingdings" pitchFamily="2" charset="2"/>
              <a:buChar char="§"/>
              <a:defRPr lang="de-DE" sz="1800" kern="1200" dirty="0" smtClean="0">
                <a:solidFill>
                  <a:schemeClr val="tx1"/>
                </a:solidFill>
                <a:latin typeface="Arial" pitchFamily="34" charset="0"/>
                <a:ea typeface="+mn-ea"/>
                <a:cs typeface="Arial" pitchFamily="34" charset="0"/>
              </a:defRPr>
            </a:lvl1pPr>
            <a:lvl2pPr algn="l" defTabSz="914400" rtl="0" eaLnBrk="1" latinLnBrk="0" hangingPunct="1">
              <a:spcBef>
                <a:spcPts val="1100"/>
              </a:spcBef>
              <a:buClr>
                <a:schemeClr val="tx2"/>
              </a:buClr>
              <a:buFont typeface="Wingdings" pitchFamily="2" charset="2"/>
              <a:buChar char="§"/>
              <a:defRPr lang="de-DE" sz="1800" kern="1200" dirty="0" smtClean="0">
                <a:solidFill>
                  <a:schemeClr val="tx1"/>
                </a:solidFill>
                <a:latin typeface="Arial" pitchFamily="34" charset="0"/>
                <a:ea typeface="+mn-ea"/>
                <a:cs typeface="Arial" pitchFamily="34" charset="0"/>
              </a:defRPr>
            </a:lvl2pPr>
            <a:lvl3pPr algn="l" defTabSz="914400" rtl="0" eaLnBrk="1" latinLnBrk="0" hangingPunct="1">
              <a:spcBef>
                <a:spcPts val="1100"/>
              </a:spcBef>
              <a:buClr>
                <a:schemeClr val="tx2"/>
              </a:buClr>
              <a:buFont typeface="Wingdings" pitchFamily="2" charset="2"/>
              <a:buChar char="§"/>
              <a:defRPr lang="de-DE" sz="1600" kern="1200" dirty="0" smtClean="0">
                <a:solidFill>
                  <a:schemeClr val="tx1"/>
                </a:solidFill>
                <a:latin typeface="Arial" pitchFamily="34" charset="0"/>
                <a:ea typeface="+mn-ea"/>
                <a:cs typeface="Arial" pitchFamily="34" charset="0"/>
              </a:defRPr>
            </a:lvl3pPr>
            <a:lvl4pPr algn="l" defTabSz="914400" rtl="0" eaLnBrk="1" latinLnBrk="0" hangingPunct="1">
              <a:spcBef>
                <a:spcPts val="1100"/>
              </a:spcBef>
              <a:buClr>
                <a:schemeClr val="tx2"/>
              </a:buClr>
              <a:buFont typeface="Wingdings" pitchFamily="2" charset="2"/>
              <a:buChar char="§"/>
              <a:defRPr lang="de-DE" sz="14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Clr>
                <a:schemeClr val="accent1"/>
              </a:buClr>
              <a:buFont typeface="Wingdings" pitchFamily="2" charset="2"/>
              <a:buNone/>
              <a:defRPr lang="de-DE" sz="1800" b="1"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0" marR="0" lvl="4" indent="0" algn="l" defTabSz="914400" rtl="0" eaLnBrk="1" fontAlgn="auto" latinLnBrk="0" hangingPunct="1">
              <a:lnSpc>
                <a:spcPct val="100000"/>
              </a:lnSpc>
              <a:spcBef>
                <a:spcPts val="1100"/>
              </a:spcBef>
              <a:spcAft>
                <a:spcPts val="0"/>
              </a:spcAft>
              <a:buClr>
                <a:schemeClr val="accent1"/>
              </a:buClr>
              <a:buSzPct val="70000"/>
              <a:buFontTx/>
              <a:buNone/>
              <a:tabLst/>
            </a:pPr>
            <a:r>
              <a:rPr lang="en-US" dirty="0" smtClean="0"/>
              <a:t>Fifth level</a:t>
            </a:r>
            <a:endParaRPr lang="de-DE" dirty="0"/>
          </a:p>
        </p:txBody>
      </p:sp>
      <p:sp>
        <p:nvSpPr>
          <p:cNvPr id="12" name="Inhaltsplatzhalter 3"/>
          <p:cNvSpPr>
            <a:spLocks noGrp="1"/>
          </p:cNvSpPr>
          <p:nvPr>
            <p:ph sz="half" idx="2"/>
          </p:nvPr>
        </p:nvSpPr>
        <p:spPr>
          <a:xfrm>
            <a:off x="4643438" y="1592263"/>
            <a:ext cx="3024187" cy="4608511"/>
          </a:xfrm>
        </p:spPr>
        <p:txBody>
          <a:bodyPr vert="horz" lIns="0" tIns="0" rIns="0" bIns="0" rtlCol="0">
            <a:normAutofit/>
          </a:bodyPr>
          <a:lstStyle>
            <a:lvl1pPr marL="179388" indent="-179388" algn="l" defTabSz="914400" rtl="0" eaLnBrk="1" latinLnBrk="0" hangingPunct="1">
              <a:spcBef>
                <a:spcPts val="1100"/>
              </a:spcBef>
              <a:buClr>
                <a:schemeClr val="tx2"/>
              </a:buClr>
              <a:buFont typeface="Wingdings" pitchFamily="2" charset="2"/>
              <a:buChar char="§"/>
              <a:defRPr lang="de-DE" sz="1800" kern="1200" smtClean="0">
                <a:solidFill>
                  <a:schemeClr val="tx1"/>
                </a:solidFill>
                <a:latin typeface="Arial" pitchFamily="34" charset="0"/>
                <a:ea typeface="+mn-ea"/>
                <a:cs typeface="Arial" pitchFamily="34" charset="0"/>
              </a:defRPr>
            </a:lvl1pPr>
            <a:lvl2pPr algn="l" defTabSz="914400" rtl="0" eaLnBrk="1" latinLnBrk="0" hangingPunct="1">
              <a:spcBef>
                <a:spcPts val="1100"/>
              </a:spcBef>
              <a:buClr>
                <a:schemeClr val="tx2"/>
              </a:buClr>
              <a:buFont typeface="Wingdings" pitchFamily="2" charset="2"/>
              <a:buChar char="§"/>
              <a:defRPr lang="de-DE" sz="1800" kern="1200" smtClean="0">
                <a:solidFill>
                  <a:schemeClr val="tx1"/>
                </a:solidFill>
                <a:latin typeface="Arial" pitchFamily="34" charset="0"/>
                <a:ea typeface="+mn-ea"/>
                <a:cs typeface="Arial" pitchFamily="34" charset="0"/>
              </a:defRPr>
            </a:lvl2pPr>
            <a:lvl3pPr algn="l" defTabSz="914400" rtl="0" eaLnBrk="1" latinLnBrk="0" hangingPunct="1">
              <a:spcBef>
                <a:spcPts val="1100"/>
              </a:spcBef>
              <a:buClr>
                <a:schemeClr val="tx2"/>
              </a:buClr>
              <a:buFont typeface="Wingdings" pitchFamily="2" charset="2"/>
              <a:buChar char="§"/>
              <a:defRPr lang="de-DE" sz="1600" kern="1200" smtClean="0">
                <a:solidFill>
                  <a:schemeClr val="tx1"/>
                </a:solidFill>
                <a:latin typeface="Arial" pitchFamily="34" charset="0"/>
                <a:ea typeface="+mn-ea"/>
                <a:cs typeface="Arial" pitchFamily="34" charset="0"/>
              </a:defRPr>
            </a:lvl3pPr>
            <a:lvl4pPr algn="l" defTabSz="914400" rtl="0" eaLnBrk="1" latinLnBrk="0" hangingPunct="1">
              <a:spcBef>
                <a:spcPts val="1100"/>
              </a:spcBef>
              <a:buClr>
                <a:schemeClr val="tx2"/>
              </a:buClr>
              <a:buFont typeface="Wingdings" pitchFamily="2" charset="2"/>
              <a:buChar char="§"/>
              <a:defRPr lang="de-DE" sz="1400" kern="1200" smtClean="0">
                <a:solidFill>
                  <a:schemeClr val="tx1"/>
                </a:solidFill>
                <a:latin typeface="Arial" pitchFamily="34" charset="0"/>
                <a:ea typeface="+mn-ea"/>
                <a:cs typeface="Arial" pitchFamily="34" charset="0"/>
              </a:defRPr>
            </a:lvl4pPr>
            <a:lvl5pPr algn="l" defTabSz="914400" rtl="0" eaLnBrk="1" latinLnBrk="0" hangingPunct="1">
              <a:spcBef>
                <a:spcPct val="20000"/>
              </a:spcBef>
              <a:buClr>
                <a:schemeClr val="accent1"/>
              </a:buClr>
              <a:buFont typeface="Wingdings" pitchFamily="2" charset="2"/>
              <a:buNone/>
              <a:defRPr lang="de-DE" sz="1800" b="1"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0" marR="0" lvl="4" indent="0" algn="l" defTabSz="914400" rtl="0" eaLnBrk="1" fontAlgn="auto" latinLnBrk="0" hangingPunct="1">
              <a:lnSpc>
                <a:spcPct val="100000"/>
              </a:lnSpc>
              <a:spcBef>
                <a:spcPts val="1100"/>
              </a:spcBef>
              <a:spcAft>
                <a:spcPts val="0"/>
              </a:spcAft>
              <a:buClr>
                <a:schemeClr val="accent1"/>
              </a:buClr>
              <a:buSzPct val="70000"/>
              <a:buFontTx/>
              <a:buNone/>
              <a:tabLst/>
            </a:pPr>
            <a:r>
              <a:rPr lang="en-US" dirty="0" smtClean="0"/>
              <a:t>Fifth level</a:t>
            </a:r>
            <a:endParaRPr lang="de-DE" dirty="0"/>
          </a:p>
        </p:txBody>
      </p:sp>
      <p:sp>
        <p:nvSpPr>
          <p:cNvPr id="13" name="Inhaltsplatzhalter 3"/>
          <p:cNvSpPr>
            <a:spLocks noGrp="1"/>
          </p:cNvSpPr>
          <p:nvPr>
            <p:ph sz="half" idx="14"/>
          </p:nvPr>
        </p:nvSpPr>
        <p:spPr>
          <a:xfrm>
            <a:off x="215900" y="1592263"/>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dirty="0" smtClean="0"/>
              <a:t>Click to edit Master text styles</a:t>
            </a:r>
          </a:p>
        </p:txBody>
      </p:sp>
      <p:sp>
        <p:nvSpPr>
          <p:cNvPr id="14"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15" name="Untertitel 2"/>
          <p:cNvSpPr>
            <a:spLocks noGrp="1"/>
          </p:cNvSpPr>
          <p:nvPr>
            <p:ph type="subTitle" idx="15"/>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11" name="Datumsplatzhalter 10"/>
          <p:cNvSpPr>
            <a:spLocks noGrp="1"/>
          </p:cNvSpPr>
          <p:nvPr>
            <p:ph type="dt" sz="half" idx="16"/>
          </p:nvPr>
        </p:nvSpPr>
        <p:spPr/>
        <p:txBody>
          <a:bodyPr/>
          <a:lstStyle/>
          <a:p>
            <a:r>
              <a:rPr lang="en-US" smtClean="0"/>
              <a:t>Month DD, Year</a:t>
            </a:r>
            <a:endParaRPr lang="de-DE" dirty="0"/>
          </a:p>
        </p:txBody>
      </p:sp>
      <p:sp>
        <p:nvSpPr>
          <p:cNvPr id="16" name="Foliennummernplatzhalter 15"/>
          <p:cNvSpPr>
            <a:spLocks noGrp="1"/>
          </p:cNvSpPr>
          <p:nvPr>
            <p:ph type="sldNum" sz="quarter" idx="17"/>
          </p:nvPr>
        </p:nvSpPr>
        <p:spPr/>
        <p:txBody>
          <a:bodyPr/>
          <a:lstStyle/>
          <a:p>
            <a:r>
              <a:rPr lang="de-DE" smtClean="0"/>
              <a:t>| Slide </a:t>
            </a:r>
            <a:fld id="{CF363E95-653D-48D7-8EB0-A81FED805B5F}" type="slidenum">
              <a:rPr lang="de-DE" smtClean="0"/>
              <a:pPr/>
              <a:t>‹#›</a:t>
            </a:fld>
            <a:endParaRPr lang="de-DE" dirty="0"/>
          </a:p>
        </p:txBody>
      </p:sp>
      <p:sp>
        <p:nvSpPr>
          <p:cNvPr id="17" name="Fußzeilenplatzhalter 16"/>
          <p:cNvSpPr>
            <a:spLocks noGrp="1"/>
          </p:cNvSpPr>
          <p:nvPr>
            <p:ph type="ftr" sz="quarter" idx="18"/>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ent slide two pictures besides text">
    <p:spTree>
      <p:nvGrpSpPr>
        <p:cNvPr id="1" name=""/>
        <p:cNvGrpSpPr/>
        <p:nvPr/>
      </p:nvGrpSpPr>
      <p:grpSpPr>
        <a:xfrm>
          <a:off x="0" y="0"/>
          <a:ext cx="0" cy="0"/>
          <a:chOff x="0" y="0"/>
          <a:chExt cx="0" cy="0"/>
        </a:xfrm>
      </p:grpSpPr>
      <p:sp>
        <p:nvSpPr>
          <p:cNvPr id="12" name="Inhaltsplatzhalter 2"/>
          <p:cNvSpPr>
            <a:spLocks noGrp="1"/>
          </p:cNvSpPr>
          <p:nvPr>
            <p:ph idx="1"/>
          </p:nvPr>
        </p:nvSpPr>
        <p:spPr>
          <a:xfrm>
            <a:off x="1476374" y="1592263"/>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4" name="Inhaltsplatzhalter 2"/>
          <p:cNvSpPr>
            <a:spLocks noGrp="1"/>
          </p:cNvSpPr>
          <p:nvPr>
            <p:ph idx="11"/>
          </p:nvPr>
        </p:nvSpPr>
        <p:spPr>
          <a:xfrm>
            <a:off x="1476374" y="3968750"/>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5" name="Inhaltsplatzhalter 3"/>
          <p:cNvSpPr>
            <a:spLocks noGrp="1"/>
          </p:cNvSpPr>
          <p:nvPr>
            <p:ph sz="half" idx="2"/>
          </p:nvPr>
        </p:nvSpPr>
        <p:spPr>
          <a:xfrm>
            <a:off x="4646612" y="1592263"/>
            <a:ext cx="3021013" cy="4608512"/>
          </a:xfrm>
        </p:spPr>
        <p:txBody>
          <a:bodyPr>
            <a:normAutofit/>
          </a:bodyPr>
          <a:lstStyle>
            <a:lvl1pPr>
              <a:defRPr sz="1800"/>
            </a:lvl1pPr>
            <a:lvl2pPr>
              <a:defRPr sz="1800"/>
            </a:lvl2pPr>
            <a:lvl3pPr>
              <a:defRPr sz="1600"/>
            </a:lvl3pPr>
            <a:lvl4pPr>
              <a:defRPr sz="14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16" name="Inhaltsplatzhalter 3"/>
          <p:cNvSpPr>
            <a:spLocks noGrp="1"/>
          </p:cNvSpPr>
          <p:nvPr>
            <p:ph sz="half" idx="14"/>
          </p:nvPr>
        </p:nvSpPr>
        <p:spPr>
          <a:xfrm>
            <a:off x="215900" y="1592263"/>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dirty="0" smtClean="0"/>
              <a:t>Click to edit Master text styles</a:t>
            </a:r>
          </a:p>
        </p:txBody>
      </p:sp>
      <p:sp>
        <p:nvSpPr>
          <p:cNvPr id="17"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18" name="Untertitel 2"/>
          <p:cNvSpPr>
            <a:spLocks noGrp="1"/>
          </p:cNvSpPr>
          <p:nvPr>
            <p:ph type="subTitle" idx="15"/>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11" name="Datumsplatzhalter 10"/>
          <p:cNvSpPr>
            <a:spLocks noGrp="1"/>
          </p:cNvSpPr>
          <p:nvPr>
            <p:ph type="dt" sz="half" idx="16"/>
          </p:nvPr>
        </p:nvSpPr>
        <p:spPr/>
        <p:txBody>
          <a:bodyPr/>
          <a:lstStyle/>
          <a:p>
            <a:r>
              <a:rPr lang="en-US" smtClean="0"/>
              <a:t>Month DD, Year</a:t>
            </a:r>
            <a:endParaRPr lang="de-DE" dirty="0"/>
          </a:p>
        </p:txBody>
      </p:sp>
      <p:sp>
        <p:nvSpPr>
          <p:cNvPr id="13" name="Foliennummernplatzhalter 12"/>
          <p:cNvSpPr>
            <a:spLocks noGrp="1"/>
          </p:cNvSpPr>
          <p:nvPr>
            <p:ph type="sldNum" sz="quarter" idx="17"/>
          </p:nvPr>
        </p:nvSpPr>
        <p:spPr/>
        <p:txBody>
          <a:bodyPr/>
          <a:lstStyle/>
          <a:p>
            <a:r>
              <a:rPr lang="de-DE" smtClean="0"/>
              <a:t>| Slide </a:t>
            </a:r>
            <a:fld id="{CF363E95-653D-48D7-8EB0-A81FED805B5F}" type="slidenum">
              <a:rPr lang="de-DE" smtClean="0"/>
              <a:pPr/>
              <a:t>‹#›</a:t>
            </a:fld>
            <a:endParaRPr lang="de-DE" dirty="0"/>
          </a:p>
        </p:txBody>
      </p:sp>
      <p:sp>
        <p:nvSpPr>
          <p:cNvPr id="19" name="Fußzeilenplatzhalter 18"/>
          <p:cNvSpPr>
            <a:spLocks noGrp="1"/>
          </p:cNvSpPr>
          <p:nvPr>
            <p:ph type="ftr" sz="quarter" idx="18"/>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t slide four pictures">
    <p:spTree>
      <p:nvGrpSpPr>
        <p:cNvPr id="1" name=""/>
        <p:cNvGrpSpPr/>
        <p:nvPr/>
      </p:nvGrpSpPr>
      <p:grpSpPr>
        <a:xfrm>
          <a:off x="0" y="0"/>
          <a:ext cx="0" cy="0"/>
          <a:chOff x="0" y="0"/>
          <a:chExt cx="0" cy="0"/>
        </a:xfrm>
      </p:grpSpPr>
      <p:sp>
        <p:nvSpPr>
          <p:cNvPr id="13" name="Inhaltsplatzhalter 2"/>
          <p:cNvSpPr>
            <a:spLocks noGrp="1"/>
          </p:cNvSpPr>
          <p:nvPr>
            <p:ph idx="1"/>
          </p:nvPr>
        </p:nvSpPr>
        <p:spPr>
          <a:xfrm>
            <a:off x="1476374" y="1592263"/>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6" name="Inhaltsplatzhalter 2"/>
          <p:cNvSpPr>
            <a:spLocks noGrp="1"/>
          </p:cNvSpPr>
          <p:nvPr>
            <p:ph idx="11"/>
          </p:nvPr>
        </p:nvSpPr>
        <p:spPr>
          <a:xfrm>
            <a:off x="1476374" y="3968750"/>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7" name="Inhaltsplatzhalter 2"/>
          <p:cNvSpPr>
            <a:spLocks noGrp="1"/>
          </p:cNvSpPr>
          <p:nvPr>
            <p:ph idx="12"/>
          </p:nvPr>
        </p:nvSpPr>
        <p:spPr>
          <a:xfrm>
            <a:off x="4643436" y="1592263"/>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8" name="Inhaltsplatzhalter 2"/>
          <p:cNvSpPr>
            <a:spLocks noGrp="1"/>
          </p:cNvSpPr>
          <p:nvPr>
            <p:ph idx="13"/>
          </p:nvPr>
        </p:nvSpPr>
        <p:spPr>
          <a:xfrm>
            <a:off x="4643436" y="3968750"/>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9" name="Inhaltsplatzhalter 3"/>
          <p:cNvSpPr>
            <a:spLocks noGrp="1"/>
          </p:cNvSpPr>
          <p:nvPr>
            <p:ph sz="half" idx="14"/>
          </p:nvPr>
        </p:nvSpPr>
        <p:spPr>
          <a:xfrm>
            <a:off x="215900" y="1592263"/>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dirty="0" smtClean="0"/>
              <a:t>Click to edit Master text styles</a:t>
            </a:r>
          </a:p>
        </p:txBody>
      </p:sp>
      <p:sp>
        <p:nvSpPr>
          <p:cNvPr id="20"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21" name="Untertitel 2"/>
          <p:cNvSpPr>
            <a:spLocks noGrp="1"/>
          </p:cNvSpPr>
          <p:nvPr>
            <p:ph type="subTitle" idx="15"/>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12" name="Datumsplatzhalter 11"/>
          <p:cNvSpPr>
            <a:spLocks noGrp="1"/>
          </p:cNvSpPr>
          <p:nvPr>
            <p:ph type="dt" sz="half" idx="16"/>
          </p:nvPr>
        </p:nvSpPr>
        <p:spPr/>
        <p:txBody>
          <a:bodyPr/>
          <a:lstStyle/>
          <a:p>
            <a:r>
              <a:rPr lang="en-US" smtClean="0"/>
              <a:t>Month DD, Year</a:t>
            </a:r>
            <a:endParaRPr lang="de-DE" dirty="0"/>
          </a:p>
        </p:txBody>
      </p:sp>
      <p:sp>
        <p:nvSpPr>
          <p:cNvPr id="14" name="Foliennummernplatzhalter 13"/>
          <p:cNvSpPr>
            <a:spLocks noGrp="1"/>
          </p:cNvSpPr>
          <p:nvPr>
            <p:ph type="sldNum" sz="quarter" idx="17"/>
          </p:nvPr>
        </p:nvSpPr>
        <p:spPr/>
        <p:txBody>
          <a:bodyPr/>
          <a:lstStyle/>
          <a:p>
            <a:r>
              <a:rPr lang="de-DE" smtClean="0"/>
              <a:t>| Slide </a:t>
            </a:r>
            <a:fld id="{CF363E95-653D-48D7-8EB0-A81FED805B5F}" type="slidenum">
              <a:rPr lang="de-DE" smtClean="0"/>
              <a:pPr/>
              <a:t>‹#›</a:t>
            </a:fld>
            <a:endParaRPr lang="de-DE" dirty="0"/>
          </a:p>
        </p:txBody>
      </p:sp>
      <p:sp>
        <p:nvSpPr>
          <p:cNvPr id="15" name="Fußzeilenplatzhalter 14"/>
          <p:cNvSpPr>
            <a:spLocks noGrp="1"/>
          </p:cNvSpPr>
          <p:nvPr>
            <p:ph type="ftr" sz="quarter" idx="18"/>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t slide one picture">
    <p:spTree>
      <p:nvGrpSpPr>
        <p:cNvPr id="1" name=""/>
        <p:cNvGrpSpPr/>
        <p:nvPr/>
      </p:nvGrpSpPr>
      <p:grpSpPr>
        <a:xfrm>
          <a:off x="0" y="0"/>
          <a:ext cx="0" cy="0"/>
          <a:chOff x="0" y="0"/>
          <a:chExt cx="0" cy="0"/>
        </a:xfrm>
      </p:grpSpPr>
      <p:sp>
        <p:nvSpPr>
          <p:cNvPr id="8" name="Inhaltsplatzhalter 2"/>
          <p:cNvSpPr>
            <a:spLocks noGrp="1"/>
          </p:cNvSpPr>
          <p:nvPr>
            <p:ph idx="1"/>
          </p:nvPr>
        </p:nvSpPr>
        <p:spPr>
          <a:xfrm>
            <a:off x="215900" y="1592263"/>
            <a:ext cx="8712200" cy="4608512"/>
          </a:xfrm>
        </p:spPr>
        <p:txBody>
          <a:bodyPr/>
          <a:lstStyle>
            <a:lvl1pPr>
              <a:buClr>
                <a:schemeClr val="tx2"/>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1"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12" name="Untertitel 2"/>
          <p:cNvSpPr>
            <a:spLocks noGrp="1"/>
          </p:cNvSpPr>
          <p:nvPr>
            <p:ph type="subTitle" idx="10"/>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9" name="Datumsplatzhalter 8"/>
          <p:cNvSpPr>
            <a:spLocks noGrp="1"/>
          </p:cNvSpPr>
          <p:nvPr>
            <p:ph type="dt" sz="half" idx="11"/>
          </p:nvPr>
        </p:nvSpPr>
        <p:spPr/>
        <p:txBody>
          <a:bodyPr/>
          <a:lstStyle/>
          <a:p>
            <a:r>
              <a:rPr lang="en-US" smtClean="0"/>
              <a:t>Month DD, Year</a:t>
            </a:r>
            <a:endParaRPr lang="de-DE" dirty="0"/>
          </a:p>
        </p:txBody>
      </p:sp>
      <p:sp>
        <p:nvSpPr>
          <p:cNvPr id="10" name="Foliennummernplatzhalter 9"/>
          <p:cNvSpPr>
            <a:spLocks noGrp="1"/>
          </p:cNvSpPr>
          <p:nvPr>
            <p:ph type="sldNum" sz="quarter" idx="12"/>
          </p:nvPr>
        </p:nvSpPr>
        <p:spPr/>
        <p:txBody>
          <a:bodyPr/>
          <a:lstStyle/>
          <a:p>
            <a:r>
              <a:rPr lang="de-DE" smtClean="0"/>
              <a:t>| Slide </a:t>
            </a:r>
            <a:fld id="{CF363E95-653D-48D7-8EB0-A81FED805B5F}" type="slidenum">
              <a:rPr lang="de-DE" smtClean="0"/>
              <a:pPr/>
              <a:t>‹#›</a:t>
            </a:fld>
            <a:endParaRPr lang="de-DE" dirty="0"/>
          </a:p>
        </p:txBody>
      </p:sp>
      <p:sp>
        <p:nvSpPr>
          <p:cNvPr id="13" name="Fußzeilenplatzhalter 12"/>
          <p:cNvSpPr>
            <a:spLocks noGrp="1"/>
          </p:cNvSpPr>
          <p:nvPr>
            <p:ph type="ftr" sz="quarter" idx="13"/>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ent slide two pictures">
    <p:spTree>
      <p:nvGrpSpPr>
        <p:cNvPr id="1" name=""/>
        <p:cNvGrpSpPr/>
        <p:nvPr/>
      </p:nvGrpSpPr>
      <p:grpSpPr>
        <a:xfrm>
          <a:off x="0" y="0"/>
          <a:ext cx="0" cy="0"/>
          <a:chOff x="0" y="0"/>
          <a:chExt cx="0" cy="0"/>
        </a:xfrm>
      </p:grpSpPr>
      <p:sp>
        <p:nvSpPr>
          <p:cNvPr id="10" name="Inhaltsplatzhalter 2"/>
          <p:cNvSpPr>
            <a:spLocks noGrp="1"/>
          </p:cNvSpPr>
          <p:nvPr>
            <p:ph idx="1"/>
          </p:nvPr>
        </p:nvSpPr>
        <p:spPr>
          <a:xfrm>
            <a:off x="215900" y="1592263"/>
            <a:ext cx="4284663" cy="4608512"/>
          </a:xfrm>
        </p:spPr>
        <p:txBody>
          <a:bodyPr/>
          <a:lstStyle>
            <a:lvl1pPr>
              <a:buClr>
                <a:schemeClr val="tx2"/>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3" name="Inhaltsplatzhalter 2"/>
          <p:cNvSpPr>
            <a:spLocks noGrp="1"/>
          </p:cNvSpPr>
          <p:nvPr>
            <p:ph idx="12"/>
          </p:nvPr>
        </p:nvSpPr>
        <p:spPr>
          <a:xfrm>
            <a:off x="4643439" y="1592263"/>
            <a:ext cx="4284662" cy="4608512"/>
          </a:xfrm>
        </p:spPr>
        <p:txBody>
          <a:bodyPr/>
          <a:lstStyle>
            <a:lvl1pPr>
              <a:buClr>
                <a:schemeClr val="tx2"/>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4"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15" name="Untertitel 2"/>
          <p:cNvSpPr>
            <a:spLocks noGrp="1"/>
          </p:cNvSpPr>
          <p:nvPr>
            <p:ph type="subTitle" idx="13"/>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9" name="Datumsplatzhalter 8"/>
          <p:cNvSpPr>
            <a:spLocks noGrp="1"/>
          </p:cNvSpPr>
          <p:nvPr>
            <p:ph type="dt" sz="half" idx="14"/>
          </p:nvPr>
        </p:nvSpPr>
        <p:spPr/>
        <p:txBody>
          <a:bodyPr/>
          <a:lstStyle/>
          <a:p>
            <a:r>
              <a:rPr lang="en-US" smtClean="0"/>
              <a:t>Month DD, Year</a:t>
            </a:r>
            <a:endParaRPr lang="de-DE" dirty="0"/>
          </a:p>
        </p:txBody>
      </p:sp>
      <p:sp>
        <p:nvSpPr>
          <p:cNvPr id="11" name="Foliennummernplatzhalter 10"/>
          <p:cNvSpPr>
            <a:spLocks noGrp="1"/>
          </p:cNvSpPr>
          <p:nvPr>
            <p:ph type="sldNum" sz="quarter" idx="15"/>
          </p:nvPr>
        </p:nvSpPr>
        <p:spPr/>
        <p:txBody>
          <a:bodyPr/>
          <a:lstStyle/>
          <a:p>
            <a:r>
              <a:rPr lang="de-DE" smtClean="0"/>
              <a:t>| Slide </a:t>
            </a:r>
            <a:fld id="{CF363E95-653D-48D7-8EB0-A81FED805B5F}" type="slidenum">
              <a:rPr lang="de-DE" smtClean="0"/>
              <a:pPr/>
              <a:t>‹#›</a:t>
            </a:fld>
            <a:endParaRPr lang="de-DE" dirty="0"/>
          </a:p>
        </p:txBody>
      </p:sp>
      <p:sp>
        <p:nvSpPr>
          <p:cNvPr id="12" name="Fußzeilenplatzhalter 11"/>
          <p:cNvSpPr>
            <a:spLocks noGrp="1"/>
          </p:cNvSpPr>
          <p:nvPr>
            <p:ph type="ftr" sz="quarter" idx="16"/>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one picture above text">
    <p:spTree>
      <p:nvGrpSpPr>
        <p:cNvPr id="1" name=""/>
        <p:cNvGrpSpPr/>
        <p:nvPr/>
      </p:nvGrpSpPr>
      <p:grpSpPr>
        <a:xfrm>
          <a:off x="0" y="0"/>
          <a:ext cx="0" cy="0"/>
          <a:chOff x="0" y="0"/>
          <a:chExt cx="0" cy="0"/>
        </a:xfrm>
      </p:grpSpPr>
      <p:sp>
        <p:nvSpPr>
          <p:cNvPr id="11" name="Inhaltsplatzhalter 3"/>
          <p:cNvSpPr>
            <a:spLocks noGrp="1"/>
          </p:cNvSpPr>
          <p:nvPr>
            <p:ph sz="half" idx="2"/>
          </p:nvPr>
        </p:nvSpPr>
        <p:spPr>
          <a:xfrm>
            <a:off x="1476374" y="1592263"/>
            <a:ext cx="6191251"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4" name="Inhaltsplatzhalter 3"/>
          <p:cNvSpPr>
            <a:spLocks noGrp="1"/>
          </p:cNvSpPr>
          <p:nvPr>
            <p:ph sz="half" idx="10"/>
          </p:nvPr>
        </p:nvSpPr>
        <p:spPr>
          <a:xfrm>
            <a:off x="1476376" y="3968749"/>
            <a:ext cx="6191250" cy="2232025"/>
          </a:xfrm>
        </p:spPr>
        <p:txBody>
          <a:bodyPr>
            <a:normAutofit/>
          </a:bodyPr>
          <a:lstStyle>
            <a:lvl1pPr>
              <a:defRPr sz="1800"/>
            </a:lvl1pPr>
            <a:lvl2pPr>
              <a:defRPr sz="1800"/>
            </a:lvl2pPr>
            <a:lvl3pPr>
              <a:defRPr sz="1600"/>
            </a:lvl3pPr>
            <a:lvl4pPr>
              <a:defRPr sz="1400"/>
            </a:lvl4pPr>
            <a:lvl5pPr>
              <a:defRPr sz="1800"/>
            </a:lvl5pPr>
            <a:lvl6pPr>
              <a:defRPr sz="1600"/>
            </a:lvl6pPr>
            <a:lvl7pPr>
              <a:defRPr sz="1600"/>
            </a:lvl7pPr>
            <a:lvl8pPr>
              <a:defRPr sz="1600"/>
            </a:lvl8pPr>
            <a:lvl9pPr>
              <a:defRPr sz="1600"/>
            </a:lvl9pPr>
          </a:lstStyle>
          <a:p>
            <a:pPr marL="179388" marR="0" lvl="0" indent="-179388" algn="l" defTabSz="914400" rtl="0" eaLnBrk="1" fontAlgn="auto" latinLnBrk="0" hangingPunct="1">
              <a:lnSpc>
                <a:spcPct val="100000"/>
              </a:lnSpc>
              <a:spcBef>
                <a:spcPts val="1100"/>
              </a:spcBef>
              <a:spcAft>
                <a:spcPts val="0"/>
              </a:spcAft>
              <a:buClr>
                <a:schemeClr val="tx2"/>
              </a:buClr>
              <a:buSzPct val="70000"/>
              <a:buFont typeface="Wingdings" pitchFamily="2" charset="2"/>
              <a:buChar char="§"/>
              <a:tabLst/>
              <a:defRPr/>
            </a:pPr>
            <a:r>
              <a:rPr lang="en-US" smtClean="0"/>
              <a:t>Click to edit Master text styles</a:t>
            </a:r>
          </a:p>
          <a:p>
            <a:pPr marL="179388" marR="0" lvl="1" indent="-179388" algn="l" defTabSz="914400" rtl="0" eaLnBrk="1" fontAlgn="auto" latinLnBrk="0" hangingPunct="1">
              <a:lnSpc>
                <a:spcPct val="100000"/>
              </a:lnSpc>
              <a:spcBef>
                <a:spcPts val="1100"/>
              </a:spcBef>
              <a:spcAft>
                <a:spcPts val="0"/>
              </a:spcAft>
              <a:buClr>
                <a:schemeClr val="tx2"/>
              </a:buClr>
              <a:buSzPct val="70000"/>
              <a:buFont typeface="Wingdings" pitchFamily="2" charset="2"/>
              <a:buChar char="§"/>
              <a:tabLst/>
              <a:defRPr/>
            </a:pPr>
            <a:r>
              <a:rPr lang="en-US" smtClean="0"/>
              <a:t>Second level</a:t>
            </a:r>
          </a:p>
          <a:p>
            <a:pPr marL="179388" marR="0" lvl="2" indent="-179388" algn="l" defTabSz="914400" rtl="0" eaLnBrk="1" fontAlgn="auto" latinLnBrk="0" hangingPunct="1">
              <a:lnSpc>
                <a:spcPct val="100000"/>
              </a:lnSpc>
              <a:spcBef>
                <a:spcPts val="1100"/>
              </a:spcBef>
              <a:spcAft>
                <a:spcPts val="0"/>
              </a:spcAft>
              <a:buClr>
                <a:schemeClr val="tx2"/>
              </a:buClr>
              <a:buSzPct val="70000"/>
              <a:buFont typeface="Wingdings" pitchFamily="2" charset="2"/>
              <a:buChar char="§"/>
              <a:tabLst/>
              <a:defRPr/>
            </a:pPr>
            <a:r>
              <a:rPr lang="en-US" smtClean="0"/>
              <a:t>Third level</a:t>
            </a:r>
          </a:p>
          <a:p>
            <a:pPr marL="179388" marR="0" lvl="3" indent="-179388" algn="l" defTabSz="914400" rtl="0" eaLnBrk="1" fontAlgn="auto" latinLnBrk="0" hangingPunct="1">
              <a:lnSpc>
                <a:spcPct val="100000"/>
              </a:lnSpc>
              <a:spcBef>
                <a:spcPts val="1100"/>
              </a:spcBef>
              <a:spcAft>
                <a:spcPts val="0"/>
              </a:spcAft>
              <a:buClr>
                <a:schemeClr val="tx2"/>
              </a:buClr>
              <a:buSzPct val="70000"/>
              <a:buFont typeface="Wingdings" pitchFamily="2" charset="2"/>
              <a:buChar char="§"/>
              <a:tabLst/>
              <a:defRPr/>
            </a:pPr>
            <a:r>
              <a:rPr lang="en-US" smtClean="0"/>
              <a:t>Fourth level</a:t>
            </a:r>
          </a:p>
          <a:p>
            <a:pPr marL="179388" marR="0" lvl="4" indent="-179388" algn="l" defTabSz="914400" rtl="0" eaLnBrk="1" fontAlgn="auto" latinLnBrk="0" hangingPunct="1">
              <a:lnSpc>
                <a:spcPct val="100000"/>
              </a:lnSpc>
              <a:spcBef>
                <a:spcPts val="1100"/>
              </a:spcBef>
              <a:spcAft>
                <a:spcPts val="0"/>
              </a:spcAft>
              <a:buClr>
                <a:schemeClr val="tx2"/>
              </a:buClr>
              <a:buSzPct val="70000"/>
              <a:buFont typeface="Wingdings" pitchFamily="2" charset="2"/>
              <a:buChar char="§"/>
              <a:tabLst/>
              <a:defRPr/>
            </a:pPr>
            <a:r>
              <a:rPr lang="en-US" smtClean="0"/>
              <a:t>Fifth level</a:t>
            </a:r>
            <a:endParaRPr lang="de-DE" dirty="0"/>
          </a:p>
        </p:txBody>
      </p:sp>
      <p:sp>
        <p:nvSpPr>
          <p:cNvPr id="15" name="Inhaltsplatzhalter 3"/>
          <p:cNvSpPr>
            <a:spLocks noGrp="1"/>
          </p:cNvSpPr>
          <p:nvPr>
            <p:ph sz="half" idx="14"/>
          </p:nvPr>
        </p:nvSpPr>
        <p:spPr>
          <a:xfrm>
            <a:off x="215900" y="1592263"/>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smtClean="0"/>
              <a:t>Click to edit Master text styles</a:t>
            </a:r>
          </a:p>
        </p:txBody>
      </p:sp>
      <p:sp>
        <p:nvSpPr>
          <p:cNvPr id="16"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r>
              <a:rPr lang="en-US" smtClean="0"/>
              <a:t>Click to edit Master title style</a:t>
            </a:r>
            <a:endParaRPr lang="de-DE" dirty="0"/>
          </a:p>
        </p:txBody>
      </p:sp>
      <p:sp>
        <p:nvSpPr>
          <p:cNvPr id="17" name="Untertitel 2"/>
          <p:cNvSpPr>
            <a:spLocks noGrp="1"/>
          </p:cNvSpPr>
          <p:nvPr>
            <p:ph type="subTitle" idx="1"/>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ts val="3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r>
              <a:rPr lang="en-US" smtClean="0"/>
              <a:t>Click to edit Master subtitle style</a:t>
            </a:r>
            <a:endParaRPr lang="de-DE" dirty="0"/>
          </a:p>
        </p:txBody>
      </p:sp>
      <p:sp>
        <p:nvSpPr>
          <p:cNvPr id="10" name="Datumsplatzhalter 9"/>
          <p:cNvSpPr>
            <a:spLocks noGrp="1"/>
          </p:cNvSpPr>
          <p:nvPr>
            <p:ph type="dt" sz="half" idx="15"/>
          </p:nvPr>
        </p:nvSpPr>
        <p:spPr/>
        <p:txBody>
          <a:bodyPr/>
          <a:lstStyle/>
          <a:p>
            <a:r>
              <a:rPr lang="en-US" smtClean="0"/>
              <a:t>Month DD, Year</a:t>
            </a:r>
            <a:endParaRPr lang="de-DE" dirty="0"/>
          </a:p>
        </p:txBody>
      </p:sp>
      <p:sp>
        <p:nvSpPr>
          <p:cNvPr id="12" name="Foliennummernplatzhalter 11"/>
          <p:cNvSpPr>
            <a:spLocks noGrp="1"/>
          </p:cNvSpPr>
          <p:nvPr>
            <p:ph type="sldNum" sz="quarter" idx="16"/>
          </p:nvPr>
        </p:nvSpPr>
        <p:spPr/>
        <p:txBody>
          <a:bodyPr/>
          <a:lstStyle/>
          <a:p>
            <a:r>
              <a:rPr lang="de-DE" smtClean="0"/>
              <a:t>| Slide </a:t>
            </a:r>
            <a:fld id="{CF363E95-653D-48D7-8EB0-A81FED805B5F}" type="slidenum">
              <a:rPr lang="de-DE" smtClean="0"/>
              <a:pPr/>
              <a:t>‹#›</a:t>
            </a:fld>
            <a:endParaRPr lang="de-DE" dirty="0"/>
          </a:p>
        </p:txBody>
      </p:sp>
      <p:sp>
        <p:nvSpPr>
          <p:cNvPr id="13" name="Fußzeilenplatzhalter 12"/>
          <p:cNvSpPr>
            <a:spLocks noGrp="1"/>
          </p:cNvSpPr>
          <p:nvPr>
            <p:ph type="ftr" sz="quarter" idx="17"/>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tent slide bar graph">
    <p:spTree>
      <p:nvGrpSpPr>
        <p:cNvPr id="1" name=""/>
        <p:cNvGrpSpPr/>
        <p:nvPr/>
      </p:nvGrpSpPr>
      <p:grpSpPr>
        <a:xfrm>
          <a:off x="0" y="0"/>
          <a:ext cx="0" cy="0"/>
          <a:chOff x="0" y="0"/>
          <a:chExt cx="0" cy="0"/>
        </a:xfrm>
      </p:grpSpPr>
      <p:sp>
        <p:nvSpPr>
          <p:cNvPr id="12" name="Inhaltsplatzhalter 12"/>
          <p:cNvSpPr>
            <a:spLocks noGrp="1"/>
          </p:cNvSpPr>
          <p:nvPr>
            <p:ph sz="quarter" idx="15"/>
          </p:nvPr>
        </p:nvSpPr>
        <p:spPr>
          <a:xfrm>
            <a:off x="1476375" y="2162175"/>
            <a:ext cx="7451725" cy="4038600"/>
          </a:xfrm>
        </p:spPr>
        <p:txBody>
          <a:bodyPr/>
          <a:lstStyle>
            <a:lvl1pPr>
              <a:buNone/>
              <a:defRPr/>
            </a:lvl1pPr>
          </a:lstStyle>
          <a:p>
            <a:pPr lvl="0"/>
            <a:endParaRPr lang="de-DE" dirty="0"/>
          </a:p>
        </p:txBody>
      </p:sp>
      <p:sp>
        <p:nvSpPr>
          <p:cNvPr id="14" name="Textplatzhalter 7"/>
          <p:cNvSpPr>
            <a:spLocks noGrp="1"/>
          </p:cNvSpPr>
          <p:nvPr>
            <p:ph type="body" sz="quarter" idx="12"/>
          </p:nvPr>
        </p:nvSpPr>
        <p:spPr>
          <a:xfrm>
            <a:off x="1476375" y="1581149"/>
            <a:ext cx="7451725" cy="581025"/>
          </a:xfrm>
        </p:spPr>
        <p:txBody>
          <a:bodyPr>
            <a:normAutofit/>
          </a:bodyPr>
          <a:lstStyle>
            <a:lvl1pPr marL="179388" marR="0" indent="-179388" algn="l" defTabSz="914400" rtl="0" eaLnBrk="1" fontAlgn="auto" latinLnBrk="0" hangingPunct="1">
              <a:lnSpc>
                <a:spcPct val="100000"/>
              </a:lnSpc>
              <a:spcBef>
                <a:spcPts val="0"/>
              </a:spcBef>
              <a:spcAft>
                <a:spcPts val="0"/>
              </a:spcAft>
              <a:buClr>
                <a:schemeClr val="accent1"/>
              </a:buClr>
              <a:buSzTx/>
              <a:buFont typeface="Wingdings" pitchFamily="2" charset="2"/>
              <a:buNone/>
              <a:tabLst/>
              <a:defRPr sz="1400" b="1"/>
            </a:lvl1pPr>
          </a:lstStyle>
          <a:p>
            <a:pPr lvl="0"/>
            <a:endParaRPr lang="de-DE" dirty="0"/>
          </a:p>
        </p:txBody>
      </p:sp>
      <p:sp>
        <p:nvSpPr>
          <p:cNvPr id="15" name="Inhaltsplatzhalter 10"/>
          <p:cNvSpPr>
            <a:spLocks noGrp="1"/>
          </p:cNvSpPr>
          <p:nvPr>
            <p:ph sz="quarter" idx="13"/>
          </p:nvPr>
        </p:nvSpPr>
        <p:spPr>
          <a:xfrm>
            <a:off x="215900" y="1592263"/>
            <a:ext cx="1116013" cy="4608512"/>
          </a:xfrm>
        </p:spPr>
        <p:txBody>
          <a:bodyPr vert="horz" lIns="0" tIns="36000" rIns="0" bIns="0" numCol="1" spcCol="396000" rtlCol="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lang="de-DE" sz="900" kern="1200">
                <a:solidFill>
                  <a:schemeClr val="tx1"/>
                </a:solidFill>
                <a:latin typeface="Arial"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dirty="0" smtClean="0"/>
              <a:t>Click to edit Master text styles</a:t>
            </a:r>
          </a:p>
        </p:txBody>
      </p:sp>
      <p:sp>
        <p:nvSpPr>
          <p:cNvPr id="16"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17" name="Untertitel 2"/>
          <p:cNvSpPr>
            <a:spLocks noGrp="1"/>
          </p:cNvSpPr>
          <p:nvPr>
            <p:ph type="subTitle" idx="1"/>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10" name="Datumsplatzhalter 9"/>
          <p:cNvSpPr>
            <a:spLocks noGrp="1"/>
          </p:cNvSpPr>
          <p:nvPr>
            <p:ph type="dt" sz="half" idx="16"/>
          </p:nvPr>
        </p:nvSpPr>
        <p:spPr/>
        <p:txBody>
          <a:bodyPr/>
          <a:lstStyle/>
          <a:p>
            <a:r>
              <a:rPr lang="en-US" smtClean="0"/>
              <a:t>Month DD, Year</a:t>
            </a:r>
            <a:endParaRPr lang="de-DE" dirty="0"/>
          </a:p>
        </p:txBody>
      </p:sp>
      <p:sp>
        <p:nvSpPr>
          <p:cNvPr id="11" name="Foliennummernplatzhalter 10"/>
          <p:cNvSpPr>
            <a:spLocks noGrp="1"/>
          </p:cNvSpPr>
          <p:nvPr>
            <p:ph type="sldNum" sz="quarter" idx="17"/>
          </p:nvPr>
        </p:nvSpPr>
        <p:spPr/>
        <p:txBody>
          <a:bodyPr/>
          <a:lstStyle/>
          <a:p>
            <a:r>
              <a:rPr lang="de-DE" smtClean="0"/>
              <a:t>| Slide </a:t>
            </a:r>
            <a:fld id="{CF363E95-653D-48D7-8EB0-A81FED805B5F}" type="slidenum">
              <a:rPr lang="de-DE" smtClean="0"/>
              <a:pPr/>
              <a:t>‹#›</a:t>
            </a:fld>
            <a:endParaRPr lang="de-DE" dirty="0"/>
          </a:p>
        </p:txBody>
      </p:sp>
      <p:sp>
        <p:nvSpPr>
          <p:cNvPr id="13" name="Fußzeilenplatzhalter 12"/>
          <p:cNvSpPr>
            <a:spLocks noGrp="1"/>
          </p:cNvSpPr>
          <p:nvPr>
            <p:ph type="ftr" sz="quarter" idx="18"/>
          </p:nvPr>
        </p:nvSpPr>
        <p:spPr/>
        <p:txBody>
          <a:bodyPr/>
          <a:lstStyle/>
          <a:p>
            <a:r>
              <a:rPr lang="en-US" smtClean="0"/>
              <a:t>© ABB Group</a:t>
            </a:r>
          </a:p>
          <a:p>
            <a:endParaRPr lang="en-US" dirty="0" smtClean="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tent slide movie 16:9">
    <p:spTree>
      <p:nvGrpSpPr>
        <p:cNvPr id="1" name=""/>
        <p:cNvGrpSpPr/>
        <p:nvPr/>
      </p:nvGrpSpPr>
      <p:grpSpPr>
        <a:xfrm>
          <a:off x="0" y="0"/>
          <a:ext cx="0" cy="0"/>
          <a:chOff x="0" y="0"/>
          <a:chExt cx="0" cy="0"/>
        </a:xfrm>
      </p:grpSpPr>
      <p:sp>
        <p:nvSpPr>
          <p:cNvPr id="7" name="Inhaltsplatzhalter 2"/>
          <p:cNvSpPr>
            <a:spLocks noGrp="1"/>
          </p:cNvSpPr>
          <p:nvPr>
            <p:ph idx="1"/>
          </p:nvPr>
        </p:nvSpPr>
        <p:spPr>
          <a:xfrm>
            <a:off x="0" y="1592262"/>
            <a:ext cx="9144000" cy="5265737"/>
          </a:xfrm>
          <a:solidFill>
            <a:schemeClr val="bg2"/>
          </a:solidFill>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4" name="Rechteck 3"/>
          <p:cNvSpPr/>
          <p:nvPr userDrawn="1"/>
        </p:nvSpPr>
        <p:spPr>
          <a:xfrm>
            <a:off x="0" y="0"/>
            <a:ext cx="9144000" cy="15922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ntent slide movie 4:3">
    <p:spTree>
      <p:nvGrpSpPr>
        <p:cNvPr id="1" name=""/>
        <p:cNvGrpSpPr/>
        <p:nvPr/>
      </p:nvGrpSpPr>
      <p:grpSpPr>
        <a:xfrm>
          <a:off x="0" y="0"/>
          <a:ext cx="0" cy="0"/>
          <a:chOff x="0" y="0"/>
          <a:chExt cx="0" cy="0"/>
        </a:xfrm>
      </p:grpSpPr>
      <p:sp>
        <p:nvSpPr>
          <p:cNvPr id="7" name="Inhaltsplatzhalter 2"/>
          <p:cNvSpPr>
            <a:spLocks noGrp="1"/>
          </p:cNvSpPr>
          <p:nvPr>
            <p:ph idx="1"/>
          </p:nvPr>
        </p:nvSpPr>
        <p:spPr>
          <a:xfrm>
            <a:off x="0" y="0"/>
            <a:ext cx="9144000" cy="6857999"/>
          </a:xfrm>
          <a:solidFill>
            <a:schemeClr val="bg2"/>
          </a:solidFill>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Tree>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14339" name="Rectangle 3"/>
          <p:cNvSpPr>
            <a:spLocks noChangeArrowheads="1"/>
          </p:cNvSpPr>
          <p:nvPr/>
        </p:nvSpPr>
        <p:spPr bwMode="auto">
          <a:xfrm>
            <a:off x="0" y="0"/>
            <a:ext cx="9144000" cy="6858000"/>
          </a:xfrm>
          <a:prstGeom prst="rect">
            <a:avLst/>
          </a:prstGeom>
          <a:noFill/>
          <a:ln w="9525" algn="ctr">
            <a:noFill/>
            <a:miter lim="800000"/>
            <a:headEnd/>
            <a:tailEnd/>
          </a:ln>
          <a:effectLst/>
        </p:spPr>
        <p:txBody>
          <a:bodyPr vert="horz" wrap="none" lIns="0" tIns="0" rIns="0" bIns="0" numCol="1" anchor="ctr" anchorCtr="0" compatLnSpc="1">
            <a:prstTxWarp prst="textNoShape">
              <a:avLst/>
            </a:prstTxWarp>
          </a:bodyPr>
          <a:lstStyle/>
          <a:p>
            <a:endParaRPr lang="de-DE"/>
          </a:p>
        </p:txBody>
      </p:sp>
      <p:sp>
        <p:nvSpPr>
          <p:cNvPr id="5" name="Rechteck 4"/>
          <p:cNvSpPr/>
          <p:nvPr userDrawn="1"/>
        </p:nvSpPr>
        <p:spPr>
          <a:xfrm>
            <a:off x="7667625" y="6200775"/>
            <a:ext cx="1476375" cy="65722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lgn="ctr">
              <a:buClr>
                <a:schemeClr val="accent1"/>
              </a:buClr>
              <a:buFont typeface="Wingdings" pitchFamily="2" charset="2"/>
              <a:buChar char="§"/>
            </a:pPr>
            <a:endParaRPr lang="de-DE" dirty="0" smtClean="0">
              <a:solidFill>
                <a:schemeClr val="tx1"/>
              </a:solidFill>
            </a:endParaRPr>
          </a:p>
        </p:txBody>
      </p:sp>
      <p:grpSp>
        <p:nvGrpSpPr>
          <p:cNvPr id="2" name="Group 2"/>
          <p:cNvGrpSpPr>
            <a:grpSpLocks/>
          </p:cNvGrpSpPr>
          <p:nvPr userDrawn="1"/>
        </p:nvGrpSpPr>
        <p:grpSpPr bwMode="auto">
          <a:xfrm>
            <a:off x="0" y="0"/>
            <a:ext cx="9144000" cy="6858000"/>
            <a:chOff x="0" y="0"/>
            <a:chExt cx="5760" cy="4320"/>
          </a:xfrm>
        </p:grpSpPr>
        <p:sp>
          <p:nvSpPr>
            <p:cNvPr id="5123" name="Rectangle 3"/>
            <p:cNvSpPr>
              <a:spLocks noChangeArrowheads="1"/>
            </p:cNvSpPr>
            <p:nvPr/>
          </p:nvSpPr>
          <p:spPr bwMode="auto">
            <a:xfrm>
              <a:off x="0" y="0"/>
              <a:ext cx="5760" cy="4320"/>
            </a:xfrm>
            <a:prstGeom prst="rect">
              <a:avLst/>
            </a:prstGeom>
            <a:noFill/>
            <a:ln w="9525" algn="ctr">
              <a:noFill/>
              <a:miter lim="800000"/>
              <a:headEnd/>
              <a:tailEnd/>
            </a:ln>
            <a:effectLst/>
          </p:spPr>
          <p:txBody>
            <a:bodyPr vert="horz" wrap="none" lIns="0" tIns="0" rIns="0" bIns="0" numCol="1" anchor="ctr" anchorCtr="0" compatLnSpc="1">
              <a:prstTxWarp prst="textNoShape">
                <a:avLst/>
              </a:prstTxWarp>
            </a:bodyPr>
            <a:lstStyle/>
            <a:p>
              <a:endParaRPr lang="de-DE"/>
            </a:p>
          </p:txBody>
        </p:sp>
        <p:pic>
          <p:nvPicPr>
            <p:cNvPr id="5124" name="Picture 4" descr="ABB1ClaimL_rgb300_100mmLIGHT Kopie"/>
            <p:cNvPicPr>
              <a:picLocks noChangeAspect="1" noChangeArrowheads="1"/>
            </p:cNvPicPr>
            <p:nvPr/>
          </p:nvPicPr>
          <p:blipFill>
            <a:blip r:embed="rId2"/>
            <a:srcRect/>
            <a:stretch>
              <a:fillRect/>
            </a:stretch>
          </p:blipFill>
          <p:spPr bwMode="auto">
            <a:xfrm>
              <a:off x="367" y="1660"/>
              <a:ext cx="5031" cy="743"/>
            </a:xfrm>
            <a:prstGeom prst="rect">
              <a:avLst/>
            </a:prstGeom>
            <a:noFill/>
          </p:spPr>
        </p:pic>
      </p:gr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two pictures above text">
    <p:spTree>
      <p:nvGrpSpPr>
        <p:cNvPr id="1" name=""/>
        <p:cNvGrpSpPr/>
        <p:nvPr/>
      </p:nvGrpSpPr>
      <p:grpSpPr>
        <a:xfrm>
          <a:off x="0" y="0"/>
          <a:ext cx="0" cy="0"/>
          <a:chOff x="0" y="0"/>
          <a:chExt cx="0" cy="0"/>
        </a:xfrm>
      </p:grpSpPr>
      <p:sp>
        <p:nvSpPr>
          <p:cNvPr id="12" name="Inhaltsplatzhalter 3"/>
          <p:cNvSpPr>
            <a:spLocks noGrp="1"/>
          </p:cNvSpPr>
          <p:nvPr>
            <p:ph sz="half" idx="2"/>
          </p:nvPr>
        </p:nvSpPr>
        <p:spPr>
          <a:xfrm>
            <a:off x="1476374" y="1592263"/>
            <a:ext cx="3021013"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5" name="Inhaltsplatzhalter 3"/>
          <p:cNvSpPr>
            <a:spLocks noGrp="1"/>
          </p:cNvSpPr>
          <p:nvPr>
            <p:ph sz="half" idx="10"/>
          </p:nvPr>
        </p:nvSpPr>
        <p:spPr>
          <a:xfrm>
            <a:off x="1476376" y="3968749"/>
            <a:ext cx="6191250" cy="2232025"/>
          </a:xfrm>
        </p:spPr>
        <p:txBody>
          <a:bodyPr>
            <a:normAutofit/>
          </a:bodyPr>
          <a:lstStyle>
            <a:lvl1pPr>
              <a:defRPr sz="1800"/>
            </a:lvl1pPr>
            <a:lvl2pPr>
              <a:defRPr sz="1800"/>
            </a:lvl2pPr>
            <a:lvl3pPr>
              <a:defRPr sz="1600"/>
            </a:lvl3pPr>
            <a:lvl4pPr>
              <a:defRPr sz="14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16" name="Inhaltsplatzhalter 3"/>
          <p:cNvSpPr>
            <a:spLocks noGrp="1"/>
          </p:cNvSpPr>
          <p:nvPr>
            <p:ph sz="half" idx="11"/>
          </p:nvPr>
        </p:nvSpPr>
        <p:spPr>
          <a:xfrm>
            <a:off x="4643438" y="1592263"/>
            <a:ext cx="3024187"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7" name="Inhaltsplatzhalter 3"/>
          <p:cNvSpPr>
            <a:spLocks noGrp="1"/>
          </p:cNvSpPr>
          <p:nvPr>
            <p:ph sz="half" idx="14"/>
          </p:nvPr>
        </p:nvSpPr>
        <p:spPr>
          <a:xfrm>
            <a:off x="215900" y="1592263"/>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smtClean="0"/>
              <a:t>Click to edit Master text styles</a:t>
            </a:r>
          </a:p>
        </p:txBody>
      </p:sp>
      <p:sp>
        <p:nvSpPr>
          <p:cNvPr id="18"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r>
              <a:rPr lang="en-US" smtClean="0"/>
              <a:t>Click to edit Master title style</a:t>
            </a:r>
            <a:endParaRPr lang="de-DE" dirty="0"/>
          </a:p>
        </p:txBody>
      </p:sp>
      <p:sp>
        <p:nvSpPr>
          <p:cNvPr id="19" name="Untertitel 2"/>
          <p:cNvSpPr>
            <a:spLocks noGrp="1"/>
          </p:cNvSpPr>
          <p:nvPr>
            <p:ph type="subTitle" idx="1"/>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r>
              <a:rPr lang="en-US" smtClean="0"/>
              <a:t>Click to edit Master subtitle style</a:t>
            </a:r>
            <a:endParaRPr lang="de-DE" dirty="0"/>
          </a:p>
        </p:txBody>
      </p:sp>
      <p:sp>
        <p:nvSpPr>
          <p:cNvPr id="11" name="Datumsplatzhalter 10"/>
          <p:cNvSpPr>
            <a:spLocks noGrp="1"/>
          </p:cNvSpPr>
          <p:nvPr>
            <p:ph type="dt" sz="half" idx="15"/>
          </p:nvPr>
        </p:nvSpPr>
        <p:spPr/>
        <p:txBody>
          <a:bodyPr/>
          <a:lstStyle/>
          <a:p>
            <a:r>
              <a:rPr lang="en-US" smtClean="0"/>
              <a:t>Month DD, Year</a:t>
            </a:r>
            <a:endParaRPr lang="de-DE" dirty="0"/>
          </a:p>
        </p:txBody>
      </p:sp>
      <p:sp>
        <p:nvSpPr>
          <p:cNvPr id="13" name="Foliennummernplatzhalter 12"/>
          <p:cNvSpPr>
            <a:spLocks noGrp="1"/>
          </p:cNvSpPr>
          <p:nvPr>
            <p:ph type="sldNum" sz="quarter" idx="16"/>
          </p:nvPr>
        </p:nvSpPr>
        <p:spPr/>
        <p:txBody>
          <a:bodyPr/>
          <a:lstStyle/>
          <a:p>
            <a:r>
              <a:rPr lang="de-DE" smtClean="0"/>
              <a:t>| Slide </a:t>
            </a:r>
            <a:fld id="{CF363E95-653D-48D7-8EB0-A81FED805B5F}" type="slidenum">
              <a:rPr lang="de-DE" smtClean="0"/>
              <a:pPr/>
              <a:t>‹#›</a:t>
            </a:fld>
            <a:endParaRPr lang="de-DE" dirty="0"/>
          </a:p>
        </p:txBody>
      </p:sp>
      <p:sp>
        <p:nvSpPr>
          <p:cNvPr id="14" name="Fußzeilenplatzhalter 13"/>
          <p:cNvSpPr>
            <a:spLocks noGrp="1"/>
          </p:cNvSpPr>
          <p:nvPr>
            <p:ph type="ftr" sz="quarter" idx="17"/>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three pictures above text">
    <p:spTree>
      <p:nvGrpSpPr>
        <p:cNvPr id="1" name=""/>
        <p:cNvGrpSpPr/>
        <p:nvPr/>
      </p:nvGrpSpPr>
      <p:grpSpPr>
        <a:xfrm>
          <a:off x="0" y="0"/>
          <a:ext cx="0" cy="0"/>
          <a:chOff x="0" y="0"/>
          <a:chExt cx="0" cy="0"/>
        </a:xfrm>
      </p:grpSpPr>
      <p:sp>
        <p:nvSpPr>
          <p:cNvPr id="13" name="Inhaltsplatzhalter 3"/>
          <p:cNvSpPr>
            <a:spLocks noGrp="1"/>
          </p:cNvSpPr>
          <p:nvPr>
            <p:ph sz="half" idx="2"/>
          </p:nvPr>
        </p:nvSpPr>
        <p:spPr>
          <a:xfrm>
            <a:off x="1476375" y="1592262"/>
            <a:ext cx="1976400"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6" name="Inhaltsplatzhalter 3"/>
          <p:cNvSpPr>
            <a:spLocks noGrp="1"/>
          </p:cNvSpPr>
          <p:nvPr>
            <p:ph sz="half" idx="10"/>
          </p:nvPr>
        </p:nvSpPr>
        <p:spPr>
          <a:xfrm>
            <a:off x="1476376" y="3968750"/>
            <a:ext cx="6191250" cy="2232024"/>
          </a:xfrm>
        </p:spPr>
        <p:txBody>
          <a:bodyPr>
            <a:normAutofit/>
          </a:bodyPr>
          <a:lstStyle>
            <a:lvl1pPr>
              <a:defRPr sz="1800"/>
            </a:lvl1pPr>
            <a:lvl2pPr>
              <a:defRPr sz="1800"/>
            </a:lvl2pPr>
            <a:lvl3pPr>
              <a:defRPr sz="1600"/>
            </a:lvl3pPr>
            <a:lvl4pPr>
              <a:defRPr sz="14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17" name="Inhaltsplatzhalter 3"/>
          <p:cNvSpPr>
            <a:spLocks noGrp="1"/>
          </p:cNvSpPr>
          <p:nvPr>
            <p:ph sz="half" idx="11"/>
          </p:nvPr>
        </p:nvSpPr>
        <p:spPr>
          <a:xfrm>
            <a:off x="3583800" y="1592263"/>
            <a:ext cx="1976400"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8" name="Inhaltsplatzhalter 3"/>
          <p:cNvSpPr>
            <a:spLocks noGrp="1"/>
          </p:cNvSpPr>
          <p:nvPr>
            <p:ph sz="half" idx="12"/>
          </p:nvPr>
        </p:nvSpPr>
        <p:spPr>
          <a:xfrm>
            <a:off x="5691225" y="1592262"/>
            <a:ext cx="1976400"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9" name="Inhaltsplatzhalter 3"/>
          <p:cNvSpPr>
            <a:spLocks noGrp="1"/>
          </p:cNvSpPr>
          <p:nvPr>
            <p:ph sz="half" idx="14"/>
          </p:nvPr>
        </p:nvSpPr>
        <p:spPr>
          <a:xfrm>
            <a:off x="215900" y="1592263"/>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smtClean="0"/>
              <a:t>Click to edit Master text styles</a:t>
            </a:r>
          </a:p>
        </p:txBody>
      </p:sp>
      <p:sp>
        <p:nvSpPr>
          <p:cNvPr id="20"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r>
              <a:rPr lang="en-US" smtClean="0"/>
              <a:t>Click to edit Master title style</a:t>
            </a:r>
            <a:endParaRPr lang="de-DE" dirty="0"/>
          </a:p>
        </p:txBody>
      </p:sp>
      <p:sp>
        <p:nvSpPr>
          <p:cNvPr id="21" name="Untertitel 2"/>
          <p:cNvSpPr>
            <a:spLocks noGrp="1"/>
          </p:cNvSpPr>
          <p:nvPr>
            <p:ph type="subTitle" idx="1"/>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r>
              <a:rPr lang="en-US" smtClean="0"/>
              <a:t>Click to edit Master subtitle style</a:t>
            </a:r>
            <a:endParaRPr lang="de-DE" dirty="0"/>
          </a:p>
        </p:txBody>
      </p:sp>
      <p:sp>
        <p:nvSpPr>
          <p:cNvPr id="12" name="Datumsplatzhalter 11"/>
          <p:cNvSpPr>
            <a:spLocks noGrp="1"/>
          </p:cNvSpPr>
          <p:nvPr>
            <p:ph type="dt" sz="half" idx="15"/>
          </p:nvPr>
        </p:nvSpPr>
        <p:spPr/>
        <p:txBody>
          <a:bodyPr/>
          <a:lstStyle/>
          <a:p>
            <a:r>
              <a:rPr lang="en-US" smtClean="0"/>
              <a:t>Month DD, Year</a:t>
            </a:r>
            <a:endParaRPr lang="de-DE" dirty="0"/>
          </a:p>
        </p:txBody>
      </p:sp>
      <p:sp>
        <p:nvSpPr>
          <p:cNvPr id="14" name="Foliennummernplatzhalter 13"/>
          <p:cNvSpPr>
            <a:spLocks noGrp="1"/>
          </p:cNvSpPr>
          <p:nvPr>
            <p:ph type="sldNum" sz="quarter" idx="16"/>
          </p:nvPr>
        </p:nvSpPr>
        <p:spPr/>
        <p:txBody>
          <a:bodyPr/>
          <a:lstStyle/>
          <a:p>
            <a:r>
              <a:rPr lang="de-DE" smtClean="0"/>
              <a:t>| Slide </a:t>
            </a:r>
            <a:fld id="{CF363E95-653D-48D7-8EB0-A81FED805B5F}" type="slidenum">
              <a:rPr lang="de-DE" smtClean="0"/>
              <a:pPr/>
              <a:t>‹#›</a:t>
            </a:fld>
            <a:endParaRPr lang="de-DE" dirty="0"/>
          </a:p>
        </p:txBody>
      </p:sp>
      <p:sp>
        <p:nvSpPr>
          <p:cNvPr id="15" name="Fußzeilenplatzhalter 14"/>
          <p:cNvSpPr>
            <a:spLocks noGrp="1"/>
          </p:cNvSpPr>
          <p:nvPr>
            <p:ph type="ftr" sz="quarter" idx="17"/>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image" Target="../media/image1.jpeg"/><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theme" Target="../theme/theme2.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image" Target="../media/image1.jpe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19" Type="http://schemas.openxmlformats.org/officeDocument/2006/relationships/theme" Target="../theme/theme3.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image" Target="../media/image1.jpe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19" Type="http://schemas.openxmlformats.org/officeDocument/2006/relationships/theme" Target="../theme/theme4.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Fußzeilenplatzhalter 5"/>
          <p:cNvSpPr>
            <a:spLocks noGrp="1"/>
          </p:cNvSpPr>
          <p:nvPr>
            <p:ph type="ftr" sz="quarter" idx="3"/>
          </p:nvPr>
        </p:nvSpPr>
        <p:spPr>
          <a:xfrm>
            <a:off x="215900" y="6200776"/>
            <a:ext cx="1260474" cy="657224"/>
          </a:xfrm>
          <a:prstGeom prst="rect">
            <a:avLst/>
          </a:prstGeom>
        </p:spPr>
        <p:txBody>
          <a:bodyPr vert="horz" lIns="0" tIns="0" rIns="0" bIns="198000" rtlCol="0" anchor="b" anchorCtr="0"/>
          <a:lstStyle>
            <a:lvl1pPr marL="0" algn="l" defTabSz="914400" rtl="0" eaLnBrk="1" latinLnBrk="0" hangingPunct="1">
              <a:defRPr lang="de-DE" sz="600" kern="1200" dirty="0" smtClean="0">
                <a:solidFill>
                  <a:schemeClr val="tx1"/>
                </a:solidFill>
                <a:latin typeface="Arial" pitchFamily="34" charset="0"/>
                <a:ea typeface="+mn-ea"/>
                <a:cs typeface="Arial" pitchFamily="34" charset="0"/>
              </a:defRPr>
            </a:lvl1pPr>
          </a:lstStyle>
          <a:p>
            <a:r>
              <a:rPr lang="en-US" dirty="0" smtClean="0"/>
              <a:t>© ABB Group</a:t>
            </a:r>
          </a:p>
          <a:p>
            <a:endParaRPr lang="en-US" dirty="0" smtClean="0"/>
          </a:p>
        </p:txBody>
      </p:sp>
      <p:sp>
        <p:nvSpPr>
          <p:cNvPr id="2" name="Titelplatzhalter 1"/>
          <p:cNvSpPr>
            <a:spLocks noGrp="1"/>
          </p:cNvSpPr>
          <p:nvPr>
            <p:ph type="title"/>
          </p:nvPr>
        </p:nvSpPr>
        <p:spPr>
          <a:xfrm>
            <a:off x="0" y="0"/>
            <a:ext cx="9144000" cy="1127462"/>
          </a:xfrm>
          <a:prstGeom prst="rect">
            <a:avLst/>
          </a:prstGeom>
        </p:spPr>
        <p:txBody>
          <a:bodyPr vert="horz" lIns="187200" tIns="313200" rIns="216000" bIns="0" rtlCol="0" anchor="t" anchorCtr="0">
            <a:noAutofit/>
          </a:bodyPr>
          <a:lstStyle/>
          <a:p>
            <a:endParaRPr lang="de-DE" dirty="0"/>
          </a:p>
        </p:txBody>
      </p:sp>
      <p:sp>
        <p:nvSpPr>
          <p:cNvPr id="3" name="Textplatzhalter 2"/>
          <p:cNvSpPr>
            <a:spLocks noGrp="1"/>
          </p:cNvSpPr>
          <p:nvPr>
            <p:ph type="body" idx="1"/>
          </p:nvPr>
        </p:nvSpPr>
        <p:spPr>
          <a:xfrm>
            <a:off x="1476374" y="1592264"/>
            <a:ext cx="6191251" cy="4608512"/>
          </a:xfrm>
          <a:prstGeom prst="rect">
            <a:avLst/>
          </a:prstGeom>
        </p:spPr>
        <p:txBody>
          <a:bodyPr vert="horz" lIns="0" tIns="0" rIns="0" bIns="0" rtlCol="0">
            <a:norm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pic>
        <p:nvPicPr>
          <p:cNvPr id="1027" name="Picture 3" descr="ABB2logo RGB"/>
          <p:cNvPicPr>
            <a:picLocks noChangeAspect="1" noChangeArrowheads="1"/>
          </p:cNvPicPr>
          <p:nvPr/>
        </p:nvPicPr>
        <p:blipFill>
          <a:blip r:embed="rId21"/>
          <a:srcRect l="62511"/>
          <a:stretch>
            <a:fillRect/>
          </a:stretch>
        </p:blipFill>
        <p:spPr bwMode="auto">
          <a:xfrm>
            <a:off x="8243888" y="6392863"/>
            <a:ext cx="673100" cy="252412"/>
          </a:xfrm>
          <a:prstGeom prst="rect">
            <a:avLst/>
          </a:prstGeom>
          <a:noFill/>
          <a:ln w="9525">
            <a:noFill/>
            <a:miter lim="800000"/>
            <a:headEnd/>
            <a:tailEnd/>
          </a:ln>
        </p:spPr>
      </p:pic>
      <p:sp>
        <p:nvSpPr>
          <p:cNvPr id="7" name="Datumsplatzhalter 6"/>
          <p:cNvSpPr>
            <a:spLocks noGrp="1"/>
          </p:cNvSpPr>
          <p:nvPr>
            <p:ph type="dt" sz="half" idx="2"/>
          </p:nvPr>
        </p:nvSpPr>
        <p:spPr>
          <a:xfrm>
            <a:off x="207944" y="6568154"/>
            <a:ext cx="592889" cy="108871"/>
          </a:xfrm>
          <a:prstGeom prst="rect">
            <a:avLst/>
          </a:prstGeom>
        </p:spPr>
        <p:txBody>
          <a:bodyPr vert="horz" lIns="0" tIns="0" rIns="0" bIns="0" rtlCol="0" anchor="t" anchorCtr="0"/>
          <a:lstStyle>
            <a:lvl1pPr marL="0" algn="l" defTabSz="914400" rtl="0" eaLnBrk="1" latinLnBrk="0" hangingPunct="1">
              <a:defRPr lang="de-DE" sz="600" kern="1200" smtClean="0">
                <a:solidFill>
                  <a:schemeClr val="tx1"/>
                </a:solidFill>
                <a:latin typeface="Arial" pitchFamily="34" charset="0"/>
                <a:ea typeface="+mn-ea"/>
                <a:cs typeface="Arial" pitchFamily="34" charset="0"/>
              </a:defRPr>
            </a:lvl1pPr>
          </a:lstStyle>
          <a:p>
            <a:r>
              <a:rPr lang="en-US" smtClean="0"/>
              <a:t>Month DD, Year</a:t>
            </a:r>
            <a:endParaRPr lang="de-DE" dirty="0"/>
          </a:p>
        </p:txBody>
      </p:sp>
      <p:sp>
        <p:nvSpPr>
          <p:cNvPr id="8" name="Foliennummernplatzhalter 7"/>
          <p:cNvSpPr>
            <a:spLocks noGrp="1"/>
          </p:cNvSpPr>
          <p:nvPr>
            <p:ph type="sldNum" sz="quarter" idx="4"/>
          </p:nvPr>
        </p:nvSpPr>
        <p:spPr>
          <a:xfrm>
            <a:off x="918319" y="6569118"/>
            <a:ext cx="448519" cy="108871"/>
          </a:xfrm>
          <a:prstGeom prst="rect">
            <a:avLst/>
          </a:prstGeom>
        </p:spPr>
        <p:txBody>
          <a:bodyPr vert="horz" lIns="0" tIns="0" rIns="0" bIns="0" rtlCol="0" anchor="t" anchorCtr="0"/>
          <a:lstStyle>
            <a:lvl1pPr marL="0" algn="l" defTabSz="914400" rtl="0" eaLnBrk="1" latinLnBrk="0" hangingPunct="1">
              <a:defRPr lang="de-DE" sz="600" kern="1200" smtClean="0">
                <a:solidFill>
                  <a:schemeClr val="tx1"/>
                </a:solidFill>
                <a:latin typeface="Arial" pitchFamily="34" charset="0"/>
                <a:ea typeface="+mn-ea"/>
                <a:cs typeface="Arial" pitchFamily="34" charset="0"/>
              </a:defRPr>
            </a:lvl1pPr>
          </a:lstStyle>
          <a:p>
            <a:r>
              <a:rPr lang="de-DE" dirty="0" smtClean="0"/>
              <a:t>| Slide </a:t>
            </a:r>
            <a:fld id="{CF363E95-653D-48D7-8EB0-A81FED805B5F}" type="slidenum">
              <a:rPr lang="de-DE" smtClean="0"/>
              <a:pPr/>
              <a:t>‹#›</a:t>
            </a:fld>
            <a:endParaRPr lang="de-DE" dirty="0"/>
          </a:p>
        </p:txBody>
      </p:sp>
    </p:spTree>
  </p:cSld>
  <p:clrMap bg1="lt1" tx1="dk1" bg2="lt2" tx2="dk2" accent1="accent1" accent2="accent2" accent3="accent3" accent4="accent4" accent5="accent5" accent6="accent6" hlink="hlink" folHlink="folHlink"/>
  <p:sldLayoutIdLst>
    <p:sldLayoutId id="2147483649" r:id="rId1"/>
    <p:sldLayoutId id="2147483670" r:id="rId2"/>
    <p:sldLayoutId id="2147483668" r:id="rId3"/>
    <p:sldLayoutId id="2147483782" r:id="rId4"/>
    <p:sldLayoutId id="2147483783" r:id="rId5"/>
    <p:sldLayoutId id="2147483664" r:id="rId6"/>
    <p:sldLayoutId id="2147483662" r:id="rId7"/>
    <p:sldLayoutId id="2147483663" r:id="rId8"/>
    <p:sldLayoutId id="2147483661" r:id="rId9"/>
    <p:sldLayoutId id="2147483652" r:id="rId10"/>
    <p:sldLayoutId id="2147483659" r:id="rId11"/>
    <p:sldLayoutId id="2147483669" r:id="rId12"/>
    <p:sldLayoutId id="2147483660" r:id="rId13"/>
    <p:sldLayoutId id="2147483777" r:id="rId14"/>
    <p:sldLayoutId id="2147483722" r:id="rId15"/>
    <p:sldLayoutId id="2147483665" r:id="rId16"/>
    <p:sldLayoutId id="2147483666" r:id="rId17"/>
    <p:sldLayoutId id="2147483657" r:id="rId18"/>
    <p:sldLayoutId id="2147483841" r:id="rId19"/>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p:titleStyle>
    <p:bodyStyle>
      <a:lvl1pPr marL="179388" indent="-179388" algn="l" defTabSz="914400" rtl="0" eaLnBrk="1" latinLnBrk="0" hangingPunct="1">
        <a:spcBef>
          <a:spcPts val="1100"/>
        </a:spcBef>
        <a:buClr>
          <a:schemeClr val="tx2"/>
        </a:buClr>
        <a:buSzPct val="70000"/>
        <a:buFont typeface="Wingdings" pitchFamily="2" charset="2"/>
        <a:buChar char="§"/>
        <a:defRPr sz="1800" kern="1200">
          <a:solidFill>
            <a:schemeClr val="tx1"/>
          </a:solidFill>
          <a:latin typeface="Arial" pitchFamily="34" charset="0"/>
          <a:ea typeface="+mn-ea"/>
          <a:cs typeface="Arial" pitchFamily="34" charset="0"/>
        </a:defRPr>
      </a:lvl1pPr>
      <a:lvl2pPr marL="628650" indent="-171450" algn="l" defTabSz="914400" rtl="0" eaLnBrk="1" latinLnBrk="0" hangingPunct="1">
        <a:spcBef>
          <a:spcPts val="1100"/>
        </a:spcBef>
        <a:buClr>
          <a:schemeClr val="tx2"/>
        </a:buClr>
        <a:buSzPct val="70000"/>
        <a:buFont typeface="Wingdings" pitchFamily="2" charset="2"/>
        <a:buChar char="§"/>
        <a:defRPr sz="1800" kern="1200">
          <a:solidFill>
            <a:schemeClr val="tx1"/>
          </a:solidFill>
          <a:latin typeface="Arial" pitchFamily="34" charset="0"/>
          <a:ea typeface="+mn-ea"/>
          <a:cs typeface="Arial" pitchFamily="34" charset="0"/>
        </a:defRPr>
      </a:lvl2pPr>
      <a:lvl3pPr marL="1074738" indent="-160338" algn="l" defTabSz="914400" rtl="0" eaLnBrk="1" latinLnBrk="0" hangingPunct="1">
        <a:spcBef>
          <a:spcPts val="1100"/>
        </a:spcBef>
        <a:buClr>
          <a:schemeClr val="tx2"/>
        </a:buClr>
        <a:buSzPct val="70000"/>
        <a:buFont typeface="Wingdings" pitchFamily="2" charset="2"/>
        <a:buChar char="§"/>
        <a:defRPr sz="1600" kern="1200">
          <a:solidFill>
            <a:schemeClr val="tx1"/>
          </a:solidFill>
          <a:latin typeface="Arial" pitchFamily="34" charset="0"/>
          <a:ea typeface="+mn-ea"/>
          <a:cs typeface="Arial" pitchFamily="34" charset="0"/>
        </a:defRPr>
      </a:lvl3pPr>
      <a:lvl4pPr marL="1524000" marR="0" indent="-152400" algn="l" defTabSz="914400" rtl="0" eaLnBrk="1" fontAlgn="auto" latinLnBrk="0" hangingPunct="1">
        <a:lnSpc>
          <a:spcPct val="100000"/>
        </a:lnSpc>
        <a:spcBef>
          <a:spcPts val="1100"/>
        </a:spcBef>
        <a:spcAft>
          <a:spcPts val="0"/>
        </a:spcAft>
        <a:buClr>
          <a:schemeClr val="tx2"/>
        </a:buClr>
        <a:buSzPct val="70000"/>
        <a:buFont typeface="Wingdings" pitchFamily="2" charset="2"/>
        <a:buChar char="§"/>
        <a:tabLst/>
        <a:defRPr sz="1400" kern="1200">
          <a:solidFill>
            <a:schemeClr val="tx1"/>
          </a:solidFill>
          <a:latin typeface="Arial" pitchFamily="34" charset="0"/>
          <a:ea typeface="+mn-ea"/>
          <a:cs typeface="Arial" pitchFamily="34" charset="0"/>
        </a:defRPr>
      </a:lvl4pPr>
      <a:lvl5pPr marL="0" marR="0" indent="0" algn="l" defTabSz="914400" rtl="0" eaLnBrk="1" fontAlgn="auto" latinLnBrk="0" hangingPunct="1">
        <a:lnSpc>
          <a:spcPct val="100000"/>
        </a:lnSpc>
        <a:spcBef>
          <a:spcPts val="1100"/>
        </a:spcBef>
        <a:spcAft>
          <a:spcPts val="0"/>
        </a:spcAft>
        <a:buClr>
          <a:schemeClr val="accent1"/>
        </a:buClr>
        <a:buSzPct val="70000"/>
        <a:buFontTx/>
        <a:buNone/>
        <a:tabLst/>
        <a:defRPr sz="1800" b="1"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Fußzeilenplatzhalter 5"/>
          <p:cNvSpPr>
            <a:spLocks noGrp="1"/>
          </p:cNvSpPr>
          <p:nvPr>
            <p:ph type="ftr" sz="quarter" idx="3"/>
          </p:nvPr>
        </p:nvSpPr>
        <p:spPr>
          <a:xfrm>
            <a:off x="215900" y="6200776"/>
            <a:ext cx="1260474" cy="657224"/>
          </a:xfrm>
          <a:prstGeom prst="rect">
            <a:avLst/>
          </a:prstGeom>
        </p:spPr>
        <p:txBody>
          <a:bodyPr vert="horz" lIns="0" tIns="0" rIns="0" bIns="198000" rtlCol="0" anchor="b" anchorCtr="0"/>
          <a:lstStyle>
            <a:lvl1pPr marL="0" algn="l" defTabSz="914400" rtl="0" eaLnBrk="1" latinLnBrk="0" hangingPunct="1">
              <a:defRPr lang="de-DE" sz="600" kern="1200" dirty="0" smtClean="0">
                <a:solidFill>
                  <a:schemeClr val="tx1"/>
                </a:solidFill>
                <a:latin typeface="Arial" pitchFamily="34" charset="0"/>
                <a:ea typeface="+mn-ea"/>
                <a:cs typeface="Arial" pitchFamily="34" charset="0"/>
              </a:defRPr>
            </a:lvl1pPr>
          </a:lstStyle>
          <a:p>
            <a:r>
              <a:rPr lang="en-US" dirty="0" smtClean="0"/>
              <a:t>© ABB Group</a:t>
            </a:r>
          </a:p>
          <a:p>
            <a:endParaRPr lang="en-US" dirty="0" smtClean="0"/>
          </a:p>
        </p:txBody>
      </p:sp>
      <p:sp>
        <p:nvSpPr>
          <p:cNvPr id="2" name="Titelplatzhalter 1"/>
          <p:cNvSpPr>
            <a:spLocks noGrp="1"/>
          </p:cNvSpPr>
          <p:nvPr>
            <p:ph type="title"/>
          </p:nvPr>
        </p:nvSpPr>
        <p:spPr>
          <a:xfrm>
            <a:off x="0" y="0"/>
            <a:ext cx="9144000" cy="1127462"/>
          </a:xfrm>
          <a:prstGeom prst="rect">
            <a:avLst/>
          </a:prstGeom>
        </p:spPr>
        <p:txBody>
          <a:bodyPr vert="horz" lIns="187200" tIns="313200" rIns="216000" bIns="0" rtlCol="0" anchor="t" anchorCtr="0">
            <a:noAutofit/>
          </a:bodyPr>
          <a:lstStyle/>
          <a:p>
            <a:endParaRPr lang="de-DE" dirty="0"/>
          </a:p>
        </p:txBody>
      </p:sp>
      <p:sp>
        <p:nvSpPr>
          <p:cNvPr id="3" name="Textplatzhalter 2"/>
          <p:cNvSpPr>
            <a:spLocks noGrp="1"/>
          </p:cNvSpPr>
          <p:nvPr>
            <p:ph type="body" idx="1"/>
          </p:nvPr>
        </p:nvSpPr>
        <p:spPr>
          <a:xfrm>
            <a:off x="1476374" y="1592264"/>
            <a:ext cx="6191251" cy="4608512"/>
          </a:xfrm>
          <a:prstGeom prst="rect">
            <a:avLst/>
          </a:prstGeom>
        </p:spPr>
        <p:txBody>
          <a:bodyPr vert="horz" lIns="0" tIns="0" rIns="0" bIns="0" rtlCol="0">
            <a:norm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pic>
        <p:nvPicPr>
          <p:cNvPr id="1027" name="Picture 3" descr="ABB2logo RGB"/>
          <p:cNvPicPr>
            <a:picLocks noChangeAspect="1" noChangeArrowheads="1"/>
          </p:cNvPicPr>
          <p:nvPr/>
        </p:nvPicPr>
        <p:blipFill>
          <a:blip r:embed="rId20"/>
          <a:srcRect l="62511"/>
          <a:stretch>
            <a:fillRect/>
          </a:stretch>
        </p:blipFill>
        <p:spPr bwMode="auto">
          <a:xfrm>
            <a:off x="8243888" y="6392863"/>
            <a:ext cx="673100" cy="252412"/>
          </a:xfrm>
          <a:prstGeom prst="rect">
            <a:avLst/>
          </a:prstGeom>
          <a:noFill/>
          <a:ln w="9525">
            <a:noFill/>
            <a:miter lim="800000"/>
            <a:headEnd/>
            <a:tailEnd/>
          </a:ln>
        </p:spPr>
      </p:pic>
      <p:sp>
        <p:nvSpPr>
          <p:cNvPr id="7" name="Datumsplatzhalter 6"/>
          <p:cNvSpPr>
            <a:spLocks noGrp="1"/>
          </p:cNvSpPr>
          <p:nvPr>
            <p:ph type="dt" sz="half" idx="2"/>
          </p:nvPr>
        </p:nvSpPr>
        <p:spPr>
          <a:xfrm>
            <a:off x="207944" y="6568154"/>
            <a:ext cx="592889" cy="108871"/>
          </a:xfrm>
          <a:prstGeom prst="rect">
            <a:avLst/>
          </a:prstGeom>
        </p:spPr>
        <p:txBody>
          <a:bodyPr vert="horz" lIns="0" tIns="0" rIns="0" bIns="0" rtlCol="0" anchor="t" anchorCtr="0"/>
          <a:lstStyle>
            <a:lvl1pPr marL="0" algn="l" defTabSz="914400" rtl="0" eaLnBrk="1" latinLnBrk="0" hangingPunct="1">
              <a:defRPr lang="de-DE" sz="600" kern="1200" smtClean="0">
                <a:solidFill>
                  <a:schemeClr val="tx1"/>
                </a:solidFill>
                <a:latin typeface="Arial" pitchFamily="34" charset="0"/>
                <a:ea typeface="+mn-ea"/>
                <a:cs typeface="Arial" pitchFamily="34" charset="0"/>
              </a:defRPr>
            </a:lvl1pPr>
          </a:lstStyle>
          <a:p>
            <a:r>
              <a:rPr lang="en-US" smtClean="0"/>
              <a:t>Month DD, Year</a:t>
            </a:r>
            <a:endParaRPr lang="de-DE" dirty="0"/>
          </a:p>
        </p:txBody>
      </p:sp>
      <p:sp>
        <p:nvSpPr>
          <p:cNvPr id="8" name="Foliennummernplatzhalter 7"/>
          <p:cNvSpPr>
            <a:spLocks noGrp="1"/>
          </p:cNvSpPr>
          <p:nvPr>
            <p:ph type="sldNum" sz="quarter" idx="4"/>
          </p:nvPr>
        </p:nvSpPr>
        <p:spPr>
          <a:xfrm>
            <a:off x="918319" y="6569118"/>
            <a:ext cx="448519" cy="108871"/>
          </a:xfrm>
          <a:prstGeom prst="rect">
            <a:avLst/>
          </a:prstGeom>
        </p:spPr>
        <p:txBody>
          <a:bodyPr vert="horz" lIns="0" tIns="0" rIns="0" bIns="0" rtlCol="0" anchor="t" anchorCtr="0"/>
          <a:lstStyle>
            <a:lvl1pPr marL="0" algn="l" defTabSz="914400" rtl="0" eaLnBrk="1" latinLnBrk="0" hangingPunct="1">
              <a:defRPr lang="de-DE" sz="600" kern="1200" smtClean="0">
                <a:solidFill>
                  <a:schemeClr val="tx1"/>
                </a:solidFill>
                <a:latin typeface="Arial" pitchFamily="34" charset="0"/>
                <a:ea typeface="+mn-ea"/>
                <a:cs typeface="Arial" pitchFamily="34" charset="0"/>
              </a:defRPr>
            </a:lvl1pPr>
          </a:lstStyle>
          <a:p>
            <a:r>
              <a:rPr lang="de-DE" dirty="0" smtClean="0"/>
              <a:t>| Slide </a:t>
            </a:r>
            <a:fld id="{CF363E95-653D-48D7-8EB0-A81FED805B5F}" type="slidenum">
              <a:rPr lang="de-DE" smtClean="0"/>
              <a:pPr/>
              <a:t>‹#›</a:t>
            </a:fld>
            <a:endParaRPr lang="de-DE" dirty="0"/>
          </a:p>
        </p:txBody>
      </p:sp>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 id="2147483800" r:id="rId16"/>
    <p:sldLayoutId id="2147483801" r:id="rId17"/>
    <p:sldLayoutId id="2147483802" r:id="rId18"/>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p:titleStyle>
    <p:bodyStyle>
      <a:lvl1pPr marL="179388" indent="-179388" algn="l" defTabSz="914400" rtl="0" eaLnBrk="1" latinLnBrk="0" hangingPunct="1">
        <a:spcBef>
          <a:spcPts val="1100"/>
        </a:spcBef>
        <a:buClr>
          <a:schemeClr val="tx2"/>
        </a:buClr>
        <a:buSzPct val="70000"/>
        <a:buFont typeface="Wingdings" pitchFamily="2" charset="2"/>
        <a:buChar char="§"/>
        <a:defRPr sz="1800" kern="1200">
          <a:solidFill>
            <a:schemeClr val="tx1"/>
          </a:solidFill>
          <a:latin typeface="Arial" pitchFamily="34" charset="0"/>
          <a:ea typeface="+mn-ea"/>
          <a:cs typeface="Arial" pitchFamily="34" charset="0"/>
        </a:defRPr>
      </a:lvl1pPr>
      <a:lvl2pPr marL="628650" indent="-171450" algn="l" defTabSz="914400" rtl="0" eaLnBrk="1" latinLnBrk="0" hangingPunct="1">
        <a:spcBef>
          <a:spcPts val="1100"/>
        </a:spcBef>
        <a:buClr>
          <a:schemeClr val="tx2"/>
        </a:buClr>
        <a:buSzPct val="70000"/>
        <a:buFont typeface="Wingdings" pitchFamily="2" charset="2"/>
        <a:buChar char="§"/>
        <a:defRPr sz="1800" kern="1200">
          <a:solidFill>
            <a:schemeClr val="tx1"/>
          </a:solidFill>
          <a:latin typeface="Arial" pitchFamily="34" charset="0"/>
          <a:ea typeface="+mn-ea"/>
          <a:cs typeface="Arial" pitchFamily="34" charset="0"/>
        </a:defRPr>
      </a:lvl2pPr>
      <a:lvl3pPr marL="1074738" indent="-160338" algn="l" defTabSz="914400" rtl="0" eaLnBrk="1" latinLnBrk="0" hangingPunct="1">
        <a:spcBef>
          <a:spcPts val="1100"/>
        </a:spcBef>
        <a:buClr>
          <a:schemeClr val="tx2"/>
        </a:buClr>
        <a:buSzPct val="70000"/>
        <a:buFont typeface="Wingdings" pitchFamily="2" charset="2"/>
        <a:buChar char="§"/>
        <a:defRPr sz="1600" kern="1200">
          <a:solidFill>
            <a:schemeClr val="tx1"/>
          </a:solidFill>
          <a:latin typeface="Arial" pitchFamily="34" charset="0"/>
          <a:ea typeface="+mn-ea"/>
          <a:cs typeface="Arial" pitchFamily="34" charset="0"/>
        </a:defRPr>
      </a:lvl3pPr>
      <a:lvl4pPr marL="1524000" marR="0" indent="-152400" algn="l" defTabSz="914400" rtl="0" eaLnBrk="1" fontAlgn="auto" latinLnBrk="0" hangingPunct="1">
        <a:lnSpc>
          <a:spcPct val="100000"/>
        </a:lnSpc>
        <a:spcBef>
          <a:spcPts val="1100"/>
        </a:spcBef>
        <a:spcAft>
          <a:spcPts val="0"/>
        </a:spcAft>
        <a:buClr>
          <a:schemeClr val="tx2"/>
        </a:buClr>
        <a:buSzPct val="70000"/>
        <a:buFont typeface="Wingdings" pitchFamily="2" charset="2"/>
        <a:buChar char="§"/>
        <a:tabLst/>
        <a:defRPr sz="1400" kern="1200">
          <a:solidFill>
            <a:schemeClr val="tx1"/>
          </a:solidFill>
          <a:latin typeface="Arial" pitchFamily="34" charset="0"/>
          <a:ea typeface="+mn-ea"/>
          <a:cs typeface="Arial" pitchFamily="34" charset="0"/>
        </a:defRPr>
      </a:lvl4pPr>
      <a:lvl5pPr marL="0" marR="0" indent="0" algn="l" defTabSz="914400" rtl="0" eaLnBrk="1" fontAlgn="auto" latinLnBrk="0" hangingPunct="1">
        <a:lnSpc>
          <a:spcPct val="100000"/>
        </a:lnSpc>
        <a:spcBef>
          <a:spcPts val="1100"/>
        </a:spcBef>
        <a:spcAft>
          <a:spcPts val="0"/>
        </a:spcAft>
        <a:buClr>
          <a:schemeClr val="accent1"/>
        </a:buClr>
        <a:buSzPct val="70000"/>
        <a:buFontTx/>
        <a:buNone/>
        <a:tabLst/>
        <a:defRPr sz="1800" b="1"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Fußzeilenplatzhalter 5"/>
          <p:cNvSpPr>
            <a:spLocks noGrp="1"/>
          </p:cNvSpPr>
          <p:nvPr>
            <p:ph type="ftr" sz="quarter" idx="3"/>
          </p:nvPr>
        </p:nvSpPr>
        <p:spPr>
          <a:xfrm>
            <a:off x="215900" y="6200776"/>
            <a:ext cx="1260474" cy="657224"/>
          </a:xfrm>
          <a:prstGeom prst="rect">
            <a:avLst/>
          </a:prstGeom>
        </p:spPr>
        <p:txBody>
          <a:bodyPr vert="horz" lIns="0" tIns="0" rIns="0" bIns="198000" rtlCol="0" anchor="b" anchorCtr="0"/>
          <a:lstStyle>
            <a:lvl1pPr marL="0" algn="l" defTabSz="914400" rtl="0" eaLnBrk="1" latinLnBrk="0" hangingPunct="1">
              <a:defRPr lang="de-DE" sz="600" kern="1200" dirty="0" smtClean="0">
                <a:solidFill>
                  <a:schemeClr val="tx1"/>
                </a:solidFill>
                <a:latin typeface="Arial" pitchFamily="34" charset="0"/>
                <a:ea typeface="+mn-ea"/>
                <a:cs typeface="Arial" pitchFamily="34" charset="0"/>
              </a:defRPr>
            </a:lvl1pPr>
          </a:lstStyle>
          <a:p>
            <a:r>
              <a:rPr lang="en-US" dirty="0" smtClean="0"/>
              <a:t>© ABB Group</a:t>
            </a:r>
          </a:p>
          <a:p>
            <a:endParaRPr lang="en-US" dirty="0" smtClean="0"/>
          </a:p>
        </p:txBody>
      </p:sp>
      <p:sp>
        <p:nvSpPr>
          <p:cNvPr id="2" name="Titelplatzhalter 1"/>
          <p:cNvSpPr>
            <a:spLocks noGrp="1"/>
          </p:cNvSpPr>
          <p:nvPr>
            <p:ph type="title"/>
          </p:nvPr>
        </p:nvSpPr>
        <p:spPr>
          <a:xfrm>
            <a:off x="0" y="0"/>
            <a:ext cx="9144000" cy="1127462"/>
          </a:xfrm>
          <a:prstGeom prst="rect">
            <a:avLst/>
          </a:prstGeom>
        </p:spPr>
        <p:txBody>
          <a:bodyPr vert="horz" lIns="187200" tIns="313200" rIns="216000" bIns="0" rtlCol="0" anchor="t" anchorCtr="0">
            <a:noAutofit/>
          </a:bodyPr>
          <a:lstStyle/>
          <a:p>
            <a:endParaRPr lang="de-DE" dirty="0"/>
          </a:p>
        </p:txBody>
      </p:sp>
      <p:sp>
        <p:nvSpPr>
          <p:cNvPr id="3" name="Textplatzhalter 2"/>
          <p:cNvSpPr>
            <a:spLocks noGrp="1"/>
          </p:cNvSpPr>
          <p:nvPr>
            <p:ph type="body" idx="1"/>
          </p:nvPr>
        </p:nvSpPr>
        <p:spPr>
          <a:xfrm>
            <a:off x="1476374" y="1592264"/>
            <a:ext cx="6191251" cy="4608512"/>
          </a:xfrm>
          <a:prstGeom prst="rect">
            <a:avLst/>
          </a:prstGeom>
        </p:spPr>
        <p:txBody>
          <a:bodyPr vert="horz" lIns="0" tIns="0" rIns="0" bIns="0" rtlCol="0">
            <a:norm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pic>
        <p:nvPicPr>
          <p:cNvPr id="1027" name="Picture 3" descr="ABB2logo RGB"/>
          <p:cNvPicPr>
            <a:picLocks noChangeAspect="1" noChangeArrowheads="1"/>
          </p:cNvPicPr>
          <p:nvPr/>
        </p:nvPicPr>
        <p:blipFill>
          <a:blip r:embed="rId20"/>
          <a:srcRect l="62511"/>
          <a:stretch>
            <a:fillRect/>
          </a:stretch>
        </p:blipFill>
        <p:spPr bwMode="auto">
          <a:xfrm>
            <a:off x="8243888" y="6392863"/>
            <a:ext cx="673100" cy="252412"/>
          </a:xfrm>
          <a:prstGeom prst="rect">
            <a:avLst/>
          </a:prstGeom>
          <a:noFill/>
          <a:ln w="9525">
            <a:noFill/>
            <a:miter lim="800000"/>
            <a:headEnd/>
            <a:tailEnd/>
          </a:ln>
        </p:spPr>
      </p:pic>
      <p:sp>
        <p:nvSpPr>
          <p:cNvPr id="7" name="Datumsplatzhalter 6"/>
          <p:cNvSpPr>
            <a:spLocks noGrp="1"/>
          </p:cNvSpPr>
          <p:nvPr>
            <p:ph type="dt" sz="half" idx="2"/>
          </p:nvPr>
        </p:nvSpPr>
        <p:spPr>
          <a:xfrm>
            <a:off x="207944" y="6568154"/>
            <a:ext cx="592889" cy="108871"/>
          </a:xfrm>
          <a:prstGeom prst="rect">
            <a:avLst/>
          </a:prstGeom>
        </p:spPr>
        <p:txBody>
          <a:bodyPr vert="horz" lIns="0" tIns="0" rIns="0" bIns="0" rtlCol="0" anchor="t" anchorCtr="0"/>
          <a:lstStyle>
            <a:lvl1pPr marL="0" algn="l" defTabSz="914400" rtl="0" eaLnBrk="1" latinLnBrk="0" hangingPunct="1">
              <a:defRPr lang="de-DE" sz="600" kern="1200" smtClean="0">
                <a:solidFill>
                  <a:schemeClr val="tx1"/>
                </a:solidFill>
                <a:latin typeface="Arial" pitchFamily="34" charset="0"/>
                <a:ea typeface="+mn-ea"/>
                <a:cs typeface="Arial" pitchFamily="34" charset="0"/>
              </a:defRPr>
            </a:lvl1pPr>
          </a:lstStyle>
          <a:p>
            <a:r>
              <a:rPr lang="en-US" smtClean="0"/>
              <a:t>Month DD, Year</a:t>
            </a:r>
            <a:endParaRPr lang="de-DE" dirty="0"/>
          </a:p>
        </p:txBody>
      </p:sp>
      <p:sp>
        <p:nvSpPr>
          <p:cNvPr id="8" name="Foliennummernplatzhalter 7"/>
          <p:cNvSpPr>
            <a:spLocks noGrp="1"/>
          </p:cNvSpPr>
          <p:nvPr>
            <p:ph type="sldNum" sz="quarter" idx="4"/>
          </p:nvPr>
        </p:nvSpPr>
        <p:spPr>
          <a:xfrm>
            <a:off x="918319" y="6569118"/>
            <a:ext cx="448519" cy="108871"/>
          </a:xfrm>
          <a:prstGeom prst="rect">
            <a:avLst/>
          </a:prstGeom>
        </p:spPr>
        <p:txBody>
          <a:bodyPr vert="horz" lIns="0" tIns="0" rIns="0" bIns="0" rtlCol="0" anchor="t" anchorCtr="0"/>
          <a:lstStyle>
            <a:lvl1pPr marL="0" algn="l" defTabSz="914400" rtl="0" eaLnBrk="1" latinLnBrk="0" hangingPunct="1">
              <a:defRPr lang="de-DE" sz="600" kern="1200" smtClean="0">
                <a:solidFill>
                  <a:schemeClr val="tx1"/>
                </a:solidFill>
                <a:latin typeface="Arial" pitchFamily="34" charset="0"/>
                <a:ea typeface="+mn-ea"/>
                <a:cs typeface="Arial" pitchFamily="34" charset="0"/>
              </a:defRPr>
            </a:lvl1pPr>
          </a:lstStyle>
          <a:p>
            <a:r>
              <a:rPr lang="de-DE" dirty="0" smtClean="0"/>
              <a:t>| Slide </a:t>
            </a:r>
            <a:fld id="{CF363E95-653D-48D7-8EB0-A81FED805B5F}" type="slidenum">
              <a:rPr lang="de-DE" smtClean="0"/>
              <a:pPr/>
              <a:t>‹#›</a:t>
            </a:fld>
            <a:endParaRPr lang="de-DE" dirty="0"/>
          </a:p>
        </p:txBody>
      </p:sp>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820" r:id="rId17"/>
    <p:sldLayoutId id="2147483821" r:id="rId18"/>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p:titleStyle>
    <p:bodyStyle>
      <a:lvl1pPr marL="179388" indent="-179388" algn="l" defTabSz="914400" rtl="0" eaLnBrk="1" latinLnBrk="0" hangingPunct="1">
        <a:spcBef>
          <a:spcPts val="1100"/>
        </a:spcBef>
        <a:buClr>
          <a:schemeClr val="tx2"/>
        </a:buClr>
        <a:buSzPct val="70000"/>
        <a:buFont typeface="Wingdings" pitchFamily="2" charset="2"/>
        <a:buChar char="§"/>
        <a:defRPr sz="1800" kern="1200">
          <a:solidFill>
            <a:schemeClr val="tx1"/>
          </a:solidFill>
          <a:latin typeface="Arial" pitchFamily="34" charset="0"/>
          <a:ea typeface="+mn-ea"/>
          <a:cs typeface="Arial" pitchFamily="34" charset="0"/>
        </a:defRPr>
      </a:lvl1pPr>
      <a:lvl2pPr marL="628650" indent="-171450" algn="l" defTabSz="914400" rtl="0" eaLnBrk="1" latinLnBrk="0" hangingPunct="1">
        <a:spcBef>
          <a:spcPts val="1100"/>
        </a:spcBef>
        <a:buClr>
          <a:schemeClr val="tx2"/>
        </a:buClr>
        <a:buSzPct val="70000"/>
        <a:buFont typeface="Wingdings" pitchFamily="2" charset="2"/>
        <a:buChar char="§"/>
        <a:defRPr sz="1800" kern="1200">
          <a:solidFill>
            <a:schemeClr val="tx1"/>
          </a:solidFill>
          <a:latin typeface="Arial" pitchFamily="34" charset="0"/>
          <a:ea typeface="+mn-ea"/>
          <a:cs typeface="Arial" pitchFamily="34" charset="0"/>
        </a:defRPr>
      </a:lvl2pPr>
      <a:lvl3pPr marL="1074738" indent="-160338" algn="l" defTabSz="914400" rtl="0" eaLnBrk="1" latinLnBrk="0" hangingPunct="1">
        <a:spcBef>
          <a:spcPts val="1100"/>
        </a:spcBef>
        <a:buClr>
          <a:schemeClr val="tx2"/>
        </a:buClr>
        <a:buSzPct val="70000"/>
        <a:buFont typeface="Wingdings" pitchFamily="2" charset="2"/>
        <a:buChar char="§"/>
        <a:defRPr sz="1600" kern="1200">
          <a:solidFill>
            <a:schemeClr val="tx1"/>
          </a:solidFill>
          <a:latin typeface="Arial" pitchFamily="34" charset="0"/>
          <a:ea typeface="+mn-ea"/>
          <a:cs typeface="Arial" pitchFamily="34" charset="0"/>
        </a:defRPr>
      </a:lvl3pPr>
      <a:lvl4pPr marL="1524000" marR="0" indent="-152400" algn="l" defTabSz="914400" rtl="0" eaLnBrk="1" fontAlgn="auto" latinLnBrk="0" hangingPunct="1">
        <a:lnSpc>
          <a:spcPct val="100000"/>
        </a:lnSpc>
        <a:spcBef>
          <a:spcPts val="1100"/>
        </a:spcBef>
        <a:spcAft>
          <a:spcPts val="0"/>
        </a:spcAft>
        <a:buClr>
          <a:schemeClr val="tx2"/>
        </a:buClr>
        <a:buSzPct val="70000"/>
        <a:buFont typeface="Wingdings" pitchFamily="2" charset="2"/>
        <a:buChar char="§"/>
        <a:tabLst/>
        <a:defRPr sz="1400" kern="1200">
          <a:solidFill>
            <a:schemeClr val="tx1"/>
          </a:solidFill>
          <a:latin typeface="Arial" pitchFamily="34" charset="0"/>
          <a:ea typeface="+mn-ea"/>
          <a:cs typeface="Arial" pitchFamily="34" charset="0"/>
        </a:defRPr>
      </a:lvl4pPr>
      <a:lvl5pPr marL="0" marR="0" indent="0" algn="l" defTabSz="914400" rtl="0" eaLnBrk="1" fontAlgn="auto" latinLnBrk="0" hangingPunct="1">
        <a:lnSpc>
          <a:spcPct val="100000"/>
        </a:lnSpc>
        <a:spcBef>
          <a:spcPts val="1100"/>
        </a:spcBef>
        <a:spcAft>
          <a:spcPts val="0"/>
        </a:spcAft>
        <a:buClr>
          <a:schemeClr val="accent1"/>
        </a:buClr>
        <a:buSzPct val="70000"/>
        <a:buFontTx/>
        <a:buNone/>
        <a:tabLst/>
        <a:defRPr sz="1800" b="1"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Fußzeilenplatzhalter 5"/>
          <p:cNvSpPr>
            <a:spLocks noGrp="1"/>
          </p:cNvSpPr>
          <p:nvPr>
            <p:ph type="ftr" sz="quarter" idx="3"/>
          </p:nvPr>
        </p:nvSpPr>
        <p:spPr>
          <a:xfrm>
            <a:off x="215900" y="6200776"/>
            <a:ext cx="1260474" cy="657224"/>
          </a:xfrm>
          <a:prstGeom prst="rect">
            <a:avLst/>
          </a:prstGeom>
        </p:spPr>
        <p:txBody>
          <a:bodyPr vert="horz" lIns="0" tIns="0" rIns="0" bIns="198000" rtlCol="0" anchor="b" anchorCtr="0"/>
          <a:lstStyle>
            <a:lvl1pPr marL="0" algn="l" defTabSz="914400" rtl="0" eaLnBrk="1" latinLnBrk="0" hangingPunct="1">
              <a:defRPr lang="de-DE" sz="600" kern="1200" dirty="0" smtClean="0">
                <a:solidFill>
                  <a:schemeClr val="tx1"/>
                </a:solidFill>
                <a:latin typeface="Arial" pitchFamily="34" charset="0"/>
                <a:ea typeface="+mn-ea"/>
                <a:cs typeface="Arial" pitchFamily="34" charset="0"/>
              </a:defRPr>
            </a:lvl1pPr>
          </a:lstStyle>
          <a:p>
            <a:r>
              <a:rPr lang="en-US" dirty="0" smtClean="0"/>
              <a:t>© ABB Group</a:t>
            </a:r>
          </a:p>
          <a:p>
            <a:endParaRPr lang="en-US" dirty="0" smtClean="0"/>
          </a:p>
        </p:txBody>
      </p:sp>
      <p:sp>
        <p:nvSpPr>
          <p:cNvPr id="2" name="Titelplatzhalter 1"/>
          <p:cNvSpPr>
            <a:spLocks noGrp="1"/>
          </p:cNvSpPr>
          <p:nvPr>
            <p:ph type="title"/>
          </p:nvPr>
        </p:nvSpPr>
        <p:spPr>
          <a:xfrm>
            <a:off x="0" y="0"/>
            <a:ext cx="9144000" cy="1127462"/>
          </a:xfrm>
          <a:prstGeom prst="rect">
            <a:avLst/>
          </a:prstGeom>
        </p:spPr>
        <p:txBody>
          <a:bodyPr vert="horz" lIns="187200" tIns="313200" rIns="216000" bIns="0" rtlCol="0" anchor="t" anchorCtr="0">
            <a:noAutofit/>
          </a:bodyPr>
          <a:lstStyle/>
          <a:p>
            <a:endParaRPr lang="de-DE" dirty="0"/>
          </a:p>
        </p:txBody>
      </p:sp>
      <p:sp>
        <p:nvSpPr>
          <p:cNvPr id="3" name="Textplatzhalter 2"/>
          <p:cNvSpPr>
            <a:spLocks noGrp="1"/>
          </p:cNvSpPr>
          <p:nvPr>
            <p:ph type="body" idx="1"/>
          </p:nvPr>
        </p:nvSpPr>
        <p:spPr>
          <a:xfrm>
            <a:off x="1476374" y="1592264"/>
            <a:ext cx="6191251" cy="4608512"/>
          </a:xfrm>
          <a:prstGeom prst="rect">
            <a:avLst/>
          </a:prstGeom>
        </p:spPr>
        <p:txBody>
          <a:bodyPr vert="horz" lIns="0" tIns="0" rIns="0" bIns="0" rtlCol="0">
            <a:norm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pic>
        <p:nvPicPr>
          <p:cNvPr id="1027" name="Picture 3" descr="ABB2logo RGB"/>
          <p:cNvPicPr>
            <a:picLocks noChangeAspect="1" noChangeArrowheads="1"/>
          </p:cNvPicPr>
          <p:nvPr/>
        </p:nvPicPr>
        <p:blipFill>
          <a:blip r:embed="rId20"/>
          <a:srcRect l="62511"/>
          <a:stretch>
            <a:fillRect/>
          </a:stretch>
        </p:blipFill>
        <p:spPr bwMode="auto">
          <a:xfrm>
            <a:off x="8243888" y="6392863"/>
            <a:ext cx="673100" cy="252412"/>
          </a:xfrm>
          <a:prstGeom prst="rect">
            <a:avLst/>
          </a:prstGeom>
          <a:noFill/>
          <a:ln w="9525">
            <a:noFill/>
            <a:miter lim="800000"/>
            <a:headEnd/>
            <a:tailEnd/>
          </a:ln>
        </p:spPr>
      </p:pic>
      <p:sp>
        <p:nvSpPr>
          <p:cNvPr id="7" name="Datumsplatzhalter 6"/>
          <p:cNvSpPr>
            <a:spLocks noGrp="1"/>
          </p:cNvSpPr>
          <p:nvPr>
            <p:ph type="dt" sz="half" idx="2"/>
          </p:nvPr>
        </p:nvSpPr>
        <p:spPr>
          <a:xfrm>
            <a:off x="207944" y="6568154"/>
            <a:ext cx="592889" cy="108871"/>
          </a:xfrm>
          <a:prstGeom prst="rect">
            <a:avLst/>
          </a:prstGeom>
        </p:spPr>
        <p:txBody>
          <a:bodyPr vert="horz" lIns="0" tIns="0" rIns="0" bIns="0" rtlCol="0" anchor="t" anchorCtr="0"/>
          <a:lstStyle>
            <a:lvl1pPr marL="0" algn="l" defTabSz="914400" rtl="0" eaLnBrk="1" latinLnBrk="0" hangingPunct="1">
              <a:defRPr lang="de-DE" sz="600" kern="1200" smtClean="0">
                <a:solidFill>
                  <a:schemeClr val="tx1"/>
                </a:solidFill>
                <a:latin typeface="Arial" pitchFamily="34" charset="0"/>
                <a:ea typeface="+mn-ea"/>
                <a:cs typeface="Arial" pitchFamily="34" charset="0"/>
              </a:defRPr>
            </a:lvl1pPr>
          </a:lstStyle>
          <a:p>
            <a:r>
              <a:rPr lang="en-US" smtClean="0"/>
              <a:t>Month DD, Year</a:t>
            </a:r>
            <a:endParaRPr lang="de-DE" dirty="0"/>
          </a:p>
        </p:txBody>
      </p:sp>
      <p:sp>
        <p:nvSpPr>
          <p:cNvPr id="8" name="Foliennummernplatzhalter 7"/>
          <p:cNvSpPr>
            <a:spLocks noGrp="1"/>
          </p:cNvSpPr>
          <p:nvPr>
            <p:ph type="sldNum" sz="quarter" idx="4"/>
          </p:nvPr>
        </p:nvSpPr>
        <p:spPr>
          <a:xfrm>
            <a:off x="918319" y="6569118"/>
            <a:ext cx="448519" cy="108871"/>
          </a:xfrm>
          <a:prstGeom prst="rect">
            <a:avLst/>
          </a:prstGeom>
        </p:spPr>
        <p:txBody>
          <a:bodyPr vert="horz" lIns="0" tIns="0" rIns="0" bIns="0" rtlCol="0" anchor="t" anchorCtr="0"/>
          <a:lstStyle>
            <a:lvl1pPr marL="0" algn="l" defTabSz="914400" rtl="0" eaLnBrk="1" latinLnBrk="0" hangingPunct="1">
              <a:defRPr lang="de-DE" sz="600" kern="1200" smtClean="0">
                <a:solidFill>
                  <a:schemeClr val="tx1"/>
                </a:solidFill>
                <a:latin typeface="Arial" pitchFamily="34" charset="0"/>
                <a:ea typeface="+mn-ea"/>
                <a:cs typeface="Arial" pitchFamily="34" charset="0"/>
              </a:defRPr>
            </a:lvl1pPr>
          </a:lstStyle>
          <a:p>
            <a:r>
              <a:rPr lang="de-DE" dirty="0" smtClean="0"/>
              <a:t>| Slide </a:t>
            </a:r>
            <a:fld id="{CF363E95-653D-48D7-8EB0-A81FED805B5F}" type="slidenum">
              <a:rPr lang="de-DE" smtClean="0"/>
              <a:pPr/>
              <a:t>‹#›</a:t>
            </a:fld>
            <a:endParaRPr lang="de-DE" dirty="0"/>
          </a:p>
        </p:txBody>
      </p:sp>
    </p:spTree>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 id="2147483839" r:id="rId17"/>
    <p:sldLayoutId id="2147483840" r:id="rId18"/>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p:titleStyle>
    <p:bodyStyle>
      <a:lvl1pPr marL="179388" indent="-179388" algn="l" defTabSz="914400" rtl="0" eaLnBrk="1" latinLnBrk="0" hangingPunct="1">
        <a:spcBef>
          <a:spcPts val="1100"/>
        </a:spcBef>
        <a:buClr>
          <a:schemeClr val="tx2"/>
        </a:buClr>
        <a:buSzPct val="70000"/>
        <a:buFont typeface="Wingdings" pitchFamily="2" charset="2"/>
        <a:buChar char="§"/>
        <a:defRPr sz="1800" kern="1200">
          <a:solidFill>
            <a:schemeClr val="tx1"/>
          </a:solidFill>
          <a:latin typeface="Arial" pitchFamily="34" charset="0"/>
          <a:ea typeface="+mn-ea"/>
          <a:cs typeface="Arial" pitchFamily="34" charset="0"/>
        </a:defRPr>
      </a:lvl1pPr>
      <a:lvl2pPr marL="628650" indent="-171450" algn="l" defTabSz="914400" rtl="0" eaLnBrk="1" latinLnBrk="0" hangingPunct="1">
        <a:spcBef>
          <a:spcPts val="1100"/>
        </a:spcBef>
        <a:buClr>
          <a:schemeClr val="tx2"/>
        </a:buClr>
        <a:buSzPct val="70000"/>
        <a:buFont typeface="Wingdings" pitchFamily="2" charset="2"/>
        <a:buChar char="§"/>
        <a:defRPr sz="1800" kern="1200">
          <a:solidFill>
            <a:schemeClr val="tx1"/>
          </a:solidFill>
          <a:latin typeface="Arial" pitchFamily="34" charset="0"/>
          <a:ea typeface="+mn-ea"/>
          <a:cs typeface="Arial" pitchFamily="34" charset="0"/>
        </a:defRPr>
      </a:lvl2pPr>
      <a:lvl3pPr marL="1074738" indent="-160338" algn="l" defTabSz="914400" rtl="0" eaLnBrk="1" latinLnBrk="0" hangingPunct="1">
        <a:spcBef>
          <a:spcPts val="1100"/>
        </a:spcBef>
        <a:buClr>
          <a:schemeClr val="tx2"/>
        </a:buClr>
        <a:buSzPct val="70000"/>
        <a:buFont typeface="Wingdings" pitchFamily="2" charset="2"/>
        <a:buChar char="§"/>
        <a:defRPr sz="1600" kern="1200">
          <a:solidFill>
            <a:schemeClr val="tx1"/>
          </a:solidFill>
          <a:latin typeface="Arial" pitchFamily="34" charset="0"/>
          <a:ea typeface="+mn-ea"/>
          <a:cs typeface="Arial" pitchFamily="34" charset="0"/>
        </a:defRPr>
      </a:lvl3pPr>
      <a:lvl4pPr marL="1524000" marR="0" indent="-152400" algn="l" defTabSz="914400" rtl="0" eaLnBrk="1" fontAlgn="auto" latinLnBrk="0" hangingPunct="1">
        <a:lnSpc>
          <a:spcPct val="100000"/>
        </a:lnSpc>
        <a:spcBef>
          <a:spcPts val="1100"/>
        </a:spcBef>
        <a:spcAft>
          <a:spcPts val="0"/>
        </a:spcAft>
        <a:buClr>
          <a:schemeClr val="tx2"/>
        </a:buClr>
        <a:buSzPct val="70000"/>
        <a:buFont typeface="Wingdings" pitchFamily="2" charset="2"/>
        <a:buChar char="§"/>
        <a:tabLst/>
        <a:defRPr sz="1400" kern="1200">
          <a:solidFill>
            <a:schemeClr val="tx1"/>
          </a:solidFill>
          <a:latin typeface="Arial" pitchFamily="34" charset="0"/>
          <a:ea typeface="+mn-ea"/>
          <a:cs typeface="Arial" pitchFamily="34" charset="0"/>
        </a:defRPr>
      </a:lvl4pPr>
      <a:lvl5pPr marL="0" marR="0" indent="0" algn="l" defTabSz="914400" rtl="0" eaLnBrk="1" fontAlgn="auto" latinLnBrk="0" hangingPunct="1">
        <a:lnSpc>
          <a:spcPct val="100000"/>
        </a:lnSpc>
        <a:spcBef>
          <a:spcPts val="1100"/>
        </a:spcBef>
        <a:spcAft>
          <a:spcPts val="0"/>
        </a:spcAft>
        <a:buClr>
          <a:schemeClr val="accent1"/>
        </a:buClr>
        <a:buSzPct val="70000"/>
        <a:buFontTx/>
        <a:buNone/>
        <a:tabLst/>
        <a:defRPr sz="1800" b="1"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 Target="slide8.xml"/><Relationship Id="rId7"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slide" Target="slide11.xml"/><Relationship Id="rId5" Type="http://schemas.openxmlformats.org/officeDocument/2006/relationships/slide" Target="slide10.xml"/><Relationship Id="rId4" Type="http://schemas.openxmlformats.org/officeDocument/2006/relationships/slide" Target="slide7.xml"/><Relationship Id="rId9"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hyperlink" Target="http://powercare.abb.com/" TargetMode="External"/><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8.xml"/><Relationship Id="rId1" Type="http://schemas.openxmlformats.org/officeDocument/2006/relationships/tags" Target="../tags/tag3.xml"/></Relationships>
</file>

<file path=ppt/slides/_rels/slide2.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 Target="slide13.xml"/><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9.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6.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 Target="slide8.xml"/><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slide" Target="slide11.xml"/><Relationship Id="rId5" Type="http://schemas.openxmlformats.org/officeDocument/2006/relationships/slide" Target="slide10.xml"/><Relationship Id="rId4" Type="http://schemas.openxmlformats.org/officeDocument/2006/relationships/slide" Target="slide7.xm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err="1" smtClean="0"/>
              <a:t>PowerCare</a:t>
            </a:r>
            <a:endParaRPr lang="de-DE" dirty="0"/>
          </a:p>
        </p:txBody>
      </p:sp>
      <p:sp>
        <p:nvSpPr>
          <p:cNvPr id="3" name="Untertitel 2"/>
          <p:cNvSpPr>
            <a:spLocks noGrp="1"/>
          </p:cNvSpPr>
          <p:nvPr>
            <p:ph type="subTitle" idx="1"/>
          </p:nvPr>
        </p:nvSpPr>
        <p:spPr/>
        <p:txBody>
          <a:bodyPr/>
          <a:lstStyle/>
          <a:p>
            <a:r>
              <a:rPr lang="de-DE" dirty="0"/>
              <a:t>Customer Support </a:t>
            </a:r>
            <a:r>
              <a:rPr lang="de-DE" dirty="0" smtClean="0"/>
              <a:t>Agreement</a:t>
            </a:r>
          </a:p>
          <a:p>
            <a:r>
              <a:rPr lang="de-DE" dirty="0" smtClean="0"/>
              <a:t>LP Products </a:t>
            </a:r>
            <a:r>
              <a:rPr lang="en-AU" dirty="0" smtClean="0"/>
              <a:t>and</a:t>
            </a:r>
            <a:r>
              <a:rPr lang="de-DE" dirty="0" smtClean="0"/>
              <a:t> Systems</a:t>
            </a:r>
            <a:endParaRPr lang="de-DE" dirty="0"/>
          </a:p>
        </p:txBody>
      </p:sp>
      <p:sp>
        <p:nvSpPr>
          <p:cNvPr id="4" name="Textplatzhalter 3"/>
          <p:cNvSpPr>
            <a:spLocks noGrp="1"/>
          </p:cNvSpPr>
          <p:nvPr>
            <p:ph type="body" sz="quarter" idx="10"/>
          </p:nvPr>
        </p:nvSpPr>
        <p:spPr/>
        <p:txBody>
          <a:bodyPr/>
          <a:lstStyle/>
          <a:p>
            <a:r>
              <a:rPr lang="de-DE" dirty="0" smtClean="0"/>
              <a:t>2013 PM</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ounded Rectangle 44"/>
          <p:cNvSpPr/>
          <p:nvPr/>
        </p:nvSpPr>
        <p:spPr>
          <a:xfrm>
            <a:off x="7140356" y="2158556"/>
            <a:ext cx="1376704" cy="729384"/>
          </a:xfrm>
          <a:prstGeom prst="roundRect">
            <a:avLst/>
          </a:prstGeom>
          <a:solidFill>
            <a:schemeClr val="accent2">
              <a:lumMod val="75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b="1" dirty="0" smtClean="0">
                <a:solidFill>
                  <a:schemeClr val="tx1"/>
                </a:solidFill>
              </a:rPr>
              <a:t>1.3  </a:t>
            </a:r>
            <a:r>
              <a:rPr lang="en-US" sz="1100" dirty="0" smtClean="0">
                <a:solidFill>
                  <a:schemeClr val="tx1"/>
                </a:solidFill>
              </a:rPr>
              <a:t>Coaching </a:t>
            </a:r>
            <a:r>
              <a:rPr lang="en-US" sz="1100" dirty="0">
                <a:solidFill>
                  <a:schemeClr val="tx1"/>
                </a:solidFill>
              </a:rPr>
              <a:t>Services</a:t>
            </a:r>
            <a:endParaRPr lang="it-IT" sz="1100" dirty="0">
              <a:solidFill>
                <a:schemeClr val="tx1"/>
              </a:solidFill>
              <a:sym typeface="Wingdings" pitchFamily="2" charset="2"/>
            </a:endParaRPr>
          </a:p>
        </p:txBody>
      </p:sp>
      <p:sp>
        <p:nvSpPr>
          <p:cNvPr id="46" name="Rounded Rectangle 45"/>
          <p:cNvSpPr/>
          <p:nvPr/>
        </p:nvSpPr>
        <p:spPr>
          <a:xfrm>
            <a:off x="5799525" y="2158556"/>
            <a:ext cx="1284644" cy="729384"/>
          </a:xfrm>
          <a:prstGeom prst="roundRect">
            <a:avLst/>
          </a:prstGeom>
          <a:solidFill>
            <a:schemeClr val="accent1">
              <a:lumMod val="60000"/>
              <a:lumOff val="4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r>
              <a:rPr lang="en-US" sz="1100" b="1" dirty="0" smtClean="0">
                <a:solidFill>
                  <a:schemeClr val="tx1"/>
                </a:solidFill>
              </a:rPr>
              <a:t>1.2 </a:t>
            </a:r>
            <a:r>
              <a:rPr lang="it-IT" sz="1100" dirty="0" smtClean="0">
                <a:solidFill>
                  <a:schemeClr val="tx1"/>
                </a:solidFill>
              </a:rPr>
              <a:t>A</a:t>
            </a:r>
            <a:r>
              <a:rPr lang="en-US" sz="1100" dirty="0" err="1">
                <a:solidFill>
                  <a:schemeClr val="tx1"/>
                </a:solidFill>
              </a:rPr>
              <a:t>pplication</a:t>
            </a:r>
            <a:r>
              <a:rPr lang="en-US" sz="1100" dirty="0">
                <a:solidFill>
                  <a:schemeClr val="tx1"/>
                </a:solidFill>
              </a:rPr>
              <a:t> </a:t>
            </a:r>
            <a:r>
              <a:rPr lang="en-US" sz="1100" dirty="0" smtClean="0">
                <a:solidFill>
                  <a:schemeClr val="tx1"/>
                </a:solidFill>
              </a:rPr>
              <a:t>Training</a:t>
            </a:r>
            <a:endParaRPr lang="it-IT" sz="1100" dirty="0">
              <a:solidFill>
                <a:schemeClr val="tx1"/>
              </a:solidFill>
              <a:sym typeface="Wingdings" pitchFamily="2" charset="2"/>
            </a:endParaRPr>
          </a:p>
        </p:txBody>
      </p:sp>
      <p:sp>
        <p:nvSpPr>
          <p:cNvPr id="3" name="Title 2"/>
          <p:cNvSpPr>
            <a:spLocks noGrp="1"/>
          </p:cNvSpPr>
          <p:nvPr>
            <p:ph type="title"/>
          </p:nvPr>
        </p:nvSpPr>
        <p:spPr>
          <a:xfrm>
            <a:off x="0" y="0"/>
            <a:ext cx="9144000" cy="1161899"/>
          </a:xfrm>
        </p:spPr>
        <p:txBody>
          <a:bodyPr/>
          <a:lstStyle/>
          <a:p>
            <a:r>
              <a:rPr lang="it-IT" dirty="0" err="1" smtClean="0"/>
              <a:t>PowerCare</a:t>
            </a:r>
            <a:endParaRPr lang="en-US" dirty="0"/>
          </a:p>
        </p:txBody>
      </p:sp>
      <p:sp>
        <p:nvSpPr>
          <p:cNvPr id="4" name="Subtitle 3"/>
          <p:cNvSpPr>
            <a:spLocks noGrp="1"/>
          </p:cNvSpPr>
          <p:nvPr>
            <p:ph type="subTitle" idx="10"/>
          </p:nvPr>
        </p:nvSpPr>
        <p:spPr/>
        <p:txBody>
          <a:bodyPr>
            <a:normAutofit/>
          </a:bodyPr>
          <a:lstStyle/>
          <a:p>
            <a:r>
              <a:rPr lang="it-IT" dirty="0"/>
              <a:t>4</a:t>
            </a:r>
            <a:r>
              <a:rPr lang="it-IT" dirty="0" smtClean="0"/>
              <a:t>. </a:t>
            </a:r>
            <a:r>
              <a:rPr lang="en-US" dirty="0" smtClean="0"/>
              <a:t>Self-Maintenance </a:t>
            </a:r>
            <a:r>
              <a:rPr lang="en-US" dirty="0"/>
              <a:t>Services</a:t>
            </a:r>
          </a:p>
        </p:txBody>
      </p:sp>
      <p:sp>
        <p:nvSpPr>
          <p:cNvPr id="5" name="Date Placeholder 4"/>
          <p:cNvSpPr>
            <a:spLocks noGrp="1"/>
          </p:cNvSpPr>
          <p:nvPr>
            <p:ph type="dt" sz="half" idx="11"/>
          </p:nvPr>
        </p:nvSpPr>
        <p:spPr/>
        <p:txBody>
          <a:bodyPr/>
          <a:lstStyle/>
          <a:p>
            <a:r>
              <a:rPr lang="en-US" smtClean="0"/>
              <a:t>Month DD, Year</a:t>
            </a:r>
            <a:endParaRPr lang="de-DE" dirty="0"/>
          </a:p>
        </p:txBody>
      </p:sp>
      <p:sp>
        <p:nvSpPr>
          <p:cNvPr id="6" name="Slide Number Placeholder 5"/>
          <p:cNvSpPr>
            <a:spLocks noGrp="1"/>
          </p:cNvSpPr>
          <p:nvPr>
            <p:ph type="sldNum" sz="quarter" idx="12"/>
          </p:nvPr>
        </p:nvSpPr>
        <p:spPr>
          <a:xfrm>
            <a:off x="838334" y="6545448"/>
            <a:ext cx="393845" cy="108871"/>
          </a:xfrm>
        </p:spPr>
        <p:txBody>
          <a:bodyPr/>
          <a:lstStyle/>
          <a:p>
            <a:r>
              <a:rPr lang="de-DE" smtClean="0"/>
              <a:t>| Slide </a:t>
            </a:r>
            <a:fld id="{CF363E95-653D-48D7-8EB0-A81FED805B5F}" type="slidenum">
              <a:rPr lang="de-DE" smtClean="0"/>
              <a:pPr/>
              <a:t>10</a:t>
            </a:fld>
            <a:endParaRPr lang="de-DE" dirty="0"/>
          </a:p>
        </p:txBody>
      </p:sp>
      <p:sp>
        <p:nvSpPr>
          <p:cNvPr id="7" name="Footer Placeholder 6"/>
          <p:cNvSpPr>
            <a:spLocks noGrp="1"/>
          </p:cNvSpPr>
          <p:nvPr>
            <p:ph type="ftr" sz="quarter" idx="13"/>
          </p:nvPr>
        </p:nvSpPr>
        <p:spPr/>
        <p:txBody>
          <a:bodyPr/>
          <a:lstStyle/>
          <a:p>
            <a:r>
              <a:rPr lang="en-US" dirty="0" smtClean="0"/>
              <a:t>© ABB Group</a:t>
            </a:r>
          </a:p>
          <a:p>
            <a:endParaRPr lang="en-US" dirty="0" smtClean="0"/>
          </a:p>
        </p:txBody>
      </p:sp>
      <p:sp>
        <p:nvSpPr>
          <p:cNvPr id="11" name="Date Placeholder 10"/>
          <p:cNvSpPr>
            <a:spLocks noGrp="1"/>
          </p:cNvSpPr>
          <p:nvPr>
            <p:ph type="dt" sz="half" idx="11"/>
          </p:nvPr>
        </p:nvSpPr>
        <p:spPr/>
        <p:txBody>
          <a:bodyPr/>
          <a:lstStyle/>
          <a:p>
            <a:endParaRPr lang="en-US"/>
          </a:p>
        </p:txBody>
      </p:sp>
      <p:sp>
        <p:nvSpPr>
          <p:cNvPr id="2" name="Date Placeholder 1"/>
          <p:cNvSpPr>
            <a:spLocks noGrp="1"/>
          </p:cNvSpPr>
          <p:nvPr>
            <p:ph type="dt" sz="half" idx="11"/>
          </p:nvPr>
        </p:nvSpPr>
        <p:spPr/>
        <p:txBody>
          <a:bodyPr/>
          <a:lstStyle/>
          <a:p>
            <a:endParaRPr lang="en-US"/>
          </a:p>
        </p:txBody>
      </p:sp>
      <p:sp>
        <p:nvSpPr>
          <p:cNvPr id="10" name="Rounded Rectangle 9">
            <a:hlinkClick r:id="rId3" action="ppaction://hlinksldjump"/>
          </p:cNvPr>
          <p:cNvSpPr/>
          <p:nvPr/>
        </p:nvSpPr>
        <p:spPr>
          <a:xfrm>
            <a:off x="2886089" y="2172000"/>
            <a:ext cx="1498110" cy="729384"/>
          </a:xfrm>
          <a:prstGeom prst="roundRect">
            <a:avLst/>
          </a:prstGeom>
          <a:solidFill>
            <a:schemeClr val="accent1">
              <a:lumMod val="20000"/>
              <a:lumOff val="8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1.0 </a:t>
            </a:r>
            <a:r>
              <a:rPr lang="en-US" sz="1100" dirty="0" smtClean="0">
                <a:solidFill>
                  <a:schemeClr val="tx1"/>
                </a:solidFill>
              </a:rPr>
              <a:t>Product </a:t>
            </a:r>
            <a:r>
              <a:rPr lang="en-US" sz="1100" dirty="0">
                <a:solidFill>
                  <a:schemeClr val="tx1"/>
                </a:solidFill>
              </a:rPr>
              <a:t>Training List</a:t>
            </a:r>
            <a:endParaRPr lang="en-US" sz="1100" dirty="0">
              <a:solidFill>
                <a:schemeClr val="tx1"/>
              </a:solidFill>
              <a:ea typeface="Times New Roman"/>
              <a:cs typeface="Times New Roman"/>
            </a:endParaRPr>
          </a:p>
        </p:txBody>
      </p:sp>
      <p:sp>
        <p:nvSpPr>
          <p:cNvPr id="15" name="Rounded Rectangle 14"/>
          <p:cNvSpPr/>
          <p:nvPr/>
        </p:nvSpPr>
        <p:spPr>
          <a:xfrm>
            <a:off x="4433208" y="2158556"/>
            <a:ext cx="1284644" cy="729384"/>
          </a:xfrm>
          <a:prstGeom prst="roundRect">
            <a:avLst/>
          </a:prstGeom>
          <a:solidFill>
            <a:schemeClr val="accent1">
              <a:lumMod val="40000"/>
              <a:lumOff val="6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1.1 </a:t>
            </a:r>
            <a:r>
              <a:rPr lang="en-US" sz="1100" dirty="0" smtClean="0">
                <a:solidFill>
                  <a:schemeClr val="tx1"/>
                </a:solidFill>
              </a:rPr>
              <a:t>Product </a:t>
            </a:r>
            <a:r>
              <a:rPr lang="en-US" sz="1100" dirty="0">
                <a:solidFill>
                  <a:schemeClr val="tx1"/>
                </a:solidFill>
              </a:rPr>
              <a:t>Training</a:t>
            </a:r>
            <a:endParaRPr lang="en-US" sz="1100" dirty="0">
              <a:solidFill>
                <a:schemeClr val="tx1"/>
              </a:solidFill>
              <a:ea typeface="Times New Roman"/>
              <a:cs typeface="Times New Roman"/>
            </a:endParaRPr>
          </a:p>
        </p:txBody>
      </p:sp>
      <p:sp>
        <p:nvSpPr>
          <p:cNvPr id="19" name="Rounded Rectangle 18"/>
          <p:cNvSpPr/>
          <p:nvPr/>
        </p:nvSpPr>
        <p:spPr>
          <a:xfrm>
            <a:off x="1273408" y="2158556"/>
            <a:ext cx="1567272" cy="729384"/>
          </a:xfrm>
          <a:prstGeom prst="roundRect">
            <a:avLst/>
          </a:prstGeom>
          <a:solidFill>
            <a:schemeClr val="bg1">
              <a:lumMod val="75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038" indent="-173038" fontAlgn="ctr">
              <a:spcAft>
                <a:spcPts val="0"/>
              </a:spcAft>
            </a:pPr>
            <a:r>
              <a:rPr lang="en-US" sz="1200" b="1" dirty="0" smtClean="0">
                <a:solidFill>
                  <a:schemeClr val="tx1"/>
                </a:solidFill>
              </a:rPr>
              <a:t>1. Skills </a:t>
            </a:r>
            <a:r>
              <a:rPr lang="en-US" sz="1200" b="1" dirty="0">
                <a:solidFill>
                  <a:schemeClr val="tx1"/>
                </a:solidFill>
              </a:rPr>
              <a:t>Development Services</a:t>
            </a:r>
            <a:endParaRPr lang="en-US" sz="1050" b="1" dirty="0">
              <a:solidFill>
                <a:schemeClr val="tx1"/>
              </a:solidFill>
              <a:ea typeface="Times New Roman"/>
              <a:cs typeface="Times New Roman"/>
            </a:endParaRPr>
          </a:p>
        </p:txBody>
      </p:sp>
      <p:sp>
        <p:nvSpPr>
          <p:cNvPr id="20" name="Rounded Rectangle 19"/>
          <p:cNvSpPr/>
          <p:nvPr/>
        </p:nvSpPr>
        <p:spPr>
          <a:xfrm>
            <a:off x="2900714" y="2938389"/>
            <a:ext cx="1498110" cy="792088"/>
          </a:xfrm>
          <a:prstGeom prst="roundRect">
            <a:avLst/>
          </a:prstGeom>
          <a:solidFill>
            <a:schemeClr val="accent1">
              <a:lumMod val="20000"/>
              <a:lumOff val="8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2.0 </a:t>
            </a:r>
            <a:r>
              <a:rPr lang="en-US" sz="1100" dirty="0" smtClean="0">
                <a:solidFill>
                  <a:schemeClr val="tx1"/>
                </a:solidFill>
              </a:rPr>
              <a:t>Single </a:t>
            </a:r>
            <a:r>
              <a:rPr lang="en-US" sz="1100" dirty="0">
                <a:solidFill>
                  <a:schemeClr val="tx1"/>
                </a:solidFill>
              </a:rPr>
              <a:t>Point of Contact</a:t>
            </a:r>
            <a:endParaRPr lang="en-US" sz="1100" dirty="0">
              <a:solidFill>
                <a:schemeClr val="tx1"/>
              </a:solidFill>
              <a:ea typeface="Times New Roman"/>
              <a:cs typeface="Times New Roman"/>
            </a:endParaRPr>
          </a:p>
        </p:txBody>
      </p:sp>
      <p:sp>
        <p:nvSpPr>
          <p:cNvPr id="21" name="Rounded Rectangle 20"/>
          <p:cNvSpPr/>
          <p:nvPr/>
        </p:nvSpPr>
        <p:spPr>
          <a:xfrm>
            <a:off x="4454911" y="2924945"/>
            <a:ext cx="1284644" cy="792088"/>
          </a:xfrm>
          <a:prstGeom prst="roundRect">
            <a:avLst/>
          </a:prstGeom>
          <a:solidFill>
            <a:schemeClr val="accent1">
              <a:lumMod val="40000"/>
              <a:lumOff val="6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2.1 </a:t>
            </a:r>
            <a:r>
              <a:rPr lang="en-US" sz="1100" dirty="0" smtClean="0">
                <a:solidFill>
                  <a:schemeClr val="tx1"/>
                </a:solidFill>
              </a:rPr>
              <a:t>Technical </a:t>
            </a:r>
            <a:r>
              <a:rPr lang="en-US" sz="1100" dirty="0">
                <a:solidFill>
                  <a:schemeClr val="tx1"/>
                </a:solidFill>
              </a:rPr>
              <a:t>Support </a:t>
            </a:r>
            <a:r>
              <a:rPr lang="en-US" sz="1100" dirty="0" smtClean="0">
                <a:solidFill>
                  <a:schemeClr val="tx1"/>
                </a:solidFill>
              </a:rPr>
              <a:t>with </a:t>
            </a:r>
            <a:r>
              <a:rPr lang="en-US" sz="1100" dirty="0">
                <a:solidFill>
                  <a:schemeClr val="tx1"/>
                </a:solidFill>
              </a:rPr>
              <a:t>agreed response time</a:t>
            </a:r>
            <a:endParaRPr lang="en-US" sz="1100" dirty="0">
              <a:solidFill>
                <a:schemeClr val="tx1"/>
              </a:solidFill>
              <a:ea typeface="Times New Roman"/>
              <a:cs typeface="Times New Roman"/>
            </a:endParaRPr>
          </a:p>
        </p:txBody>
      </p:sp>
      <p:sp>
        <p:nvSpPr>
          <p:cNvPr id="22" name="Rounded Rectangle 21"/>
          <p:cNvSpPr/>
          <p:nvPr/>
        </p:nvSpPr>
        <p:spPr>
          <a:xfrm>
            <a:off x="7140355" y="2938388"/>
            <a:ext cx="1376707" cy="792088"/>
          </a:xfrm>
          <a:prstGeom prst="roundRect">
            <a:avLst/>
          </a:prstGeom>
          <a:solidFill>
            <a:schemeClr val="accent2">
              <a:lumMod val="75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2.3 </a:t>
            </a:r>
            <a:r>
              <a:rPr lang="en-US" sz="1100" dirty="0" smtClean="0">
                <a:solidFill>
                  <a:schemeClr val="tx1"/>
                </a:solidFill>
              </a:rPr>
              <a:t>Emergency </a:t>
            </a:r>
            <a:r>
              <a:rPr lang="en-US" sz="1100" dirty="0">
                <a:solidFill>
                  <a:schemeClr val="tx1"/>
                </a:solidFill>
              </a:rPr>
              <a:t>Spare Parts Assessment and  Purchasing</a:t>
            </a:r>
            <a:endParaRPr lang="en-US" sz="1100" dirty="0">
              <a:solidFill>
                <a:schemeClr val="tx1"/>
              </a:solidFill>
              <a:ea typeface="Times New Roman"/>
              <a:cs typeface="Times New Roman"/>
            </a:endParaRPr>
          </a:p>
        </p:txBody>
      </p:sp>
      <p:sp>
        <p:nvSpPr>
          <p:cNvPr id="23" name="Rounded Rectangle 22"/>
          <p:cNvSpPr/>
          <p:nvPr/>
        </p:nvSpPr>
        <p:spPr>
          <a:xfrm>
            <a:off x="5806107" y="2924945"/>
            <a:ext cx="1284644" cy="792088"/>
          </a:xfrm>
          <a:prstGeom prst="roundRect">
            <a:avLst/>
          </a:prstGeom>
          <a:solidFill>
            <a:schemeClr val="accent1">
              <a:lumMod val="60000"/>
              <a:lumOff val="4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2.2 </a:t>
            </a:r>
            <a:r>
              <a:rPr lang="en-US" sz="1100" dirty="0" smtClean="0">
                <a:solidFill>
                  <a:schemeClr val="tx1"/>
                </a:solidFill>
              </a:rPr>
              <a:t>Call-out  </a:t>
            </a:r>
            <a:r>
              <a:rPr lang="en-US" sz="1100" dirty="0">
                <a:solidFill>
                  <a:schemeClr val="tx1"/>
                </a:solidFill>
              </a:rPr>
              <a:t>Support with agreed response time</a:t>
            </a:r>
            <a:endParaRPr lang="en-US" sz="1100" dirty="0">
              <a:solidFill>
                <a:schemeClr val="tx1"/>
              </a:solidFill>
              <a:ea typeface="Times New Roman"/>
              <a:cs typeface="Times New Roman"/>
            </a:endParaRPr>
          </a:p>
        </p:txBody>
      </p:sp>
      <p:sp>
        <p:nvSpPr>
          <p:cNvPr id="24" name="Rounded Rectangle 23"/>
          <p:cNvSpPr/>
          <p:nvPr/>
        </p:nvSpPr>
        <p:spPr>
          <a:xfrm>
            <a:off x="1273409" y="2928080"/>
            <a:ext cx="1567272" cy="792088"/>
          </a:xfrm>
          <a:prstGeom prst="roundRect">
            <a:avLst/>
          </a:prstGeom>
          <a:solidFill>
            <a:schemeClr val="bg1">
              <a:lumMod val="75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038" indent="-173038" fontAlgn="ctr">
              <a:spcAft>
                <a:spcPts val="0"/>
              </a:spcAft>
            </a:pPr>
            <a:r>
              <a:rPr lang="en-US" sz="1200" b="1" dirty="0" smtClean="0">
                <a:solidFill>
                  <a:schemeClr val="tx1"/>
                </a:solidFill>
              </a:rPr>
              <a:t>2. Emergency </a:t>
            </a:r>
            <a:r>
              <a:rPr lang="en-US" sz="1200" b="1" dirty="0">
                <a:solidFill>
                  <a:schemeClr val="tx1"/>
                </a:solidFill>
              </a:rPr>
              <a:t>Maintenance Services</a:t>
            </a:r>
            <a:endParaRPr lang="en-US" sz="1050" b="1" dirty="0">
              <a:solidFill>
                <a:schemeClr val="tx1"/>
              </a:solidFill>
              <a:ea typeface="Times New Roman"/>
              <a:cs typeface="Times New Roman"/>
            </a:endParaRPr>
          </a:p>
        </p:txBody>
      </p:sp>
      <p:sp>
        <p:nvSpPr>
          <p:cNvPr id="25" name="Rounded Rectangle 24"/>
          <p:cNvSpPr/>
          <p:nvPr/>
        </p:nvSpPr>
        <p:spPr>
          <a:xfrm>
            <a:off x="2903841" y="3782786"/>
            <a:ext cx="1498110" cy="769712"/>
          </a:xfrm>
          <a:prstGeom prst="roundRect">
            <a:avLst/>
          </a:prstGeom>
          <a:solidFill>
            <a:schemeClr val="accent1">
              <a:lumMod val="20000"/>
              <a:lumOff val="8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3.0 </a:t>
            </a:r>
            <a:r>
              <a:rPr lang="en-US" sz="1100" dirty="0" smtClean="0">
                <a:solidFill>
                  <a:schemeClr val="tx1"/>
                </a:solidFill>
              </a:rPr>
              <a:t>Technical </a:t>
            </a:r>
            <a:r>
              <a:rPr lang="en-US" sz="1100" dirty="0">
                <a:solidFill>
                  <a:schemeClr val="tx1"/>
                </a:solidFill>
              </a:rPr>
              <a:t>preliminary Survey</a:t>
            </a:r>
            <a:endParaRPr lang="en-US" sz="1100" dirty="0">
              <a:solidFill>
                <a:schemeClr val="tx1"/>
              </a:solidFill>
              <a:ea typeface="Times New Roman"/>
              <a:cs typeface="Times New Roman"/>
            </a:endParaRPr>
          </a:p>
        </p:txBody>
      </p:sp>
      <p:sp>
        <p:nvSpPr>
          <p:cNvPr id="26" name="Rounded Rectangle 25"/>
          <p:cNvSpPr/>
          <p:nvPr/>
        </p:nvSpPr>
        <p:spPr>
          <a:xfrm>
            <a:off x="4458038" y="3769342"/>
            <a:ext cx="1284644" cy="769712"/>
          </a:xfrm>
          <a:prstGeom prst="roundRect">
            <a:avLst/>
          </a:prstGeom>
          <a:solidFill>
            <a:schemeClr val="accent1">
              <a:lumMod val="40000"/>
              <a:lumOff val="6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3.1 </a:t>
            </a:r>
            <a:r>
              <a:rPr lang="en-US" sz="1100" dirty="0" smtClean="0">
                <a:solidFill>
                  <a:schemeClr val="tx1"/>
                </a:solidFill>
              </a:rPr>
              <a:t>Asset </a:t>
            </a:r>
            <a:r>
              <a:rPr lang="en-US" sz="1100" dirty="0">
                <a:solidFill>
                  <a:schemeClr val="tx1"/>
                </a:solidFill>
              </a:rPr>
              <a:t>and Risk Assessment</a:t>
            </a:r>
            <a:endParaRPr lang="en-US" sz="1100" dirty="0">
              <a:solidFill>
                <a:schemeClr val="tx1"/>
              </a:solidFill>
              <a:ea typeface="Times New Roman"/>
              <a:cs typeface="Times New Roman"/>
            </a:endParaRPr>
          </a:p>
        </p:txBody>
      </p:sp>
      <p:sp>
        <p:nvSpPr>
          <p:cNvPr id="27" name="Rounded Rectangle 26"/>
          <p:cNvSpPr/>
          <p:nvPr/>
        </p:nvSpPr>
        <p:spPr>
          <a:xfrm>
            <a:off x="7143482" y="3782785"/>
            <a:ext cx="1373579" cy="769712"/>
          </a:xfrm>
          <a:prstGeom prst="roundRect">
            <a:avLst/>
          </a:prstGeom>
          <a:solidFill>
            <a:schemeClr val="accent2">
              <a:lumMod val="75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3.3 </a:t>
            </a:r>
            <a:r>
              <a:rPr lang="en-US" sz="1100" dirty="0" smtClean="0">
                <a:solidFill>
                  <a:schemeClr val="tx1"/>
                </a:solidFill>
              </a:rPr>
              <a:t>Remote  </a:t>
            </a:r>
            <a:r>
              <a:rPr lang="en-US" sz="1100" dirty="0">
                <a:solidFill>
                  <a:schemeClr val="tx1"/>
                </a:solidFill>
              </a:rPr>
              <a:t>Asset Monitoring</a:t>
            </a:r>
            <a:endParaRPr lang="en-US" sz="1100" dirty="0">
              <a:solidFill>
                <a:schemeClr val="tx1"/>
              </a:solidFill>
              <a:ea typeface="Times New Roman"/>
              <a:cs typeface="Times New Roman"/>
            </a:endParaRPr>
          </a:p>
        </p:txBody>
      </p:sp>
      <p:sp>
        <p:nvSpPr>
          <p:cNvPr id="28" name="Rounded Rectangle 27"/>
          <p:cNvSpPr/>
          <p:nvPr/>
        </p:nvSpPr>
        <p:spPr>
          <a:xfrm>
            <a:off x="5809234" y="3769342"/>
            <a:ext cx="1284644" cy="769712"/>
          </a:xfrm>
          <a:prstGeom prst="roundRect">
            <a:avLst/>
          </a:prstGeom>
          <a:solidFill>
            <a:schemeClr val="accent1">
              <a:lumMod val="60000"/>
              <a:lumOff val="4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R="88265">
              <a:spcAft>
                <a:spcPts val="0"/>
              </a:spcAft>
              <a:tabLst>
                <a:tab pos="990600" algn="l"/>
              </a:tabLst>
            </a:pPr>
            <a:r>
              <a:rPr lang="en-US" sz="1100" b="1" dirty="0" smtClean="0">
                <a:solidFill>
                  <a:schemeClr val="tx1"/>
                </a:solidFill>
              </a:rPr>
              <a:t>3.2 </a:t>
            </a:r>
            <a:r>
              <a:rPr lang="en-US" sz="1100" dirty="0" smtClean="0">
                <a:solidFill>
                  <a:schemeClr val="tx1"/>
                </a:solidFill>
              </a:rPr>
              <a:t>Local </a:t>
            </a:r>
            <a:r>
              <a:rPr lang="en-US" sz="1100" dirty="0">
                <a:solidFill>
                  <a:schemeClr val="tx1"/>
                </a:solidFill>
              </a:rPr>
              <a:t>Asset Monitoring</a:t>
            </a:r>
            <a:endParaRPr lang="en-US" sz="1100" b="1" dirty="0">
              <a:solidFill>
                <a:schemeClr val="tx1"/>
              </a:solidFill>
              <a:ea typeface="Times New Roman"/>
            </a:endParaRPr>
          </a:p>
        </p:txBody>
      </p:sp>
      <p:sp>
        <p:nvSpPr>
          <p:cNvPr id="29" name="Rounded Rectangle 28"/>
          <p:cNvSpPr/>
          <p:nvPr/>
        </p:nvSpPr>
        <p:spPr>
          <a:xfrm>
            <a:off x="1276536" y="3769342"/>
            <a:ext cx="1567272" cy="791766"/>
          </a:xfrm>
          <a:prstGeom prst="roundRect">
            <a:avLst/>
          </a:prstGeom>
          <a:solidFill>
            <a:schemeClr val="bg1">
              <a:lumMod val="75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038" indent="-173038" fontAlgn="ctr">
              <a:spcAft>
                <a:spcPts val="0"/>
              </a:spcAft>
            </a:pPr>
            <a:r>
              <a:rPr lang="en-US" sz="1200" b="1" dirty="0" smtClean="0">
                <a:solidFill>
                  <a:schemeClr val="tx1"/>
                </a:solidFill>
              </a:rPr>
              <a:t>3.Diagnosis </a:t>
            </a:r>
            <a:r>
              <a:rPr lang="en-US" sz="1200" b="1" dirty="0">
                <a:solidFill>
                  <a:schemeClr val="tx1"/>
                </a:solidFill>
              </a:rPr>
              <a:t>&amp; Condition Assessment</a:t>
            </a:r>
            <a:endParaRPr lang="en-US" sz="1050" b="1" dirty="0">
              <a:solidFill>
                <a:schemeClr val="tx1"/>
              </a:solidFill>
              <a:ea typeface="Times New Roman"/>
              <a:cs typeface="Times New Roman"/>
            </a:endParaRPr>
          </a:p>
        </p:txBody>
      </p:sp>
      <p:sp>
        <p:nvSpPr>
          <p:cNvPr id="30" name="Rounded Rectangle 29"/>
          <p:cNvSpPr/>
          <p:nvPr/>
        </p:nvSpPr>
        <p:spPr>
          <a:xfrm>
            <a:off x="2910594" y="4609122"/>
            <a:ext cx="1498110" cy="764096"/>
          </a:xfrm>
          <a:prstGeom prst="roundRect">
            <a:avLst/>
          </a:prstGeom>
          <a:solidFill>
            <a:schemeClr val="accent1">
              <a:lumMod val="20000"/>
              <a:lumOff val="8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R="88265">
              <a:spcAft>
                <a:spcPts val="0"/>
              </a:spcAft>
              <a:tabLst>
                <a:tab pos="451485" algn="l"/>
                <a:tab pos="578485" algn="ctr"/>
              </a:tabLst>
            </a:pPr>
            <a:r>
              <a:rPr lang="en-US" sz="1100" b="1" dirty="0" smtClean="0">
                <a:solidFill>
                  <a:schemeClr val="tx1"/>
                </a:solidFill>
              </a:rPr>
              <a:t>4.0</a:t>
            </a:r>
            <a:r>
              <a:rPr lang="en-US" sz="1100" dirty="0" smtClean="0">
                <a:solidFill>
                  <a:schemeClr val="tx1"/>
                </a:solidFill>
              </a:rPr>
              <a:t>Documentation of </a:t>
            </a:r>
            <a:r>
              <a:rPr lang="en-US" sz="1100" dirty="0">
                <a:solidFill>
                  <a:schemeClr val="tx1"/>
                </a:solidFill>
              </a:rPr>
              <a:t>Installed Base </a:t>
            </a:r>
            <a:r>
              <a:rPr lang="en-US" sz="1100" dirty="0" smtClean="0">
                <a:solidFill>
                  <a:schemeClr val="tx1"/>
                </a:solidFill>
              </a:rPr>
              <a:t>&amp; Cycle Status Report</a:t>
            </a:r>
            <a:endParaRPr lang="en-US" sz="1100" b="1" dirty="0">
              <a:solidFill>
                <a:schemeClr val="tx1"/>
              </a:solidFill>
              <a:ea typeface="Times New Roman"/>
            </a:endParaRPr>
          </a:p>
        </p:txBody>
      </p:sp>
      <p:sp>
        <p:nvSpPr>
          <p:cNvPr id="31" name="Rounded Rectangle 30"/>
          <p:cNvSpPr/>
          <p:nvPr/>
        </p:nvSpPr>
        <p:spPr>
          <a:xfrm>
            <a:off x="4464791" y="4595678"/>
            <a:ext cx="1284644" cy="764096"/>
          </a:xfrm>
          <a:prstGeom prst="roundRect">
            <a:avLst/>
          </a:prstGeom>
          <a:solidFill>
            <a:schemeClr val="accent1">
              <a:lumMod val="40000"/>
              <a:lumOff val="6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R="88265">
              <a:spcAft>
                <a:spcPts val="0"/>
              </a:spcAft>
            </a:pPr>
            <a:r>
              <a:rPr lang="en-US" sz="1100" b="1" dirty="0" smtClean="0">
                <a:solidFill>
                  <a:schemeClr val="tx1"/>
                </a:solidFill>
              </a:rPr>
              <a:t>4.1 </a:t>
            </a:r>
            <a:r>
              <a:rPr lang="en-US" sz="1100" dirty="0" smtClean="0">
                <a:solidFill>
                  <a:schemeClr val="tx1"/>
                </a:solidFill>
              </a:rPr>
              <a:t>Manuals </a:t>
            </a:r>
            <a:r>
              <a:rPr lang="en-US" sz="1100" dirty="0">
                <a:solidFill>
                  <a:schemeClr val="tx1"/>
                </a:solidFill>
              </a:rPr>
              <a:t>and Instructions On-line</a:t>
            </a:r>
            <a:endParaRPr lang="en-US" sz="1100" dirty="0">
              <a:solidFill>
                <a:schemeClr val="tx1"/>
              </a:solidFill>
              <a:ea typeface="Times New Roman"/>
              <a:cs typeface="Times New Roman"/>
            </a:endParaRPr>
          </a:p>
        </p:txBody>
      </p:sp>
      <p:sp>
        <p:nvSpPr>
          <p:cNvPr id="32" name="Rounded Rectangle 31"/>
          <p:cNvSpPr/>
          <p:nvPr/>
        </p:nvSpPr>
        <p:spPr>
          <a:xfrm>
            <a:off x="7150235" y="4609121"/>
            <a:ext cx="1366825" cy="764096"/>
          </a:xfrm>
          <a:prstGeom prst="roundRect">
            <a:avLst/>
          </a:prstGeom>
          <a:solidFill>
            <a:schemeClr val="accent2">
              <a:lumMod val="75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4.3 </a:t>
            </a:r>
            <a:r>
              <a:rPr lang="en-US" sz="1100" dirty="0" smtClean="0">
                <a:solidFill>
                  <a:schemeClr val="tx1"/>
                </a:solidFill>
              </a:rPr>
              <a:t>File Storage</a:t>
            </a:r>
            <a:endParaRPr lang="en-US" sz="1100" dirty="0">
              <a:solidFill>
                <a:schemeClr val="tx1"/>
              </a:solidFill>
            </a:endParaRPr>
          </a:p>
        </p:txBody>
      </p:sp>
      <p:sp>
        <p:nvSpPr>
          <p:cNvPr id="33" name="Rounded Rectangle 32"/>
          <p:cNvSpPr/>
          <p:nvPr/>
        </p:nvSpPr>
        <p:spPr>
          <a:xfrm>
            <a:off x="5815987" y="4595678"/>
            <a:ext cx="1284644" cy="764096"/>
          </a:xfrm>
          <a:prstGeom prst="roundRect">
            <a:avLst/>
          </a:prstGeom>
          <a:solidFill>
            <a:schemeClr val="accent1">
              <a:lumMod val="60000"/>
              <a:lumOff val="4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4.2 </a:t>
            </a:r>
            <a:r>
              <a:rPr lang="en-US" sz="1100" dirty="0" smtClean="0">
                <a:solidFill>
                  <a:schemeClr val="tx1"/>
                </a:solidFill>
              </a:rPr>
              <a:t>On-Line </a:t>
            </a:r>
            <a:r>
              <a:rPr lang="en-US" sz="1100" dirty="0">
                <a:solidFill>
                  <a:schemeClr val="tx1"/>
                </a:solidFill>
              </a:rPr>
              <a:t>Support for Self-maintenance</a:t>
            </a:r>
            <a:endParaRPr lang="en-US" sz="1100" dirty="0">
              <a:solidFill>
                <a:schemeClr val="tx1"/>
              </a:solidFill>
              <a:ea typeface="Times New Roman"/>
              <a:cs typeface="Times New Roman"/>
            </a:endParaRPr>
          </a:p>
        </p:txBody>
      </p:sp>
      <p:sp>
        <p:nvSpPr>
          <p:cNvPr id="34" name="Rounded Rectangle 33"/>
          <p:cNvSpPr/>
          <p:nvPr/>
        </p:nvSpPr>
        <p:spPr>
          <a:xfrm>
            <a:off x="1276536" y="4598813"/>
            <a:ext cx="1567271" cy="764096"/>
          </a:xfrm>
          <a:prstGeom prst="roundRect">
            <a:avLst/>
          </a:prstGeom>
          <a:solidFill>
            <a:schemeClr val="bg1">
              <a:lumMod val="75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038" indent="-173038" fontAlgn="ctr">
              <a:spcAft>
                <a:spcPts val="0"/>
              </a:spcAft>
            </a:pPr>
            <a:r>
              <a:rPr lang="en-US" sz="1200" b="1" dirty="0" smtClean="0">
                <a:solidFill>
                  <a:schemeClr val="tx1"/>
                </a:solidFill>
              </a:rPr>
              <a:t>4. Self-Maintenance Services</a:t>
            </a:r>
            <a:endParaRPr lang="en-US" sz="1050" b="1" dirty="0">
              <a:solidFill>
                <a:schemeClr val="tx1"/>
              </a:solidFill>
              <a:ea typeface="Times New Roman"/>
              <a:cs typeface="Times New Roman"/>
            </a:endParaRPr>
          </a:p>
        </p:txBody>
      </p:sp>
      <p:sp>
        <p:nvSpPr>
          <p:cNvPr id="40" name="Rounded Rectangle 39"/>
          <p:cNvSpPr/>
          <p:nvPr/>
        </p:nvSpPr>
        <p:spPr>
          <a:xfrm>
            <a:off x="2918018" y="1703520"/>
            <a:ext cx="1391462" cy="360000"/>
          </a:xfrm>
          <a:prstGeom prst="roundRect">
            <a:avLst/>
          </a:prstGeom>
          <a:solidFill>
            <a:schemeClr val="accent1">
              <a:lumMod val="20000"/>
              <a:lumOff val="8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spcAft>
                <a:spcPts val="0"/>
              </a:spcAft>
            </a:pPr>
            <a:r>
              <a:rPr lang="en-US" sz="1600" b="1" dirty="0" smtClean="0">
                <a:solidFill>
                  <a:schemeClr val="tx1"/>
                </a:solidFill>
              </a:rPr>
              <a:t>Level .0</a:t>
            </a:r>
            <a:endParaRPr lang="en-US" sz="1600" dirty="0">
              <a:solidFill>
                <a:schemeClr val="tx1"/>
              </a:solidFill>
              <a:ea typeface="Times New Roman"/>
              <a:cs typeface="Times New Roman"/>
            </a:endParaRPr>
          </a:p>
        </p:txBody>
      </p:sp>
      <p:sp>
        <p:nvSpPr>
          <p:cNvPr id="41" name="Rounded Rectangle 40"/>
          <p:cNvSpPr/>
          <p:nvPr/>
        </p:nvSpPr>
        <p:spPr>
          <a:xfrm>
            <a:off x="4454638" y="1690076"/>
            <a:ext cx="1263214" cy="360000"/>
          </a:xfrm>
          <a:prstGeom prst="roundRect">
            <a:avLst/>
          </a:prstGeom>
          <a:solidFill>
            <a:schemeClr val="accent1">
              <a:lumMod val="40000"/>
              <a:lumOff val="6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1600" b="1" dirty="0">
                <a:solidFill>
                  <a:schemeClr val="tx1"/>
                </a:solidFill>
              </a:rPr>
              <a:t>Level .1</a:t>
            </a:r>
          </a:p>
        </p:txBody>
      </p:sp>
      <p:sp>
        <p:nvSpPr>
          <p:cNvPr id="42" name="Rounded Rectangle 41"/>
          <p:cNvSpPr/>
          <p:nvPr/>
        </p:nvSpPr>
        <p:spPr>
          <a:xfrm>
            <a:off x="5810240" y="1690076"/>
            <a:ext cx="1263214" cy="360000"/>
          </a:xfrm>
          <a:prstGeom prst="roundRect">
            <a:avLst/>
          </a:prstGeom>
          <a:solidFill>
            <a:schemeClr val="accent1">
              <a:lumMod val="60000"/>
              <a:lumOff val="4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spcAft>
                <a:spcPts val="0"/>
              </a:spcAft>
            </a:pPr>
            <a:r>
              <a:rPr lang="en-US" sz="1600" b="1" dirty="0">
                <a:solidFill>
                  <a:schemeClr val="tx1"/>
                </a:solidFill>
              </a:rPr>
              <a:t>Level</a:t>
            </a:r>
            <a:r>
              <a:rPr lang="en-US" sz="1600" b="1" dirty="0" smtClean="0">
                <a:solidFill>
                  <a:schemeClr val="tx1"/>
                </a:solidFill>
              </a:rPr>
              <a:t> .2</a:t>
            </a:r>
            <a:endParaRPr lang="en-US" sz="1600" dirty="0">
              <a:solidFill>
                <a:schemeClr val="tx1"/>
              </a:solidFill>
              <a:ea typeface="Times New Roman"/>
              <a:cs typeface="Times New Roman"/>
            </a:endParaRPr>
          </a:p>
        </p:txBody>
      </p:sp>
      <p:sp>
        <p:nvSpPr>
          <p:cNvPr id="43" name="Rounded Rectangle 42"/>
          <p:cNvSpPr/>
          <p:nvPr/>
        </p:nvSpPr>
        <p:spPr>
          <a:xfrm>
            <a:off x="7140083" y="1690076"/>
            <a:ext cx="1248068" cy="360000"/>
          </a:xfrm>
          <a:prstGeom prst="roundRect">
            <a:avLst/>
          </a:prstGeom>
          <a:solidFill>
            <a:schemeClr val="accent2">
              <a:lumMod val="75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spcAft>
                <a:spcPts val="0"/>
              </a:spcAft>
            </a:pPr>
            <a:r>
              <a:rPr lang="en-US" sz="1600" b="1" dirty="0" smtClean="0">
                <a:solidFill>
                  <a:schemeClr val="tx1"/>
                </a:solidFill>
              </a:rPr>
              <a:t>Level .3</a:t>
            </a:r>
            <a:endParaRPr lang="en-US" sz="1600" dirty="0">
              <a:solidFill>
                <a:schemeClr val="tx1"/>
              </a:solidFill>
              <a:ea typeface="Times New Roman"/>
              <a:cs typeface="Times New Roman"/>
            </a:endParaRPr>
          </a:p>
        </p:txBody>
      </p:sp>
      <p:sp>
        <p:nvSpPr>
          <p:cNvPr id="8" name="Date Placeholder 7"/>
          <p:cNvSpPr>
            <a:spLocks noGrp="1"/>
          </p:cNvSpPr>
          <p:nvPr>
            <p:ph type="dt" sz="half" idx="11"/>
          </p:nvPr>
        </p:nvSpPr>
        <p:spPr/>
        <p:txBody>
          <a:bodyPr/>
          <a:lstStyle/>
          <a:p>
            <a:endParaRPr lang="en-US"/>
          </a:p>
        </p:txBody>
      </p:sp>
      <p:sp>
        <p:nvSpPr>
          <p:cNvPr id="9" name="Rounded Rectangle 8"/>
          <p:cNvSpPr/>
          <p:nvPr/>
        </p:nvSpPr>
        <p:spPr>
          <a:xfrm>
            <a:off x="2861473" y="1268760"/>
            <a:ext cx="5655590" cy="324000"/>
          </a:xfrm>
          <a:prstGeom prst="roundRect">
            <a:avLst/>
          </a:prstGeom>
          <a:solidFill>
            <a:schemeClr val="bg2">
              <a:lumMod val="20000"/>
              <a:lumOff val="8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it-IT" sz="1600" b="1" dirty="0" err="1">
                <a:solidFill>
                  <a:schemeClr val="tx1"/>
                </a:solidFill>
              </a:rPr>
              <a:t>Levels</a:t>
            </a:r>
            <a:endParaRPr lang="en-US" sz="1600" b="1" dirty="0">
              <a:solidFill>
                <a:schemeClr val="tx1"/>
              </a:solidFill>
            </a:endParaRPr>
          </a:p>
        </p:txBody>
      </p:sp>
      <p:sp>
        <p:nvSpPr>
          <p:cNvPr id="44" name="Rounded Rectangle 43"/>
          <p:cNvSpPr/>
          <p:nvPr/>
        </p:nvSpPr>
        <p:spPr>
          <a:xfrm>
            <a:off x="323528" y="2158555"/>
            <a:ext cx="855745" cy="4209915"/>
          </a:xfrm>
          <a:prstGeom prst="roundRect">
            <a:avLst/>
          </a:prstGeom>
          <a:solidFill>
            <a:schemeClr val="bg2">
              <a:lumMod val="20000"/>
              <a:lumOff val="8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fontAlgn="ctr"/>
            <a:r>
              <a:rPr lang="en-US" sz="2800" b="1" dirty="0" smtClean="0">
                <a:solidFill>
                  <a:schemeClr val="tx1"/>
                </a:solidFill>
              </a:rPr>
              <a:t>Areas</a:t>
            </a:r>
            <a:endParaRPr lang="en-US" sz="2800" b="1" dirty="0">
              <a:solidFill>
                <a:schemeClr val="tx1"/>
              </a:solidFill>
            </a:endParaRPr>
          </a:p>
        </p:txBody>
      </p:sp>
      <p:sp>
        <p:nvSpPr>
          <p:cNvPr id="47" name="Rectangle 46"/>
          <p:cNvSpPr/>
          <p:nvPr/>
        </p:nvSpPr>
        <p:spPr>
          <a:xfrm>
            <a:off x="1214463" y="5420457"/>
            <a:ext cx="7454967" cy="932046"/>
          </a:xfrm>
          <a:prstGeom prst="rect">
            <a:avLst/>
          </a:prstGeom>
          <a:solidFill>
            <a:srgbClr val="FFFFFF">
              <a:alpha val="4902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indent="-179388" algn="ctr">
              <a:spcBef>
                <a:spcPts val="1100"/>
              </a:spcBef>
              <a:buClr>
                <a:schemeClr val="tx2"/>
              </a:buClr>
              <a:buSzPct val="70000"/>
              <a:buFont typeface="Wingdings" pitchFamily="2" charset="2"/>
              <a:buChar char="§"/>
            </a:pPr>
            <a:endParaRPr lang="en-US" dirty="0" smtClean="0">
              <a:solidFill>
                <a:schemeClr val="tx1"/>
              </a:solidFill>
              <a:latin typeface="Arial" pitchFamily="34" charset="0"/>
              <a:cs typeface="Arial" pitchFamily="34" charset="0"/>
            </a:endParaRPr>
          </a:p>
        </p:txBody>
      </p:sp>
      <p:sp>
        <p:nvSpPr>
          <p:cNvPr id="48" name="Rounded Rectangle 47"/>
          <p:cNvSpPr/>
          <p:nvPr/>
        </p:nvSpPr>
        <p:spPr>
          <a:xfrm>
            <a:off x="2895218" y="5420457"/>
            <a:ext cx="1498110" cy="929496"/>
          </a:xfrm>
          <a:prstGeom prst="roundRect">
            <a:avLst/>
          </a:prstGeom>
          <a:solidFill>
            <a:schemeClr val="accent1">
              <a:lumMod val="20000"/>
              <a:lumOff val="8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5.0 </a:t>
            </a:r>
            <a:r>
              <a:rPr lang="en-US" sz="1100" dirty="0" smtClean="0">
                <a:solidFill>
                  <a:schemeClr val="tx1"/>
                </a:solidFill>
              </a:rPr>
              <a:t>Technical Assessment on </a:t>
            </a:r>
            <a:r>
              <a:rPr lang="en-US" sz="1100" dirty="0">
                <a:solidFill>
                  <a:schemeClr val="tx1"/>
                </a:solidFill>
              </a:rPr>
              <a:t>Yearly Basis</a:t>
            </a:r>
            <a:endParaRPr lang="en-US" sz="1100" dirty="0">
              <a:solidFill>
                <a:schemeClr val="tx1"/>
              </a:solidFill>
              <a:ea typeface="Times New Roman"/>
              <a:cs typeface="Times New Roman"/>
            </a:endParaRPr>
          </a:p>
          <a:p>
            <a:pPr marR="88265">
              <a:spcAft>
                <a:spcPts val="0"/>
              </a:spcAft>
            </a:pPr>
            <a:r>
              <a:rPr lang="en-US" sz="1100" dirty="0" smtClean="0">
                <a:solidFill>
                  <a:schemeClr val="tx1"/>
                </a:solidFill>
              </a:rPr>
              <a:t>Report</a:t>
            </a:r>
            <a:endParaRPr lang="en-US" sz="1100" b="1" dirty="0">
              <a:solidFill>
                <a:schemeClr val="tx1"/>
              </a:solidFill>
              <a:ea typeface="Times New Roman"/>
            </a:endParaRPr>
          </a:p>
        </p:txBody>
      </p:sp>
      <p:sp>
        <p:nvSpPr>
          <p:cNvPr id="49" name="Rounded Rectangle 48"/>
          <p:cNvSpPr/>
          <p:nvPr/>
        </p:nvSpPr>
        <p:spPr>
          <a:xfrm>
            <a:off x="4449415" y="5407013"/>
            <a:ext cx="1284644" cy="945489"/>
          </a:xfrm>
          <a:prstGeom prst="roundRect">
            <a:avLst/>
          </a:prstGeom>
          <a:solidFill>
            <a:schemeClr val="accent1">
              <a:lumMod val="40000"/>
              <a:lumOff val="6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5.1 </a:t>
            </a:r>
            <a:r>
              <a:rPr lang="en-US" sz="1100" dirty="0" smtClean="0">
                <a:solidFill>
                  <a:schemeClr val="tx1"/>
                </a:solidFill>
              </a:rPr>
              <a:t>Product Engineering Services</a:t>
            </a:r>
            <a:endParaRPr lang="en-US" sz="1100" dirty="0">
              <a:solidFill>
                <a:schemeClr val="tx1"/>
              </a:solidFill>
              <a:ea typeface="Times New Roman"/>
              <a:cs typeface="Times New Roman"/>
            </a:endParaRPr>
          </a:p>
        </p:txBody>
      </p:sp>
      <p:sp>
        <p:nvSpPr>
          <p:cNvPr id="50" name="Rounded Rectangle 49"/>
          <p:cNvSpPr/>
          <p:nvPr/>
        </p:nvSpPr>
        <p:spPr>
          <a:xfrm>
            <a:off x="7134859" y="5420457"/>
            <a:ext cx="1366827" cy="929495"/>
          </a:xfrm>
          <a:prstGeom prst="roundRect">
            <a:avLst/>
          </a:prstGeom>
          <a:solidFill>
            <a:schemeClr val="accent2">
              <a:lumMod val="75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5.3 Full Switchgear Engineering Services</a:t>
            </a:r>
            <a:endParaRPr lang="en-US" sz="1100" dirty="0">
              <a:solidFill>
                <a:schemeClr val="tx1"/>
              </a:solidFill>
            </a:endParaRPr>
          </a:p>
          <a:p>
            <a:pPr fontAlgn="ctr">
              <a:spcAft>
                <a:spcPts val="0"/>
              </a:spcAft>
            </a:pPr>
            <a:r>
              <a:rPr lang="en-US" sz="1100" dirty="0">
                <a:solidFill>
                  <a:schemeClr val="tx1"/>
                </a:solidFill>
              </a:rPr>
              <a:t>Maintenance</a:t>
            </a:r>
            <a:endParaRPr lang="en-US" sz="1100" dirty="0">
              <a:solidFill>
                <a:schemeClr val="tx1"/>
              </a:solidFill>
              <a:ea typeface="Times New Roman"/>
              <a:cs typeface="Times New Roman"/>
            </a:endParaRPr>
          </a:p>
        </p:txBody>
      </p:sp>
      <p:sp>
        <p:nvSpPr>
          <p:cNvPr id="51" name="Rounded Rectangle 50"/>
          <p:cNvSpPr/>
          <p:nvPr/>
        </p:nvSpPr>
        <p:spPr>
          <a:xfrm>
            <a:off x="5800611" y="5407013"/>
            <a:ext cx="1284644" cy="945489"/>
          </a:xfrm>
          <a:prstGeom prst="roundRect">
            <a:avLst/>
          </a:prstGeom>
          <a:solidFill>
            <a:schemeClr val="accent1">
              <a:lumMod val="60000"/>
              <a:lumOff val="4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5.2 </a:t>
            </a:r>
            <a:r>
              <a:rPr lang="en-US" sz="1100" dirty="0" smtClean="0">
                <a:solidFill>
                  <a:schemeClr val="tx1"/>
                </a:solidFill>
              </a:rPr>
              <a:t>Advanced Product Engineering Services</a:t>
            </a:r>
            <a:endParaRPr lang="en-US" sz="1100" dirty="0">
              <a:solidFill>
                <a:schemeClr val="tx1"/>
              </a:solidFill>
              <a:ea typeface="Times New Roman"/>
              <a:cs typeface="Times New Roman"/>
            </a:endParaRPr>
          </a:p>
        </p:txBody>
      </p:sp>
      <p:sp>
        <p:nvSpPr>
          <p:cNvPr id="52" name="Rounded Rectangle 51"/>
          <p:cNvSpPr/>
          <p:nvPr/>
        </p:nvSpPr>
        <p:spPr>
          <a:xfrm>
            <a:off x="1268186" y="5410149"/>
            <a:ext cx="1567271" cy="929496"/>
          </a:xfrm>
          <a:prstGeom prst="roundRect">
            <a:avLst/>
          </a:prstGeom>
          <a:solidFill>
            <a:schemeClr val="bg1">
              <a:lumMod val="75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038" indent="-173038" fontAlgn="ctr">
              <a:spcAft>
                <a:spcPts val="0"/>
              </a:spcAft>
            </a:pPr>
            <a:r>
              <a:rPr lang="en-US" sz="1200" b="1" dirty="0" smtClean="0">
                <a:solidFill>
                  <a:schemeClr val="tx1"/>
                </a:solidFill>
              </a:rPr>
              <a:t>5. Delivered </a:t>
            </a:r>
            <a:r>
              <a:rPr lang="en-US" sz="1200" b="1" dirty="0">
                <a:solidFill>
                  <a:schemeClr val="tx1"/>
                </a:solidFill>
              </a:rPr>
              <a:t>Maintenance Services</a:t>
            </a:r>
            <a:endParaRPr lang="en-US" sz="1050" b="1" dirty="0">
              <a:solidFill>
                <a:schemeClr val="tx1"/>
              </a:solidFill>
              <a:ea typeface="Times New Roman"/>
              <a:cs typeface="Times New Roman"/>
            </a:endParaRPr>
          </a:p>
        </p:txBody>
      </p:sp>
      <p:sp>
        <p:nvSpPr>
          <p:cNvPr id="53" name="Rectangle 52"/>
          <p:cNvSpPr/>
          <p:nvPr/>
        </p:nvSpPr>
        <p:spPr>
          <a:xfrm>
            <a:off x="1256557" y="5373217"/>
            <a:ext cx="7260506" cy="995253"/>
          </a:xfrm>
          <a:prstGeom prst="rect">
            <a:avLst/>
          </a:prstGeom>
          <a:solidFill>
            <a:srgbClr val="FFFFFF">
              <a:alpha val="92941"/>
            </a:srgb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indent="-179388" algn="ctr">
              <a:spcBef>
                <a:spcPts val="1100"/>
              </a:spcBef>
              <a:buClr>
                <a:schemeClr val="tx2"/>
              </a:buClr>
              <a:buSzPct val="70000"/>
              <a:buFont typeface="Wingdings" pitchFamily="2" charset="2"/>
              <a:buChar char="§"/>
            </a:pPr>
            <a:endParaRPr lang="en-US" dirty="0" smtClean="0">
              <a:solidFill>
                <a:schemeClr val="tx1"/>
              </a:solidFill>
              <a:latin typeface="Arial" pitchFamily="34" charset="0"/>
              <a:cs typeface="Arial" pitchFamily="34" charset="0"/>
            </a:endParaRPr>
          </a:p>
        </p:txBody>
      </p:sp>
      <p:sp>
        <p:nvSpPr>
          <p:cNvPr id="54" name="Rectangle 53"/>
          <p:cNvSpPr/>
          <p:nvPr/>
        </p:nvSpPr>
        <p:spPr>
          <a:xfrm>
            <a:off x="1256556" y="2116697"/>
            <a:ext cx="7353166" cy="2444411"/>
          </a:xfrm>
          <a:prstGeom prst="rect">
            <a:avLst/>
          </a:prstGeom>
          <a:solidFill>
            <a:schemeClr val="bg1">
              <a:alpha val="92941"/>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endParaRPr lang="it-IT" b="1" dirty="0" smtClean="0">
              <a:solidFill>
                <a:schemeClr val="tx1"/>
              </a:solidFill>
            </a:endParaRPr>
          </a:p>
          <a:p>
            <a:pPr>
              <a:defRPr/>
            </a:pPr>
            <a:r>
              <a:rPr lang="cs-CZ" b="1" dirty="0" smtClean="0">
                <a:solidFill>
                  <a:schemeClr val="tx1"/>
                </a:solidFill>
              </a:rPr>
              <a:t>Self-</a:t>
            </a:r>
            <a:r>
              <a:rPr lang="it-IT" b="1" dirty="0" smtClean="0">
                <a:solidFill>
                  <a:schemeClr val="tx1"/>
                </a:solidFill>
              </a:rPr>
              <a:t>M</a:t>
            </a:r>
            <a:r>
              <a:rPr lang="cs-CZ" b="1" dirty="0" smtClean="0">
                <a:solidFill>
                  <a:schemeClr val="tx1"/>
                </a:solidFill>
              </a:rPr>
              <a:t>aintenance </a:t>
            </a:r>
            <a:r>
              <a:rPr lang="it-IT" b="1" dirty="0" smtClean="0">
                <a:solidFill>
                  <a:schemeClr val="tx1"/>
                </a:solidFill>
              </a:rPr>
              <a:t>S</a:t>
            </a:r>
            <a:r>
              <a:rPr lang="cs-CZ" b="1" dirty="0" smtClean="0">
                <a:solidFill>
                  <a:schemeClr val="tx1"/>
                </a:solidFill>
              </a:rPr>
              <a:t>ervices</a:t>
            </a:r>
            <a:r>
              <a:rPr lang="cs-CZ" dirty="0" smtClean="0">
                <a:solidFill>
                  <a:schemeClr val="tx1"/>
                </a:solidFill>
              </a:rPr>
              <a:t> </a:t>
            </a:r>
            <a:r>
              <a:rPr lang="cs-CZ" dirty="0">
                <a:solidFill>
                  <a:schemeClr val="tx1"/>
                </a:solidFill>
              </a:rPr>
              <a:t>area c</a:t>
            </a:r>
            <a:r>
              <a:rPr lang="en-US" dirty="0">
                <a:solidFill>
                  <a:schemeClr val="tx1"/>
                </a:solidFill>
              </a:rPr>
              <a:t>overs services that help you in self maintenance strategy implementation for specific tasks. Your maintenance teams can gain confidence on non-recurring tasks by getting access to product documentation on-line, contacting ABB experts or using the structured file storing space for the assets documents.</a:t>
            </a:r>
            <a:endParaRPr lang="cs-CZ" dirty="0">
              <a:solidFill>
                <a:schemeClr val="tx1"/>
              </a:solidFill>
            </a:endParaRPr>
          </a:p>
        </p:txBody>
      </p:sp>
    </p:spTree>
    <p:extLst>
      <p:ext uri="{BB962C8B-B14F-4D97-AF65-F5344CB8AC3E}">
        <p14:creationId xmlns:p14="http://schemas.microsoft.com/office/powerpoint/2010/main" val="39229859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ounded Rectangle 44"/>
          <p:cNvSpPr/>
          <p:nvPr/>
        </p:nvSpPr>
        <p:spPr>
          <a:xfrm>
            <a:off x="7140356" y="2158556"/>
            <a:ext cx="1376704" cy="729384"/>
          </a:xfrm>
          <a:prstGeom prst="roundRect">
            <a:avLst/>
          </a:prstGeom>
          <a:solidFill>
            <a:schemeClr val="accent2">
              <a:lumMod val="75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b="1" dirty="0" smtClean="0">
                <a:solidFill>
                  <a:schemeClr val="tx1"/>
                </a:solidFill>
              </a:rPr>
              <a:t>1.3  </a:t>
            </a:r>
            <a:r>
              <a:rPr lang="en-US" sz="1100" dirty="0" smtClean="0">
                <a:solidFill>
                  <a:schemeClr val="tx1"/>
                </a:solidFill>
              </a:rPr>
              <a:t>Coaching </a:t>
            </a:r>
            <a:r>
              <a:rPr lang="en-US" sz="1100" dirty="0">
                <a:solidFill>
                  <a:schemeClr val="tx1"/>
                </a:solidFill>
              </a:rPr>
              <a:t>Services</a:t>
            </a:r>
            <a:endParaRPr lang="it-IT" sz="1100" dirty="0">
              <a:solidFill>
                <a:schemeClr val="tx1"/>
              </a:solidFill>
              <a:sym typeface="Wingdings" pitchFamily="2" charset="2"/>
            </a:endParaRPr>
          </a:p>
        </p:txBody>
      </p:sp>
      <p:sp>
        <p:nvSpPr>
          <p:cNvPr id="46" name="Rounded Rectangle 45"/>
          <p:cNvSpPr/>
          <p:nvPr/>
        </p:nvSpPr>
        <p:spPr>
          <a:xfrm>
            <a:off x="5799525" y="2158556"/>
            <a:ext cx="1284644" cy="729384"/>
          </a:xfrm>
          <a:prstGeom prst="roundRect">
            <a:avLst/>
          </a:prstGeom>
          <a:solidFill>
            <a:schemeClr val="accent1">
              <a:lumMod val="60000"/>
              <a:lumOff val="4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r>
              <a:rPr lang="en-US" sz="1100" b="1" dirty="0" smtClean="0">
                <a:solidFill>
                  <a:schemeClr val="tx1"/>
                </a:solidFill>
              </a:rPr>
              <a:t>1.2 </a:t>
            </a:r>
            <a:r>
              <a:rPr lang="it-IT" sz="1100" dirty="0" smtClean="0">
                <a:solidFill>
                  <a:schemeClr val="tx1"/>
                </a:solidFill>
              </a:rPr>
              <a:t>A</a:t>
            </a:r>
            <a:r>
              <a:rPr lang="en-US" sz="1100" dirty="0" err="1">
                <a:solidFill>
                  <a:schemeClr val="tx1"/>
                </a:solidFill>
              </a:rPr>
              <a:t>pplication</a:t>
            </a:r>
            <a:r>
              <a:rPr lang="en-US" sz="1100" dirty="0">
                <a:solidFill>
                  <a:schemeClr val="tx1"/>
                </a:solidFill>
              </a:rPr>
              <a:t> </a:t>
            </a:r>
            <a:r>
              <a:rPr lang="en-US" sz="1100" dirty="0" smtClean="0">
                <a:solidFill>
                  <a:schemeClr val="tx1"/>
                </a:solidFill>
              </a:rPr>
              <a:t>Training</a:t>
            </a:r>
            <a:endParaRPr lang="it-IT" sz="1100" dirty="0">
              <a:solidFill>
                <a:schemeClr val="tx1"/>
              </a:solidFill>
              <a:sym typeface="Wingdings" pitchFamily="2" charset="2"/>
            </a:endParaRPr>
          </a:p>
        </p:txBody>
      </p:sp>
      <p:sp>
        <p:nvSpPr>
          <p:cNvPr id="3" name="Title 2"/>
          <p:cNvSpPr>
            <a:spLocks noGrp="1"/>
          </p:cNvSpPr>
          <p:nvPr>
            <p:ph type="title"/>
          </p:nvPr>
        </p:nvSpPr>
        <p:spPr>
          <a:xfrm>
            <a:off x="0" y="0"/>
            <a:ext cx="9144000" cy="1161899"/>
          </a:xfrm>
        </p:spPr>
        <p:txBody>
          <a:bodyPr/>
          <a:lstStyle/>
          <a:p>
            <a:r>
              <a:rPr lang="it-IT" dirty="0" err="1" smtClean="0"/>
              <a:t>PowerCare</a:t>
            </a:r>
            <a:endParaRPr lang="en-US" dirty="0"/>
          </a:p>
        </p:txBody>
      </p:sp>
      <p:sp>
        <p:nvSpPr>
          <p:cNvPr id="4" name="Subtitle 3"/>
          <p:cNvSpPr>
            <a:spLocks noGrp="1"/>
          </p:cNvSpPr>
          <p:nvPr>
            <p:ph type="subTitle" idx="10"/>
          </p:nvPr>
        </p:nvSpPr>
        <p:spPr/>
        <p:txBody>
          <a:bodyPr>
            <a:normAutofit/>
          </a:bodyPr>
          <a:lstStyle/>
          <a:p>
            <a:pPr marL="173038" indent="-173038" fontAlgn="ctr">
              <a:spcAft>
                <a:spcPts val="0"/>
              </a:spcAft>
            </a:pPr>
            <a:r>
              <a:rPr lang="it-IT" dirty="0"/>
              <a:t>5</a:t>
            </a:r>
            <a:r>
              <a:rPr lang="it-IT" dirty="0" smtClean="0"/>
              <a:t>. </a:t>
            </a:r>
            <a:r>
              <a:rPr lang="en-US" dirty="0"/>
              <a:t>Delivered Maintenance Services</a:t>
            </a:r>
          </a:p>
        </p:txBody>
      </p:sp>
      <p:sp>
        <p:nvSpPr>
          <p:cNvPr id="5" name="Date Placeholder 4"/>
          <p:cNvSpPr>
            <a:spLocks noGrp="1"/>
          </p:cNvSpPr>
          <p:nvPr>
            <p:ph type="dt" sz="half" idx="11"/>
          </p:nvPr>
        </p:nvSpPr>
        <p:spPr/>
        <p:txBody>
          <a:bodyPr/>
          <a:lstStyle/>
          <a:p>
            <a:r>
              <a:rPr lang="en-US" smtClean="0"/>
              <a:t>Month DD, Year</a:t>
            </a:r>
            <a:endParaRPr lang="de-DE" dirty="0"/>
          </a:p>
        </p:txBody>
      </p:sp>
      <p:sp>
        <p:nvSpPr>
          <p:cNvPr id="6" name="Slide Number Placeholder 5"/>
          <p:cNvSpPr>
            <a:spLocks noGrp="1"/>
          </p:cNvSpPr>
          <p:nvPr>
            <p:ph type="sldNum" sz="quarter" idx="12"/>
          </p:nvPr>
        </p:nvSpPr>
        <p:spPr>
          <a:xfrm>
            <a:off x="838334" y="6545448"/>
            <a:ext cx="393845" cy="108871"/>
          </a:xfrm>
        </p:spPr>
        <p:txBody>
          <a:bodyPr/>
          <a:lstStyle/>
          <a:p>
            <a:r>
              <a:rPr lang="de-DE" smtClean="0"/>
              <a:t>| Slide </a:t>
            </a:r>
            <a:fld id="{CF363E95-653D-48D7-8EB0-A81FED805B5F}" type="slidenum">
              <a:rPr lang="de-DE" smtClean="0"/>
              <a:pPr/>
              <a:t>11</a:t>
            </a:fld>
            <a:endParaRPr lang="de-DE" dirty="0"/>
          </a:p>
        </p:txBody>
      </p:sp>
      <p:sp>
        <p:nvSpPr>
          <p:cNvPr id="7" name="Footer Placeholder 6"/>
          <p:cNvSpPr>
            <a:spLocks noGrp="1"/>
          </p:cNvSpPr>
          <p:nvPr>
            <p:ph type="ftr" sz="quarter" idx="13"/>
          </p:nvPr>
        </p:nvSpPr>
        <p:spPr/>
        <p:txBody>
          <a:bodyPr/>
          <a:lstStyle/>
          <a:p>
            <a:r>
              <a:rPr lang="en-US" dirty="0" smtClean="0"/>
              <a:t>© ABB Group</a:t>
            </a:r>
          </a:p>
          <a:p>
            <a:endParaRPr lang="en-US" dirty="0" smtClean="0"/>
          </a:p>
        </p:txBody>
      </p:sp>
      <p:sp>
        <p:nvSpPr>
          <p:cNvPr id="11" name="Date Placeholder 10"/>
          <p:cNvSpPr>
            <a:spLocks noGrp="1"/>
          </p:cNvSpPr>
          <p:nvPr>
            <p:ph type="dt" sz="half" idx="11"/>
          </p:nvPr>
        </p:nvSpPr>
        <p:spPr/>
        <p:txBody>
          <a:bodyPr/>
          <a:lstStyle/>
          <a:p>
            <a:endParaRPr lang="en-US"/>
          </a:p>
        </p:txBody>
      </p:sp>
      <p:sp>
        <p:nvSpPr>
          <p:cNvPr id="2" name="Date Placeholder 1"/>
          <p:cNvSpPr>
            <a:spLocks noGrp="1"/>
          </p:cNvSpPr>
          <p:nvPr>
            <p:ph type="dt" sz="half" idx="11"/>
          </p:nvPr>
        </p:nvSpPr>
        <p:spPr/>
        <p:txBody>
          <a:bodyPr/>
          <a:lstStyle/>
          <a:p>
            <a:endParaRPr lang="en-US"/>
          </a:p>
        </p:txBody>
      </p:sp>
      <p:sp>
        <p:nvSpPr>
          <p:cNvPr id="10" name="Rounded Rectangle 9">
            <a:hlinkClick r:id="rId3" action="ppaction://hlinksldjump"/>
          </p:cNvPr>
          <p:cNvSpPr/>
          <p:nvPr/>
        </p:nvSpPr>
        <p:spPr>
          <a:xfrm>
            <a:off x="2886089" y="2172000"/>
            <a:ext cx="1498110" cy="729384"/>
          </a:xfrm>
          <a:prstGeom prst="roundRect">
            <a:avLst/>
          </a:prstGeom>
          <a:solidFill>
            <a:schemeClr val="accent1">
              <a:lumMod val="20000"/>
              <a:lumOff val="8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1.0 </a:t>
            </a:r>
            <a:r>
              <a:rPr lang="en-US" sz="1100" dirty="0" smtClean="0">
                <a:solidFill>
                  <a:schemeClr val="tx1"/>
                </a:solidFill>
              </a:rPr>
              <a:t>Product </a:t>
            </a:r>
            <a:r>
              <a:rPr lang="en-US" sz="1100" dirty="0">
                <a:solidFill>
                  <a:schemeClr val="tx1"/>
                </a:solidFill>
              </a:rPr>
              <a:t>Training List</a:t>
            </a:r>
            <a:endParaRPr lang="en-US" sz="1100" dirty="0">
              <a:solidFill>
                <a:schemeClr val="tx1"/>
              </a:solidFill>
              <a:ea typeface="Times New Roman"/>
              <a:cs typeface="Times New Roman"/>
            </a:endParaRPr>
          </a:p>
        </p:txBody>
      </p:sp>
      <p:sp>
        <p:nvSpPr>
          <p:cNvPr id="15" name="Rounded Rectangle 14"/>
          <p:cNvSpPr/>
          <p:nvPr/>
        </p:nvSpPr>
        <p:spPr>
          <a:xfrm>
            <a:off x="4433208" y="2158556"/>
            <a:ext cx="1284644" cy="729384"/>
          </a:xfrm>
          <a:prstGeom prst="roundRect">
            <a:avLst/>
          </a:prstGeom>
          <a:solidFill>
            <a:schemeClr val="accent1">
              <a:lumMod val="40000"/>
              <a:lumOff val="6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1.1 </a:t>
            </a:r>
            <a:r>
              <a:rPr lang="en-US" sz="1100" dirty="0" smtClean="0">
                <a:solidFill>
                  <a:schemeClr val="tx1"/>
                </a:solidFill>
              </a:rPr>
              <a:t>Product </a:t>
            </a:r>
            <a:r>
              <a:rPr lang="en-US" sz="1100" dirty="0">
                <a:solidFill>
                  <a:schemeClr val="tx1"/>
                </a:solidFill>
              </a:rPr>
              <a:t>Training</a:t>
            </a:r>
            <a:endParaRPr lang="en-US" sz="1100" dirty="0">
              <a:solidFill>
                <a:schemeClr val="tx1"/>
              </a:solidFill>
              <a:ea typeface="Times New Roman"/>
              <a:cs typeface="Times New Roman"/>
            </a:endParaRPr>
          </a:p>
        </p:txBody>
      </p:sp>
      <p:sp>
        <p:nvSpPr>
          <p:cNvPr id="19" name="Rounded Rectangle 18"/>
          <p:cNvSpPr/>
          <p:nvPr/>
        </p:nvSpPr>
        <p:spPr>
          <a:xfrm>
            <a:off x="1273408" y="2158556"/>
            <a:ext cx="1567272" cy="729384"/>
          </a:xfrm>
          <a:prstGeom prst="roundRect">
            <a:avLst/>
          </a:prstGeom>
          <a:solidFill>
            <a:schemeClr val="bg1">
              <a:lumMod val="75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038" indent="-173038" fontAlgn="ctr">
              <a:spcAft>
                <a:spcPts val="0"/>
              </a:spcAft>
            </a:pPr>
            <a:r>
              <a:rPr lang="en-US" sz="1200" b="1" dirty="0" smtClean="0">
                <a:solidFill>
                  <a:schemeClr val="tx1"/>
                </a:solidFill>
              </a:rPr>
              <a:t>1. Skills </a:t>
            </a:r>
            <a:r>
              <a:rPr lang="en-US" sz="1200" b="1" dirty="0">
                <a:solidFill>
                  <a:schemeClr val="tx1"/>
                </a:solidFill>
              </a:rPr>
              <a:t>Development Services</a:t>
            </a:r>
            <a:endParaRPr lang="en-US" sz="1050" b="1" dirty="0">
              <a:solidFill>
                <a:schemeClr val="tx1"/>
              </a:solidFill>
              <a:ea typeface="Times New Roman"/>
              <a:cs typeface="Times New Roman"/>
            </a:endParaRPr>
          </a:p>
        </p:txBody>
      </p:sp>
      <p:sp>
        <p:nvSpPr>
          <p:cNvPr id="20" name="Rounded Rectangle 19"/>
          <p:cNvSpPr/>
          <p:nvPr/>
        </p:nvSpPr>
        <p:spPr>
          <a:xfrm>
            <a:off x="2900714" y="2938389"/>
            <a:ext cx="1498110" cy="792088"/>
          </a:xfrm>
          <a:prstGeom prst="roundRect">
            <a:avLst/>
          </a:prstGeom>
          <a:solidFill>
            <a:schemeClr val="accent1">
              <a:lumMod val="20000"/>
              <a:lumOff val="8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2.0 </a:t>
            </a:r>
            <a:r>
              <a:rPr lang="en-US" sz="1100" dirty="0" smtClean="0">
                <a:solidFill>
                  <a:schemeClr val="tx1"/>
                </a:solidFill>
              </a:rPr>
              <a:t>Single </a:t>
            </a:r>
            <a:r>
              <a:rPr lang="en-US" sz="1100" dirty="0">
                <a:solidFill>
                  <a:schemeClr val="tx1"/>
                </a:solidFill>
              </a:rPr>
              <a:t>Point of Contact</a:t>
            </a:r>
            <a:endParaRPr lang="en-US" sz="1100" dirty="0">
              <a:solidFill>
                <a:schemeClr val="tx1"/>
              </a:solidFill>
              <a:ea typeface="Times New Roman"/>
              <a:cs typeface="Times New Roman"/>
            </a:endParaRPr>
          </a:p>
        </p:txBody>
      </p:sp>
      <p:sp>
        <p:nvSpPr>
          <p:cNvPr id="21" name="Rounded Rectangle 20"/>
          <p:cNvSpPr/>
          <p:nvPr/>
        </p:nvSpPr>
        <p:spPr>
          <a:xfrm>
            <a:off x="4454911" y="2924945"/>
            <a:ext cx="1284644" cy="792088"/>
          </a:xfrm>
          <a:prstGeom prst="roundRect">
            <a:avLst/>
          </a:prstGeom>
          <a:solidFill>
            <a:schemeClr val="accent1">
              <a:lumMod val="40000"/>
              <a:lumOff val="6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2.1 </a:t>
            </a:r>
            <a:r>
              <a:rPr lang="en-US" sz="1100" dirty="0" smtClean="0">
                <a:solidFill>
                  <a:schemeClr val="tx1"/>
                </a:solidFill>
              </a:rPr>
              <a:t>Technical </a:t>
            </a:r>
            <a:r>
              <a:rPr lang="en-US" sz="1100" dirty="0">
                <a:solidFill>
                  <a:schemeClr val="tx1"/>
                </a:solidFill>
              </a:rPr>
              <a:t>Support </a:t>
            </a:r>
            <a:r>
              <a:rPr lang="en-US" sz="1100" dirty="0" smtClean="0">
                <a:solidFill>
                  <a:schemeClr val="tx1"/>
                </a:solidFill>
              </a:rPr>
              <a:t>with </a:t>
            </a:r>
            <a:r>
              <a:rPr lang="en-US" sz="1100" dirty="0">
                <a:solidFill>
                  <a:schemeClr val="tx1"/>
                </a:solidFill>
              </a:rPr>
              <a:t>agreed response time</a:t>
            </a:r>
            <a:endParaRPr lang="en-US" sz="1100" dirty="0">
              <a:solidFill>
                <a:schemeClr val="tx1"/>
              </a:solidFill>
              <a:ea typeface="Times New Roman"/>
              <a:cs typeface="Times New Roman"/>
            </a:endParaRPr>
          </a:p>
        </p:txBody>
      </p:sp>
      <p:sp>
        <p:nvSpPr>
          <p:cNvPr id="22" name="Rounded Rectangle 21"/>
          <p:cNvSpPr/>
          <p:nvPr/>
        </p:nvSpPr>
        <p:spPr>
          <a:xfrm>
            <a:off x="7140355" y="2938388"/>
            <a:ext cx="1376707" cy="792088"/>
          </a:xfrm>
          <a:prstGeom prst="roundRect">
            <a:avLst/>
          </a:prstGeom>
          <a:solidFill>
            <a:schemeClr val="accent2">
              <a:lumMod val="75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2.3 </a:t>
            </a:r>
            <a:r>
              <a:rPr lang="en-US" sz="1100" dirty="0" smtClean="0">
                <a:solidFill>
                  <a:schemeClr val="tx1"/>
                </a:solidFill>
              </a:rPr>
              <a:t>Emergency </a:t>
            </a:r>
            <a:r>
              <a:rPr lang="en-US" sz="1100" dirty="0">
                <a:solidFill>
                  <a:schemeClr val="tx1"/>
                </a:solidFill>
              </a:rPr>
              <a:t>Spare Parts Assessment and  Purchasing</a:t>
            </a:r>
            <a:endParaRPr lang="en-US" sz="1100" dirty="0">
              <a:solidFill>
                <a:schemeClr val="tx1"/>
              </a:solidFill>
              <a:ea typeface="Times New Roman"/>
              <a:cs typeface="Times New Roman"/>
            </a:endParaRPr>
          </a:p>
        </p:txBody>
      </p:sp>
      <p:sp>
        <p:nvSpPr>
          <p:cNvPr id="23" name="Rounded Rectangle 22"/>
          <p:cNvSpPr/>
          <p:nvPr/>
        </p:nvSpPr>
        <p:spPr>
          <a:xfrm>
            <a:off x="5806107" y="2924945"/>
            <a:ext cx="1284644" cy="792088"/>
          </a:xfrm>
          <a:prstGeom prst="roundRect">
            <a:avLst/>
          </a:prstGeom>
          <a:solidFill>
            <a:schemeClr val="accent1">
              <a:lumMod val="60000"/>
              <a:lumOff val="4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2.2 </a:t>
            </a:r>
            <a:r>
              <a:rPr lang="en-US" sz="1100" dirty="0" smtClean="0">
                <a:solidFill>
                  <a:schemeClr val="tx1"/>
                </a:solidFill>
              </a:rPr>
              <a:t>Call-out  </a:t>
            </a:r>
            <a:r>
              <a:rPr lang="en-US" sz="1100" dirty="0">
                <a:solidFill>
                  <a:schemeClr val="tx1"/>
                </a:solidFill>
              </a:rPr>
              <a:t>Support with agreed response time</a:t>
            </a:r>
            <a:endParaRPr lang="en-US" sz="1100" dirty="0">
              <a:solidFill>
                <a:schemeClr val="tx1"/>
              </a:solidFill>
              <a:ea typeface="Times New Roman"/>
              <a:cs typeface="Times New Roman"/>
            </a:endParaRPr>
          </a:p>
        </p:txBody>
      </p:sp>
      <p:sp>
        <p:nvSpPr>
          <p:cNvPr id="24" name="Rounded Rectangle 23"/>
          <p:cNvSpPr/>
          <p:nvPr/>
        </p:nvSpPr>
        <p:spPr>
          <a:xfrm>
            <a:off x="1273409" y="2928080"/>
            <a:ext cx="1567272" cy="792088"/>
          </a:xfrm>
          <a:prstGeom prst="roundRect">
            <a:avLst/>
          </a:prstGeom>
          <a:solidFill>
            <a:schemeClr val="bg1">
              <a:lumMod val="75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038" indent="-173038" fontAlgn="ctr">
              <a:spcAft>
                <a:spcPts val="0"/>
              </a:spcAft>
            </a:pPr>
            <a:r>
              <a:rPr lang="en-US" sz="1200" b="1" dirty="0" smtClean="0">
                <a:solidFill>
                  <a:schemeClr val="tx1"/>
                </a:solidFill>
              </a:rPr>
              <a:t>2. Emergency </a:t>
            </a:r>
            <a:r>
              <a:rPr lang="en-US" sz="1200" b="1" dirty="0">
                <a:solidFill>
                  <a:schemeClr val="tx1"/>
                </a:solidFill>
              </a:rPr>
              <a:t>Maintenance Services</a:t>
            </a:r>
            <a:endParaRPr lang="en-US" sz="1050" b="1" dirty="0">
              <a:solidFill>
                <a:schemeClr val="tx1"/>
              </a:solidFill>
              <a:ea typeface="Times New Roman"/>
              <a:cs typeface="Times New Roman"/>
            </a:endParaRPr>
          </a:p>
        </p:txBody>
      </p:sp>
      <p:sp>
        <p:nvSpPr>
          <p:cNvPr id="25" name="Rounded Rectangle 24"/>
          <p:cNvSpPr/>
          <p:nvPr/>
        </p:nvSpPr>
        <p:spPr>
          <a:xfrm>
            <a:off x="2903841" y="3782786"/>
            <a:ext cx="1498110" cy="769712"/>
          </a:xfrm>
          <a:prstGeom prst="roundRect">
            <a:avLst/>
          </a:prstGeom>
          <a:solidFill>
            <a:schemeClr val="accent1">
              <a:lumMod val="20000"/>
              <a:lumOff val="8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3.0 </a:t>
            </a:r>
            <a:r>
              <a:rPr lang="en-US" sz="1100" dirty="0" smtClean="0">
                <a:solidFill>
                  <a:schemeClr val="tx1"/>
                </a:solidFill>
              </a:rPr>
              <a:t>Technical </a:t>
            </a:r>
            <a:r>
              <a:rPr lang="en-US" sz="1100" dirty="0">
                <a:solidFill>
                  <a:schemeClr val="tx1"/>
                </a:solidFill>
              </a:rPr>
              <a:t>preliminary Survey</a:t>
            </a:r>
            <a:endParaRPr lang="en-US" sz="1100" dirty="0">
              <a:solidFill>
                <a:schemeClr val="tx1"/>
              </a:solidFill>
              <a:ea typeface="Times New Roman"/>
              <a:cs typeface="Times New Roman"/>
            </a:endParaRPr>
          </a:p>
        </p:txBody>
      </p:sp>
      <p:sp>
        <p:nvSpPr>
          <p:cNvPr id="26" name="Rounded Rectangle 25"/>
          <p:cNvSpPr/>
          <p:nvPr/>
        </p:nvSpPr>
        <p:spPr>
          <a:xfrm>
            <a:off x="4458038" y="3769342"/>
            <a:ext cx="1284644" cy="769712"/>
          </a:xfrm>
          <a:prstGeom prst="roundRect">
            <a:avLst/>
          </a:prstGeom>
          <a:solidFill>
            <a:schemeClr val="accent1">
              <a:lumMod val="40000"/>
              <a:lumOff val="6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3.1 </a:t>
            </a:r>
            <a:r>
              <a:rPr lang="en-US" sz="1100" dirty="0" smtClean="0">
                <a:solidFill>
                  <a:schemeClr val="tx1"/>
                </a:solidFill>
              </a:rPr>
              <a:t>Asset </a:t>
            </a:r>
            <a:r>
              <a:rPr lang="en-US" sz="1100" dirty="0">
                <a:solidFill>
                  <a:schemeClr val="tx1"/>
                </a:solidFill>
              </a:rPr>
              <a:t>and Risk Assessment</a:t>
            </a:r>
            <a:endParaRPr lang="en-US" sz="1100" dirty="0">
              <a:solidFill>
                <a:schemeClr val="tx1"/>
              </a:solidFill>
              <a:ea typeface="Times New Roman"/>
              <a:cs typeface="Times New Roman"/>
            </a:endParaRPr>
          </a:p>
        </p:txBody>
      </p:sp>
      <p:sp>
        <p:nvSpPr>
          <p:cNvPr id="27" name="Rounded Rectangle 26"/>
          <p:cNvSpPr/>
          <p:nvPr/>
        </p:nvSpPr>
        <p:spPr>
          <a:xfrm>
            <a:off x="7143482" y="3782785"/>
            <a:ext cx="1373579" cy="769712"/>
          </a:xfrm>
          <a:prstGeom prst="roundRect">
            <a:avLst/>
          </a:prstGeom>
          <a:solidFill>
            <a:schemeClr val="accent2">
              <a:lumMod val="75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3.3 </a:t>
            </a:r>
            <a:r>
              <a:rPr lang="en-US" sz="1100" dirty="0" smtClean="0">
                <a:solidFill>
                  <a:schemeClr val="tx1"/>
                </a:solidFill>
              </a:rPr>
              <a:t>Remote  </a:t>
            </a:r>
            <a:r>
              <a:rPr lang="en-US" sz="1100" dirty="0">
                <a:solidFill>
                  <a:schemeClr val="tx1"/>
                </a:solidFill>
              </a:rPr>
              <a:t>Asset Monitoring</a:t>
            </a:r>
            <a:endParaRPr lang="en-US" sz="1100" dirty="0">
              <a:solidFill>
                <a:schemeClr val="tx1"/>
              </a:solidFill>
              <a:ea typeface="Times New Roman"/>
              <a:cs typeface="Times New Roman"/>
            </a:endParaRPr>
          </a:p>
        </p:txBody>
      </p:sp>
      <p:sp>
        <p:nvSpPr>
          <p:cNvPr id="28" name="Rounded Rectangle 27"/>
          <p:cNvSpPr/>
          <p:nvPr/>
        </p:nvSpPr>
        <p:spPr>
          <a:xfrm>
            <a:off x="5809234" y="3769342"/>
            <a:ext cx="1284644" cy="769712"/>
          </a:xfrm>
          <a:prstGeom prst="roundRect">
            <a:avLst/>
          </a:prstGeom>
          <a:solidFill>
            <a:schemeClr val="accent1">
              <a:lumMod val="60000"/>
              <a:lumOff val="4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R="88265">
              <a:spcAft>
                <a:spcPts val="0"/>
              </a:spcAft>
              <a:tabLst>
                <a:tab pos="990600" algn="l"/>
              </a:tabLst>
            </a:pPr>
            <a:r>
              <a:rPr lang="en-US" sz="1100" b="1" dirty="0" smtClean="0">
                <a:solidFill>
                  <a:schemeClr val="tx1"/>
                </a:solidFill>
              </a:rPr>
              <a:t>3.2 </a:t>
            </a:r>
            <a:r>
              <a:rPr lang="en-US" sz="1100" dirty="0" smtClean="0">
                <a:solidFill>
                  <a:schemeClr val="tx1"/>
                </a:solidFill>
              </a:rPr>
              <a:t>Local </a:t>
            </a:r>
            <a:r>
              <a:rPr lang="en-US" sz="1100" dirty="0">
                <a:solidFill>
                  <a:schemeClr val="tx1"/>
                </a:solidFill>
              </a:rPr>
              <a:t>Asset Monitoring</a:t>
            </a:r>
            <a:endParaRPr lang="en-US" sz="1100" b="1" dirty="0">
              <a:solidFill>
                <a:schemeClr val="tx1"/>
              </a:solidFill>
              <a:ea typeface="Times New Roman"/>
            </a:endParaRPr>
          </a:p>
        </p:txBody>
      </p:sp>
      <p:sp>
        <p:nvSpPr>
          <p:cNvPr id="29" name="Rounded Rectangle 28"/>
          <p:cNvSpPr/>
          <p:nvPr/>
        </p:nvSpPr>
        <p:spPr>
          <a:xfrm>
            <a:off x="1276536" y="3769342"/>
            <a:ext cx="1567272" cy="791766"/>
          </a:xfrm>
          <a:prstGeom prst="roundRect">
            <a:avLst/>
          </a:prstGeom>
          <a:solidFill>
            <a:schemeClr val="bg1">
              <a:lumMod val="75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038" indent="-173038" fontAlgn="ctr">
              <a:spcAft>
                <a:spcPts val="0"/>
              </a:spcAft>
            </a:pPr>
            <a:r>
              <a:rPr lang="en-US" sz="1200" b="1" dirty="0" smtClean="0">
                <a:solidFill>
                  <a:schemeClr val="tx1"/>
                </a:solidFill>
              </a:rPr>
              <a:t>3.Diagnosis </a:t>
            </a:r>
            <a:r>
              <a:rPr lang="en-US" sz="1200" b="1" dirty="0">
                <a:solidFill>
                  <a:schemeClr val="tx1"/>
                </a:solidFill>
              </a:rPr>
              <a:t>&amp; Condition Assessment</a:t>
            </a:r>
            <a:endParaRPr lang="en-US" sz="1050" b="1" dirty="0">
              <a:solidFill>
                <a:schemeClr val="tx1"/>
              </a:solidFill>
              <a:ea typeface="Times New Roman"/>
              <a:cs typeface="Times New Roman"/>
            </a:endParaRPr>
          </a:p>
        </p:txBody>
      </p:sp>
      <p:sp>
        <p:nvSpPr>
          <p:cNvPr id="30" name="Rounded Rectangle 29"/>
          <p:cNvSpPr/>
          <p:nvPr/>
        </p:nvSpPr>
        <p:spPr>
          <a:xfrm>
            <a:off x="2910594" y="4609122"/>
            <a:ext cx="1498110" cy="764096"/>
          </a:xfrm>
          <a:prstGeom prst="roundRect">
            <a:avLst/>
          </a:prstGeom>
          <a:solidFill>
            <a:schemeClr val="accent1">
              <a:lumMod val="20000"/>
              <a:lumOff val="8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R="88265">
              <a:spcAft>
                <a:spcPts val="0"/>
              </a:spcAft>
              <a:tabLst>
                <a:tab pos="451485" algn="l"/>
                <a:tab pos="578485" algn="ctr"/>
              </a:tabLst>
            </a:pPr>
            <a:r>
              <a:rPr lang="en-US" sz="1100" b="1" dirty="0" smtClean="0">
                <a:solidFill>
                  <a:schemeClr val="tx1"/>
                </a:solidFill>
              </a:rPr>
              <a:t>4.0</a:t>
            </a:r>
            <a:r>
              <a:rPr lang="en-US" sz="1100" dirty="0" smtClean="0">
                <a:solidFill>
                  <a:schemeClr val="tx1"/>
                </a:solidFill>
              </a:rPr>
              <a:t>Documentation of </a:t>
            </a:r>
            <a:r>
              <a:rPr lang="en-US" sz="1100" dirty="0">
                <a:solidFill>
                  <a:schemeClr val="tx1"/>
                </a:solidFill>
              </a:rPr>
              <a:t>Installed Base </a:t>
            </a:r>
            <a:r>
              <a:rPr lang="en-US" sz="1100" dirty="0" smtClean="0">
                <a:solidFill>
                  <a:schemeClr val="tx1"/>
                </a:solidFill>
              </a:rPr>
              <a:t>&amp; Cycle Status Report</a:t>
            </a:r>
            <a:endParaRPr lang="en-US" sz="1100" b="1" dirty="0">
              <a:solidFill>
                <a:schemeClr val="tx1"/>
              </a:solidFill>
              <a:ea typeface="Times New Roman"/>
            </a:endParaRPr>
          </a:p>
        </p:txBody>
      </p:sp>
      <p:sp>
        <p:nvSpPr>
          <p:cNvPr id="31" name="Rounded Rectangle 30"/>
          <p:cNvSpPr/>
          <p:nvPr/>
        </p:nvSpPr>
        <p:spPr>
          <a:xfrm>
            <a:off x="4464791" y="4595678"/>
            <a:ext cx="1284644" cy="764096"/>
          </a:xfrm>
          <a:prstGeom prst="roundRect">
            <a:avLst/>
          </a:prstGeom>
          <a:solidFill>
            <a:schemeClr val="accent1">
              <a:lumMod val="40000"/>
              <a:lumOff val="6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R="88265">
              <a:spcAft>
                <a:spcPts val="0"/>
              </a:spcAft>
            </a:pPr>
            <a:r>
              <a:rPr lang="en-US" sz="1100" b="1" dirty="0" smtClean="0">
                <a:solidFill>
                  <a:schemeClr val="tx1"/>
                </a:solidFill>
              </a:rPr>
              <a:t>4.1 </a:t>
            </a:r>
            <a:r>
              <a:rPr lang="en-US" sz="1100" dirty="0" smtClean="0">
                <a:solidFill>
                  <a:schemeClr val="tx1"/>
                </a:solidFill>
              </a:rPr>
              <a:t>Manuals </a:t>
            </a:r>
            <a:r>
              <a:rPr lang="en-US" sz="1100" dirty="0">
                <a:solidFill>
                  <a:schemeClr val="tx1"/>
                </a:solidFill>
              </a:rPr>
              <a:t>and Instructions On-line</a:t>
            </a:r>
            <a:endParaRPr lang="en-US" sz="1100" dirty="0">
              <a:solidFill>
                <a:schemeClr val="tx1"/>
              </a:solidFill>
              <a:ea typeface="Times New Roman"/>
              <a:cs typeface="Times New Roman"/>
            </a:endParaRPr>
          </a:p>
        </p:txBody>
      </p:sp>
      <p:sp>
        <p:nvSpPr>
          <p:cNvPr id="32" name="Rounded Rectangle 31"/>
          <p:cNvSpPr/>
          <p:nvPr/>
        </p:nvSpPr>
        <p:spPr>
          <a:xfrm>
            <a:off x="7150235" y="4609121"/>
            <a:ext cx="1366825" cy="764096"/>
          </a:xfrm>
          <a:prstGeom prst="roundRect">
            <a:avLst/>
          </a:prstGeom>
          <a:solidFill>
            <a:schemeClr val="accent2">
              <a:lumMod val="75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4.3 </a:t>
            </a:r>
            <a:r>
              <a:rPr lang="en-US" sz="1100" dirty="0" smtClean="0">
                <a:solidFill>
                  <a:schemeClr val="tx1"/>
                </a:solidFill>
              </a:rPr>
              <a:t>File Storage</a:t>
            </a:r>
            <a:endParaRPr lang="en-US" sz="1100" dirty="0">
              <a:solidFill>
                <a:schemeClr val="tx1"/>
              </a:solidFill>
            </a:endParaRPr>
          </a:p>
        </p:txBody>
      </p:sp>
      <p:sp>
        <p:nvSpPr>
          <p:cNvPr id="33" name="Rounded Rectangle 32"/>
          <p:cNvSpPr/>
          <p:nvPr/>
        </p:nvSpPr>
        <p:spPr>
          <a:xfrm>
            <a:off x="5815987" y="4595678"/>
            <a:ext cx="1284644" cy="764096"/>
          </a:xfrm>
          <a:prstGeom prst="roundRect">
            <a:avLst/>
          </a:prstGeom>
          <a:solidFill>
            <a:schemeClr val="accent1">
              <a:lumMod val="60000"/>
              <a:lumOff val="4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4.2 </a:t>
            </a:r>
            <a:r>
              <a:rPr lang="en-US" sz="1100" dirty="0" smtClean="0">
                <a:solidFill>
                  <a:schemeClr val="tx1"/>
                </a:solidFill>
              </a:rPr>
              <a:t>On-Line </a:t>
            </a:r>
            <a:r>
              <a:rPr lang="en-US" sz="1100" dirty="0">
                <a:solidFill>
                  <a:schemeClr val="tx1"/>
                </a:solidFill>
              </a:rPr>
              <a:t>Support for Self-maintenance</a:t>
            </a:r>
            <a:endParaRPr lang="en-US" sz="1100" dirty="0">
              <a:solidFill>
                <a:schemeClr val="tx1"/>
              </a:solidFill>
              <a:ea typeface="Times New Roman"/>
              <a:cs typeface="Times New Roman"/>
            </a:endParaRPr>
          </a:p>
        </p:txBody>
      </p:sp>
      <p:sp>
        <p:nvSpPr>
          <p:cNvPr id="34" name="Rounded Rectangle 33"/>
          <p:cNvSpPr/>
          <p:nvPr/>
        </p:nvSpPr>
        <p:spPr>
          <a:xfrm>
            <a:off x="1276536" y="4598813"/>
            <a:ext cx="1567271" cy="764096"/>
          </a:xfrm>
          <a:prstGeom prst="roundRect">
            <a:avLst/>
          </a:prstGeom>
          <a:solidFill>
            <a:schemeClr val="bg1">
              <a:lumMod val="75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038" indent="-173038" fontAlgn="ctr">
              <a:spcAft>
                <a:spcPts val="0"/>
              </a:spcAft>
            </a:pPr>
            <a:r>
              <a:rPr lang="en-US" sz="1200" b="1" dirty="0" smtClean="0">
                <a:solidFill>
                  <a:schemeClr val="tx1"/>
                </a:solidFill>
              </a:rPr>
              <a:t>4. Self-Maintenance Services</a:t>
            </a:r>
            <a:endParaRPr lang="en-US" sz="1050" b="1" dirty="0">
              <a:solidFill>
                <a:schemeClr val="tx1"/>
              </a:solidFill>
              <a:ea typeface="Times New Roman"/>
              <a:cs typeface="Times New Roman"/>
            </a:endParaRPr>
          </a:p>
        </p:txBody>
      </p:sp>
      <p:sp>
        <p:nvSpPr>
          <p:cNvPr id="35" name="Rounded Rectangle 34"/>
          <p:cNvSpPr/>
          <p:nvPr/>
        </p:nvSpPr>
        <p:spPr>
          <a:xfrm>
            <a:off x="2910594" y="5449282"/>
            <a:ext cx="1498110" cy="932046"/>
          </a:xfrm>
          <a:prstGeom prst="roundRect">
            <a:avLst/>
          </a:prstGeom>
          <a:solidFill>
            <a:schemeClr val="accent1">
              <a:lumMod val="20000"/>
              <a:lumOff val="8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5.0 </a:t>
            </a:r>
            <a:r>
              <a:rPr lang="en-US" sz="1100" dirty="0" smtClean="0">
                <a:solidFill>
                  <a:schemeClr val="tx1"/>
                </a:solidFill>
              </a:rPr>
              <a:t>Technical Assessment on </a:t>
            </a:r>
            <a:r>
              <a:rPr lang="en-US" sz="1100" dirty="0">
                <a:solidFill>
                  <a:schemeClr val="tx1"/>
                </a:solidFill>
              </a:rPr>
              <a:t>Yearly Basis</a:t>
            </a:r>
            <a:endParaRPr lang="en-US" sz="1100" dirty="0">
              <a:solidFill>
                <a:schemeClr val="tx1"/>
              </a:solidFill>
              <a:ea typeface="Times New Roman"/>
              <a:cs typeface="Times New Roman"/>
            </a:endParaRPr>
          </a:p>
          <a:p>
            <a:pPr marR="88265">
              <a:spcAft>
                <a:spcPts val="0"/>
              </a:spcAft>
            </a:pPr>
            <a:r>
              <a:rPr lang="en-US" sz="1100" dirty="0" smtClean="0">
                <a:solidFill>
                  <a:schemeClr val="tx1"/>
                </a:solidFill>
              </a:rPr>
              <a:t>Report</a:t>
            </a:r>
            <a:endParaRPr lang="en-US" sz="1100" b="1" dirty="0">
              <a:solidFill>
                <a:schemeClr val="tx1"/>
              </a:solidFill>
              <a:ea typeface="Times New Roman"/>
            </a:endParaRPr>
          </a:p>
        </p:txBody>
      </p:sp>
      <p:sp>
        <p:nvSpPr>
          <p:cNvPr id="36" name="Rounded Rectangle 35"/>
          <p:cNvSpPr/>
          <p:nvPr/>
        </p:nvSpPr>
        <p:spPr>
          <a:xfrm>
            <a:off x="4464791" y="5435839"/>
            <a:ext cx="1284644" cy="948082"/>
          </a:xfrm>
          <a:prstGeom prst="roundRect">
            <a:avLst/>
          </a:prstGeom>
          <a:solidFill>
            <a:schemeClr val="accent1">
              <a:lumMod val="40000"/>
              <a:lumOff val="6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5.1 </a:t>
            </a:r>
            <a:r>
              <a:rPr lang="en-US" sz="1100" dirty="0" smtClean="0">
                <a:solidFill>
                  <a:schemeClr val="tx1"/>
                </a:solidFill>
              </a:rPr>
              <a:t>Product Engineering Services</a:t>
            </a:r>
            <a:endParaRPr lang="en-US" sz="1100" dirty="0">
              <a:solidFill>
                <a:schemeClr val="tx1"/>
              </a:solidFill>
              <a:ea typeface="Times New Roman"/>
              <a:cs typeface="Times New Roman"/>
            </a:endParaRPr>
          </a:p>
        </p:txBody>
      </p:sp>
      <p:sp>
        <p:nvSpPr>
          <p:cNvPr id="37" name="Rounded Rectangle 36"/>
          <p:cNvSpPr/>
          <p:nvPr/>
        </p:nvSpPr>
        <p:spPr>
          <a:xfrm>
            <a:off x="7150235" y="5449282"/>
            <a:ext cx="1366827" cy="932045"/>
          </a:xfrm>
          <a:prstGeom prst="roundRect">
            <a:avLst/>
          </a:prstGeom>
          <a:solidFill>
            <a:schemeClr val="accent2">
              <a:lumMod val="75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5.3 </a:t>
            </a:r>
            <a:r>
              <a:rPr lang="en-US" sz="1100" dirty="0" smtClean="0">
                <a:solidFill>
                  <a:schemeClr val="tx1"/>
                </a:solidFill>
              </a:rPr>
              <a:t>Full Switchgear Engineering Services</a:t>
            </a:r>
            <a:endParaRPr lang="en-US" sz="1100" dirty="0">
              <a:solidFill>
                <a:schemeClr val="tx1"/>
              </a:solidFill>
            </a:endParaRPr>
          </a:p>
          <a:p>
            <a:pPr fontAlgn="ctr">
              <a:spcAft>
                <a:spcPts val="0"/>
              </a:spcAft>
            </a:pPr>
            <a:r>
              <a:rPr lang="en-US" sz="1100" dirty="0">
                <a:solidFill>
                  <a:schemeClr val="tx1"/>
                </a:solidFill>
              </a:rPr>
              <a:t>Maintenance</a:t>
            </a:r>
            <a:endParaRPr lang="en-US" sz="1100" dirty="0">
              <a:solidFill>
                <a:schemeClr val="tx1"/>
              </a:solidFill>
              <a:ea typeface="Times New Roman"/>
              <a:cs typeface="Times New Roman"/>
            </a:endParaRPr>
          </a:p>
        </p:txBody>
      </p:sp>
      <p:sp>
        <p:nvSpPr>
          <p:cNvPr id="38" name="Rounded Rectangle 37"/>
          <p:cNvSpPr/>
          <p:nvPr/>
        </p:nvSpPr>
        <p:spPr>
          <a:xfrm>
            <a:off x="5815987" y="5435839"/>
            <a:ext cx="1284644" cy="948082"/>
          </a:xfrm>
          <a:prstGeom prst="roundRect">
            <a:avLst/>
          </a:prstGeom>
          <a:solidFill>
            <a:schemeClr val="accent1">
              <a:lumMod val="60000"/>
              <a:lumOff val="4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5.2 </a:t>
            </a:r>
            <a:r>
              <a:rPr lang="en-US" sz="1100" dirty="0" smtClean="0">
                <a:solidFill>
                  <a:schemeClr val="tx1"/>
                </a:solidFill>
              </a:rPr>
              <a:t>Advanced Product Engineering Services</a:t>
            </a:r>
            <a:endParaRPr lang="en-US" sz="1100" dirty="0">
              <a:solidFill>
                <a:schemeClr val="tx1"/>
              </a:solidFill>
              <a:ea typeface="Times New Roman"/>
              <a:cs typeface="Times New Roman"/>
            </a:endParaRPr>
          </a:p>
        </p:txBody>
      </p:sp>
      <p:sp>
        <p:nvSpPr>
          <p:cNvPr id="39" name="Rounded Rectangle 38"/>
          <p:cNvSpPr/>
          <p:nvPr/>
        </p:nvSpPr>
        <p:spPr>
          <a:xfrm>
            <a:off x="1283562" y="5438974"/>
            <a:ext cx="1567271" cy="932046"/>
          </a:xfrm>
          <a:prstGeom prst="roundRect">
            <a:avLst/>
          </a:prstGeom>
          <a:solidFill>
            <a:schemeClr val="bg1">
              <a:lumMod val="75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038" indent="-173038" fontAlgn="ctr">
              <a:spcAft>
                <a:spcPts val="0"/>
              </a:spcAft>
            </a:pPr>
            <a:r>
              <a:rPr lang="en-US" sz="1200" b="1" dirty="0" smtClean="0">
                <a:solidFill>
                  <a:schemeClr val="tx1"/>
                </a:solidFill>
              </a:rPr>
              <a:t>5. Delivered </a:t>
            </a:r>
            <a:r>
              <a:rPr lang="en-US" sz="1200" b="1" dirty="0">
                <a:solidFill>
                  <a:schemeClr val="tx1"/>
                </a:solidFill>
              </a:rPr>
              <a:t>Maintenance Services</a:t>
            </a:r>
            <a:endParaRPr lang="en-US" sz="1050" b="1" dirty="0">
              <a:solidFill>
                <a:schemeClr val="tx1"/>
              </a:solidFill>
              <a:ea typeface="Times New Roman"/>
              <a:cs typeface="Times New Roman"/>
            </a:endParaRPr>
          </a:p>
        </p:txBody>
      </p:sp>
      <p:sp>
        <p:nvSpPr>
          <p:cNvPr id="40" name="Rounded Rectangle 39"/>
          <p:cNvSpPr/>
          <p:nvPr/>
        </p:nvSpPr>
        <p:spPr>
          <a:xfrm>
            <a:off x="2918018" y="1703520"/>
            <a:ext cx="1391462" cy="360000"/>
          </a:xfrm>
          <a:prstGeom prst="roundRect">
            <a:avLst/>
          </a:prstGeom>
          <a:solidFill>
            <a:schemeClr val="accent1">
              <a:lumMod val="20000"/>
              <a:lumOff val="8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spcAft>
                <a:spcPts val="0"/>
              </a:spcAft>
            </a:pPr>
            <a:r>
              <a:rPr lang="en-US" sz="1600" b="1" dirty="0" smtClean="0">
                <a:solidFill>
                  <a:schemeClr val="tx1"/>
                </a:solidFill>
              </a:rPr>
              <a:t>Level .0</a:t>
            </a:r>
            <a:endParaRPr lang="en-US" sz="1600" dirty="0">
              <a:solidFill>
                <a:schemeClr val="tx1"/>
              </a:solidFill>
              <a:ea typeface="Times New Roman"/>
              <a:cs typeface="Times New Roman"/>
            </a:endParaRPr>
          </a:p>
        </p:txBody>
      </p:sp>
      <p:sp>
        <p:nvSpPr>
          <p:cNvPr id="41" name="Rounded Rectangle 40"/>
          <p:cNvSpPr/>
          <p:nvPr/>
        </p:nvSpPr>
        <p:spPr>
          <a:xfrm>
            <a:off x="4454638" y="1690076"/>
            <a:ext cx="1263214" cy="360000"/>
          </a:xfrm>
          <a:prstGeom prst="roundRect">
            <a:avLst/>
          </a:prstGeom>
          <a:solidFill>
            <a:schemeClr val="accent1">
              <a:lumMod val="40000"/>
              <a:lumOff val="6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1600" b="1" dirty="0">
                <a:solidFill>
                  <a:schemeClr val="tx1"/>
                </a:solidFill>
              </a:rPr>
              <a:t>Level .1</a:t>
            </a:r>
          </a:p>
        </p:txBody>
      </p:sp>
      <p:sp>
        <p:nvSpPr>
          <p:cNvPr id="42" name="Rounded Rectangle 41"/>
          <p:cNvSpPr/>
          <p:nvPr/>
        </p:nvSpPr>
        <p:spPr>
          <a:xfrm>
            <a:off x="5810240" y="1690076"/>
            <a:ext cx="1263214" cy="360000"/>
          </a:xfrm>
          <a:prstGeom prst="roundRect">
            <a:avLst/>
          </a:prstGeom>
          <a:solidFill>
            <a:schemeClr val="accent1">
              <a:lumMod val="60000"/>
              <a:lumOff val="4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spcAft>
                <a:spcPts val="0"/>
              </a:spcAft>
            </a:pPr>
            <a:r>
              <a:rPr lang="en-US" sz="1600" b="1" dirty="0">
                <a:solidFill>
                  <a:schemeClr val="tx1"/>
                </a:solidFill>
              </a:rPr>
              <a:t>Level</a:t>
            </a:r>
            <a:r>
              <a:rPr lang="en-US" sz="1600" b="1" dirty="0" smtClean="0">
                <a:solidFill>
                  <a:schemeClr val="tx1"/>
                </a:solidFill>
              </a:rPr>
              <a:t> .2</a:t>
            </a:r>
            <a:endParaRPr lang="en-US" sz="1600" dirty="0">
              <a:solidFill>
                <a:schemeClr val="tx1"/>
              </a:solidFill>
              <a:ea typeface="Times New Roman"/>
              <a:cs typeface="Times New Roman"/>
            </a:endParaRPr>
          </a:p>
        </p:txBody>
      </p:sp>
      <p:sp>
        <p:nvSpPr>
          <p:cNvPr id="43" name="Rounded Rectangle 42"/>
          <p:cNvSpPr/>
          <p:nvPr/>
        </p:nvSpPr>
        <p:spPr>
          <a:xfrm>
            <a:off x="7140083" y="1690076"/>
            <a:ext cx="1248068" cy="360000"/>
          </a:xfrm>
          <a:prstGeom prst="roundRect">
            <a:avLst/>
          </a:prstGeom>
          <a:solidFill>
            <a:schemeClr val="accent2">
              <a:lumMod val="75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spcAft>
                <a:spcPts val="0"/>
              </a:spcAft>
            </a:pPr>
            <a:r>
              <a:rPr lang="en-US" sz="1600" b="1" dirty="0" smtClean="0">
                <a:solidFill>
                  <a:schemeClr val="tx1"/>
                </a:solidFill>
              </a:rPr>
              <a:t>Level .3</a:t>
            </a:r>
            <a:endParaRPr lang="en-US" sz="1600" dirty="0">
              <a:solidFill>
                <a:schemeClr val="tx1"/>
              </a:solidFill>
              <a:ea typeface="Times New Roman"/>
              <a:cs typeface="Times New Roman"/>
            </a:endParaRPr>
          </a:p>
        </p:txBody>
      </p:sp>
      <p:sp>
        <p:nvSpPr>
          <p:cNvPr id="8" name="Date Placeholder 7"/>
          <p:cNvSpPr>
            <a:spLocks noGrp="1"/>
          </p:cNvSpPr>
          <p:nvPr>
            <p:ph type="dt" sz="half" idx="11"/>
          </p:nvPr>
        </p:nvSpPr>
        <p:spPr/>
        <p:txBody>
          <a:bodyPr/>
          <a:lstStyle/>
          <a:p>
            <a:endParaRPr lang="en-US"/>
          </a:p>
        </p:txBody>
      </p:sp>
      <p:sp>
        <p:nvSpPr>
          <p:cNvPr id="9" name="Rounded Rectangle 8"/>
          <p:cNvSpPr/>
          <p:nvPr/>
        </p:nvSpPr>
        <p:spPr>
          <a:xfrm>
            <a:off x="2861473" y="1268760"/>
            <a:ext cx="5655590" cy="324000"/>
          </a:xfrm>
          <a:prstGeom prst="roundRect">
            <a:avLst/>
          </a:prstGeom>
          <a:solidFill>
            <a:schemeClr val="bg2">
              <a:lumMod val="20000"/>
              <a:lumOff val="8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it-IT" sz="1600" b="1" dirty="0" err="1">
                <a:solidFill>
                  <a:schemeClr val="tx1"/>
                </a:solidFill>
              </a:rPr>
              <a:t>Levels</a:t>
            </a:r>
            <a:endParaRPr lang="en-US" sz="1600" b="1" dirty="0">
              <a:solidFill>
                <a:schemeClr val="tx1"/>
              </a:solidFill>
            </a:endParaRPr>
          </a:p>
        </p:txBody>
      </p:sp>
      <p:sp>
        <p:nvSpPr>
          <p:cNvPr id="44" name="Rounded Rectangle 43"/>
          <p:cNvSpPr/>
          <p:nvPr/>
        </p:nvSpPr>
        <p:spPr>
          <a:xfrm>
            <a:off x="323528" y="2158555"/>
            <a:ext cx="855745" cy="4212465"/>
          </a:xfrm>
          <a:prstGeom prst="roundRect">
            <a:avLst/>
          </a:prstGeom>
          <a:solidFill>
            <a:schemeClr val="bg2">
              <a:lumMod val="20000"/>
              <a:lumOff val="8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fontAlgn="ctr"/>
            <a:r>
              <a:rPr lang="en-US" sz="2800" b="1" dirty="0" smtClean="0">
                <a:solidFill>
                  <a:schemeClr val="tx1"/>
                </a:solidFill>
              </a:rPr>
              <a:t>Areas</a:t>
            </a:r>
            <a:endParaRPr lang="en-US" sz="2800" b="1" dirty="0">
              <a:solidFill>
                <a:schemeClr val="tx1"/>
              </a:solidFill>
            </a:endParaRPr>
          </a:p>
        </p:txBody>
      </p:sp>
      <p:sp>
        <p:nvSpPr>
          <p:cNvPr id="12" name="Rectangle 11"/>
          <p:cNvSpPr/>
          <p:nvPr/>
        </p:nvSpPr>
        <p:spPr>
          <a:xfrm>
            <a:off x="1229839" y="2058134"/>
            <a:ext cx="7353166" cy="3348000"/>
          </a:xfrm>
          <a:prstGeom prst="rect">
            <a:avLst/>
          </a:prstGeom>
          <a:solidFill>
            <a:srgbClr val="FFFFFF">
              <a:alpha val="92941"/>
            </a:srgb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cs-CZ" b="1" dirty="0">
                <a:solidFill>
                  <a:schemeClr val="tx1"/>
                </a:solidFill>
              </a:rPr>
              <a:t>Delivered Maintenance Services </a:t>
            </a:r>
            <a:r>
              <a:rPr lang="cs-CZ" dirty="0">
                <a:solidFill>
                  <a:schemeClr val="tx1"/>
                </a:solidFill>
              </a:rPr>
              <a:t>area is </a:t>
            </a:r>
            <a:r>
              <a:rPr lang="en-US" dirty="0">
                <a:solidFill>
                  <a:schemeClr val="tx1"/>
                </a:solidFill>
              </a:rPr>
              <a:t>intended for </a:t>
            </a:r>
            <a:r>
              <a:rPr lang="en-US" dirty="0" smtClean="0">
                <a:solidFill>
                  <a:schemeClr val="tx1"/>
                </a:solidFill>
              </a:rPr>
              <a:t>customers who does</a:t>
            </a:r>
            <a:r>
              <a:rPr lang="cs-CZ" dirty="0" smtClean="0">
                <a:solidFill>
                  <a:schemeClr val="tx1"/>
                </a:solidFill>
              </a:rPr>
              <a:t> </a:t>
            </a:r>
            <a:r>
              <a:rPr lang="cs-CZ" dirty="0">
                <a:solidFill>
                  <a:schemeClr val="tx1"/>
                </a:solidFill>
              </a:rPr>
              <a:t>not</a:t>
            </a:r>
            <a:r>
              <a:rPr lang="en-US" dirty="0">
                <a:solidFill>
                  <a:schemeClr val="tx1"/>
                </a:solidFill>
              </a:rPr>
              <a:t> have </a:t>
            </a:r>
            <a:r>
              <a:rPr lang="en-US" dirty="0" smtClean="0">
                <a:solidFill>
                  <a:schemeClr val="tx1"/>
                </a:solidFill>
              </a:rPr>
              <a:t>an </a:t>
            </a:r>
            <a:r>
              <a:rPr lang="en-US" dirty="0">
                <a:solidFill>
                  <a:schemeClr val="tx1"/>
                </a:solidFill>
              </a:rPr>
              <a:t>own electrical maintenance personnel and thus </a:t>
            </a:r>
            <a:r>
              <a:rPr lang="en-US" dirty="0" smtClean="0">
                <a:solidFill>
                  <a:schemeClr val="tx1"/>
                </a:solidFill>
              </a:rPr>
              <a:t>outsources </a:t>
            </a:r>
            <a:r>
              <a:rPr lang="cs-CZ" dirty="0">
                <a:solidFill>
                  <a:schemeClr val="tx1"/>
                </a:solidFill>
              </a:rPr>
              <a:t>the </a:t>
            </a:r>
            <a:r>
              <a:rPr lang="en-US" dirty="0">
                <a:solidFill>
                  <a:schemeClr val="tx1"/>
                </a:solidFill>
              </a:rPr>
              <a:t>electrical equipment maintenance</a:t>
            </a:r>
            <a:r>
              <a:rPr lang="cs-CZ" dirty="0">
                <a:solidFill>
                  <a:schemeClr val="tx1"/>
                </a:solidFill>
              </a:rPr>
              <a:t> tasks. </a:t>
            </a:r>
            <a:r>
              <a:rPr lang="en-US" dirty="0">
                <a:solidFill>
                  <a:schemeClr val="tx1"/>
                </a:solidFill>
              </a:rPr>
              <a:t>ABB provides </a:t>
            </a:r>
            <a:r>
              <a:rPr lang="cs-CZ" dirty="0">
                <a:solidFill>
                  <a:schemeClr val="tx1"/>
                </a:solidFill>
              </a:rPr>
              <a:t>background </a:t>
            </a:r>
            <a:r>
              <a:rPr lang="en-US" dirty="0">
                <a:solidFill>
                  <a:schemeClr val="tx1"/>
                </a:solidFill>
              </a:rPr>
              <a:t>engineering and on-site labor for </a:t>
            </a:r>
            <a:r>
              <a:rPr lang="cs-CZ" dirty="0">
                <a:solidFill>
                  <a:schemeClr val="tx1"/>
                </a:solidFill>
              </a:rPr>
              <a:t>preventive </a:t>
            </a:r>
            <a:r>
              <a:rPr lang="en-US" dirty="0">
                <a:solidFill>
                  <a:schemeClr val="tx1"/>
                </a:solidFill>
              </a:rPr>
              <a:t>maintenance tasks</a:t>
            </a:r>
            <a:r>
              <a:rPr lang="cs-CZ" dirty="0">
                <a:solidFill>
                  <a:schemeClr val="tx1"/>
                </a:solidFill>
              </a:rPr>
              <a:t> and mainteins the equipment </a:t>
            </a:r>
            <a:r>
              <a:rPr lang="en-US" dirty="0">
                <a:solidFill>
                  <a:schemeClr val="tx1"/>
                </a:solidFill>
              </a:rPr>
              <a:t>in good condition</a:t>
            </a:r>
            <a:r>
              <a:rPr lang="cs-CZ" dirty="0">
                <a:solidFill>
                  <a:schemeClr val="tx1"/>
                </a:solidFill>
              </a:rPr>
              <a:t> </a:t>
            </a:r>
            <a:r>
              <a:rPr lang="en-US" dirty="0">
                <a:solidFill>
                  <a:schemeClr val="tx1"/>
                </a:solidFill>
              </a:rPr>
              <a:t>minimizing the risk of power outages and major electrical equipment failures.</a:t>
            </a:r>
          </a:p>
        </p:txBody>
      </p:sp>
    </p:spTree>
    <p:extLst>
      <p:ext uri="{BB962C8B-B14F-4D97-AF65-F5344CB8AC3E}">
        <p14:creationId xmlns:p14="http://schemas.microsoft.com/office/powerpoint/2010/main" val="4540615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161899"/>
          </a:xfrm>
        </p:spPr>
        <p:txBody>
          <a:bodyPr/>
          <a:lstStyle/>
          <a:p>
            <a:r>
              <a:rPr lang="it-IT" dirty="0" err="1" smtClean="0"/>
              <a:t>PowerCare</a:t>
            </a:r>
            <a:endParaRPr lang="en-US" dirty="0"/>
          </a:p>
        </p:txBody>
      </p:sp>
      <p:sp>
        <p:nvSpPr>
          <p:cNvPr id="4" name="Subtitle 3"/>
          <p:cNvSpPr>
            <a:spLocks noGrp="1"/>
          </p:cNvSpPr>
          <p:nvPr>
            <p:ph type="subTitle" idx="10"/>
          </p:nvPr>
        </p:nvSpPr>
        <p:spPr/>
        <p:txBody>
          <a:bodyPr/>
          <a:lstStyle/>
          <a:p>
            <a:r>
              <a:rPr lang="it-IT" dirty="0" smtClean="0"/>
              <a:t>Matrix</a:t>
            </a:r>
            <a:endParaRPr lang="en-US" dirty="0"/>
          </a:p>
        </p:txBody>
      </p:sp>
      <p:sp>
        <p:nvSpPr>
          <p:cNvPr id="5" name="Date Placeholder 4"/>
          <p:cNvSpPr>
            <a:spLocks noGrp="1"/>
          </p:cNvSpPr>
          <p:nvPr>
            <p:ph type="dt" sz="half" idx="11"/>
          </p:nvPr>
        </p:nvSpPr>
        <p:spPr/>
        <p:txBody>
          <a:bodyPr/>
          <a:lstStyle/>
          <a:p>
            <a:r>
              <a:rPr lang="en-US" smtClean="0"/>
              <a:t>Month DD, Year</a:t>
            </a:r>
            <a:endParaRPr lang="de-DE" dirty="0"/>
          </a:p>
        </p:txBody>
      </p:sp>
      <p:sp>
        <p:nvSpPr>
          <p:cNvPr id="6" name="Slide Number Placeholder 5"/>
          <p:cNvSpPr>
            <a:spLocks noGrp="1"/>
          </p:cNvSpPr>
          <p:nvPr>
            <p:ph type="sldNum" sz="quarter" idx="12"/>
          </p:nvPr>
        </p:nvSpPr>
        <p:spPr>
          <a:xfrm>
            <a:off x="838334" y="6545448"/>
            <a:ext cx="393845" cy="108871"/>
          </a:xfrm>
        </p:spPr>
        <p:txBody>
          <a:bodyPr/>
          <a:lstStyle/>
          <a:p>
            <a:r>
              <a:rPr lang="de-DE" smtClean="0"/>
              <a:t>| Slide </a:t>
            </a:r>
            <a:fld id="{CF363E95-653D-48D7-8EB0-A81FED805B5F}" type="slidenum">
              <a:rPr lang="de-DE" smtClean="0"/>
              <a:pPr/>
              <a:t>12</a:t>
            </a:fld>
            <a:endParaRPr lang="de-DE" dirty="0"/>
          </a:p>
        </p:txBody>
      </p:sp>
      <p:sp>
        <p:nvSpPr>
          <p:cNvPr id="7" name="Footer Placeholder 6"/>
          <p:cNvSpPr>
            <a:spLocks noGrp="1"/>
          </p:cNvSpPr>
          <p:nvPr>
            <p:ph type="ftr" sz="quarter" idx="13"/>
          </p:nvPr>
        </p:nvSpPr>
        <p:spPr/>
        <p:txBody>
          <a:bodyPr/>
          <a:lstStyle/>
          <a:p>
            <a:r>
              <a:rPr lang="en-US" dirty="0" smtClean="0"/>
              <a:t>© ABB Group</a:t>
            </a:r>
          </a:p>
          <a:p>
            <a:endParaRPr lang="en-US" dirty="0" smtClean="0"/>
          </a:p>
        </p:txBody>
      </p:sp>
      <p:sp>
        <p:nvSpPr>
          <p:cNvPr id="11" name="Date Placeholder 10"/>
          <p:cNvSpPr>
            <a:spLocks noGrp="1"/>
          </p:cNvSpPr>
          <p:nvPr>
            <p:ph type="dt" sz="half" idx="11"/>
          </p:nvPr>
        </p:nvSpPr>
        <p:spPr/>
        <p:txBody>
          <a:bodyPr/>
          <a:lstStyle/>
          <a:p>
            <a:endParaRPr lang="en-US"/>
          </a:p>
        </p:txBody>
      </p:sp>
      <p:sp>
        <p:nvSpPr>
          <p:cNvPr id="2" name="Date Placeholder 1"/>
          <p:cNvSpPr>
            <a:spLocks noGrp="1"/>
          </p:cNvSpPr>
          <p:nvPr>
            <p:ph type="dt" sz="half" idx="11"/>
          </p:nvPr>
        </p:nvSpPr>
        <p:spPr/>
        <p:txBody>
          <a:bodyPr/>
          <a:lstStyle/>
          <a:p>
            <a:endParaRPr lang="en-US"/>
          </a:p>
        </p:txBody>
      </p:sp>
      <p:sp>
        <p:nvSpPr>
          <p:cNvPr id="10" name="Rounded Rectangle 9">
            <a:hlinkClick r:id="rId3" action="ppaction://hlinksldjump"/>
          </p:cNvPr>
          <p:cNvSpPr/>
          <p:nvPr/>
        </p:nvSpPr>
        <p:spPr>
          <a:xfrm>
            <a:off x="2886089" y="2172000"/>
            <a:ext cx="1498110" cy="729384"/>
          </a:xfrm>
          <a:prstGeom prst="roundRect">
            <a:avLst/>
          </a:prstGeom>
          <a:solidFill>
            <a:schemeClr val="accent1">
              <a:lumMod val="20000"/>
              <a:lumOff val="8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1.0 </a:t>
            </a:r>
            <a:r>
              <a:rPr lang="en-US" sz="1100" dirty="0" smtClean="0">
                <a:solidFill>
                  <a:schemeClr val="tx1"/>
                </a:solidFill>
              </a:rPr>
              <a:t>Product </a:t>
            </a:r>
            <a:r>
              <a:rPr lang="en-US" sz="1100" dirty="0">
                <a:solidFill>
                  <a:schemeClr val="tx1"/>
                </a:solidFill>
              </a:rPr>
              <a:t>Training List</a:t>
            </a:r>
            <a:endParaRPr lang="en-US" sz="1100" dirty="0">
              <a:solidFill>
                <a:schemeClr val="tx1"/>
              </a:solidFill>
              <a:ea typeface="Times New Roman"/>
              <a:cs typeface="Times New Roman"/>
            </a:endParaRPr>
          </a:p>
        </p:txBody>
      </p:sp>
      <p:sp>
        <p:nvSpPr>
          <p:cNvPr id="15" name="Rounded Rectangle 14"/>
          <p:cNvSpPr/>
          <p:nvPr/>
        </p:nvSpPr>
        <p:spPr>
          <a:xfrm>
            <a:off x="4433208" y="2158556"/>
            <a:ext cx="1284644" cy="729384"/>
          </a:xfrm>
          <a:prstGeom prst="roundRect">
            <a:avLst/>
          </a:prstGeom>
          <a:solidFill>
            <a:schemeClr val="accent1">
              <a:lumMod val="40000"/>
              <a:lumOff val="6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1.1 </a:t>
            </a:r>
            <a:r>
              <a:rPr lang="en-US" sz="1100" dirty="0" smtClean="0">
                <a:solidFill>
                  <a:schemeClr val="tx1"/>
                </a:solidFill>
              </a:rPr>
              <a:t>Product </a:t>
            </a:r>
            <a:r>
              <a:rPr lang="en-US" sz="1100" dirty="0">
                <a:solidFill>
                  <a:schemeClr val="tx1"/>
                </a:solidFill>
              </a:rPr>
              <a:t>Training</a:t>
            </a:r>
            <a:endParaRPr lang="en-US" sz="1100" dirty="0">
              <a:solidFill>
                <a:schemeClr val="tx1"/>
              </a:solidFill>
              <a:ea typeface="Times New Roman"/>
              <a:cs typeface="Times New Roman"/>
            </a:endParaRPr>
          </a:p>
        </p:txBody>
      </p:sp>
      <p:sp>
        <p:nvSpPr>
          <p:cNvPr id="17" name="Rounded Rectangle 16"/>
          <p:cNvSpPr/>
          <p:nvPr/>
        </p:nvSpPr>
        <p:spPr>
          <a:xfrm>
            <a:off x="7140356" y="2158556"/>
            <a:ext cx="1536100" cy="729384"/>
          </a:xfrm>
          <a:prstGeom prst="roundRect">
            <a:avLst/>
          </a:prstGeom>
          <a:solidFill>
            <a:schemeClr val="accent2">
              <a:lumMod val="75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b="1" dirty="0" smtClean="0">
                <a:solidFill>
                  <a:schemeClr val="tx1"/>
                </a:solidFill>
              </a:rPr>
              <a:t>1.3  </a:t>
            </a:r>
            <a:r>
              <a:rPr lang="en-US" sz="1100" dirty="0" smtClean="0">
                <a:solidFill>
                  <a:schemeClr val="tx1"/>
                </a:solidFill>
              </a:rPr>
              <a:t>Coaching </a:t>
            </a:r>
            <a:r>
              <a:rPr lang="en-US" sz="1100" dirty="0">
                <a:solidFill>
                  <a:schemeClr val="tx1"/>
                </a:solidFill>
              </a:rPr>
              <a:t>Services</a:t>
            </a:r>
            <a:endParaRPr lang="it-IT" sz="1100" dirty="0">
              <a:solidFill>
                <a:schemeClr val="tx1"/>
              </a:solidFill>
              <a:sym typeface="Wingdings" pitchFamily="2" charset="2"/>
            </a:endParaRPr>
          </a:p>
        </p:txBody>
      </p:sp>
      <p:sp>
        <p:nvSpPr>
          <p:cNvPr id="18" name="Rounded Rectangle 17"/>
          <p:cNvSpPr/>
          <p:nvPr/>
        </p:nvSpPr>
        <p:spPr>
          <a:xfrm>
            <a:off x="5799525" y="2158556"/>
            <a:ext cx="1284644" cy="729384"/>
          </a:xfrm>
          <a:prstGeom prst="roundRect">
            <a:avLst/>
          </a:prstGeom>
          <a:solidFill>
            <a:schemeClr val="accent1">
              <a:lumMod val="60000"/>
              <a:lumOff val="4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r>
              <a:rPr lang="en-US" sz="1100" b="1" dirty="0" smtClean="0">
                <a:solidFill>
                  <a:schemeClr val="tx1"/>
                </a:solidFill>
              </a:rPr>
              <a:t>1.2 </a:t>
            </a:r>
            <a:r>
              <a:rPr lang="en-US" sz="1100" dirty="0" smtClean="0">
                <a:solidFill>
                  <a:schemeClr val="tx1"/>
                </a:solidFill>
              </a:rPr>
              <a:t>Application Training</a:t>
            </a:r>
            <a:endParaRPr lang="it-IT" sz="1100" dirty="0">
              <a:solidFill>
                <a:schemeClr val="tx1"/>
              </a:solidFill>
              <a:sym typeface="Wingdings" pitchFamily="2" charset="2"/>
            </a:endParaRPr>
          </a:p>
        </p:txBody>
      </p:sp>
      <p:sp>
        <p:nvSpPr>
          <p:cNvPr id="19" name="Rounded Rectangle 18">
            <a:hlinkClick r:id="rId4" action="ppaction://hlinksldjump"/>
          </p:cNvPr>
          <p:cNvSpPr/>
          <p:nvPr/>
        </p:nvSpPr>
        <p:spPr>
          <a:xfrm>
            <a:off x="1273408" y="2158556"/>
            <a:ext cx="1567272" cy="729384"/>
          </a:xfrm>
          <a:prstGeom prst="roundRect">
            <a:avLst/>
          </a:prstGeom>
          <a:solidFill>
            <a:schemeClr val="bg1">
              <a:lumMod val="75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038" indent="-173038" fontAlgn="ctr">
              <a:spcAft>
                <a:spcPts val="0"/>
              </a:spcAft>
            </a:pPr>
            <a:r>
              <a:rPr lang="en-US" sz="1200" b="1" dirty="0" smtClean="0">
                <a:solidFill>
                  <a:schemeClr val="tx1"/>
                </a:solidFill>
              </a:rPr>
              <a:t>1. Skills </a:t>
            </a:r>
            <a:r>
              <a:rPr lang="en-US" sz="1200" b="1" dirty="0">
                <a:solidFill>
                  <a:schemeClr val="tx1"/>
                </a:solidFill>
              </a:rPr>
              <a:t>Development Services</a:t>
            </a:r>
            <a:endParaRPr lang="en-US" sz="1050" b="1" dirty="0">
              <a:solidFill>
                <a:schemeClr val="tx1"/>
              </a:solidFill>
              <a:ea typeface="Times New Roman"/>
              <a:cs typeface="Times New Roman"/>
            </a:endParaRPr>
          </a:p>
        </p:txBody>
      </p:sp>
      <p:sp>
        <p:nvSpPr>
          <p:cNvPr id="20" name="Rounded Rectangle 19"/>
          <p:cNvSpPr/>
          <p:nvPr/>
        </p:nvSpPr>
        <p:spPr>
          <a:xfrm>
            <a:off x="2900714" y="2938389"/>
            <a:ext cx="1498110" cy="792088"/>
          </a:xfrm>
          <a:prstGeom prst="roundRect">
            <a:avLst/>
          </a:prstGeom>
          <a:solidFill>
            <a:schemeClr val="accent1">
              <a:lumMod val="20000"/>
              <a:lumOff val="8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2.0 </a:t>
            </a:r>
            <a:r>
              <a:rPr lang="en-US" sz="1100" dirty="0" smtClean="0">
                <a:solidFill>
                  <a:schemeClr val="tx1"/>
                </a:solidFill>
              </a:rPr>
              <a:t>Single </a:t>
            </a:r>
            <a:r>
              <a:rPr lang="en-US" sz="1100" dirty="0">
                <a:solidFill>
                  <a:schemeClr val="tx1"/>
                </a:solidFill>
              </a:rPr>
              <a:t>Point of Contact</a:t>
            </a:r>
            <a:endParaRPr lang="en-US" sz="1100" dirty="0">
              <a:solidFill>
                <a:schemeClr val="tx1"/>
              </a:solidFill>
              <a:ea typeface="Times New Roman"/>
              <a:cs typeface="Times New Roman"/>
            </a:endParaRPr>
          </a:p>
        </p:txBody>
      </p:sp>
      <p:sp>
        <p:nvSpPr>
          <p:cNvPr id="21" name="Rounded Rectangle 20"/>
          <p:cNvSpPr/>
          <p:nvPr/>
        </p:nvSpPr>
        <p:spPr>
          <a:xfrm>
            <a:off x="4454911" y="2924945"/>
            <a:ext cx="1284644" cy="792088"/>
          </a:xfrm>
          <a:prstGeom prst="roundRect">
            <a:avLst/>
          </a:prstGeom>
          <a:solidFill>
            <a:schemeClr val="accent1">
              <a:lumMod val="40000"/>
              <a:lumOff val="6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2.1 </a:t>
            </a:r>
            <a:r>
              <a:rPr lang="en-US" sz="1100" dirty="0" smtClean="0">
                <a:solidFill>
                  <a:schemeClr val="tx1"/>
                </a:solidFill>
              </a:rPr>
              <a:t>Technical </a:t>
            </a:r>
            <a:r>
              <a:rPr lang="en-US" sz="1100" dirty="0">
                <a:solidFill>
                  <a:schemeClr val="tx1"/>
                </a:solidFill>
              </a:rPr>
              <a:t>Support </a:t>
            </a:r>
            <a:r>
              <a:rPr lang="en-US" sz="1100" dirty="0" smtClean="0">
                <a:solidFill>
                  <a:schemeClr val="tx1"/>
                </a:solidFill>
              </a:rPr>
              <a:t>with </a:t>
            </a:r>
            <a:r>
              <a:rPr lang="en-US" sz="1100" dirty="0">
                <a:solidFill>
                  <a:schemeClr val="tx1"/>
                </a:solidFill>
              </a:rPr>
              <a:t>agreed response time</a:t>
            </a:r>
            <a:endParaRPr lang="en-US" sz="1100" dirty="0">
              <a:solidFill>
                <a:schemeClr val="tx1"/>
              </a:solidFill>
              <a:ea typeface="Times New Roman"/>
              <a:cs typeface="Times New Roman"/>
            </a:endParaRPr>
          </a:p>
        </p:txBody>
      </p:sp>
      <p:sp>
        <p:nvSpPr>
          <p:cNvPr id="22" name="Rounded Rectangle 21"/>
          <p:cNvSpPr/>
          <p:nvPr/>
        </p:nvSpPr>
        <p:spPr>
          <a:xfrm>
            <a:off x="7140355" y="2938388"/>
            <a:ext cx="1536101" cy="792088"/>
          </a:xfrm>
          <a:prstGeom prst="roundRect">
            <a:avLst/>
          </a:prstGeom>
          <a:solidFill>
            <a:schemeClr val="accent2">
              <a:lumMod val="75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2.3 </a:t>
            </a:r>
            <a:r>
              <a:rPr lang="en-US" sz="1100" dirty="0" smtClean="0">
                <a:solidFill>
                  <a:schemeClr val="tx1"/>
                </a:solidFill>
              </a:rPr>
              <a:t>Emergency </a:t>
            </a:r>
            <a:r>
              <a:rPr lang="en-US" sz="1100" dirty="0">
                <a:solidFill>
                  <a:schemeClr val="tx1"/>
                </a:solidFill>
              </a:rPr>
              <a:t>Spare Parts Assessment and  Purchasing</a:t>
            </a:r>
            <a:endParaRPr lang="en-US" sz="1100" dirty="0">
              <a:solidFill>
                <a:schemeClr val="tx1"/>
              </a:solidFill>
              <a:ea typeface="Times New Roman"/>
              <a:cs typeface="Times New Roman"/>
            </a:endParaRPr>
          </a:p>
        </p:txBody>
      </p:sp>
      <p:sp>
        <p:nvSpPr>
          <p:cNvPr id="23" name="Rounded Rectangle 22"/>
          <p:cNvSpPr/>
          <p:nvPr/>
        </p:nvSpPr>
        <p:spPr>
          <a:xfrm>
            <a:off x="5806107" y="2924945"/>
            <a:ext cx="1284644" cy="792088"/>
          </a:xfrm>
          <a:prstGeom prst="roundRect">
            <a:avLst/>
          </a:prstGeom>
          <a:solidFill>
            <a:schemeClr val="accent1">
              <a:lumMod val="60000"/>
              <a:lumOff val="4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2.2 </a:t>
            </a:r>
            <a:r>
              <a:rPr lang="en-US" sz="1100" dirty="0" smtClean="0">
                <a:solidFill>
                  <a:schemeClr val="tx1"/>
                </a:solidFill>
              </a:rPr>
              <a:t>Call-out  </a:t>
            </a:r>
            <a:r>
              <a:rPr lang="en-US" sz="1100" dirty="0">
                <a:solidFill>
                  <a:schemeClr val="tx1"/>
                </a:solidFill>
              </a:rPr>
              <a:t>Support with agreed response time</a:t>
            </a:r>
            <a:endParaRPr lang="en-US" sz="1100" dirty="0">
              <a:solidFill>
                <a:schemeClr val="tx1"/>
              </a:solidFill>
              <a:ea typeface="Times New Roman"/>
              <a:cs typeface="Times New Roman"/>
            </a:endParaRPr>
          </a:p>
        </p:txBody>
      </p:sp>
      <p:sp>
        <p:nvSpPr>
          <p:cNvPr id="24" name="Rounded Rectangle 23">
            <a:hlinkClick r:id="rId3" action="ppaction://hlinksldjump"/>
          </p:cNvPr>
          <p:cNvSpPr/>
          <p:nvPr/>
        </p:nvSpPr>
        <p:spPr>
          <a:xfrm>
            <a:off x="1273409" y="2928080"/>
            <a:ext cx="1567272" cy="792088"/>
          </a:xfrm>
          <a:prstGeom prst="roundRect">
            <a:avLst/>
          </a:prstGeom>
          <a:solidFill>
            <a:schemeClr val="bg1">
              <a:lumMod val="75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038" indent="-173038" fontAlgn="ctr">
              <a:spcAft>
                <a:spcPts val="0"/>
              </a:spcAft>
            </a:pPr>
            <a:r>
              <a:rPr lang="en-US" sz="1200" b="1" dirty="0" smtClean="0">
                <a:solidFill>
                  <a:schemeClr val="tx1"/>
                </a:solidFill>
              </a:rPr>
              <a:t>2. Emergency </a:t>
            </a:r>
            <a:r>
              <a:rPr lang="en-US" sz="1200" b="1" dirty="0">
                <a:solidFill>
                  <a:schemeClr val="tx1"/>
                </a:solidFill>
              </a:rPr>
              <a:t>Maintenance Services</a:t>
            </a:r>
            <a:endParaRPr lang="en-US" sz="1050" b="1" dirty="0">
              <a:solidFill>
                <a:schemeClr val="tx1"/>
              </a:solidFill>
              <a:ea typeface="Times New Roman"/>
              <a:cs typeface="Times New Roman"/>
            </a:endParaRPr>
          </a:p>
        </p:txBody>
      </p:sp>
      <p:sp>
        <p:nvSpPr>
          <p:cNvPr id="25" name="Rounded Rectangle 24"/>
          <p:cNvSpPr/>
          <p:nvPr/>
        </p:nvSpPr>
        <p:spPr>
          <a:xfrm>
            <a:off x="2903841" y="3782786"/>
            <a:ext cx="1498110" cy="769712"/>
          </a:xfrm>
          <a:prstGeom prst="roundRect">
            <a:avLst/>
          </a:prstGeom>
          <a:solidFill>
            <a:schemeClr val="accent1">
              <a:lumMod val="20000"/>
              <a:lumOff val="8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3.0 </a:t>
            </a:r>
            <a:r>
              <a:rPr lang="en-US" sz="1100" dirty="0" smtClean="0">
                <a:solidFill>
                  <a:schemeClr val="tx1"/>
                </a:solidFill>
              </a:rPr>
              <a:t>Technical </a:t>
            </a:r>
            <a:r>
              <a:rPr lang="en-US" sz="1100" dirty="0">
                <a:solidFill>
                  <a:schemeClr val="tx1"/>
                </a:solidFill>
              </a:rPr>
              <a:t>preliminary Survey</a:t>
            </a:r>
            <a:endParaRPr lang="en-US" sz="1100" dirty="0">
              <a:solidFill>
                <a:schemeClr val="tx1"/>
              </a:solidFill>
              <a:ea typeface="Times New Roman"/>
              <a:cs typeface="Times New Roman"/>
            </a:endParaRPr>
          </a:p>
        </p:txBody>
      </p:sp>
      <p:sp>
        <p:nvSpPr>
          <p:cNvPr id="26" name="Rounded Rectangle 25"/>
          <p:cNvSpPr/>
          <p:nvPr/>
        </p:nvSpPr>
        <p:spPr>
          <a:xfrm>
            <a:off x="4458038" y="3769342"/>
            <a:ext cx="1284644" cy="769712"/>
          </a:xfrm>
          <a:prstGeom prst="roundRect">
            <a:avLst/>
          </a:prstGeom>
          <a:solidFill>
            <a:schemeClr val="accent1">
              <a:lumMod val="40000"/>
              <a:lumOff val="6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3.1 </a:t>
            </a:r>
            <a:r>
              <a:rPr lang="en-US" sz="1100" dirty="0" smtClean="0">
                <a:solidFill>
                  <a:schemeClr val="tx1"/>
                </a:solidFill>
              </a:rPr>
              <a:t>Asset </a:t>
            </a:r>
            <a:r>
              <a:rPr lang="en-US" sz="1100" dirty="0">
                <a:solidFill>
                  <a:schemeClr val="tx1"/>
                </a:solidFill>
              </a:rPr>
              <a:t>and Risk Assessment</a:t>
            </a:r>
            <a:endParaRPr lang="en-US" sz="1100" dirty="0">
              <a:solidFill>
                <a:schemeClr val="tx1"/>
              </a:solidFill>
              <a:ea typeface="Times New Roman"/>
              <a:cs typeface="Times New Roman"/>
            </a:endParaRPr>
          </a:p>
        </p:txBody>
      </p:sp>
      <p:sp>
        <p:nvSpPr>
          <p:cNvPr id="27" name="Rounded Rectangle 26"/>
          <p:cNvSpPr/>
          <p:nvPr/>
        </p:nvSpPr>
        <p:spPr>
          <a:xfrm>
            <a:off x="7143482" y="3782785"/>
            <a:ext cx="1532974" cy="769712"/>
          </a:xfrm>
          <a:prstGeom prst="roundRect">
            <a:avLst/>
          </a:prstGeom>
          <a:solidFill>
            <a:schemeClr val="accent2">
              <a:lumMod val="75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3.3 </a:t>
            </a:r>
            <a:r>
              <a:rPr lang="en-US" sz="1100" dirty="0" smtClean="0">
                <a:solidFill>
                  <a:schemeClr val="tx1"/>
                </a:solidFill>
              </a:rPr>
              <a:t>Remote  </a:t>
            </a:r>
            <a:r>
              <a:rPr lang="en-US" sz="1100" dirty="0">
                <a:solidFill>
                  <a:schemeClr val="tx1"/>
                </a:solidFill>
              </a:rPr>
              <a:t>Asset Monitoring</a:t>
            </a:r>
            <a:endParaRPr lang="en-US" sz="1100" dirty="0">
              <a:solidFill>
                <a:schemeClr val="tx1"/>
              </a:solidFill>
              <a:ea typeface="Times New Roman"/>
              <a:cs typeface="Times New Roman"/>
            </a:endParaRPr>
          </a:p>
        </p:txBody>
      </p:sp>
      <p:sp>
        <p:nvSpPr>
          <p:cNvPr id="28" name="Rounded Rectangle 27"/>
          <p:cNvSpPr/>
          <p:nvPr/>
        </p:nvSpPr>
        <p:spPr>
          <a:xfrm>
            <a:off x="5809234" y="3769342"/>
            <a:ext cx="1284644" cy="769712"/>
          </a:xfrm>
          <a:prstGeom prst="roundRect">
            <a:avLst/>
          </a:prstGeom>
          <a:solidFill>
            <a:schemeClr val="accent1">
              <a:lumMod val="60000"/>
              <a:lumOff val="4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R="88265">
              <a:spcAft>
                <a:spcPts val="0"/>
              </a:spcAft>
              <a:tabLst>
                <a:tab pos="990600" algn="l"/>
              </a:tabLst>
            </a:pPr>
            <a:r>
              <a:rPr lang="en-US" sz="1100" b="1" dirty="0" smtClean="0">
                <a:solidFill>
                  <a:schemeClr val="tx1"/>
                </a:solidFill>
              </a:rPr>
              <a:t>3.2 </a:t>
            </a:r>
            <a:r>
              <a:rPr lang="en-US" sz="1100" dirty="0" smtClean="0">
                <a:solidFill>
                  <a:schemeClr val="tx1"/>
                </a:solidFill>
              </a:rPr>
              <a:t>Local </a:t>
            </a:r>
            <a:r>
              <a:rPr lang="en-US" sz="1100" dirty="0">
                <a:solidFill>
                  <a:schemeClr val="tx1"/>
                </a:solidFill>
              </a:rPr>
              <a:t>Asset Monitoring</a:t>
            </a:r>
            <a:endParaRPr lang="en-US" sz="1100" b="1" dirty="0">
              <a:solidFill>
                <a:schemeClr val="tx1"/>
              </a:solidFill>
              <a:ea typeface="Times New Roman"/>
            </a:endParaRPr>
          </a:p>
        </p:txBody>
      </p:sp>
      <p:sp>
        <p:nvSpPr>
          <p:cNvPr id="29" name="Rounded Rectangle 28">
            <a:hlinkClick r:id="" action="ppaction://noaction"/>
          </p:cNvPr>
          <p:cNvSpPr/>
          <p:nvPr/>
        </p:nvSpPr>
        <p:spPr>
          <a:xfrm>
            <a:off x="1276536" y="3769342"/>
            <a:ext cx="1567272" cy="791766"/>
          </a:xfrm>
          <a:prstGeom prst="roundRect">
            <a:avLst/>
          </a:prstGeom>
          <a:solidFill>
            <a:schemeClr val="bg1">
              <a:lumMod val="75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038" indent="-173038" fontAlgn="ctr">
              <a:spcAft>
                <a:spcPts val="0"/>
              </a:spcAft>
            </a:pPr>
            <a:r>
              <a:rPr lang="en-US" sz="1200" b="1" dirty="0" smtClean="0">
                <a:solidFill>
                  <a:schemeClr val="tx1"/>
                </a:solidFill>
              </a:rPr>
              <a:t>3.Diagnosis </a:t>
            </a:r>
            <a:r>
              <a:rPr lang="en-US" sz="1200" b="1" dirty="0">
                <a:solidFill>
                  <a:schemeClr val="tx1"/>
                </a:solidFill>
              </a:rPr>
              <a:t>&amp; Condition Assessment</a:t>
            </a:r>
            <a:endParaRPr lang="en-US" sz="1050" b="1" dirty="0">
              <a:solidFill>
                <a:schemeClr val="tx1"/>
              </a:solidFill>
              <a:ea typeface="Times New Roman"/>
              <a:cs typeface="Times New Roman"/>
            </a:endParaRPr>
          </a:p>
        </p:txBody>
      </p:sp>
      <p:sp>
        <p:nvSpPr>
          <p:cNvPr id="30" name="Rounded Rectangle 29"/>
          <p:cNvSpPr/>
          <p:nvPr/>
        </p:nvSpPr>
        <p:spPr>
          <a:xfrm>
            <a:off x="2910594" y="4609122"/>
            <a:ext cx="1498110" cy="764096"/>
          </a:xfrm>
          <a:prstGeom prst="roundRect">
            <a:avLst/>
          </a:prstGeom>
          <a:solidFill>
            <a:schemeClr val="accent1">
              <a:lumMod val="20000"/>
              <a:lumOff val="8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R="88265">
              <a:spcAft>
                <a:spcPts val="0"/>
              </a:spcAft>
              <a:tabLst>
                <a:tab pos="451485" algn="l"/>
                <a:tab pos="578485" algn="ctr"/>
              </a:tabLst>
            </a:pPr>
            <a:r>
              <a:rPr lang="en-US" sz="1100" b="1" dirty="0" smtClean="0">
                <a:solidFill>
                  <a:schemeClr val="tx1"/>
                </a:solidFill>
              </a:rPr>
              <a:t>4.0</a:t>
            </a:r>
            <a:r>
              <a:rPr lang="en-US" sz="1100" dirty="0" smtClean="0">
                <a:solidFill>
                  <a:schemeClr val="tx1"/>
                </a:solidFill>
              </a:rPr>
              <a:t>Documentation of </a:t>
            </a:r>
            <a:r>
              <a:rPr lang="en-US" sz="1100" dirty="0">
                <a:solidFill>
                  <a:schemeClr val="tx1"/>
                </a:solidFill>
              </a:rPr>
              <a:t>Installed Base </a:t>
            </a:r>
            <a:r>
              <a:rPr lang="en-US" sz="1100" dirty="0" smtClean="0">
                <a:solidFill>
                  <a:schemeClr val="tx1"/>
                </a:solidFill>
              </a:rPr>
              <a:t>&amp; Cycle Status Report</a:t>
            </a:r>
            <a:endParaRPr lang="en-US" sz="1100" b="1" dirty="0">
              <a:solidFill>
                <a:schemeClr val="tx1"/>
              </a:solidFill>
              <a:ea typeface="Times New Roman"/>
            </a:endParaRPr>
          </a:p>
        </p:txBody>
      </p:sp>
      <p:sp>
        <p:nvSpPr>
          <p:cNvPr id="31" name="Rounded Rectangle 30"/>
          <p:cNvSpPr/>
          <p:nvPr/>
        </p:nvSpPr>
        <p:spPr>
          <a:xfrm>
            <a:off x="4464791" y="4595678"/>
            <a:ext cx="1284644" cy="764096"/>
          </a:xfrm>
          <a:prstGeom prst="roundRect">
            <a:avLst/>
          </a:prstGeom>
          <a:solidFill>
            <a:schemeClr val="accent1">
              <a:lumMod val="40000"/>
              <a:lumOff val="6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R="88265">
              <a:spcAft>
                <a:spcPts val="0"/>
              </a:spcAft>
            </a:pPr>
            <a:r>
              <a:rPr lang="en-US" sz="1100" b="1" dirty="0" smtClean="0">
                <a:solidFill>
                  <a:schemeClr val="tx1"/>
                </a:solidFill>
              </a:rPr>
              <a:t>4.1 </a:t>
            </a:r>
            <a:r>
              <a:rPr lang="en-US" sz="1100" dirty="0" smtClean="0">
                <a:solidFill>
                  <a:schemeClr val="tx1"/>
                </a:solidFill>
              </a:rPr>
              <a:t>Manuals </a:t>
            </a:r>
            <a:r>
              <a:rPr lang="en-US" sz="1100" dirty="0">
                <a:solidFill>
                  <a:schemeClr val="tx1"/>
                </a:solidFill>
              </a:rPr>
              <a:t>and </a:t>
            </a:r>
            <a:r>
              <a:rPr lang="en-US" sz="1100" dirty="0" smtClean="0">
                <a:solidFill>
                  <a:schemeClr val="tx1"/>
                </a:solidFill>
              </a:rPr>
              <a:t>instructions </a:t>
            </a:r>
            <a:r>
              <a:rPr lang="en-US" sz="1100" dirty="0">
                <a:solidFill>
                  <a:schemeClr val="tx1"/>
                </a:solidFill>
              </a:rPr>
              <a:t>On-line</a:t>
            </a:r>
            <a:endParaRPr lang="en-US" sz="1100" dirty="0">
              <a:solidFill>
                <a:schemeClr val="tx1"/>
              </a:solidFill>
              <a:ea typeface="Times New Roman"/>
              <a:cs typeface="Times New Roman"/>
            </a:endParaRPr>
          </a:p>
        </p:txBody>
      </p:sp>
      <p:sp>
        <p:nvSpPr>
          <p:cNvPr id="32" name="Rounded Rectangle 31"/>
          <p:cNvSpPr/>
          <p:nvPr/>
        </p:nvSpPr>
        <p:spPr>
          <a:xfrm>
            <a:off x="7150235" y="4609121"/>
            <a:ext cx="1526221" cy="764096"/>
          </a:xfrm>
          <a:prstGeom prst="roundRect">
            <a:avLst/>
          </a:prstGeom>
          <a:solidFill>
            <a:schemeClr val="accent2">
              <a:lumMod val="75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4.3 </a:t>
            </a:r>
            <a:r>
              <a:rPr lang="en-US" sz="1100" dirty="0" smtClean="0">
                <a:solidFill>
                  <a:schemeClr val="tx1"/>
                </a:solidFill>
              </a:rPr>
              <a:t>File Storage</a:t>
            </a:r>
            <a:endParaRPr lang="en-US" sz="1100" dirty="0">
              <a:solidFill>
                <a:schemeClr val="tx1"/>
              </a:solidFill>
            </a:endParaRPr>
          </a:p>
        </p:txBody>
      </p:sp>
      <p:sp>
        <p:nvSpPr>
          <p:cNvPr id="33" name="Rounded Rectangle 32"/>
          <p:cNvSpPr/>
          <p:nvPr/>
        </p:nvSpPr>
        <p:spPr>
          <a:xfrm>
            <a:off x="5815987" y="4595678"/>
            <a:ext cx="1284644" cy="764096"/>
          </a:xfrm>
          <a:prstGeom prst="roundRect">
            <a:avLst/>
          </a:prstGeom>
          <a:solidFill>
            <a:schemeClr val="accent1">
              <a:lumMod val="60000"/>
              <a:lumOff val="4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4.2 </a:t>
            </a:r>
            <a:r>
              <a:rPr lang="en-US" sz="1100" dirty="0" smtClean="0">
                <a:solidFill>
                  <a:schemeClr val="tx1"/>
                </a:solidFill>
              </a:rPr>
              <a:t>On-Line </a:t>
            </a:r>
            <a:r>
              <a:rPr lang="en-US" sz="1100" dirty="0">
                <a:solidFill>
                  <a:schemeClr val="tx1"/>
                </a:solidFill>
              </a:rPr>
              <a:t>Support for Self-maintenance</a:t>
            </a:r>
            <a:endParaRPr lang="en-US" sz="1100" dirty="0">
              <a:solidFill>
                <a:schemeClr val="tx1"/>
              </a:solidFill>
              <a:ea typeface="Times New Roman"/>
              <a:cs typeface="Times New Roman"/>
            </a:endParaRPr>
          </a:p>
        </p:txBody>
      </p:sp>
      <p:sp>
        <p:nvSpPr>
          <p:cNvPr id="34" name="Rounded Rectangle 33">
            <a:hlinkClick r:id="rId5" action="ppaction://hlinksldjump"/>
          </p:cNvPr>
          <p:cNvSpPr/>
          <p:nvPr/>
        </p:nvSpPr>
        <p:spPr>
          <a:xfrm>
            <a:off x="1276536" y="4598813"/>
            <a:ext cx="1567271" cy="764096"/>
          </a:xfrm>
          <a:prstGeom prst="roundRect">
            <a:avLst/>
          </a:prstGeom>
          <a:solidFill>
            <a:schemeClr val="bg1">
              <a:lumMod val="75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038" indent="-173038" fontAlgn="ctr">
              <a:spcAft>
                <a:spcPts val="0"/>
              </a:spcAft>
            </a:pPr>
            <a:r>
              <a:rPr lang="en-US" sz="1200" b="1" dirty="0" smtClean="0">
                <a:solidFill>
                  <a:schemeClr val="tx1"/>
                </a:solidFill>
              </a:rPr>
              <a:t>4. Self-Maintenance Services</a:t>
            </a:r>
            <a:endParaRPr lang="en-US" sz="1050" b="1" dirty="0">
              <a:solidFill>
                <a:schemeClr val="tx1"/>
              </a:solidFill>
              <a:ea typeface="Times New Roman"/>
              <a:cs typeface="Times New Roman"/>
            </a:endParaRPr>
          </a:p>
        </p:txBody>
      </p:sp>
      <p:sp>
        <p:nvSpPr>
          <p:cNvPr id="35" name="Rounded Rectangle 34"/>
          <p:cNvSpPr/>
          <p:nvPr/>
        </p:nvSpPr>
        <p:spPr>
          <a:xfrm>
            <a:off x="2910594" y="5449282"/>
            <a:ext cx="1498110" cy="781315"/>
          </a:xfrm>
          <a:prstGeom prst="roundRect">
            <a:avLst/>
          </a:prstGeom>
          <a:solidFill>
            <a:schemeClr val="accent1">
              <a:lumMod val="20000"/>
              <a:lumOff val="8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5.0 </a:t>
            </a:r>
            <a:r>
              <a:rPr lang="en-US" sz="1100" dirty="0" smtClean="0">
                <a:solidFill>
                  <a:schemeClr val="tx1"/>
                </a:solidFill>
              </a:rPr>
              <a:t>Technical Assessment on </a:t>
            </a:r>
            <a:r>
              <a:rPr lang="en-US" sz="1100" dirty="0">
                <a:solidFill>
                  <a:schemeClr val="tx1"/>
                </a:solidFill>
              </a:rPr>
              <a:t>Yearly Basis</a:t>
            </a:r>
            <a:endParaRPr lang="en-US" sz="1100" dirty="0">
              <a:solidFill>
                <a:schemeClr val="tx1"/>
              </a:solidFill>
              <a:ea typeface="Times New Roman"/>
              <a:cs typeface="Times New Roman"/>
            </a:endParaRPr>
          </a:p>
          <a:p>
            <a:pPr marR="88265">
              <a:spcAft>
                <a:spcPts val="0"/>
              </a:spcAft>
            </a:pPr>
            <a:r>
              <a:rPr lang="en-US" sz="1100" dirty="0" smtClean="0">
                <a:solidFill>
                  <a:schemeClr val="tx1"/>
                </a:solidFill>
              </a:rPr>
              <a:t>Report</a:t>
            </a:r>
            <a:endParaRPr lang="en-US" sz="1100" b="1" dirty="0">
              <a:solidFill>
                <a:schemeClr val="tx1"/>
              </a:solidFill>
              <a:ea typeface="Times New Roman"/>
            </a:endParaRPr>
          </a:p>
        </p:txBody>
      </p:sp>
      <p:sp>
        <p:nvSpPr>
          <p:cNvPr id="36" name="Rounded Rectangle 35"/>
          <p:cNvSpPr/>
          <p:nvPr/>
        </p:nvSpPr>
        <p:spPr>
          <a:xfrm>
            <a:off x="4464791" y="5435839"/>
            <a:ext cx="1284644" cy="794758"/>
          </a:xfrm>
          <a:prstGeom prst="roundRect">
            <a:avLst/>
          </a:prstGeom>
          <a:solidFill>
            <a:schemeClr val="accent1">
              <a:lumMod val="40000"/>
              <a:lumOff val="6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5.1 </a:t>
            </a:r>
            <a:r>
              <a:rPr lang="en-US" sz="1100" dirty="0" smtClean="0">
                <a:solidFill>
                  <a:schemeClr val="tx1"/>
                </a:solidFill>
              </a:rPr>
              <a:t>Product Engineering Services</a:t>
            </a:r>
            <a:endParaRPr lang="en-US" sz="1100" dirty="0">
              <a:solidFill>
                <a:schemeClr val="tx1"/>
              </a:solidFill>
              <a:ea typeface="Times New Roman"/>
              <a:cs typeface="Times New Roman"/>
            </a:endParaRPr>
          </a:p>
        </p:txBody>
      </p:sp>
      <p:sp>
        <p:nvSpPr>
          <p:cNvPr id="37" name="Rounded Rectangle 36"/>
          <p:cNvSpPr/>
          <p:nvPr/>
        </p:nvSpPr>
        <p:spPr>
          <a:xfrm>
            <a:off x="7150235" y="5449283"/>
            <a:ext cx="1526221" cy="781314"/>
          </a:xfrm>
          <a:prstGeom prst="roundRect">
            <a:avLst/>
          </a:prstGeom>
          <a:solidFill>
            <a:schemeClr val="accent2">
              <a:lumMod val="75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5.3 Full Switchgear Engineering Services</a:t>
            </a:r>
            <a:endParaRPr lang="en-US" sz="1100" dirty="0">
              <a:solidFill>
                <a:schemeClr val="tx1"/>
              </a:solidFill>
            </a:endParaRPr>
          </a:p>
          <a:p>
            <a:pPr fontAlgn="ctr">
              <a:spcAft>
                <a:spcPts val="0"/>
              </a:spcAft>
            </a:pPr>
            <a:r>
              <a:rPr lang="en-US" sz="1100" dirty="0">
                <a:solidFill>
                  <a:schemeClr val="tx1"/>
                </a:solidFill>
              </a:rPr>
              <a:t>Maintenance</a:t>
            </a:r>
            <a:endParaRPr lang="en-US" sz="1100" dirty="0">
              <a:solidFill>
                <a:schemeClr val="tx1"/>
              </a:solidFill>
              <a:ea typeface="Times New Roman"/>
              <a:cs typeface="Times New Roman"/>
            </a:endParaRPr>
          </a:p>
        </p:txBody>
      </p:sp>
      <p:sp>
        <p:nvSpPr>
          <p:cNvPr id="38" name="Rounded Rectangle 37"/>
          <p:cNvSpPr/>
          <p:nvPr/>
        </p:nvSpPr>
        <p:spPr>
          <a:xfrm>
            <a:off x="5815987" y="5435839"/>
            <a:ext cx="1284644" cy="794758"/>
          </a:xfrm>
          <a:prstGeom prst="roundRect">
            <a:avLst/>
          </a:prstGeom>
          <a:solidFill>
            <a:schemeClr val="accent1">
              <a:lumMod val="60000"/>
              <a:lumOff val="4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5.2 </a:t>
            </a:r>
            <a:r>
              <a:rPr lang="en-US" sz="1100" dirty="0" smtClean="0">
                <a:solidFill>
                  <a:schemeClr val="tx1"/>
                </a:solidFill>
              </a:rPr>
              <a:t>Advanced Product Engineering Services</a:t>
            </a:r>
            <a:endParaRPr lang="en-US" sz="1100" dirty="0">
              <a:solidFill>
                <a:schemeClr val="tx1"/>
              </a:solidFill>
              <a:ea typeface="Times New Roman"/>
              <a:cs typeface="Times New Roman"/>
            </a:endParaRPr>
          </a:p>
        </p:txBody>
      </p:sp>
      <p:sp>
        <p:nvSpPr>
          <p:cNvPr id="39" name="Rounded Rectangle 38">
            <a:hlinkClick r:id="rId6" action="ppaction://hlinksldjump"/>
          </p:cNvPr>
          <p:cNvSpPr/>
          <p:nvPr/>
        </p:nvSpPr>
        <p:spPr>
          <a:xfrm>
            <a:off x="1283562" y="5438974"/>
            <a:ext cx="1567271" cy="781315"/>
          </a:xfrm>
          <a:prstGeom prst="roundRect">
            <a:avLst/>
          </a:prstGeom>
          <a:solidFill>
            <a:schemeClr val="bg1">
              <a:lumMod val="75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038" indent="-173038" fontAlgn="ctr">
              <a:spcAft>
                <a:spcPts val="0"/>
              </a:spcAft>
            </a:pPr>
            <a:r>
              <a:rPr lang="en-US" sz="1200" b="1" dirty="0" smtClean="0">
                <a:solidFill>
                  <a:schemeClr val="tx1"/>
                </a:solidFill>
              </a:rPr>
              <a:t>5. Delivered </a:t>
            </a:r>
            <a:r>
              <a:rPr lang="en-US" sz="1200" b="1" dirty="0">
                <a:solidFill>
                  <a:schemeClr val="tx1"/>
                </a:solidFill>
              </a:rPr>
              <a:t>Maintenance Services</a:t>
            </a:r>
            <a:endParaRPr lang="en-US" sz="1050" b="1" dirty="0">
              <a:solidFill>
                <a:schemeClr val="tx1"/>
              </a:solidFill>
              <a:ea typeface="Times New Roman"/>
              <a:cs typeface="Times New Roman"/>
            </a:endParaRPr>
          </a:p>
        </p:txBody>
      </p:sp>
      <p:sp>
        <p:nvSpPr>
          <p:cNvPr id="40" name="Rounded Rectangle 39"/>
          <p:cNvSpPr/>
          <p:nvPr/>
        </p:nvSpPr>
        <p:spPr>
          <a:xfrm>
            <a:off x="2918018" y="1703520"/>
            <a:ext cx="1391462" cy="360000"/>
          </a:xfrm>
          <a:prstGeom prst="roundRect">
            <a:avLst/>
          </a:prstGeom>
          <a:solidFill>
            <a:schemeClr val="accent1">
              <a:lumMod val="20000"/>
              <a:lumOff val="8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spcAft>
                <a:spcPts val="0"/>
              </a:spcAft>
            </a:pPr>
            <a:r>
              <a:rPr lang="en-US" sz="1600" b="1" dirty="0" smtClean="0">
                <a:solidFill>
                  <a:schemeClr val="tx1"/>
                </a:solidFill>
              </a:rPr>
              <a:t>Entry Level</a:t>
            </a:r>
            <a:endParaRPr lang="en-US" sz="1600" dirty="0">
              <a:solidFill>
                <a:schemeClr val="tx1"/>
              </a:solidFill>
              <a:ea typeface="Times New Roman"/>
              <a:cs typeface="Times New Roman"/>
            </a:endParaRPr>
          </a:p>
        </p:txBody>
      </p:sp>
      <p:sp>
        <p:nvSpPr>
          <p:cNvPr id="41" name="Rounded Rectangle 40"/>
          <p:cNvSpPr/>
          <p:nvPr/>
        </p:nvSpPr>
        <p:spPr>
          <a:xfrm>
            <a:off x="4454638" y="1690076"/>
            <a:ext cx="1263214" cy="360000"/>
          </a:xfrm>
          <a:prstGeom prst="roundRect">
            <a:avLst/>
          </a:prstGeom>
          <a:solidFill>
            <a:schemeClr val="accent1">
              <a:lumMod val="40000"/>
              <a:lumOff val="6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1600" b="1" dirty="0">
                <a:solidFill>
                  <a:schemeClr val="tx1"/>
                </a:solidFill>
              </a:rPr>
              <a:t>Level .1</a:t>
            </a:r>
          </a:p>
        </p:txBody>
      </p:sp>
      <p:sp>
        <p:nvSpPr>
          <p:cNvPr id="42" name="Rounded Rectangle 41"/>
          <p:cNvSpPr/>
          <p:nvPr/>
        </p:nvSpPr>
        <p:spPr>
          <a:xfrm>
            <a:off x="5810240" y="1690076"/>
            <a:ext cx="1263214" cy="360000"/>
          </a:xfrm>
          <a:prstGeom prst="roundRect">
            <a:avLst/>
          </a:prstGeom>
          <a:solidFill>
            <a:schemeClr val="accent1">
              <a:lumMod val="60000"/>
              <a:lumOff val="4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spcAft>
                <a:spcPts val="0"/>
              </a:spcAft>
            </a:pPr>
            <a:r>
              <a:rPr lang="en-US" sz="1600" b="1" dirty="0">
                <a:solidFill>
                  <a:schemeClr val="tx1"/>
                </a:solidFill>
              </a:rPr>
              <a:t>Level</a:t>
            </a:r>
            <a:r>
              <a:rPr lang="en-US" sz="1600" b="1" dirty="0" smtClean="0">
                <a:solidFill>
                  <a:schemeClr val="tx1"/>
                </a:solidFill>
              </a:rPr>
              <a:t> .2</a:t>
            </a:r>
            <a:endParaRPr lang="en-US" sz="1600" dirty="0">
              <a:solidFill>
                <a:schemeClr val="tx1"/>
              </a:solidFill>
              <a:ea typeface="Times New Roman"/>
              <a:cs typeface="Times New Roman"/>
            </a:endParaRPr>
          </a:p>
        </p:txBody>
      </p:sp>
      <p:sp>
        <p:nvSpPr>
          <p:cNvPr id="43" name="Rounded Rectangle 42"/>
          <p:cNvSpPr/>
          <p:nvPr/>
        </p:nvSpPr>
        <p:spPr>
          <a:xfrm>
            <a:off x="7140082" y="1690076"/>
            <a:ext cx="1536373" cy="360000"/>
          </a:xfrm>
          <a:prstGeom prst="roundRect">
            <a:avLst/>
          </a:prstGeom>
          <a:solidFill>
            <a:schemeClr val="accent2">
              <a:lumMod val="75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spcAft>
                <a:spcPts val="0"/>
              </a:spcAft>
            </a:pPr>
            <a:r>
              <a:rPr lang="en-US" sz="1600" b="1" dirty="0" smtClean="0">
                <a:solidFill>
                  <a:schemeClr val="tx1"/>
                </a:solidFill>
              </a:rPr>
              <a:t>Level .3</a:t>
            </a:r>
            <a:endParaRPr lang="en-US" sz="1600" dirty="0">
              <a:solidFill>
                <a:schemeClr val="tx1"/>
              </a:solidFill>
              <a:ea typeface="Times New Roman"/>
              <a:cs typeface="Times New Roman"/>
            </a:endParaRPr>
          </a:p>
        </p:txBody>
      </p:sp>
      <p:sp>
        <p:nvSpPr>
          <p:cNvPr id="8" name="Date Placeholder 7"/>
          <p:cNvSpPr>
            <a:spLocks noGrp="1"/>
          </p:cNvSpPr>
          <p:nvPr>
            <p:ph type="dt" sz="half" idx="11"/>
          </p:nvPr>
        </p:nvSpPr>
        <p:spPr/>
        <p:txBody>
          <a:bodyPr/>
          <a:lstStyle/>
          <a:p>
            <a:endParaRPr lang="en-US"/>
          </a:p>
        </p:txBody>
      </p:sp>
      <p:sp>
        <p:nvSpPr>
          <p:cNvPr id="9" name="Rounded Rectangle 8"/>
          <p:cNvSpPr/>
          <p:nvPr/>
        </p:nvSpPr>
        <p:spPr>
          <a:xfrm>
            <a:off x="2861473" y="1268760"/>
            <a:ext cx="5814982" cy="324000"/>
          </a:xfrm>
          <a:prstGeom prst="roundRect">
            <a:avLst/>
          </a:prstGeom>
          <a:solidFill>
            <a:schemeClr val="bg2">
              <a:lumMod val="20000"/>
              <a:lumOff val="8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it-IT" sz="1600" b="1" dirty="0" err="1">
                <a:solidFill>
                  <a:schemeClr val="tx1"/>
                </a:solidFill>
              </a:rPr>
              <a:t>Levels</a:t>
            </a:r>
            <a:endParaRPr lang="en-US" sz="1600" b="1" dirty="0">
              <a:solidFill>
                <a:schemeClr val="tx1"/>
              </a:solidFill>
            </a:endParaRPr>
          </a:p>
        </p:txBody>
      </p:sp>
      <p:sp>
        <p:nvSpPr>
          <p:cNvPr id="44" name="Rounded Rectangle 43"/>
          <p:cNvSpPr/>
          <p:nvPr/>
        </p:nvSpPr>
        <p:spPr>
          <a:xfrm>
            <a:off x="323528" y="2158555"/>
            <a:ext cx="855745" cy="4078757"/>
          </a:xfrm>
          <a:prstGeom prst="roundRect">
            <a:avLst/>
          </a:prstGeom>
          <a:solidFill>
            <a:schemeClr val="bg2">
              <a:lumMod val="20000"/>
              <a:lumOff val="8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fontAlgn="ctr"/>
            <a:r>
              <a:rPr lang="en-US" sz="2800" b="1" dirty="0" smtClean="0">
                <a:solidFill>
                  <a:schemeClr val="tx1"/>
                </a:solidFill>
              </a:rPr>
              <a:t>Areas</a:t>
            </a:r>
            <a:endParaRPr lang="en-US" sz="2800" b="1" dirty="0">
              <a:solidFill>
                <a:schemeClr val="tx1"/>
              </a:solidFill>
            </a:endParaRPr>
          </a:p>
        </p:txBody>
      </p:sp>
      <p:pic>
        <p:nvPicPr>
          <p:cNvPr id="21506" name="Picture 2" descr="http://t2.gstatic.com/images?q=tbn:ANd9GcQOctI-zB-dkPAfJVF6Q2A6YWgVxtOd1hKYAEvic1NvyTXhxb6USQ"/>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5625" y="1124744"/>
            <a:ext cx="971550" cy="97155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870323" y="2500663"/>
            <a:ext cx="1393886" cy="1393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2"/>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476437" y="3236774"/>
            <a:ext cx="1393886" cy="1393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2"/>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918018" y="4136391"/>
            <a:ext cx="1393886" cy="1393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2"/>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380312" y="4991169"/>
            <a:ext cx="1393886" cy="1393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096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9" descr="PowerCare Portal.JPG">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6131" y="1592263"/>
            <a:ext cx="7680325"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ounded Rectangle 14">
            <a:hlinkClick r:id="rId3"/>
          </p:cNvPr>
          <p:cNvSpPr>
            <a:spLocks noChangeArrowheads="1"/>
          </p:cNvSpPr>
          <p:nvPr/>
        </p:nvSpPr>
        <p:spPr bwMode="auto">
          <a:xfrm>
            <a:off x="869453" y="1592263"/>
            <a:ext cx="7621587" cy="4608512"/>
          </a:xfrm>
          <a:prstGeom prst="roundRect">
            <a:avLst>
              <a:gd name="adj" fmla="val 5245"/>
            </a:avLst>
          </a:prstGeom>
          <a:noFill/>
          <a:ln w="9525"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marL="182563" indent="-182563"/>
            <a:endParaRPr lang="cs-CZ"/>
          </a:p>
        </p:txBody>
      </p:sp>
      <p:sp>
        <p:nvSpPr>
          <p:cNvPr id="15364" name="Title 1"/>
          <p:cNvSpPr>
            <a:spLocks noGrp="1"/>
          </p:cNvSpPr>
          <p:nvPr>
            <p:ph type="title"/>
          </p:nvPr>
        </p:nvSpPr>
        <p:spPr/>
        <p:txBody>
          <a:bodyPr/>
          <a:lstStyle/>
          <a:p>
            <a:pPr eaLnBrk="1" hangingPunct="1"/>
            <a:r>
              <a:rPr lang="cs-CZ" dirty="0" smtClean="0"/>
              <a:t>PowerCare</a:t>
            </a:r>
            <a:br>
              <a:rPr lang="cs-CZ" dirty="0" smtClean="0"/>
            </a:br>
            <a:r>
              <a:rPr lang="it-IT" dirty="0" smtClean="0">
                <a:solidFill>
                  <a:schemeClr val="accent1"/>
                </a:solidFill>
              </a:rPr>
              <a:t>A </a:t>
            </a:r>
            <a:r>
              <a:rPr lang="en-US" dirty="0" smtClean="0">
                <a:solidFill>
                  <a:schemeClr val="accent1"/>
                </a:solidFill>
              </a:rPr>
              <a:t>dedicated</a:t>
            </a:r>
            <a:r>
              <a:rPr lang="it-IT" dirty="0" smtClean="0">
                <a:solidFill>
                  <a:schemeClr val="accent1"/>
                </a:solidFill>
              </a:rPr>
              <a:t> </a:t>
            </a:r>
            <a:r>
              <a:rPr lang="it-IT" dirty="0">
                <a:solidFill>
                  <a:schemeClr val="accent1"/>
                </a:solidFill>
              </a:rPr>
              <a:t>Portal f</a:t>
            </a:r>
            <a:r>
              <a:rPr lang="cs-CZ" dirty="0">
                <a:solidFill>
                  <a:schemeClr val="accent1"/>
                </a:solidFill>
              </a:rPr>
              <a:t>or your support on ABB electrification equipment</a:t>
            </a:r>
          </a:p>
        </p:txBody>
      </p:sp>
      <p:sp>
        <p:nvSpPr>
          <p:cNvPr id="15365"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eaLnBrk="1" hangingPunct="1"/>
            <a:endParaRPr lang="en-US" smtClean="0">
              <a:solidFill>
                <a:srgbClr val="666666"/>
              </a:solidFill>
            </a:endParaRPr>
          </a:p>
          <a:p>
            <a:pPr eaLnBrk="1" hangingPunct="1"/>
            <a:r>
              <a:rPr lang="en-US" smtClean="0">
                <a:solidFill>
                  <a:srgbClr val="666666"/>
                </a:solidFill>
              </a:rPr>
              <a:t>© ABB</a:t>
            </a:r>
          </a:p>
          <a:p>
            <a:pPr eaLnBrk="1" hangingPunct="1"/>
            <a:r>
              <a:rPr lang="en-GB" smtClean="0">
                <a:solidFill>
                  <a:srgbClr val="666666"/>
                </a:solidFill>
              </a:rPr>
              <a:t>Month DD, YYYY </a:t>
            </a:r>
            <a:r>
              <a:rPr lang="en-US" smtClean="0">
                <a:solidFill>
                  <a:srgbClr val="666666"/>
                </a:solidFill>
              </a:rPr>
              <a:t>| Slide </a:t>
            </a:r>
            <a:fld id="{B366DBF9-7DE1-4EF3-8A1E-FD59B4D16B0B}" type="slidenum">
              <a:rPr lang="en-US" smtClean="0">
                <a:solidFill>
                  <a:srgbClr val="666666"/>
                </a:solidFill>
              </a:rPr>
              <a:pPr eaLnBrk="1" hangingPunct="1"/>
              <a:t>13</a:t>
            </a:fld>
            <a:endParaRPr lang="en-US" smtClean="0">
              <a:solidFill>
                <a:srgbClr val="666666"/>
              </a:solidFill>
            </a:endParaRPr>
          </a:p>
        </p:txBody>
      </p:sp>
    </p:spTree>
    <p:extLst>
      <p:ext uri="{BB962C8B-B14F-4D97-AF65-F5344CB8AC3E}">
        <p14:creationId xmlns:p14="http://schemas.microsoft.com/office/powerpoint/2010/main" val="20911115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cs-CZ" dirty="0" smtClean="0"/>
              <a:t>PowerCare</a:t>
            </a:r>
            <a:br>
              <a:rPr lang="cs-CZ" dirty="0" smtClean="0"/>
            </a:br>
            <a:r>
              <a:rPr lang="it-IT" dirty="0">
                <a:solidFill>
                  <a:schemeClr val="accent1"/>
                </a:solidFill>
              </a:rPr>
              <a:t>S</a:t>
            </a:r>
            <a:r>
              <a:rPr lang="cs-CZ" dirty="0">
                <a:solidFill>
                  <a:schemeClr val="accent1"/>
                </a:solidFill>
              </a:rPr>
              <a:t>upport contract suggestions for different </a:t>
            </a:r>
            <a:r>
              <a:rPr lang="it-IT" dirty="0" err="1">
                <a:solidFill>
                  <a:schemeClr val="accent1"/>
                </a:solidFill>
              </a:rPr>
              <a:t>need</a:t>
            </a:r>
            <a:r>
              <a:rPr lang="cs-CZ" dirty="0">
                <a:solidFill>
                  <a:schemeClr val="accent1"/>
                </a:solidFill>
              </a:rPr>
              <a:t>s</a:t>
            </a:r>
          </a:p>
        </p:txBody>
      </p:sp>
      <p:sp>
        <p:nvSpPr>
          <p:cNvPr id="16387"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eaLnBrk="1" hangingPunct="1"/>
            <a:endParaRPr lang="en-US" smtClean="0">
              <a:solidFill>
                <a:srgbClr val="666666"/>
              </a:solidFill>
            </a:endParaRPr>
          </a:p>
          <a:p>
            <a:pPr eaLnBrk="1" hangingPunct="1"/>
            <a:r>
              <a:rPr lang="en-US" smtClean="0">
                <a:solidFill>
                  <a:srgbClr val="666666"/>
                </a:solidFill>
              </a:rPr>
              <a:t>© ABB</a:t>
            </a:r>
          </a:p>
          <a:p>
            <a:pPr eaLnBrk="1" hangingPunct="1"/>
            <a:r>
              <a:rPr lang="en-GB" smtClean="0">
                <a:solidFill>
                  <a:srgbClr val="666666"/>
                </a:solidFill>
              </a:rPr>
              <a:t>Month DD, YYYY </a:t>
            </a:r>
            <a:r>
              <a:rPr lang="en-US" smtClean="0">
                <a:solidFill>
                  <a:srgbClr val="666666"/>
                </a:solidFill>
              </a:rPr>
              <a:t>| Slide </a:t>
            </a:r>
            <a:fld id="{937AE8E1-5D4F-4426-9639-3B682645302F}" type="slidenum">
              <a:rPr lang="en-US" smtClean="0">
                <a:solidFill>
                  <a:srgbClr val="666666"/>
                </a:solidFill>
              </a:rPr>
              <a:pPr eaLnBrk="1" hangingPunct="1"/>
              <a:t>2</a:t>
            </a:fld>
            <a:endParaRPr lang="en-US" smtClean="0">
              <a:solidFill>
                <a:srgbClr val="666666"/>
              </a:solidFill>
            </a:endParaRPr>
          </a:p>
        </p:txBody>
      </p:sp>
      <p:pic>
        <p:nvPicPr>
          <p:cNvPr id="16388" name="Picture 2"/>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5900" y="1106488"/>
            <a:ext cx="8712200" cy="5049837"/>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pic>
      <p:sp>
        <p:nvSpPr>
          <p:cNvPr id="16389" name="Rectangle 5"/>
          <p:cNvSpPr>
            <a:spLocks noChangeArrowheads="1"/>
          </p:cNvSpPr>
          <p:nvPr/>
        </p:nvSpPr>
        <p:spPr bwMode="auto">
          <a:xfrm>
            <a:off x="215900" y="5362575"/>
            <a:ext cx="1952625" cy="838200"/>
          </a:xfrm>
          <a:prstGeom prst="rect">
            <a:avLst/>
          </a:prstGeom>
          <a:solidFill>
            <a:schemeClr val="bg1"/>
          </a:solidFill>
          <a:ln w="9525" algn="ctr">
            <a:solidFill>
              <a:schemeClr val="bg1"/>
            </a:solidFill>
            <a:round/>
            <a:headEnd/>
            <a:tailEnd/>
          </a:ln>
        </p:spPr>
        <p:txBody>
          <a:bodyPr lIns="0" tIns="0" rIns="0" bIns="0"/>
          <a:lstStyle/>
          <a:p>
            <a:pPr marL="182563" indent="-182563"/>
            <a:endParaRPr lang="cs-CZ"/>
          </a:p>
        </p:txBody>
      </p:sp>
      <p:sp>
        <p:nvSpPr>
          <p:cNvPr id="16390" name="TextBox 6">
            <a:hlinkClick r:id="rId3" action="ppaction://hlinksldjump" highlightClick="1"/>
            <a:hlinkHover r:id="" action="ppaction://noaction" highlightClick="1"/>
          </p:cNvPr>
          <p:cNvSpPr txBox="1">
            <a:spLocks noChangeArrowheads="1"/>
          </p:cNvSpPr>
          <p:nvPr/>
        </p:nvSpPr>
        <p:spPr bwMode="auto">
          <a:xfrm>
            <a:off x="3678238" y="1870075"/>
            <a:ext cx="16446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algn="ctr" eaLnBrk="1" hangingPunct="1">
              <a:buFont typeface="Wingdings" pitchFamily="2" charset="2"/>
              <a:buNone/>
            </a:pPr>
            <a:r>
              <a:rPr lang="cs-CZ" sz="1400" dirty="0">
                <a:solidFill>
                  <a:schemeClr val="tx1"/>
                </a:solidFill>
              </a:rPr>
              <a:t>Power distribution utility in heavily populated areas</a:t>
            </a:r>
          </a:p>
        </p:txBody>
      </p:sp>
      <p:sp>
        <p:nvSpPr>
          <p:cNvPr id="16391" name="TextBox 7">
            <a:hlinkClick r:id="rId4" action="ppaction://hlinksldjump" highlightClick="1"/>
            <a:hlinkHover r:id="" action="ppaction://noaction" highlightClick="1"/>
          </p:cNvPr>
          <p:cNvSpPr txBox="1">
            <a:spLocks noChangeArrowheads="1"/>
          </p:cNvSpPr>
          <p:nvPr/>
        </p:nvSpPr>
        <p:spPr bwMode="auto">
          <a:xfrm>
            <a:off x="3678238" y="4899025"/>
            <a:ext cx="16446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algn="ctr" eaLnBrk="1" hangingPunct="1">
              <a:buFont typeface="Wingdings" pitchFamily="2" charset="2"/>
              <a:buNone/>
            </a:pPr>
            <a:r>
              <a:rPr lang="cs-CZ" sz="1400" dirty="0">
                <a:solidFill>
                  <a:schemeClr val="tx1"/>
                </a:solidFill>
              </a:rPr>
              <a:t>Power distribution or generation in remote places</a:t>
            </a:r>
          </a:p>
        </p:txBody>
      </p:sp>
      <p:pic>
        <p:nvPicPr>
          <p:cNvPr id="16393" name="Picture 11"/>
          <p:cNvPicPr>
            <a:picLocks noChangeAspect="1" noChangeArrowheads="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9288" y="3217863"/>
            <a:ext cx="56197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6394" name="Rectangle 5"/>
          <p:cNvSpPr>
            <a:spLocks noChangeArrowheads="1"/>
          </p:cNvSpPr>
          <p:nvPr/>
        </p:nvSpPr>
        <p:spPr bwMode="auto">
          <a:xfrm>
            <a:off x="404813" y="3089275"/>
            <a:ext cx="241300" cy="850900"/>
          </a:xfrm>
          <a:prstGeom prst="rect">
            <a:avLst/>
          </a:prstGeom>
          <a:solidFill>
            <a:schemeClr val="bg1"/>
          </a:solidFill>
          <a:ln w="9525" algn="ctr">
            <a:solidFill>
              <a:schemeClr val="bg1"/>
            </a:solidFill>
            <a:round/>
            <a:headEnd/>
            <a:tailEnd/>
          </a:ln>
        </p:spPr>
        <p:txBody>
          <a:bodyPr lIns="0" tIns="0" rIns="0" bIns="0"/>
          <a:lstStyle/>
          <a:p>
            <a:pPr marL="182563" indent="-182563"/>
            <a:endParaRPr lang="cs-CZ"/>
          </a:p>
        </p:txBody>
      </p:sp>
      <p:sp>
        <p:nvSpPr>
          <p:cNvPr id="16395" name="Rectangle 5"/>
          <p:cNvSpPr>
            <a:spLocks noChangeArrowheads="1"/>
          </p:cNvSpPr>
          <p:nvPr/>
        </p:nvSpPr>
        <p:spPr bwMode="auto">
          <a:xfrm>
            <a:off x="1189038" y="3195638"/>
            <a:ext cx="250825" cy="698500"/>
          </a:xfrm>
          <a:prstGeom prst="rect">
            <a:avLst/>
          </a:prstGeom>
          <a:solidFill>
            <a:schemeClr val="bg1"/>
          </a:solidFill>
          <a:ln w="9525" algn="ctr">
            <a:solidFill>
              <a:schemeClr val="bg1"/>
            </a:solidFill>
            <a:round/>
            <a:headEnd/>
            <a:tailEnd/>
          </a:ln>
        </p:spPr>
        <p:txBody>
          <a:bodyPr lIns="0" tIns="0" rIns="0" bIns="0"/>
          <a:lstStyle/>
          <a:p>
            <a:pPr marL="182563" indent="-182563"/>
            <a:endParaRPr lang="cs-CZ"/>
          </a:p>
        </p:txBody>
      </p:sp>
      <p:sp>
        <p:nvSpPr>
          <p:cNvPr id="16396" name="Rectangle 5"/>
          <p:cNvSpPr>
            <a:spLocks noChangeArrowheads="1"/>
          </p:cNvSpPr>
          <p:nvPr/>
        </p:nvSpPr>
        <p:spPr bwMode="auto">
          <a:xfrm>
            <a:off x="650875" y="3089275"/>
            <a:ext cx="242888" cy="147638"/>
          </a:xfrm>
          <a:prstGeom prst="rect">
            <a:avLst/>
          </a:prstGeom>
          <a:solidFill>
            <a:schemeClr val="bg1"/>
          </a:solidFill>
          <a:ln w="9525" algn="ctr">
            <a:solidFill>
              <a:schemeClr val="bg1"/>
            </a:solidFill>
            <a:round/>
            <a:headEnd/>
            <a:tailEnd/>
          </a:ln>
        </p:spPr>
        <p:txBody>
          <a:bodyPr lIns="0" tIns="0" rIns="0" bIns="0"/>
          <a:lstStyle/>
          <a:p>
            <a:pPr marL="182563" indent="-182563"/>
            <a:endParaRPr lang="cs-CZ"/>
          </a:p>
        </p:txBody>
      </p:sp>
      <p:pic>
        <p:nvPicPr>
          <p:cNvPr id="16397" name="Picture 14"/>
          <p:cNvPicPr>
            <a:picLocks noChangeAspect="1" noChangeArrowheads="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67013" y="4735513"/>
            <a:ext cx="8667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6398" name="Picture 15"/>
          <p:cNvPicPr>
            <a:picLocks noChangeAspect="1" noChangeArrowheads="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14650" y="4248150"/>
            <a:ext cx="685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6399" name="Up Arrow 15"/>
          <p:cNvSpPr>
            <a:spLocks noChangeArrowheads="1"/>
          </p:cNvSpPr>
          <p:nvPr/>
        </p:nvSpPr>
        <p:spPr bwMode="auto">
          <a:xfrm>
            <a:off x="3108325" y="3889375"/>
            <a:ext cx="195263" cy="328613"/>
          </a:xfrm>
          <a:prstGeom prst="upArrow">
            <a:avLst>
              <a:gd name="adj1" fmla="val 50000"/>
              <a:gd name="adj2" fmla="val 49709"/>
            </a:avLst>
          </a:prstGeom>
          <a:solidFill>
            <a:schemeClr val="accent1">
              <a:lumMod val="60000"/>
              <a:lumOff val="40000"/>
            </a:schemeClr>
          </a:solidFill>
          <a:ln>
            <a:noFill/>
          </a:ln>
          <a:extLst/>
        </p:spPr>
        <p:txBody>
          <a:bodyPr lIns="0" tIns="0" rIns="0" bIns="0"/>
          <a:lstStyle/>
          <a:p>
            <a:pPr marL="182563" indent="-182563"/>
            <a:endParaRPr lang="cs-CZ"/>
          </a:p>
        </p:txBody>
      </p:sp>
      <p:sp>
        <p:nvSpPr>
          <p:cNvPr id="16400" name="Rectangle 5"/>
          <p:cNvSpPr>
            <a:spLocks noChangeArrowheads="1"/>
          </p:cNvSpPr>
          <p:nvPr/>
        </p:nvSpPr>
        <p:spPr bwMode="auto">
          <a:xfrm>
            <a:off x="2854325" y="6200775"/>
            <a:ext cx="871538" cy="439738"/>
          </a:xfrm>
          <a:prstGeom prst="rect">
            <a:avLst/>
          </a:prstGeom>
          <a:solidFill>
            <a:schemeClr val="bg1"/>
          </a:solidFill>
          <a:ln w="9525" algn="ctr">
            <a:solidFill>
              <a:schemeClr val="bg1"/>
            </a:solidFill>
            <a:round/>
            <a:headEnd/>
            <a:tailEnd/>
          </a:ln>
        </p:spPr>
        <p:txBody>
          <a:bodyPr lIns="0" tIns="0" rIns="0" bIns="0"/>
          <a:lstStyle/>
          <a:p>
            <a:pPr marL="182563" indent="-182563"/>
            <a:endParaRPr lang="cs-CZ"/>
          </a:p>
        </p:txBody>
      </p:sp>
      <p:sp>
        <p:nvSpPr>
          <p:cNvPr id="16401" name="Rounded Rectangle 18"/>
          <p:cNvSpPr>
            <a:spLocks noChangeArrowheads="1"/>
          </p:cNvSpPr>
          <p:nvPr/>
        </p:nvSpPr>
        <p:spPr bwMode="auto">
          <a:xfrm>
            <a:off x="3679825" y="1874838"/>
            <a:ext cx="1657350" cy="731837"/>
          </a:xfrm>
          <a:prstGeom prst="roundRect">
            <a:avLst>
              <a:gd name="adj" fmla="val 16667"/>
            </a:avLst>
          </a:prstGeom>
          <a:noFill/>
          <a:ln w="9525" algn="ctr">
            <a:solidFill>
              <a:schemeClr val="tx2">
                <a:lumMod val="40000"/>
                <a:lumOff val="60000"/>
              </a:schemeClr>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marL="182563" indent="-182563"/>
            <a:endParaRPr lang="cs-CZ"/>
          </a:p>
        </p:txBody>
      </p:sp>
      <p:sp>
        <p:nvSpPr>
          <p:cNvPr id="16402" name="Rounded Rectangle 19"/>
          <p:cNvSpPr>
            <a:spLocks noChangeArrowheads="1"/>
          </p:cNvSpPr>
          <p:nvPr/>
        </p:nvSpPr>
        <p:spPr bwMode="auto">
          <a:xfrm>
            <a:off x="6435725" y="3440113"/>
            <a:ext cx="1085850" cy="754062"/>
          </a:xfrm>
          <a:prstGeom prst="roundRect">
            <a:avLst>
              <a:gd name="adj" fmla="val 16667"/>
            </a:avLst>
          </a:prstGeom>
          <a:noFill/>
          <a:ln w="9525" algn="ctr">
            <a:solidFill>
              <a:schemeClr val="tx2">
                <a:lumMod val="40000"/>
                <a:lumOff val="60000"/>
              </a:schemeClr>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algn="ctr"/>
            <a:r>
              <a:rPr lang="cs-CZ" sz="1400" dirty="0"/>
              <a:t>Industrial power consumers</a:t>
            </a:r>
          </a:p>
        </p:txBody>
      </p:sp>
      <p:sp>
        <p:nvSpPr>
          <p:cNvPr id="16403" name="Rounded Rectangle 20"/>
          <p:cNvSpPr>
            <a:spLocks noChangeArrowheads="1"/>
          </p:cNvSpPr>
          <p:nvPr/>
        </p:nvSpPr>
        <p:spPr bwMode="auto">
          <a:xfrm>
            <a:off x="3679825" y="4892675"/>
            <a:ext cx="1646238" cy="742950"/>
          </a:xfrm>
          <a:prstGeom prst="roundRect">
            <a:avLst>
              <a:gd name="adj" fmla="val 16667"/>
            </a:avLst>
          </a:prstGeom>
          <a:noFill/>
          <a:ln w="9525" algn="ctr">
            <a:solidFill>
              <a:schemeClr val="tx2">
                <a:lumMod val="40000"/>
                <a:lumOff val="60000"/>
              </a:schemeClr>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marL="182563" indent="-182563"/>
            <a:endParaRPr lang="cs-CZ"/>
          </a:p>
        </p:txBody>
      </p:sp>
      <p:sp>
        <p:nvSpPr>
          <p:cNvPr id="16404" name="TextBox 7">
            <a:hlinkClick r:id="rId8" action="ppaction://hlinksldjump" highlightClick="1"/>
            <a:hlinkHover r:id="" action="ppaction://noaction" highlightClick="1"/>
          </p:cNvPr>
          <p:cNvSpPr txBox="1">
            <a:spLocks noChangeArrowheads="1"/>
          </p:cNvSpPr>
          <p:nvPr/>
        </p:nvSpPr>
        <p:spPr bwMode="auto">
          <a:xfrm>
            <a:off x="1476375" y="2559050"/>
            <a:ext cx="119856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algn="ctr" eaLnBrk="1" hangingPunct="1">
              <a:buFont typeface="Wingdings" pitchFamily="2" charset="2"/>
              <a:buNone/>
            </a:pPr>
            <a:r>
              <a:rPr lang="cs-CZ" sz="1400">
                <a:solidFill>
                  <a:schemeClr val="tx1"/>
                </a:solidFill>
              </a:rPr>
              <a:t>Industry with local power generation</a:t>
            </a:r>
          </a:p>
        </p:txBody>
      </p:sp>
      <p:sp>
        <p:nvSpPr>
          <p:cNvPr id="16405" name="Rounded Rectangle 20"/>
          <p:cNvSpPr>
            <a:spLocks noChangeArrowheads="1"/>
          </p:cNvSpPr>
          <p:nvPr/>
        </p:nvSpPr>
        <p:spPr bwMode="auto">
          <a:xfrm>
            <a:off x="1476375" y="2541588"/>
            <a:ext cx="1198563" cy="742950"/>
          </a:xfrm>
          <a:prstGeom prst="roundRect">
            <a:avLst>
              <a:gd name="adj" fmla="val 16667"/>
            </a:avLst>
          </a:prstGeom>
          <a:noFill/>
          <a:ln w="9525" algn="ctr">
            <a:solidFill>
              <a:schemeClr val="tx2">
                <a:lumMod val="40000"/>
                <a:lumOff val="60000"/>
              </a:schemeClr>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marL="182563" indent="-182563"/>
            <a:endParaRPr lang="cs-CZ"/>
          </a:p>
        </p:txBody>
      </p:sp>
    </p:spTree>
    <p:extLst>
      <p:ext uri="{BB962C8B-B14F-4D97-AF65-F5344CB8AC3E}">
        <p14:creationId xmlns:p14="http://schemas.microsoft.com/office/powerpoint/2010/main" val="38599257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2"/>
          <p:cNvPicPr>
            <a:picLocks noChangeAspect="1" noChangeArrowheads="1"/>
          </p:cNvPicPr>
          <p:nvPr/>
        </p:nvPicPr>
        <p:blipFill>
          <a:blip r:embed="rId2">
            <a:clrChange>
              <a:clrFrom>
                <a:srgbClr val="6BDAF6"/>
              </a:clrFrom>
              <a:clrTo>
                <a:srgbClr val="6BDAF6">
                  <a:alpha val="0"/>
                </a:srgbClr>
              </a:clrTo>
            </a:clrChange>
            <a:extLst>
              <a:ext uri="{28A0092B-C50C-407E-A947-70E740481C1C}">
                <a14:useLocalDpi xmlns:a14="http://schemas.microsoft.com/office/drawing/2010/main" val="0"/>
              </a:ext>
            </a:extLst>
          </a:blip>
          <a:srcRect/>
          <a:stretch>
            <a:fillRect/>
          </a:stretch>
        </p:blipFill>
        <p:spPr bwMode="auto">
          <a:xfrm>
            <a:off x="1279525" y="1491795"/>
            <a:ext cx="7108899" cy="4752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7410" name="Title 1"/>
          <p:cNvSpPr>
            <a:spLocks noGrp="1"/>
          </p:cNvSpPr>
          <p:nvPr>
            <p:ph type="title"/>
          </p:nvPr>
        </p:nvSpPr>
        <p:spPr/>
        <p:txBody>
          <a:bodyPr/>
          <a:lstStyle/>
          <a:p>
            <a:r>
              <a:rPr lang="cs-CZ" dirty="0" smtClean="0"/>
              <a:t>PowerCare</a:t>
            </a:r>
            <a:br>
              <a:rPr lang="cs-CZ" dirty="0" smtClean="0"/>
            </a:br>
            <a:r>
              <a:rPr lang="it-IT" dirty="0">
                <a:solidFill>
                  <a:schemeClr val="accent1"/>
                </a:solidFill>
              </a:rPr>
              <a:t>S</a:t>
            </a:r>
            <a:r>
              <a:rPr lang="cs-CZ" dirty="0">
                <a:solidFill>
                  <a:schemeClr val="accent1"/>
                </a:solidFill>
              </a:rPr>
              <a:t>upport contract suggestions for different </a:t>
            </a:r>
            <a:r>
              <a:rPr lang="it-IT" dirty="0" err="1">
                <a:solidFill>
                  <a:schemeClr val="accent1"/>
                </a:solidFill>
              </a:rPr>
              <a:t>need</a:t>
            </a:r>
            <a:r>
              <a:rPr lang="cs-CZ" dirty="0">
                <a:solidFill>
                  <a:schemeClr val="accent1"/>
                </a:solidFill>
              </a:rPr>
              <a:t>s</a:t>
            </a:r>
          </a:p>
        </p:txBody>
      </p:sp>
      <p:sp>
        <p:nvSpPr>
          <p:cNvPr id="17411"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eaLnBrk="1" hangingPunct="1"/>
            <a:endParaRPr lang="en-US" smtClean="0">
              <a:solidFill>
                <a:srgbClr val="666666"/>
              </a:solidFill>
            </a:endParaRPr>
          </a:p>
          <a:p>
            <a:pPr eaLnBrk="1" hangingPunct="1"/>
            <a:r>
              <a:rPr lang="en-US" smtClean="0">
                <a:solidFill>
                  <a:srgbClr val="666666"/>
                </a:solidFill>
              </a:rPr>
              <a:t>© ABB</a:t>
            </a:r>
          </a:p>
          <a:p>
            <a:pPr eaLnBrk="1" hangingPunct="1"/>
            <a:r>
              <a:rPr lang="en-GB" smtClean="0">
                <a:solidFill>
                  <a:srgbClr val="666666"/>
                </a:solidFill>
              </a:rPr>
              <a:t>Month DD, YYYY </a:t>
            </a:r>
            <a:r>
              <a:rPr lang="en-US" smtClean="0">
                <a:solidFill>
                  <a:srgbClr val="666666"/>
                </a:solidFill>
              </a:rPr>
              <a:t>| Slide </a:t>
            </a:r>
            <a:fld id="{77173B3C-6F74-4213-97F7-5B0F927C9E16}" type="slidenum">
              <a:rPr lang="en-US" smtClean="0">
                <a:solidFill>
                  <a:srgbClr val="666666"/>
                </a:solidFill>
              </a:rPr>
              <a:pPr eaLnBrk="1" hangingPunct="1"/>
              <a:t>3</a:t>
            </a:fld>
            <a:endParaRPr lang="en-US" smtClean="0">
              <a:solidFill>
                <a:srgbClr val="666666"/>
              </a:solidFill>
            </a:endParaRPr>
          </a:p>
        </p:txBody>
      </p:sp>
      <p:sp>
        <p:nvSpPr>
          <p:cNvPr id="17417" name="Rounded Rectangle 12"/>
          <p:cNvSpPr>
            <a:spLocks noChangeArrowheads="1"/>
          </p:cNvSpPr>
          <p:nvPr/>
        </p:nvSpPr>
        <p:spPr bwMode="auto">
          <a:xfrm>
            <a:off x="215900" y="1592263"/>
            <a:ext cx="2127250" cy="1162050"/>
          </a:xfrm>
          <a:prstGeom prst="roundRect">
            <a:avLst>
              <a:gd name="adj" fmla="val 16667"/>
            </a:avLst>
          </a:prstGeom>
          <a:solidFill>
            <a:schemeClr val="bg1"/>
          </a:solidFill>
          <a:ln w="9525" algn="ctr">
            <a:solidFill>
              <a:schemeClr val="accent1"/>
            </a:solidFill>
            <a:round/>
            <a:headEnd/>
            <a:tailEnd/>
          </a:ln>
          <a:extLst/>
        </p:spPr>
        <p:txBody>
          <a:bodyPr lIns="0" tIns="0" rIns="0" bIns="0"/>
          <a:lstStyle/>
          <a:p>
            <a:pPr algn="ctr"/>
            <a:r>
              <a:rPr lang="cs-CZ" sz="1400" dirty="0"/>
              <a:t>Customer operates process with big consequentinal  damages or costs if stopped.</a:t>
            </a:r>
          </a:p>
        </p:txBody>
      </p:sp>
      <p:sp>
        <p:nvSpPr>
          <p:cNvPr id="17418" name="Rounded Rectangle 14"/>
          <p:cNvSpPr>
            <a:spLocks noChangeArrowheads="1"/>
          </p:cNvSpPr>
          <p:nvPr/>
        </p:nvSpPr>
        <p:spPr bwMode="auto">
          <a:xfrm>
            <a:off x="215900" y="3933056"/>
            <a:ext cx="2411884" cy="2448272"/>
          </a:xfrm>
          <a:prstGeom prst="roundRect">
            <a:avLst>
              <a:gd name="adj" fmla="val 8648"/>
            </a:avLst>
          </a:prstGeom>
          <a:solidFill>
            <a:srgbClr val="FFFFFF"/>
          </a:solidFill>
          <a:ln w="9525" algn="ctr">
            <a:solidFill>
              <a:schemeClr val="accent1"/>
            </a:solidFill>
            <a:round/>
            <a:headEnd/>
            <a:tailEnd/>
          </a:ln>
          <a:extLst/>
        </p:spPr>
        <p:txBody>
          <a:bodyPr lIns="0" tIns="0" rIns="0" bIns="0"/>
          <a:lstStyle/>
          <a:p>
            <a:pPr marL="182563" indent="-182563"/>
            <a:r>
              <a:rPr lang="cs-CZ" sz="1400" dirty="0"/>
              <a:t>Customer misses single place with up to date documentation for his electrical equipment. Different persons in his team are keeping their own documentation sets and IED configurations backups resulting in revision conflicts and time lost in investigation</a:t>
            </a:r>
          </a:p>
        </p:txBody>
      </p:sp>
      <p:sp>
        <p:nvSpPr>
          <p:cNvPr id="17419" name="Rounded Rectangle 15"/>
          <p:cNvSpPr>
            <a:spLocks noChangeArrowheads="1"/>
          </p:cNvSpPr>
          <p:nvPr/>
        </p:nvSpPr>
        <p:spPr bwMode="auto">
          <a:xfrm>
            <a:off x="6778624" y="1508700"/>
            <a:ext cx="2149475" cy="1788320"/>
          </a:xfrm>
          <a:prstGeom prst="roundRect">
            <a:avLst>
              <a:gd name="adj" fmla="val 12190"/>
            </a:avLst>
          </a:prstGeom>
          <a:solidFill>
            <a:srgbClr val="FFFFFF"/>
          </a:solidFill>
          <a:ln w="9525" algn="ctr">
            <a:solidFill>
              <a:schemeClr val="accent1"/>
            </a:solidFill>
            <a:round/>
            <a:headEnd/>
            <a:tailEnd/>
          </a:ln>
          <a:extLst/>
        </p:spPr>
        <p:txBody>
          <a:bodyPr lIns="0" tIns="0" rIns="0" bIns="0"/>
          <a:lstStyle/>
          <a:p>
            <a:pPr algn="ctr"/>
            <a:r>
              <a:rPr lang="cs-CZ" sz="1400" dirty="0"/>
              <a:t>Customer sees lack of skills to professionaly  troubleshoot and maintein ABB equipment, irregular involvment in these activites and little confidence in actions </a:t>
            </a:r>
            <a:r>
              <a:rPr lang="cs-CZ" sz="1400" dirty="0" smtClean="0"/>
              <a:t>taken</a:t>
            </a:r>
            <a:endParaRPr lang="cs-CZ" sz="1400" dirty="0"/>
          </a:p>
        </p:txBody>
      </p:sp>
      <p:sp>
        <p:nvSpPr>
          <p:cNvPr id="17420" name="Rounded Rectangle 16"/>
          <p:cNvSpPr>
            <a:spLocks noChangeArrowheads="1"/>
          </p:cNvSpPr>
          <p:nvPr/>
        </p:nvSpPr>
        <p:spPr bwMode="auto">
          <a:xfrm>
            <a:off x="6778625" y="4594225"/>
            <a:ext cx="2149475" cy="1427063"/>
          </a:xfrm>
          <a:prstGeom prst="roundRect">
            <a:avLst>
              <a:gd name="adj" fmla="val 16667"/>
            </a:avLst>
          </a:prstGeom>
          <a:solidFill>
            <a:srgbClr val="FFFFFF"/>
          </a:solidFill>
          <a:ln w="9525" algn="ctr">
            <a:solidFill>
              <a:schemeClr val="accent1"/>
            </a:solidFill>
            <a:round/>
            <a:headEnd/>
            <a:tailEnd/>
          </a:ln>
          <a:extLst/>
        </p:spPr>
        <p:txBody>
          <a:bodyPr lIns="0" tIns="0" rIns="0" bIns="0"/>
          <a:lstStyle/>
          <a:p>
            <a:pPr algn="ctr"/>
            <a:r>
              <a:rPr lang="cs-CZ" sz="1400" dirty="0"/>
              <a:t>Customer utilizes a service provider for corrective and preventive maitenance and has job quality issues or spare parts origin </a:t>
            </a:r>
            <a:r>
              <a:rPr lang="cs-CZ" sz="1400" dirty="0" smtClean="0"/>
              <a:t>issues</a:t>
            </a:r>
            <a:endParaRPr lang="cs-CZ" sz="1400" dirty="0"/>
          </a:p>
        </p:txBody>
      </p:sp>
      <p:sp>
        <p:nvSpPr>
          <p:cNvPr id="15" name="Rounded Rectangle 12"/>
          <p:cNvSpPr>
            <a:spLocks noChangeArrowheads="1"/>
          </p:cNvSpPr>
          <p:nvPr/>
        </p:nvSpPr>
        <p:spPr bwMode="auto">
          <a:xfrm>
            <a:off x="3432969" y="1592262"/>
            <a:ext cx="2127250" cy="957262"/>
          </a:xfrm>
          <a:prstGeom prst="roundRect">
            <a:avLst>
              <a:gd name="adj" fmla="val 16667"/>
            </a:avLst>
          </a:prstGeom>
          <a:solidFill>
            <a:srgbClr val="FFFFFF"/>
          </a:solidFill>
          <a:ln w="9525" algn="ctr">
            <a:solidFill>
              <a:schemeClr val="accent1"/>
            </a:solidFill>
            <a:round/>
            <a:headEnd/>
            <a:tailEnd/>
          </a:ln>
          <a:extLst/>
        </p:spPr>
        <p:txBody>
          <a:bodyPr lIns="0" tIns="0" rIns="0" bIns="0"/>
          <a:lstStyle/>
          <a:p>
            <a:pPr algn="ctr"/>
            <a:r>
              <a:rPr lang="cs-CZ" sz="1400" dirty="0"/>
              <a:t>Customer operates distribution system with huge penalties for the off time.</a:t>
            </a:r>
          </a:p>
        </p:txBody>
      </p:sp>
      <p:sp>
        <p:nvSpPr>
          <p:cNvPr id="29" name="Rounded Rectangle 20"/>
          <p:cNvSpPr>
            <a:spLocks noChangeArrowheads="1"/>
          </p:cNvSpPr>
          <p:nvPr/>
        </p:nvSpPr>
        <p:spPr bwMode="auto">
          <a:xfrm>
            <a:off x="3563888" y="4437112"/>
            <a:ext cx="2808312" cy="2034383"/>
          </a:xfrm>
          <a:prstGeom prst="roundRect">
            <a:avLst>
              <a:gd name="adj" fmla="val 10759"/>
            </a:avLst>
          </a:prstGeom>
          <a:solidFill>
            <a:srgbClr val="FFFFFF"/>
          </a:solidFill>
          <a:ln w="9525" algn="ctr">
            <a:solidFill>
              <a:schemeClr val="accent1"/>
            </a:solidFill>
            <a:round/>
            <a:headEnd/>
            <a:tailEnd/>
          </a:ln>
          <a:extLst/>
        </p:spPr>
        <p:txBody>
          <a:bodyPr lIns="0" tIns="0" rIns="0" bIns="0"/>
          <a:lstStyle/>
          <a:p>
            <a:pPr algn="ctr"/>
            <a:r>
              <a:rPr lang="cs-CZ" sz="1400" dirty="0"/>
              <a:t>Customer operates remote facility with minimum operating personnel and no maintenance personnel present full time. So far only corrective maintenance was done after failure detection, but customer would prefer condition monitoring and condition based preventive </a:t>
            </a:r>
            <a:r>
              <a:rPr lang="cs-CZ" sz="1400" dirty="0" smtClean="0"/>
              <a:t>maintenance</a:t>
            </a:r>
            <a:endParaRPr lang="cs-CZ" sz="1400" dirty="0"/>
          </a:p>
        </p:txBody>
      </p:sp>
    </p:spTree>
    <p:extLst>
      <p:ext uri="{BB962C8B-B14F-4D97-AF65-F5344CB8AC3E}">
        <p14:creationId xmlns:p14="http://schemas.microsoft.com/office/powerpoint/2010/main" val="15047679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err="1"/>
              <a:t>PowerCare</a:t>
            </a:r>
            <a:endParaRPr lang="en-US" dirty="0"/>
          </a:p>
        </p:txBody>
      </p:sp>
      <p:sp>
        <p:nvSpPr>
          <p:cNvPr id="3" name="Content Placeholder 2"/>
          <p:cNvSpPr>
            <a:spLocks noGrp="1"/>
          </p:cNvSpPr>
          <p:nvPr>
            <p:ph sz="half" idx="2"/>
          </p:nvPr>
        </p:nvSpPr>
        <p:spPr/>
        <p:txBody>
          <a:bodyPr>
            <a:normAutofit/>
          </a:bodyPr>
          <a:lstStyle/>
          <a:p>
            <a:pPr marL="177800" lvl="1" indent="0">
              <a:buNone/>
            </a:pPr>
            <a:r>
              <a:rPr lang="it-IT" b="1" dirty="0"/>
              <a:t>PowerCare</a:t>
            </a:r>
            <a:r>
              <a:rPr lang="it-IT" dirty="0"/>
              <a:t>,  </a:t>
            </a:r>
            <a:r>
              <a:rPr lang="it-IT" dirty="0" err="1"/>
              <a:t>is</a:t>
            </a:r>
            <a:r>
              <a:rPr lang="it-IT" dirty="0"/>
              <a:t> an ABB multi </a:t>
            </a:r>
            <a:r>
              <a:rPr lang="it-IT" dirty="0" err="1"/>
              <a:t>divisional</a:t>
            </a:r>
            <a:r>
              <a:rPr lang="it-IT" dirty="0"/>
              <a:t> Service </a:t>
            </a:r>
            <a:r>
              <a:rPr lang="it-IT" dirty="0" err="1"/>
              <a:t>Customer</a:t>
            </a:r>
            <a:r>
              <a:rPr lang="it-IT" dirty="0"/>
              <a:t> </a:t>
            </a:r>
            <a:r>
              <a:rPr lang="it-IT" dirty="0" err="1"/>
              <a:t>Support</a:t>
            </a:r>
            <a:r>
              <a:rPr lang="it-IT" dirty="0"/>
              <a:t> Agreement </a:t>
            </a:r>
            <a:r>
              <a:rPr lang="it-IT" dirty="0" err="1"/>
              <a:t>concept</a:t>
            </a:r>
            <a:r>
              <a:rPr lang="it-IT" dirty="0"/>
              <a:t> in </a:t>
            </a:r>
            <a:r>
              <a:rPr lang="it-IT" dirty="0" err="1"/>
              <a:t>order</a:t>
            </a:r>
            <a:r>
              <a:rPr lang="it-IT" dirty="0"/>
              <a:t> to </a:t>
            </a:r>
            <a:r>
              <a:rPr lang="it-IT" dirty="0" err="1"/>
              <a:t>commonly</a:t>
            </a:r>
            <a:r>
              <a:rPr lang="it-IT" dirty="0"/>
              <a:t> </a:t>
            </a:r>
            <a:r>
              <a:rPr lang="it-IT" dirty="0" err="1"/>
              <a:t>fit</a:t>
            </a:r>
            <a:r>
              <a:rPr lang="it-IT" dirty="0"/>
              <a:t> </a:t>
            </a:r>
            <a:r>
              <a:rPr lang="it-IT" dirty="0" err="1"/>
              <a:t>customer’s</a:t>
            </a:r>
            <a:r>
              <a:rPr lang="it-IT" dirty="0"/>
              <a:t> </a:t>
            </a:r>
            <a:r>
              <a:rPr lang="it-IT" dirty="0" err="1" smtClean="0"/>
              <a:t>needs</a:t>
            </a:r>
            <a:r>
              <a:rPr lang="it-IT" dirty="0" smtClean="0"/>
              <a:t>.</a:t>
            </a:r>
          </a:p>
          <a:p>
            <a:pPr marL="449262" lvl="1" indent="0">
              <a:buNone/>
            </a:pPr>
            <a:r>
              <a:rPr lang="it-IT" dirty="0"/>
              <a:t>PowerCare </a:t>
            </a:r>
            <a:r>
              <a:rPr lang="it-IT" dirty="0" err="1"/>
              <a:t>is</a:t>
            </a:r>
            <a:r>
              <a:rPr lang="it-IT" dirty="0"/>
              <a:t> a </a:t>
            </a:r>
            <a:r>
              <a:rPr lang="it-IT" dirty="0" err="1"/>
              <a:t>customer</a:t>
            </a:r>
            <a:r>
              <a:rPr lang="it-IT" dirty="0"/>
              <a:t> </a:t>
            </a:r>
            <a:r>
              <a:rPr lang="it-IT" dirty="0" err="1"/>
              <a:t>support</a:t>
            </a:r>
            <a:r>
              <a:rPr lang="it-IT" dirty="0"/>
              <a:t> </a:t>
            </a:r>
            <a:r>
              <a:rPr lang="it-IT" dirty="0" err="1"/>
              <a:t>agreement</a:t>
            </a:r>
            <a:r>
              <a:rPr lang="it-IT" dirty="0"/>
              <a:t> for LP </a:t>
            </a:r>
            <a:r>
              <a:rPr lang="it-IT" dirty="0" err="1"/>
              <a:t>products</a:t>
            </a:r>
            <a:r>
              <a:rPr lang="it-IT" dirty="0"/>
              <a:t> </a:t>
            </a:r>
            <a:r>
              <a:rPr lang="it-IT" dirty="0" err="1" smtClean="0"/>
              <a:t>involves</a:t>
            </a:r>
            <a:endParaRPr lang="it-IT" dirty="0"/>
          </a:p>
          <a:p>
            <a:pPr marL="735012" lvl="1" indent="-285750"/>
            <a:r>
              <a:rPr lang="it-IT" dirty="0"/>
              <a:t>Complete ABB </a:t>
            </a:r>
            <a:r>
              <a:rPr lang="it-IT" dirty="0" err="1"/>
              <a:t>Low</a:t>
            </a:r>
            <a:r>
              <a:rPr lang="it-IT" dirty="0"/>
              <a:t> Voltage </a:t>
            </a:r>
            <a:r>
              <a:rPr lang="it-IT" dirty="0" err="1"/>
              <a:t>systems</a:t>
            </a:r>
            <a:endParaRPr lang="it-IT" dirty="0"/>
          </a:p>
          <a:p>
            <a:pPr marL="735012" lvl="1" indent="-285750"/>
            <a:r>
              <a:rPr lang="it-IT" dirty="0"/>
              <a:t>ABB </a:t>
            </a:r>
            <a:r>
              <a:rPr lang="it-IT" dirty="0" err="1"/>
              <a:t>Low</a:t>
            </a:r>
            <a:r>
              <a:rPr lang="it-IT" dirty="0"/>
              <a:t> Voltage Circuit </a:t>
            </a:r>
            <a:r>
              <a:rPr lang="it-IT" dirty="0" err="1"/>
              <a:t>Breakers</a:t>
            </a:r>
            <a:endParaRPr lang="it-IT" dirty="0"/>
          </a:p>
          <a:p>
            <a:pPr marL="735012" lvl="1" indent="-285750"/>
            <a:r>
              <a:rPr lang="it-IT" dirty="0"/>
              <a:t>ABB </a:t>
            </a:r>
            <a:r>
              <a:rPr lang="it-IT" dirty="0" err="1"/>
              <a:t>Low</a:t>
            </a:r>
            <a:r>
              <a:rPr lang="it-IT" dirty="0"/>
              <a:t> Voltage Control </a:t>
            </a:r>
            <a:r>
              <a:rPr lang="it-IT" dirty="0" err="1"/>
              <a:t>Products</a:t>
            </a:r>
            <a:endParaRPr lang="it-IT" dirty="0"/>
          </a:p>
        </p:txBody>
      </p:sp>
      <p:sp>
        <p:nvSpPr>
          <p:cNvPr id="5" name="Subtitle 4"/>
          <p:cNvSpPr>
            <a:spLocks noGrp="1"/>
          </p:cNvSpPr>
          <p:nvPr>
            <p:ph type="subTitle" idx="1"/>
          </p:nvPr>
        </p:nvSpPr>
        <p:spPr/>
        <p:txBody>
          <a:bodyPr/>
          <a:lstStyle/>
          <a:p>
            <a:r>
              <a:rPr lang="it-IT" dirty="0" err="1" smtClean="0"/>
              <a:t>What</a:t>
            </a:r>
            <a:r>
              <a:rPr lang="it-IT" dirty="0" smtClean="0"/>
              <a:t> </a:t>
            </a:r>
            <a:r>
              <a:rPr lang="it-IT" dirty="0" err="1" smtClean="0"/>
              <a:t>is</a:t>
            </a:r>
            <a:r>
              <a:rPr lang="it-IT" dirty="0" smtClean="0"/>
              <a:t> </a:t>
            </a:r>
            <a:r>
              <a:rPr lang="it-IT" dirty="0" err="1" smtClean="0"/>
              <a:t>PowerCare</a:t>
            </a:r>
            <a:endParaRPr lang="en-US" dirty="0"/>
          </a:p>
        </p:txBody>
      </p:sp>
      <p:sp>
        <p:nvSpPr>
          <p:cNvPr id="6" name="Date Placeholder 5"/>
          <p:cNvSpPr>
            <a:spLocks noGrp="1"/>
          </p:cNvSpPr>
          <p:nvPr>
            <p:ph type="dt" sz="half" idx="12"/>
          </p:nvPr>
        </p:nvSpPr>
        <p:spPr/>
        <p:txBody>
          <a:bodyPr/>
          <a:lstStyle/>
          <a:p>
            <a:r>
              <a:rPr lang="en-US" smtClean="0"/>
              <a:t>Month DD, Year</a:t>
            </a:r>
            <a:endParaRPr lang="de-DE" dirty="0"/>
          </a:p>
        </p:txBody>
      </p:sp>
      <p:sp>
        <p:nvSpPr>
          <p:cNvPr id="7" name="Slide Number Placeholder 6"/>
          <p:cNvSpPr>
            <a:spLocks noGrp="1"/>
          </p:cNvSpPr>
          <p:nvPr>
            <p:ph type="sldNum" sz="quarter" idx="13"/>
          </p:nvPr>
        </p:nvSpPr>
        <p:spPr/>
        <p:txBody>
          <a:bodyPr/>
          <a:lstStyle/>
          <a:p>
            <a:r>
              <a:rPr lang="de-DE" smtClean="0"/>
              <a:t>| Slide </a:t>
            </a:r>
            <a:fld id="{CF363E95-653D-48D7-8EB0-A81FED805B5F}" type="slidenum">
              <a:rPr lang="de-DE" smtClean="0"/>
              <a:pPr/>
              <a:t>4</a:t>
            </a:fld>
            <a:endParaRPr lang="de-DE" dirty="0"/>
          </a:p>
        </p:txBody>
      </p:sp>
      <p:sp>
        <p:nvSpPr>
          <p:cNvPr id="8" name="Footer Placeholder 7"/>
          <p:cNvSpPr>
            <a:spLocks noGrp="1"/>
          </p:cNvSpPr>
          <p:nvPr>
            <p:ph type="ftr" sz="quarter" idx="14"/>
          </p:nvPr>
        </p:nvSpPr>
        <p:spPr/>
        <p:txBody>
          <a:bodyPr/>
          <a:lstStyle/>
          <a:p>
            <a:r>
              <a:rPr lang="en-US" smtClean="0"/>
              <a:t>© ABB Group</a:t>
            </a:r>
          </a:p>
          <a:p>
            <a:endParaRPr lang="en-US" dirty="0" smtClean="0"/>
          </a:p>
        </p:txBody>
      </p:sp>
      <p:grpSp>
        <p:nvGrpSpPr>
          <p:cNvPr id="12" name="Group 11"/>
          <p:cNvGrpSpPr/>
          <p:nvPr/>
        </p:nvGrpSpPr>
        <p:grpSpPr>
          <a:xfrm>
            <a:off x="1761855" y="4841823"/>
            <a:ext cx="1710710" cy="1333393"/>
            <a:chOff x="1052701" y="320105"/>
            <a:chExt cx="7180540" cy="6014848"/>
          </a:xfrm>
        </p:grpSpPr>
        <p:pic>
          <p:nvPicPr>
            <p:cNvPr id="1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5317" y="548900"/>
              <a:ext cx="6410325" cy="553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rot="815783">
              <a:off x="1373529" y="5383949"/>
              <a:ext cx="5761642" cy="504056"/>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100"/>
                </a:spcBef>
                <a:buClr>
                  <a:schemeClr val="tx2"/>
                </a:buClr>
                <a:buSzPct val="70000"/>
              </a:pPr>
              <a:endParaRPr lang="en-US" dirty="0" smtClean="0">
                <a:solidFill>
                  <a:schemeClr val="tx1"/>
                </a:solidFill>
                <a:latin typeface="Arial" pitchFamily="34" charset="0"/>
                <a:cs typeface="Arial" pitchFamily="34" charset="0"/>
              </a:endParaRPr>
            </a:p>
          </p:txBody>
        </p:sp>
        <p:sp>
          <p:nvSpPr>
            <p:cNvPr id="15" name="Rectangle 14"/>
            <p:cNvSpPr/>
            <p:nvPr/>
          </p:nvSpPr>
          <p:spPr>
            <a:xfrm rot="20525538">
              <a:off x="6901493" y="5830897"/>
              <a:ext cx="1331748" cy="504056"/>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100"/>
                </a:spcBef>
                <a:buClr>
                  <a:schemeClr val="tx2"/>
                </a:buClr>
                <a:buSzPct val="70000"/>
              </a:pPr>
              <a:endParaRPr lang="en-US" dirty="0" smtClean="0">
                <a:solidFill>
                  <a:schemeClr val="tx1"/>
                </a:solidFill>
                <a:latin typeface="Arial" pitchFamily="34" charset="0"/>
                <a:cs typeface="Arial" pitchFamily="34" charset="0"/>
              </a:endParaRPr>
            </a:p>
          </p:txBody>
        </p:sp>
        <p:sp>
          <p:nvSpPr>
            <p:cNvPr id="16" name="Rectangle 15"/>
            <p:cNvSpPr/>
            <p:nvPr/>
          </p:nvSpPr>
          <p:spPr>
            <a:xfrm rot="21324686">
              <a:off x="1052701" y="320105"/>
              <a:ext cx="6907212" cy="504056"/>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100"/>
                </a:spcBef>
                <a:buClr>
                  <a:schemeClr val="tx2"/>
                </a:buClr>
                <a:buSzPct val="70000"/>
              </a:pPr>
              <a:endParaRPr lang="en-US" dirty="0" smtClean="0">
                <a:solidFill>
                  <a:schemeClr val="tx1"/>
                </a:solidFill>
                <a:latin typeface="Arial" pitchFamily="34" charset="0"/>
                <a:cs typeface="Arial" pitchFamily="34" charset="0"/>
              </a:endParaRPr>
            </a:p>
          </p:txBody>
        </p:sp>
        <p:sp>
          <p:nvSpPr>
            <p:cNvPr id="17" name="Rectangle 16"/>
            <p:cNvSpPr/>
            <p:nvPr/>
          </p:nvSpPr>
          <p:spPr>
            <a:xfrm rot="515787">
              <a:off x="6730995" y="399288"/>
              <a:ext cx="1331748" cy="326393"/>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100"/>
                </a:spcBef>
                <a:buClr>
                  <a:schemeClr val="tx2"/>
                </a:buClr>
                <a:buSzPct val="70000"/>
              </a:pPr>
              <a:endParaRPr lang="en-US" dirty="0" smtClean="0">
                <a:solidFill>
                  <a:schemeClr val="tx1"/>
                </a:solidFill>
                <a:latin typeface="Arial" pitchFamily="34" charset="0"/>
                <a:cs typeface="Arial" pitchFamily="34" charset="0"/>
              </a:endParaRPr>
            </a:p>
          </p:txBody>
        </p:sp>
      </p:grpSp>
      <p:grpSp>
        <p:nvGrpSpPr>
          <p:cNvPr id="18" name="Group 17"/>
          <p:cNvGrpSpPr/>
          <p:nvPr/>
        </p:nvGrpSpPr>
        <p:grpSpPr>
          <a:xfrm>
            <a:off x="3634063" y="4819374"/>
            <a:ext cx="1719466" cy="1580452"/>
            <a:chOff x="1395014" y="548900"/>
            <a:chExt cx="6480628" cy="5651875"/>
          </a:xfrm>
        </p:grpSpPr>
        <p:pic>
          <p:nvPicPr>
            <p:cNvPr id="1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5317" y="548900"/>
              <a:ext cx="6410325" cy="553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p:cNvSpPr/>
            <p:nvPr/>
          </p:nvSpPr>
          <p:spPr>
            <a:xfrm>
              <a:off x="1395014" y="548900"/>
              <a:ext cx="2600922" cy="4824316"/>
            </a:xfrm>
            <a:prstGeom prst="rect">
              <a:avLst/>
            </a:prstGeom>
            <a:solidFill>
              <a:schemeClr val="bg1">
                <a:alpha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indent="-179388" algn="ctr">
                <a:spcBef>
                  <a:spcPts val="1100"/>
                </a:spcBef>
                <a:buClr>
                  <a:schemeClr val="tx2"/>
                </a:buClr>
                <a:buSzPct val="70000"/>
                <a:buFont typeface="Wingdings" pitchFamily="2" charset="2"/>
                <a:buChar char="§"/>
              </a:pPr>
              <a:endParaRPr lang="en-US" dirty="0" smtClean="0">
                <a:solidFill>
                  <a:schemeClr val="tx1"/>
                </a:solidFill>
                <a:latin typeface="Arial" pitchFamily="34" charset="0"/>
                <a:cs typeface="Arial" pitchFamily="34" charset="0"/>
              </a:endParaRPr>
            </a:p>
          </p:txBody>
        </p:sp>
        <p:sp>
          <p:nvSpPr>
            <p:cNvPr id="21" name="Rectangle 20"/>
            <p:cNvSpPr/>
            <p:nvPr/>
          </p:nvSpPr>
          <p:spPr>
            <a:xfrm>
              <a:off x="5076056" y="596048"/>
              <a:ext cx="2672930" cy="5604727"/>
            </a:xfrm>
            <a:prstGeom prst="rect">
              <a:avLst/>
            </a:prstGeom>
            <a:solidFill>
              <a:schemeClr val="bg1">
                <a:alpha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indent="-179388" algn="ctr">
                <a:spcBef>
                  <a:spcPts val="1100"/>
                </a:spcBef>
                <a:buClr>
                  <a:schemeClr val="tx2"/>
                </a:buClr>
                <a:buSzPct val="70000"/>
                <a:buFont typeface="Wingdings" pitchFamily="2" charset="2"/>
                <a:buChar char="§"/>
              </a:pPr>
              <a:endParaRPr lang="en-US" dirty="0" smtClean="0">
                <a:solidFill>
                  <a:schemeClr val="tx1"/>
                </a:solidFill>
                <a:latin typeface="Arial" pitchFamily="34" charset="0"/>
                <a:cs typeface="Arial" pitchFamily="34" charset="0"/>
              </a:endParaRPr>
            </a:p>
          </p:txBody>
        </p:sp>
        <p:sp>
          <p:nvSpPr>
            <p:cNvPr id="22" name="Rectangle 21"/>
            <p:cNvSpPr/>
            <p:nvPr/>
          </p:nvSpPr>
          <p:spPr>
            <a:xfrm rot="16383832">
              <a:off x="3680502" y="1068071"/>
              <a:ext cx="1746336" cy="1241237"/>
            </a:xfrm>
            <a:prstGeom prst="rect">
              <a:avLst/>
            </a:prstGeom>
            <a:solidFill>
              <a:schemeClr val="bg1">
                <a:alpha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indent="-179388" algn="ctr">
                <a:spcBef>
                  <a:spcPts val="1100"/>
                </a:spcBef>
                <a:buClr>
                  <a:schemeClr val="tx2"/>
                </a:buClr>
                <a:buSzPct val="70000"/>
                <a:buFont typeface="Wingdings" pitchFamily="2" charset="2"/>
                <a:buChar char="§"/>
              </a:pPr>
              <a:endParaRPr lang="en-US" dirty="0" smtClean="0">
                <a:solidFill>
                  <a:schemeClr val="tx1"/>
                </a:solidFill>
                <a:latin typeface="Arial" pitchFamily="34" charset="0"/>
                <a:cs typeface="Arial" pitchFamily="34" charset="0"/>
              </a:endParaRPr>
            </a:p>
          </p:txBody>
        </p:sp>
        <p:sp>
          <p:nvSpPr>
            <p:cNvPr id="23" name="Rectangle 22"/>
            <p:cNvSpPr/>
            <p:nvPr/>
          </p:nvSpPr>
          <p:spPr>
            <a:xfrm rot="16383832">
              <a:off x="3435509" y="4104271"/>
              <a:ext cx="2258598" cy="1146417"/>
            </a:xfrm>
            <a:prstGeom prst="rect">
              <a:avLst/>
            </a:prstGeom>
            <a:solidFill>
              <a:schemeClr val="bg1">
                <a:alpha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indent="-179388" algn="ctr">
                <a:spcBef>
                  <a:spcPts val="1100"/>
                </a:spcBef>
                <a:buClr>
                  <a:schemeClr val="tx2"/>
                </a:buClr>
                <a:buSzPct val="70000"/>
                <a:buFont typeface="Wingdings" pitchFamily="2" charset="2"/>
                <a:buChar char="§"/>
              </a:pPr>
              <a:endParaRPr lang="en-US" dirty="0" smtClean="0">
                <a:solidFill>
                  <a:schemeClr val="tx1"/>
                </a:solidFill>
                <a:latin typeface="Arial" pitchFamily="34" charset="0"/>
                <a:cs typeface="Arial" pitchFamily="34" charset="0"/>
              </a:endParaRPr>
            </a:p>
          </p:txBody>
        </p:sp>
      </p:grpSp>
      <p:grpSp>
        <p:nvGrpSpPr>
          <p:cNvPr id="24" name="Group 23"/>
          <p:cNvGrpSpPr/>
          <p:nvPr/>
        </p:nvGrpSpPr>
        <p:grpSpPr>
          <a:xfrm>
            <a:off x="5434263" y="4710508"/>
            <a:ext cx="2376264" cy="1859507"/>
            <a:chOff x="1052701" y="320105"/>
            <a:chExt cx="7180540" cy="6014848"/>
          </a:xfrm>
        </p:grpSpPr>
        <p:grpSp>
          <p:nvGrpSpPr>
            <p:cNvPr id="25" name="Group 24"/>
            <p:cNvGrpSpPr/>
            <p:nvPr/>
          </p:nvGrpSpPr>
          <p:grpSpPr>
            <a:xfrm>
              <a:off x="1052701" y="320105"/>
              <a:ext cx="7180540" cy="6014848"/>
              <a:chOff x="1052701" y="320105"/>
              <a:chExt cx="7180540" cy="6014848"/>
            </a:xfrm>
          </p:grpSpPr>
          <p:pic>
            <p:nvPicPr>
              <p:cNvPr id="3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5317" y="548900"/>
                <a:ext cx="6410325" cy="553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Rectangle 35"/>
              <p:cNvSpPr/>
              <p:nvPr/>
            </p:nvSpPr>
            <p:spPr>
              <a:xfrm rot="815783">
                <a:off x="1373529" y="5383949"/>
                <a:ext cx="5761642" cy="504056"/>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100"/>
                  </a:spcBef>
                  <a:buClr>
                    <a:schemeClr val="tx2"/>
                  </a:buClr>
                  <a:buSzPct val="70000"/>
                </a:pPr>
                <a:endParaRPr lang="en-US" dirty="0" smtClean="0">
                  <a:solidFill>
                    <a:schemeClr val="tx1"/>
                  </a:solidFill>
                  <a:latin typeface="Arial" pitchFamily="34" charset="0"/>
                  <a:cs typeface="Arial" pitchFamily="34" charset="0"/>
                </a:endParaRPr>
              </a:p>
            </p:txBody>
          </p:sp>
          <p:sp>
            <p:nvSpPr>
              <p:cNvPr id="37" name="Rectangle 36"/>
              <p:cNvSpPr/>
              <p:nvPr/>
            </p:nvSpPr>
            <p:spPr>
              <a:xfrm rot="20525538">
                <a:off x="6901493" y="5830897"/>
                <a:ext cx="1331748" cy="504056"/>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100"/>
                  </a:spcBef>
                  <a:buClr>
                    <a:schemeClr val="tx2"/>
                  </a:buClr>
                  <a:buSzPct val="70000"/>
                </a:pPr>
                <a:endParaRPr lang="en-US" dirty="0" smtClean="0">
                  <a:solidFill>
                    <a:schemeClr val="tx1"/>
                  </a:solidFill>
                  <a:latin typeface="Arial" pitchFamily="34" charset="0"/>
                  <a:cs typeface="Arial" pitchFamily="34" charset="0"/>
                </a:endParaRPr>
              </a:p>
            </p:txBody>
          </p:sp>
          <p:sp>
            <p:nvSpPr>
              <p:cNvPr id="38" name="Rectangle 37"/>
              <p:cNvSpPr/>
              <p:nvPr/>
            </p:nvSpPr>
            <p:spPr>
              <a:xfrm rot="21324686">
                <a:off x="1052701" y="320105"/>
                <a:ext cx="6907212" cy="504056"/>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100"/>
                  </a:spcBef>
                  <a:buClr>
                    <a:schemeClr val="tx2"/>
                  </a:buClr>
                  <a:buSzPct val="70000"/>
                </a:pPr>
                <a:endParaRPr lang="en-US" dirty="0" smtClean="0">
                  <a:solidFill>
                    <a:schemeClr val="tx1"/>
                  </a:solidFill>
                  <a:latin typeface="Arial" pitchFamily="34" charset="0"/>
                  <a:cs typeface="Arial" pitchFamily="34" charset="0"/>
                </a:endParaRPr>
              </a:p>
            </p:txBody>
          </p:sp>
          <p:sp>
            <p:nvSpPr>
              <p:cNvPr id="39" name="Rectangle 38"/>
              <p:cNvSpPr/>
              <p:nvPr/>
            </p:nvSpPr>
            <p:spPr>
              <a:xfrm rot="515787">
                <a:off x="6730995" y="399288"/>
                <a:ext cx="1331748" cy="326393"/>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100"/>
                  </a:spcBef>
                  <a:buClr>
                    <a:schemeClr val="tx2"/>
                  </a:buClr>
                  <a:buSzPct val="70000"/>
                </a:pPr>
                <a:endParaRPr lang="en-US" dirty="0" smtClean="0">
                  <a:solidFill>
                    <a:schemeClr val="tx1"/>
                  </a:solidFill>
                  <a:latin typeface="Arial" pitchFamily="34" charset="0"/>
                  <a:cs typeface="Arial" pitchFamily="34" charset="0"/>
                </a:endParaRPr>
              </a:p>
            </p:txBody>
          </p:sp>
        </p:grpSp>
        <p:grpSp>
          <p:nvGrpSpPr>
            <p:cNvPr id="26" name="Group 25"/>
            <p:cNvGrpSpPr/>
            <p:nvPr/>
          </p:nvGrpSpPr>
          <p:grpSpPr>
            <a:xfrm>
              <a:off x="1395014" y="548899"/>
              <a:ext cx="6490526" cy="5448907"/>
              <a:chOff x="1395014" y="548899"/>
              <a:chExt cx="6490526" cy="5448907"/>
            </a:xfrm>
          </p:grpSpPr>
          <p:sp>
            <p:nvSpPr>
              <p:cNvPr id="27" name="Rectangle 26"/>
              <p:cNvSpPr/>
              <p:nvPr/>
            </p:nvSpPr>
            <p:spPr>
              <a:xfrm>
                <a:off x="1395014" y="548899"/>
                <a:ext cx="3753050" cy="5089461"/>
              </a:xfrm>
              <a:prstGeom prst="rect">
                <a:avLst/>
              </a:prstGeom>
              <a:solidFill>
                <a:schemeClr val="bg1">
                  <a:alpha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indent="-179388" algn="ctr">
                  <a:spcBef>
                    <a:spcPts val="1100"/>
                  </a:spcBef>
                  <a:buClr>
                    <a:schemeClr val="tx2"/>
                  </a:buClr>
                  <a:buSzPct val="70000"/>
                  <a:buFont typeface="Wingdings" pitchFamily="2" charset="2"/>
                  <a:buChar char="§"/>
                </a:pPr>
                <a:endParaRPr lang="en-US" dirty="0" smtClean="0">
                  <a:solidFill>
                    <a:schemeClr val="tx1"/>
                  </a:solidFill>
                  <a:latin typeface="Arial" pitchFamily="34" charset="0"/>
                  <a:cs typeface="Arial" pitchFamily="34" charset="0"/>
                </a:endParaRPr>
              </a:p>
            </p:txBody>
          </p:sp>
          <p:sp>
            <p:nvSpPr>
              <p:cNvPr id="28" name="Rectangle 27"/>
              <p:cNvSpPr/>
              <p:nvPr/>
            </p:nvSpPr>
            <p:spPr>
              <a:xfrm rot="16200000">
                <a:off x="5794093" y="2134897"/>
                <a:ext cx="1440161" cy="2732220"/>
              </a:xfrm>
              <a:prstGeom prst="rect">
                <a:avLst/>
              </a:prstGeom>
              <a:solidFill>
                <a:schemeClr val="bg1">
                  <a:alpha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indent="-179388" algn="ctr">
                  <a:spcBef>
                    <a:spcPts val="1100"/>
                  </a:spcBef>
                  <a:buClr>
                    <a:schemeClr val="tx2"/>
                  </a:buClr>
                  <a:buSzPct val="70000"/>
                  <a:buFont typeface="Wingdings" pitchFamily="2" charset="2"/>
                  <a:buChar char="§"/>
                </a:pPr>
                <a:endParaRPr lang="en-US" dirty="0" smtClean="0">
                  <a:solidFill>
                    <a:schemeClr val="tx1"/>
                  </a:solidFill>
                  <a:latin typeface="Arial" pitchFamily="34" charset="0"/>
                  <a:cs typeface="Arial" pitchFamily="34" charset="0"/>
                </a:endParaRPr>
              </a:p>
            </p:txBody>
          </p:sp>
          <p:sp>
            <p:nvSpPr>
              <p:cNvPr id="29" name="Rectangle 28"/>
              <p:cNvSpPr/>
              <p:nvPr/>
            </p:nvSpPr>
            <p:spPr>
              <a:xfrm rot="741799">
                <a:off x="5034735" y="5427519"/>
                <a:ext cx="2787017" cy="570287"/>
              </a:xfrm>
              <a:prstGeom prst="rect">
                <a:avLst/>
              </a:prstGeom>
              <a:solidFill>
                <a:schemeClr val="bg1">
                  <a:alpha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indent="-179388" algn="ctr">
                  <a:spcBef>
                    <a:spcPts val="1100"/>
                  </a:spcBef>
                  <a:buClr>
                    <a:schemeClr val="tx2"/>
                  </a:buClr>
                  <a:buSzPct val="70000"/>
                  <a:buFont typeface="Wingdings" pitchFamily="2" charset="2"/>
                  <a:buChar char="§"/>
                </a:pPr>
                <a:endParaRPr lang="en-US" dirty="0" smtClean="0">
                  <a:solidFill>
                    <a:schemeClr val="tx1"/>
                  </a:solidFill>
                  <a:latin typeface="Arial" pitchFamily="34" charset="0"/>
                  <a:cs typeface="Arial" pitchFamily="34" charset="0"/>
                </a:endParaRPr>
              </a:p>
            </p:txBody>
          </p:sp>
          <p:sp>
            <p:nvSpPr>
              <p:cNvPr id="30" name="Right Triangle 29"/>
              <p:cNvSpPr/>
              <p:nvPr/>
            </p:nvSpPr>
            <p:spPr>
              <a:xfrm rot="16200000" flipH="1">
                <a:off x="6248433" y="3114663"/>
                <a:ext cx="457501" cy="2670352"/>
              </a:xfrm>
              <a:prstGeom prst="rtTriangle">
                <a:avLst/>
              </a:prstGeom>
              <a:solidFill>
                <a:srgbClr val="FFFFFF">
                  <a:alpha val="4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indent="-179388" algn="ctr">
                  <a:spcBef>
                    <a:spcPts val="1100"/>
                  </a:spcBef>
                  <a:buClr>
                    <a:schemeClr val="tx2"/>
                  </a:buClr>
                  <a:buSzPct val="70000"/>
                  <a:buFont typeface="Wingdings" pitchFamily="2" charset="2"/>
                  <a:buChar char="§"/>
                </a:pPr>
                <a:endParaRPr lang="en-US" dirty="0" smtClean="0">
                  <a:solidFill>
                    <a:schemeClr val="tx1"/>
                  </a:solidFill>
                  <a:latin typeface="Arial" pitchFamily="34" charset="0"/>
                  <a:cs typeface="Arial" pitchFamily="34" charset="0"/>
                </a:endParaRPr>
              </a:p>
            </p:txBody>
          </p:sp>
          <p:sp>
            <p:nvSpPr>
              <p:cNvPr id="31" name="Rectangle 30"/>
              <p:cNvSpPr/>
              <p:nvPr/>
            </p:nvSpPr>
            <p:spPr>
              <a:xfrm rot="16200000">
                <a:off x="6436087" y="4241936"/>
                <a:ext cx="923377" cy="1339184"/>
              </a:xfrm>
              <a:prstGeom prst="rect">
                <a:avLst/>
              </a:prstGeom>
              <a:solidFill>
                <a:schemeClr val="bg1">
                  <a:alpha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indent="-179388" algn="ctr">
                  <a:spcBef>
                    <a:spcPts val="1100"/>
                  </a:spcBef>
                  <a:buClr>
                    <a:schemeClr val="tx2"/>
                  </a:buClr>
                  <a:buSzPct val="70000"/>
                  <a:buFont typeface="Wingdings" pitchFamily="2" charset="2"/>
                  <a:buChar char="§"/>
                </a:pPr>
                <a:endParaRPr lang="en-US" dirty="0" smtClean="0">
                  <a:solidFill>
                    <a:schemeClr val="tx1"/>
                  </a:solidFill>
                  <a:latin typeface="Arial" pitchFamily="34" charset="0"/>
                  <a:cs typeface="Arial" pitchFamily="34" charset="0"/>
                </a:endParaRPr>
              </a:p>
            </p:txBody>
          </p:sp>
          <p:sp>
            <p:nvSpPr>
              <p:cNvPr id="32" name="Rectangle 31"/>
              <p:cNvSpPr/>
              <p:nvPr/>
            </p:nvSpPr>
            <p:spPr>
              <a:xfrm rot="16200000">
                <a:off x="5747542" y="-50798"/>
                <a:ext cx="1466512" cy="2809484"/>
              </a:xfrm>
              <a:prstGeom prst="rect">
                <a:avLst/>
              </a:prstGeom>
              <a:solidFill>
                <a:schemeClr val="bg1">
                  <a:alpha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indent="-179388" algn="ctr">
                  <a:spcBef>
                    <a:spcPts val="1100"/>
                  </a:spcBef>
                  <a:buClr>
                    <a:schemeClr val="tx2"/>
                  </a:buClr>
                  <a:buSzPct val="70000"/>
                  <a:buFont typeface="Wingdings" pitchFamily="2" charset="2"/>
                  <a:buChar char="§"/>
                </a:pPr>
                <a:endParaRPr lang="en-US" dirty="0" smtClean="0">
                  <a:solidFill>
                    <a:schemeClr val="tx1"/>
                  </a:solidFill>
                  <a:latin typeface="Arial" pitchFamily="34" charset="0"/>
                  <a:cs typeface="Arial" pitchFamily="34" charset="0"/>
                </a:endParaRPr>
              </a:p>
            </p:txBody>
          </p:sp>
          <p:sp>
            <p:nvSpPr>
              <p:cNvPr id="33" name="Rectangle 32"/>
              <p:cNvSpPr/>
              <p:nvPr/>
            </p:nvSpPr>
            <p:spPr>
              <a:xfrm rot="16200000">
                <a:off x="6568622" y="1681205"/>
                <a:ext cx="693727" cy="1505716"/>
              </a:xfrm>
              <a:prstGeom prst="rect">
                <a:avLst/>
              </a:prstGeom>
              <a:solidFill>
                <a:schemeClr val="bg1">
                  <a:alpha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indent="-179388" algn="ctr">
                  <a:spcBef>
                    <a:spcPts val="1100"/>
                  </a:spcBef>
                  <a:buClr>
                    <a:schemeClr val="tx2"/>
                  </a:buClr>
                  <a:buSzPct val="70000"/>
                  <a:buFont typeface="Wingdings" pitchFamily="2" charset="2"/>
                  <a:buChar char="§"/>
                </a:pPr>
                <a:endParaRPr lang="en-US" dirty="0" smtClean="0">
                  <a:solidFill>
                    <a:schemeClr val="tx1"/>
                  </a:solidFill>
                  <a:latin typeface="Arial" pitchFamily="34" charset="0"/>
                  <a:cs typeface="Arial" pitchFamily="34" charset="0"/>
                </a:endParaRPr>
              </a:p>
            </p:txBody>
          </p:sp>
          <p:sp>
            <p:nvSpPr>
              <p:cNvPr id="34" name="Right Triangle 33"/>
              <p:cNvSpPr/>
              <p:nvPr/>
            </p:nvSpPr>
            <p:spPr>
              <a:xfrm rot="16200000" flipH="1">
                <a:off x="6791190" y="4784275"/>
                <a:ext cx="340338" cy="1518223"/>
              </a:xfrm>
              <a:prstGeom prst="rtTriangle">
                <a:avLst/>
              </a:prstGeom>
              <a:solidFill>
                <a:srgbClr val="FFFFFF">
                  <a:alpha val="4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indent="-179388" algn="ctr">
                  <a:spcBef>
                    <a:spcPts val="1100"/>
                  </a:spcBef>
                  <a:buClr>
                    <a:schemeClr val="tx2"/>
                  </a:buClr>
                  <a:buSzPct val="70000"/>
                  <a:buFont typeface="Wingdings" pitchFamily="2" charset="2"/>
                  <a:buChar char="§"/>
                </a:pPr>
                <a:endParaRPr lang="en-US" dirty="0" smtClean="0">
                  <a:solidFill>
                    <a:schemeClr val="tx1"/>
                  </a:solidFill>
                  <a:latin typeface="Arial" pitchFamily="34" charset="0"/>
                  <a:cs typeface="Arial" pitchFamily="34" charset="0"/>
                </a:endParaRPr>
              </a:p>
            </p:txBody>
          </p:sp>
        </p:grpSp>
      </p:grpSp>
    </p:spTree>
    <p:extLst>
      <p:ext uri="{BB962C8B-B14F-4D97-AF65-F5344CB8AC3E}">
        <p14:creationId xmlns:p14="http://schemas.microsoft.com/office/powerpoint/2010/main" val="1370007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6" presetClass="emph" presetSubtype="0" fill="hold" nodeType="withEffect">
                                  <p:stCondLst>
                                    <p:cond delay="0"/>
                                  </p:stCondLst>
                                  <p:childTnLst>
                                    <p:animScale>
                                      <p:cBhvr>
                                        <p:cTn id="10" dur="2000" fill="hold"/>
                                        <p:tgtEl>
                                          <p:spTgt spid="12"/>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53" presetClass="exit" presetSubtype="32" fill="hold" nodeType="clickEffect">
                                  <p:stCondLst>
                                    <p:cond delay="0"/>
                                  </p:stCondLst>
                                  <p:childTnLst>
                                    <p:anim calcmode="lin" valueType="num">
                                      <p:cBhvr>
                                        <p:cTn id="14" dur="500"/>
                                        <p:tgtEl>
                                          <p:spTgt spid="12"/>
                                        </p:tgtEl>
                                        <p:attrNameLst>
                                          <p:attrName>ppt_w</p:attrName>
                                        </p:attrNameLst>
                                      </p:cBhvr>
                                      <p:tavLst>
                                        <p:tav tm="0">
                                          <p:val>
                                            <p:strVal val="ppt_w"/>
                                          </p:val>
                                        </p:tav>
                                        <p:tav tm="100000">
                                          <p:val>
                                            <p:fltVal val="0"/>
                                          </p:val>
                                        </p:tav>
                                      </p:tavLst>
                                    </p:anim>
                                    <p:anim calcmode="lin" valueType="num">
                                      <p:cBhvr>
                                        <p:cTn id="15" dur="500"/>
                                        <p:tgtEl>
                                          <p:spTgt spid="12"/>
                                        </p:tgtEl>
                                        <p:attrNameLst>
                                          <p:attrName>ppt_h</p:attrName>
                                        </p:attrNameLst>
                                      </p:cBhvr>
                                      <p:tavLst>
                                        <p:tav tm="0">
                                          <p:val>
                                            <p:strVal val="ppt_h"/>
                                          </p:val>
                                        </p:tav>
                                        <p:tav tm="100000">
                                          <p:val>
                                            <p:fltVal val="0"/>
                                          </p:val>
                                        </p:tav>
                                      </p:tavLst>
                                    </p:anim>
                                    <p:animEffect transition="out" filter="fade">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childTnLst>
                                </p:cTn>
                              </p:par>
                              <p:par>
                                <p:cTn id="24" presetID="6" presetClass="emph" presetSubtype="0" fill="hold" nodeType="withEffect">
                                  <p:stCondLst>
                                    <p:cond delay="0"/>
                                  </p:stCondLst>
                                  <p:childTnLst>
                                    <p:animScale>
                                      <p:cBhvr>
                                        <p:cTn id="25" dur="2000" fill="hold"/>
                                        <p:tgtEl>
                                          <p:spTgt spid="18"/>
                                        </p:tgtEl>
                                      </p:cBhvr>
                                      <p:by x="150000" y="150000"/>
                                    </p:animScale>
                                  </p:childTnLst>
                                </p:cTn>
                              </p:par>
                            </p:childTnLst>
                          </p:cTn>
                        </p:par>
                      </p:childTnLst>
                    </p:cTn>
                  </p:par>
                  <p:par>
                    <p:cTn id="26" fill="hold">
                      <p:stCondLst>
                        <p:cond delay="indefinite"/>
                      </p:stCondLst>
                      <p:childTnLst>
                        <p:par>
                          <p:cTn id="27" fill="hold">
                            <p:stCondLst>
                              <p:cond delay="0"/>
                            </p:stCondLst>
                            <p:childTnLst>
                              <p:par>
                                <p:cTn id="28" presetID="53" presetClass="exit" presetSubtype="32" fill="hold" nodeType="clickEffect">
                                  <p:stCondLst>
                                    <p:cond delay="0"/>
                                  </p:stCondLst>
                                  <p:childTnLst>
                                    <p:anim calcmode="lin" valueType="num">
                                      <p:cBhvr>
                                        <p:cTn id="29" dur="500"/>
                                        <p:tgtEl>
                                          <p:spTgt spid="18"/>
                                        </p:tgtEl>
                                        <p:attrNameLst>
                                          <p:attrName>ppt_w</p:attrName>
                                        </p:attrNameLst>
                                      </p:cBhvr>
                                      <p:tavLst>
                                        <p:tav tm="0">
                                          <p:val>
                                            <p:strVal val="ppt_w"/>
                                          </p:val>
                                        </p:tav>
                                        <p:tav tm="100000">
                                          <p:val>
                                            <p:fltVal val="0"/>
                                          </p:val>
                                        </p:tav>
                                      </p:tavLst>
                                    </p:anim>
                                    <p:anim calcmode="lin" valueType="num">
                                      <p:cBhvr>
                                        <p:cTn id="30" dur="500"/>
                                        <p:tgtEl>
                                          <p:spTgt spid="18"/>
                                        </p:tgtEl>
                                        <p:attrNameLst>
                                          <p:attrName>ppt_h</p:attrName>
                                        </p:attrNameLst>
                                      </p:cBhvr>
                                      <p:tavLst>
                                        <p:tav tm="0">
                                          <p:val>
                                            <p:strVal val="ppt_h"/>
                                          </p:val>
                                        </p:tav>
                                        <p:tav tm="100000">
                                          <p:val>
                                            <p:fltVal val="0"/>
                                          </p:val>
                                        </p:tav>
                                      </p:tavLst>
                                    </p:anim>
                                    <p:animEffect transition="out" filter="fade">
                                      <p:cBhvr>
                                        <p:cTn id="31" dur="500"/>
                                        <p:tgtEl>
                                          <p:spTgt spid="18"/>
                                        </p:tgtEl>
                                      </p:cBhvr>
                                    </p:animEffect>
                                    <p:set>
                                      <p:cBhvr>
                                        <p:cTn id="32" dur="1" fill="hold">
                                          <p:stCondLst>
                                            <p:cond delay="499"/>
                                          </p:stCondLst>
                                        </p:cTn>
                                        <p:tgtEl>
                                          <p:spTgt spid="1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6" presetClass="emph" presetSubtype="0" fill="hold" nodeType="withEffect">
                                  <p:stCondLst>
                                    <p:cond delay="0"/>
                                  </p:stCondLst>
                                  <p:childTnLst>
                                    <p:animScale>
                                      <p:cBhvr>
                                        <p:cTn id="42" dur="2000" fill="hold"/>
                                        <p:tgtEl>
                                          <p:spTgt spid="24"/>
                                        </p:tgtEl>
                                      </p:cBhvr>
                                      <p:by x="150000" y="150000"/>
                                    </p:animScale>
                                  </p:childTnLst>
                                </p:cTn>
                              </p:par>
                            </p:childTnLst>
                          </p:cTn>
                        </p:par>
                        <p:par>
                          <p:cTn id="43" fill="hold">
                            <p:stCondLst>
                              <p:cond delay="2000"/>
                            </p:stCondLst>
                            <p:childTnLst>
                              <p:par>
                                <p:cTn id="44" presetID="10" presetClass="exit" presetSubtype="0" fill="hold" nodeType="afterEffect">
                                  <p:stCondLst>
                                    <p:cond delay="0"/>
                                  </p:stCondLst>
                                  <p:childTnLst>
                                    <p:animEffect transition="out" filter="fade">
                                      <p:cBhvr>
                                        <p:cTn id="45" dur="500"/>
                                        <p:tgtEl>
                                          <p:spTgt spid="24"/>
                                        </p:tgtEl>
                                      </p:cBhvr>
                                    </p:animEffect>
                                    <p:set>
                                      <p:cBhvr>
                                        <p:cTn id="46"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err="1"/>
              <a:t>PowerCare</a:t>
            </a:r>
            <a:endParaRPr lang="en-US" dirty="0"/>
          </a:p>
        </p:txBody>
      </p:sp>
      <p:sp>
        <p:nvSpPr>
          <p:cNvPr id="3" name="Content Placeholder 2"/>
          <p:cNvSpPr>
            <a:spLocks noGrp="1"/>
          </p:cNvSpPr>
          <p:nvPr>
            <p:ph sz="half" idx="2"/>
          </p:nvPr>
        </p:nvSpPr>
        <p:spPr/>
        <p:txBody>
          <a:bodyPr>
            <a:normAutofit/>
          </a:bodyPr>
          <a:lstStyle/>
          <a:p>
            <a:pPr marL="177800" lvl="1" indent="0">
              <a:buNone/>
            </a:pPr>
            <a:r>
              <a:rPr lang="cs-CZ" dirty="0" smtClean="0"/>
              <a:t>PowerCare </a:t>
            </a:r>
            <a:r>
              <a:rPr lang="it-IT" dirty="0" err="1"/>
              <a:t>Customer</a:t>
            </a:r>
            <a:r>
              <a:rPr lang="it-IT" dirty="0"/>
              <a:t> </a:t>
            </a:r>
            <a:r>
              <a:rPr lang="it-IT" dirty="0" err="1"/>
              <a:t>support</a:t>
            </a:r>
            <a:r>
              <a:rPr lang="it-IT" dirty="0"/>
              <a:t> Agreement </a:t>
            </a:r>
            <a:r>
              <a:rPr lang="it-IT" dirty="0" err="1"/>
              <a:t>consists</a:t>
            </a:r>
            <a:r>
              <a:rPr lang="it-IT" dirty="0"/>
              <a:t> in a </a:t>
            </a:r>
            <a:r>
              <a:rPr lang="it-IT" dirty="0" err="1" smtClean="0"/>
              <a:t>matrix</a:t>
            </a:r>
            <a:r>
              <a:rPr lang="it-IT" dirty="0" smtClean="0"/>
              <a:t> of</a:t>
            </a:r>
            <a:r>
              <a:rPr lang="cs-CZ" dirty="0" smtClean="0"/>
              <a:t> </a:t>
            </a:r>
            <a:r>
              <a:rPr lang="en-US" dirty="0"/>
              <a:t>five service </a:t>
            </a:r>
            <a:r>
              <a:rPr lang="en-US" dirty="0" smtClean="0"/>
              <a:t>areas targeting</a:t>
            </a:r>
            <a:r>
              <a:rPr lang="it-IT" dirty="0" smtClean="0"/>
              <a:t> </a:t>
            </a:r>
            <a:r>
              <a:rPr lang="cs-CZ" dirty="0"/>
              <a:t>different customer </a:t>
            </a:r>
            <a:r>
              <a:rPr lang="cs-CZ" dirty="0" smtClean="0"/>
              <a:t>needs</a:t>
            </a:r>
            <a:r>
              <a:rPr lang="en-US" dirty="0" smtClean="0"/>
              <a:t>:</a:t>
            </a:r>
          </a:p>
          <a:p>
            <a:pPr marL="177800" lvl="1" indent="0">
              <a:buFont typeface="+mj-lt"/>
              <a:buAutoNum type="arabicPeriod"/>
            </a:pPr>
            <a:r>
              <a:rPr lang="en-US" dirty="0"/>
              <a:t> </a:t>
            </a:r>
            <a:r>
              <a:rPr lang="it-IT" dirty="0" err="1"/>
              <a:t>Skilled</a:t>
            </a:r>
            <a:r>
              <a:rPr lang="it-IT" dirty="0"/>
              <a:t> Development Services</a:t>
            </a:r>
          </a:p>
          <a:p>
            <a:pPr marL="177800" lvl="1" indent="0">
              <a:buFont typeface="+mj-lt"/>
              <a:buAutoNum type="arabicPeriod"/>
            </a:pPr>
            <a:r>
              <a:rPr lang="it-IT" dirty="0" smtClean="0"/>
              <a:t>Emergency </a:t>
            </a:r>
            <a:r>
              <a:rPr lang="it-IT" dirty="0" err="1" smtClean="0"/>
              <a:t>Maintenance</a:t>
            </a:r>
            <a:r>
              <a:rPr lang="it-IT" dirty="0" smtClean="0"/>
              <a:t> Services</a:t>
            </a:r>
          </a:p>
          <a:p>
            <a:pPr marL="177800" lvl="1" indent="0">
              <a:buFont typeface="+mj-lt"/>
              <a:buAutoNum type="arabicPeriod"/>
            </a:pPr>
            <a:r>
              <a:rPr lang="it-IT" dirty="0" err="1" smtClean="0"/>
              <a:t>Diagnostic</a:t>
            </a:r>
            <a:r>
              <a:rPr lang="it-IT" dirty="0" smtClean="0"/>
              <a:t> &amp; </a:t>
            </a:r>
            <a:r>
              <a:rPr lang="it-IT" dirty="0" err="1" smtClean="0"/>
              <a:t>Condition</a:t>
            </a:r>
            <a:r>
              <a:rPr lang="it-IT" dirty="0" smtClean="0"/>
              <a:t> </a:t>
            </a:r>
            <a:r>
              <a:rPr lang="it-IT" dirty="0" err="1" smtClean="0"/>
              <a:t>Assessment</a:t>
            </a:r>
            <a:endParaRPr lang="it-IT" dirty="0" smtClean="0"/>
          </a:p>
          <a:p>
            <a:pPr marL="177800" lvl="1" indent="0">
              <a:buFont typeface="+mj-lt"/>
              <a:buAutoNum type="arabicPeriod"/>
            </a:pPr>
            <a:r>
              <a:rPr lang="it-IT" dirty="0" smtClean="0"/>
              <a:t>Self-</a:t>
            </a:r>
            <a:r>
              <a:rPr lang="it-IT" dirty="0" err="1" smtClean="0"/>
              <a:t>Maintenance</a:t>
            </a:r>
            <a:r>
              <a:rPr lang="it-IT" dirty="0" smtClean="0"/>
              <a:t> Services</a:t>
            </a:r>
          </a:p>
          <a:p>
            <a:pPr marL="177800" lvl="1" indent="0">
              <a:buFont typeface="+mj-lt"/>
              <a:buAutoNum type="arabicPeriod"/>
            </a:pPr>
            <a:r>
              <a:rPr lang="it-IT" dirty="0" err="1"/>
              <a:t>Delivered</a:t>
            </a:r>
            <a:r>
              <a:rPr lang="it-IT" dirty="0"/>
              <a:t> </a:t>
            </a:r>
            <a:r>
              <a:rPr lang="it-IT" dirty="0" err="1"/>
              <a:t>Maintenance</a:t>
            </a:r>
            <a:r>
              <a:rPr lang="it-IT" dirty="0"/>
              <a:t> Services</a:t>
            </a:r>
          </a:p>
          <a:p>
            <a:pPr marL="177800" lvl="1" indent="0">
              <a:buNone/>
            </a:pPr>
            <a:r>
              <a:rPr lang="en-US" dirty="0" smtClean="0"/>
              <a:t>Each area has four </a:t>
            </a:r>
            <a:r>
              <a:rPr lang="en-US" dirty="0"/>
              <a:t>service </a:t>
            </a:r>
            <a:r>
              <a:rPr lang="en-US" dirty="0" smtClean="0"/>
              <a:t>levels </a:t>
            </a:r>
            <a:r>
              <a:rPr lang="cs-CZ" dirty="0" smtClean="0"/>
              <a:t>and </a:t>
            </a:r>
            <a:r>
              <a:rPr lang="it-IT" dirty="0" smtClean="0"/>
              <a:t>for </a:t>
            </a:r>
            <a:r>
              <a:rPr lang="en-US" dirty="0" smtClean="0"/>
              <a:t>each</a:t>
            </a:r>
            <a:r>
              <a:rPr lang="it-IT" dirty="0" smtClean="0"/>
              <a:t> area </a:t>
            </a:r>
            <a:r>
              <a:rPr lang="cs-CZ" dirty="0" smtClean="0"/>
              <a:t>the </a:t>
            </a:r>
            <a:r>
              <a:rPr lang="cs-CZ" dirty="0"/>
              <a:t>ABB support content increases with the levels</a:t>
            </a:r>
            <a:endParaRPr lang="it-IT" dirty="0" smtClean="0"/>
          </a:p>
        </p:txBody>
      </p:sp>
      <p:sp>
        <p:nvSpPr>
          <p:cNvPr id="5" name="Subtitle 4"/>
          <p:cNvSpPr>
            <a:spLocks noGrp="1"/>
          </p:cNvSpPr>
          <p:nvPr>
            <p:ph type="subTitle" idx="1"/>
          </p:nvPr>
        </p:nvSpPr>
        <p:spPr/>
        <p:txBody>
          <a:bodyPr/>
          <a:lstStyle/>
          <a:p>
            <a:r>
              <a:rPr lang="it-IT" dirty="0" err="1" smtClean="0"/>
              <a:t>What</a:t>
            </a:r>
            <a:r>
              <a:rPr lang="it-IT" dirty="0" smtClean="0"/>
              <a:t> </a:t>
            </a:r>
            <a:r>
              <a:rPr lang="it-IT" dirty="0" err="1" smtClean="0"/>
              <a:t>is</a:t>
            </a:r>
            <a:r>
              <a:rPr lang="it-IT" dirty="0" smtClean="0"/>
              <a:t> </a:t>
            </a:r>
            <a:r>
              <a:rPr lang="it-IT" dirty="0" err="1" smtClean="0"/>
              <a:t>PowerCare</a:t>
            </a:r>
            <a:endParaRPr lang="en-US" dirty="0"/>
          </a:p>
        </p:txBody>
      </p:sp>
      <p:sp>
        <p:nvSpPr>
          <p:cNvPr id="6" name="Date Placeholder 5"/>
          <p:cNvSpPr>
            <a:spLocks noGrp="1"/>
          </p:cNvSpPr>
          <p:nvPr>
            <p:ph type="dt" sz="half" idx="12"/>
          </p:nvPr>
        </p:nvSpPr>
        <p:spPr/>
        <p:txBody>
          <a:bodyPr/>
          <a:lstStyle/>
          <a:p>
            <a:r>
              <a:rPr lang="en-US" smtClean="0"/>
              <a:t>Month DD, Year</a:t>
            </a:r>
            <a:endParaRPr lang="de-DE" dirty="0"/>
          </a:p>
        </p:txBody>
      </p:sp>
      <p:sp>
        <p:nvSpPr>
          <p:cNvPr id="7" name="Slide Number Placeholder 6"/>
          <p:cNvSpPr>
            <a:spLocks noGrp="1"/>
          </p:cNvSpPr>
          <p:nvPr>
            <p:ph type="sldNum" sz="quarter" idx="13"/>
          </p:nvPr>
        </p:nvSpPr>
        <p:spPr/>
        <p:txBody>
          <a:bodyPr/>
          <a:lstStyle/>
          <a:p>
            <a:r>
              <a:rPr lang="de-DE" smtClean="0"/>
              <a:t>| Slide </a:t>
            </a:r>
            <a:fld id="{CF363E95-653D-48D7-8EB0-A81FED805B5F}" type="slidenum">
              <a:rPr lang="de-DE" smtClean="0"/>
              <a:pPr/>
              <a:t>5</a:t>
            </a:fld>
            <a:endParaRPr lang="de-DE" dirty="0"/>
          </a:p>
        </p:txBody>
      </p:sp>
      <p:sp>
        <p:nvSpPr>
          <p:cNvPr id="8" name="Footer Placeholder 7"/>
          <p:cNvSpPr>
            <a:spLocks noGrp="1"/>
          </p:cNvSpPr>
          <p:nvPr>
            <p:ph type="ftr" sz="quarter" idx="14"/>
          </p:nvPr>
        </p:nvSpPr>
        <p:spPr/>
        <p:txBody>
          <a:bodyPr/>
          <a:lstStyle/>
          <a:p>
            <a:r>
              <a:rPr lang="en-US" smtClean="0"/>
              <a:t>© ABB Group</a:t>
            </a:r>
          </a:p>
          <a:p>
            <a:endParaRPr lang="en-US" dirty="0" smtClean="0"/>
          </a:p>
        </p:txBody>
      </p:sp>
      <p:pic>
        <p:nvPicPr>
          <p:cNvPr id="9" name="Picture 2"/>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44208" y="3392996"/>
            <a:ext cx="1944216"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7905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161899"/>
          </a:xfrm>
        </p:spPr>
        <p:txBody>
          <a:bodyPr/>
          <a:lstStyle/>
          <a:p>
            <a:r>
              <a:rPr lang="it-IT" dirty="0" err="1" smtClean="0"/>
              <a:t>PowerCare</a:t>
            </a:r>
            <a:endParaRPr lang="en-US" dirty="0"/>
          </a:p>
        </p:txBody>
      </p:sp>
      <p:sp>
        <p:nvSpPr>
          <p:cNvPr id="4" name="Subtitle 3"/>
          <p:cNvSpPr>
            <a:spLocks noGrp="1"/>
          </p:cNvSpPr>
          <p:nvPr>
            <p:ph type="subTitle" idx="10"/>
          </p:nvPr>
        </p:nvSpPr>
        <p:spPr/>
        <p:txBody>
          <a:bodyPr/>
          <a:lstStyle/>
          <a:p>
            <a:r>
              <a:rPr lang="it-IT" dirty="0" smtClean="0"/>
              <a:t>Matrix</a:t>
            </a:r>
            <a:endParaRPr lang="en-US" dirty="0"/>
          </a:p>
        </p:txBody>
      </p:sp>
      <p:sp>
        <p:nvSpPr>
          <p:cNvPr id="5" name="Date Placeholder 4"/>
          <p:cNvSpPr>
            <a:spLocks noGrp="1"/>
          </p:cNvSpPr>
          <p:nvPr>
            <p:ph type="dt" sz="half" idx="11"/>
          </p:nvPr>
        </p:nvSpPr>
        <p:spPr/>
        <p:txBody>
          <a:bodyPr/>
          <a:lstStyle/>
          <a:p>
            <a:r>
              <a:rPr lang="en-US" smtClean="0"/>
              <a:t>Month DD, Year</a:t>
            </a:r>
            <a:endParaRPr lang="de-DE" dirty="0"/>
          </a:p>
        </p:txBody>
      </p:sp>
      <p:sp>
        <p:nvSpPr>
          <p:cNvPr id="6" name="Slide Number Placeholder 5"/>
          <p:cNvSpPr>
            <a:spLocks noGrp="1"/>
          </p:cNvSpPr>
          <p:nvPr>
            <p:ph type="sldNum" sz="quarter" idx="12"/>
          </p:nvPr>
        </p:nvSpPr>
        <p:spPr>
          <a:xfrm>
            <a:off x="838334" y="6545448"/>
            <a:ext cx="393845" cy="108871"/>
          </a:xfrm>
        </p:spPr>
        <p:txBody>
          <a:bodyPr/>
          <a:lstStyle/>
          <a:p>
            <a:r>
              <a:rPr lang="de-DE" smtClean="0"/>
              <a:t>| Slide </a:t>
            </a:r>
            <a:fld id="{CF363E95-653D-48D7-8EB0-A81FED805B5F}" type="slidenum">
              <a:rPr lang="de-DE" smtClean="0"/>
              <a:pPr/>
              <a:t>6</a:t>
            </a:fld>
            <a:endParaRPr lang="de-DE" dirty="0"/>
          </a:p>
        </p:txBody>
      </p:sp>
      <p:sp>
        <p:nvSpPr>
          <p:cNvPr id="7" name="Footer Placeholder 6"/>
          <p:cNvSpPr>
            <a:spLocks noGrp="1"/>
          </p:cNvSpPr>
          <p:nvPr>
            <p:ph type="ftr" sz="quarter" idx="13"/>
          </p:nvPr>
        </p:nvSpPr>
        <p:spPr/>
        <p:txBody>
          <a:bodyPr/>
          <a:lstStyle/>
          <a:p>
            <a:r>
              <a:rPr lang="en-US" dirty="0" smtClean="0"/>
              <a:t>© ABB Group</a:t>
            </a:r>
          </a:p>
          <a:p>
            <a:endParaRPr lang="en-US" dirty="0" smtClean="0"/>
          </a:p>
        </p:txBody>
      </p:sp>
      <p:sp>
        <p:nvSpPr>
          <p:cNvPr id="11" name="Date Placeholder 10"/>
          <p:cNvSpPr>
            <a:spLocks noGrp="1"/>
          </p:cNvSpPr>
          <p:nvPr>
            <p:ph type="dt" sz="half" idx="11"/>
          </p:nvPr>
        </p:nvSpPr>
        <p:spPr/>
        <p:txBody>
          <a:bodyPr/>
          <a:lstStyle/>
          <a:p>
            <a:endParaRPr lang="en-US"/>
          </a:p>
        </p:txBody>
      </p:sp>
      <p:sp>
        <p:nvSpPr>
          <p:cNvPr id="2" name="Date Placeholder 1"/>
          <p:cNvSpPr>
            <a:spLocks noGrp="1"/>
          </p:cNvSpPr>
          <p:nvPr>
            <p:ph type="dt" sz="half" idx="11"/>
          </p:nvPr>
        </p:nvSpPr>
        <p:spPr/>
        <p:txBody>
          <a:bodyPr/>
          <a:lstStyle/>
          <a:p>
            <a:endParaRPr lang="en-US"/>
          </a:p>
        </p:txBody>
      </p:sp>
      <p:sp>
        <p:nvSpPr>
          <p:cNvPr id="10" name="Rounded Rectangle 9">
            <a:hlinkClick r:id="rId3" action="ppaction://hlinksldjump"/>
          </p:cNvPr>
          <p:cNvSpPr/>
          <p:nvPr/>
        </p:nvSpPr>
        <p:spPr>
          <a:xfrm>
            <a:off x="2886089" y="2172000"/>
            <a:ext cx="1498110" cy="729384"/>
          </a:xfrm>
          <a:prstGeom prst="roundRect">
            <a:avLst/>
          </a:prstGeom>
          <a:solidFill>
            <a:schemeClr val="accent1">
              <a:lumMod val="20000"/>
              <a:lumOff val="8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1.0 </a:t>
            </a:r>
            <a:r>
              <a:rPr lang="en-US" sz="1100" dirty="0" smtClean="0">
                <a:solidFill>
                  <a:schemeClr val="tx1"/>
                </a:solidFill>
              </a:rPr>
              <a:t>Product </a:t>
            </a:r>
            <a:r>
              <a:rPr lang="en-US" sz="1100" dirty="0">
                <a:solidFill>
                  <a:schemeClr val="tx1"/>
                </a:solidFill>
              </a:rPr>
              <a:t>Training List</a:t>
            </a:r>
            <a:endParaRPr lang="en-US" sz="1100" dirty="0">
              <a:solidFill>
                <a:schemeClr val="tx1"/>
              </a:solidFill>
              <a:ea typeface="Times New Roman"/>
              <a:cs typeface="Times New Roman"/>
            </a:endParaRPr>
          </a:p>
        </p:txBody>
      </p:sp>
      <p:sp>
        <p:nvSpPr>
          <p:cNvPr id="15" name="Rounded Rectangle 14"/>
          <p:cNvSpPr/>
          <p:nvPr/>
        </p:nvSpPr>
        <p:spPr>
          <a:xfrm>
            <a:off x="4433208" y="2158556"/>
            <a:ext cx="1284644" cy="729384"/>
          </a:xfrm>
          <a:prstGeom prst="roundRect">
            <a:avLst/>
          </a:prstGeom>
          <a:solidFill>
            <a:schemeClr val="accent1">
              <a:lumMod val="40000"/>
              <a:lumOff val="6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1.1 </a:t>
            </a:r>
            <a:r>
              <a:rPr lang="en-US" sz="1100" dirty="0" smtClean="0">
                <a:solidFill>
                  <a:schemeClr val="tx1"/>
                </a:solidFill>
              </a:rPr>
              <a:t>Product </a:t>
            </a:r>
            <a:r>
              <a:rPr lang="en-US" sz="1100" dirty="0">
                <a:solidFill>
                  <a:schemeClr val="tx1"/>
                </a:solidFill>
              </a:rPr>
              <a:t>Training</a:t>
            </a:r>
            <a:endParaRPr lang="en-US" sz="1100" dirty="0">
              <a:solidFill>
                <a:schemeClr val="tx1"/>
              </a:solidFill>
              <a:ea typeface="Times New Roman"/>
              <a:cs typeface="Times New Roman"/>
            </a:endParaRPr>
          </a:p>
        </p:txBody>
      </p:sp>
      <p:sp>
        <p:nvSpPr>
          <p:cNvPr id="17" name="Rounded Rectangle 16"/>
          <p:cNvSpPr/>
          <p:nvPr/>
        </p:nvSpPr>
        <p:spPr>
          <a:xfrm>
            <a:off x="7140356" y="2158556"/>
            <a:ext cx="1376704" cy="729384"/>
          </a:xfrm>
          <a:prstGeom prst="roundRect">
            <a:avLst/>
          </a:prstGeom>
          <a:solidFill>
            <a:schemeClr val="accent2">
              <a:lumMod val="75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b="1" dirty="0" smtClean="0">
                <a:solidFill>
                  <a:schemeClr val="tx1"/>
                </a:solidFill>
              </a:rPr>
              <a:t>1.3  </a:t>
            </a:r>
            <a:r>
              <a:rPr lang="en-US" sz="1100" dirty="0" smtClean="0">
                <a:solidFill>
                  <a:schemeClr val="tx1"/>
                </a:solidFill>
              </a:rPr>
              <a:t>Coaching </a:t>
            </a:r>
            <a:r>
              <a:rPr lang="en-US" sz="1100" dirty="0">
                <a:solidFill>
                  <a:schemeClr val="tx1"/>
                </a:solidFill>
              </a:rPr>
              <a:t>Services</a:t>
            </a:r>
            <a:endParaRPr lang="it-IT" sz="1100" dirty="0">
              <a:solidFill>
                <a:schemeClr val="tx1"/>
              </a:solidFill>
              <a:sym typeface="Wingdings" pitchFamily="2" charset="2"/>
            </a:endParaRPr>
          </a:p>
        </p:txBody>
      </p:sp>
      <p:sp>
        <p:nvSpPr>
          <p:cNvPr id="18" name="Rounded Rectangle 17"/>
          <p:cNvSpPr/>
          <p:nvPr/>
        </p:nvSpPr>
        <p:spPr>
          <a:xfrm>
            <a:off x="5799525" y="2158556"/>
            <a:ext cx="1284644" cy="729384"/>
          </a:xfrm>
          <a:prstGeom prst="roundRect">
            <a:avLst/>
          </a:prstGeom>
          <a:solidFill>
            <a:schemeClr val="accent1">
              <a:lumMod val="60000"/>
              <a:lumOff val="4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r>
              <a:rPr lang="en-US" sz="1100" b="1" dirty="0" smtClean="0">
                <a:solidFill>
                  <a:schemeClr val="tx1"/>
                </a:solidFill>
              </a:rPr>
              <a:t>1.2 </a:t>
            </a:r>
            <a:r>
              <a:rPr lang="it-IT" sz="1100" dirty="0" err="1" smtClean="0">
                <a:solidFill>
                  <a:schemeClr val="tx1"/>
                </a:solidFill>
              </a:rPr>
              <a:t>Ap</a:t>
            </a:r>
            <a:r>
              <a:rPr lang="en-US" sz="1100" dirty="0" smtClean="0">
                <a:solidFill>
                  <a:schemeClr val="tx1"/>
                </a:solidFill>
              </a:rPr>
              <a:t>plication Training</a:t>
            </a:r>
            <a:endParaRPr lang="it-IT" sz="1100" dirty="0">
              <a:solidFill>
                <a:schemeClr val="tx1"/>
              </a:solidFill>
              <a:sym typeface="Wingdings" pitchFamily="2" charset="2"/>
            </a:endParaRPr>
          </a:p>
        </p:txBody>
      </p:sp>
      <p:sp>
        <p:nvSpPr>
          <p:cNvPr id="19" name="Rounded Rectangle 18">
            <a:hlinkClick r:id="rId4" action="ppaction://hlinksldjump"/>
          </p:cNvPr>
          <p:cNvSpPr/>
          <p:nvPr/>
        </p:nvSpPr>
        <p:spPr>
          <a:xfrm>
            <a:off x="1273408" y="2158556"/>
            <a:ext cx="1567272" cy="729384"/>
          </a:xfrm>
          <a:prstGeom prst="roundRect">
            <a:avLst/>
          </a:prstGeom>
          <a:solidFill>
            <a:schemeClr val="bg1">
              <a:lumMod val="75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038" indent="-173038" fontAlgn="ctr">
              <a:spcAft>
                <a:spcPts val="0"/>
              </a:spcAft>
            </a:pPr>
            <a:r>
              <a:rPr lang="en-US" sz="1200" b="1" dirty="0" smtClean="0">
                <a:solidFill>
                  <a:schemeClr val="tx1"/>
                </a:solidFill>
              </a:rPr>
              <a:t>1. Skills </a:t>
            </a:r>
            <a:r>
              <a:rPr lang="en-US" sz="1200" b="1" dirty="0">
                <a:solidFill>
                  <a:schemeClr val="tx1"/>
                </a:solidFill>
              </a:rPr>
              <a:t>Development Services</a:t>
            </a:r>
            <a:endParaRPr lang="en-US" sz="1050" b="1" dirty="0">
              <a:solidFill>
                <a:schemeClr val="tx1"/>
              </a:solidFill>
              <a:ea typeface="Times New Roman"/>
              <a:cs typeface="Times New Roman"/>
            </a:endParaRPr>
          </a:p>
        </p:txBody>
      </p:sp>
      <p:sp>
        <p:nvSpPr>
          <p:cNvPr id="20" name="Rounded Rectangle 19"/>
          <p:cNvSpPr/>
          <p:nvPr/>
        </p:nvSpPr>
        <p:spPr>
          <a:xfrm>
            <a:off x="2900714" y="2938389"/>
            <a:ext cx="1498110" cy="792088"/>
          </a:xfrm>
          <a:prstGeom prst="roundRect">
            <a:avLst/>
          </a:prstGeom>
          <a:solidFill>
            <a:schemeClr val="accent1">
              <a:lumMod val="20000"/>
              <a:lumOff val="8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2.0 </a:t>
            </a:r>
            <a:r>
              <a:rPr lang="en-US" sz="1100" dirty="0" smtClean="0">
                <a:solidFill>
                  <a:schemeClr val="tx1"/>
                </a:solidFill>
              </a:rPr>
              <a:t>Single </a:t>
            </a:r>
            <a:r>
              <a:rPr lang="en-US" sz="1100" dirty="0">
                <a:solidFill>
                  <a:schemeClr val="tx1"/>
                </a:solidFill>
              </a:rPr>
              <a:t>Point of Contact</a:t>
            </a:r>
            <a:endParaRPr lang="en-US" sz="1100" dirty="0">
              <a:solidFill>
                <a:schemeClr val="tx1"/>
              </a:solidFill>
              <a:ea typeface="Times New Roman"/>
              <a:cs typeface="Times New Roman"/>
            </a:endParaRPr>
          </a:p>
        </p:txBody>
      </p:sp>
      <p:sp>
        <p:nvSpPr>
          <p:cNvPr id="21" name="Rounded Rectangle 20"/>
          <p:cNvSpPr/>
          <p:nvPr/>
        </p:nvSpPr>
        <p:spPr>
          <a:xfrm>
            <a:off x="4454911" y="2924945"/>
            <a:ext cx="1284644" cy="792088"/>
          </a:xfrm>
          <a:prstGeom prst="roundRect">
            <a:avLst/>
          </a:prstGeom>
          <a:solidFill>
            <a:schemeClr val="accent1">
              <a:lumMod val="40000"/>
              <a:lumOff val="6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2.1 </a:t>
            </a:r>
            <a:r>
              <a:rPr lang="en-US" sz="1100" dirty="0" smtClean="0">
                <a:solidFill>
                  <a:schemeClr val="tx1"/>
                </a:solidFill>
              </a:rPr>
              <a:t>Technical </a:t>
            </a:r>
            <a:r>
              <a:rPr lang="en-US" sz="1100" dirty="0">
                <a:solidFill>
                  <a:schemeClr val="tx1"/>
                </a:solidFill>
              </a:rPr>
              <a:t>Support </a:t>
            </a:r>
            <a:r>
              <a:rPr lang="en-US" sz="1100" dirty="0" smtClean="0">
                <a:solidFill>
                  <a:schemeClr val="tx1"/>
                </a:solidFill>
              </a:rPr>
              <a:t>with </a:t>
            </a:r>
            <a:r>
              <a:rPr lang="en-US" sz="1100" dirty="0">
                <a:solidFill>
                  <a:schemeClr val="tx1"/>
                </a:solidFill>
              </a:rPr>
              <a:t>agreed response time</a:t>
            </a:r>
            <a:endParaRPr lang="en-US" sz="1100" dirty="0">
              <a:solidFill>
                <a:schemeClr val="tx1"/>
              </a:solidFill>
              <a:ea typeface="Times New Roman"/>
              <a:cs typeface="Times New Roman"/>
            </a:endParaRPr>
          </a:p>
        </p:txBody>
      </p:sp>
      <p:sp>
        <p:nvSpPr>
          <p:cNvPr id="22" name="Rounded Rectangle 21"/>
          <p:cNvSpPr/>
          <p:nvPr/>
        </p:nvSpPr>
        <p:spPr>
          <a:xfrm>
            <a:off x="7140355" y="2938388"/>
            <a:ext cx="1376707" cy="792088"/>
          </a:xfrm>
          <a:prstGeom prst="roundRect">
            <a:avLst/>
          </a:prstGeom>
          <a:solidFill>
            <a:schemeClr val="accent2">
              <a:lumMod val="75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2.3 </a:t>
            </a:r>
            <a:r>
              <a:rPr lang="en-US" sz="1100" dirty="0" smtClean="0">
                <a:solidFill>
                  <a:schemeClr val="tx1"/>
                </a:solidFill>
              </a:rPr>
              <a:t>Emergency </a:t>
            </a:r>
            <a:r>
              <a:rPr lang="en-US" sz="1100" dirty="0">
                <a:solidFill>
                  <a:schemeClr val="tx1"/>
                </a:solidFill>
              </a:rPr>
              <a:t>Spare Parts Assessment and  Purchasing</a:t>
            </a:r>
            <a:endParaRPr lang="en-US" sz="1100" dirty="0">
              <a:solidFill>
                <a:schemeClr val="tx1"/>
              </a:solidFill>
              <a:ea typeface="Times New Roman"/>
              <a:cs typeface="Times New Roman"/>
            </a:endParaRPr>
          </a:p>
        </p:txBody>
      </p:sp>
      <p:sp>
        <p:nvSpPr>
          <p:cNvPr id="23" name="Rounded Rectangle 22"/>
          <p:cNvSpPr/>
          <p:nvPr/>
        </p:nvSpPr>
        <p:spPr>
          <a:xfrm>
            <a:off x="5806107" y="2924945"/>
            <a:ext cx="1284644" cy="792088"/>
          </a:xfrm>
          <a:prstGeom prst="roundRect">
            <a:avLst/>
          </a:prstGeom>
          <a:solidFill>
            <a:schemeClr val="accent1">
              <a:lumMod val="60000"/>
              <a:lumOff val="4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2.2 </a:t>
            </a:r>
            <a:r>
              <a:rPr lang="en-US" sz="1100" dirty="0" smtClean="0">
                <a:solidFill>
                  <a:schemeClr val="tx1"/>
                </a:solidFill>
              </a:rPr>
              <a:t>Call-out  </a:t>
            </a:r>
            <a:r>
              <a:rPr lang="en-US" sz="1100" dirty="0">
                <a:solidFill>
                  <a:schemeClr val="tx1"/>
                </a:solidFill>
              </a:rPr>
              <a:t>Support with agreed response time</a:t>
            </a:r>
            <a:endParaRPr lang="en-US" sz="1100" dirty="0">
              <a:solidFill>
                <a:schemeClr val="tx1"/>
              </a:solidFill>
              <a:ea typeface="Times New Roman"/>
              <a:cs typeface="Times New Roman"/>
            </a:endParaRPr>
          </a:p>
        </p:txBody>
      </p:sp>
      <p:sp>
        <p:nvSpPr>
          <p:cNvPr id="24" name="Rounded Rectangle 23">
            <a:hlinkClick r:id="rId3" action="ppaction://hlinksldjump"/>
          </p:cNvPr>
          <p:cNvSpPr/>
          <p:nvPr/>
        </p:nvSpPr>
        <p:spPr>
          <a:xfrm>
            <a:off x="1273409" y="2928080"/>
            <a:ext cx="1567272" cy="792088"/>
          </a:xfrm>
          <a:prstGeom prst="roundRect">
            <a:avLst/>
          </a:prstGeom>
          <a:solidFill>
            <a:schemeClr val="bg1">
              <a:lumMod val="75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038" indent="-173038" fontAlgn="ctr">
              <a:spcAft>
                <a:spcPts val="0"/>
              </a:spcAft>
            </a:pPr>
            <a:r>
              <a:rPr lang="en-US" sz="1200" b="1" dirty="0" smtClean="0">
                <a:solidFill>
                  <a:schemeClr val="tx1"/>
                </a:solidFill>
              </a:rPr>
              <a:t>2. Emergency </a:t>
            </a:r>
            <a:r>
              <a:rPr lang="en-US" sz="1200" b="1" dirty="0">
                <a:solidFill>
                  <a:schemeClr val="tx1"/>
                </a:solidFill>
              </a:rPr>
              <a:t>Maintenance Services</a:t>
            </a:r>
            <a:endParaRPr lang="en-US" sz="1050" b="1" dirty="0">
              <a:solidFill>
                <a:schemeClr val="tx1"/>
              </a:solidFill>
              <a:ea typeface="Times New Roman"/>
              <a:cs typeface="Times New Roman"/>
            </a:endParaRPr>
          </a:p>
        </p:txBody>
      </p:sp>
      <p:sp>
        <p:nvSpPr>
          <p:cNvPr id="25" name="Rounded Rectangle 24"/>
          <p:cNvSpPr/>
          <p:nvPr/>
        </p:nvSpPr>
        <p:spPr>
          <a:xfrm>
            <a:off x="2903841" y="3782786"/>
            <a:ext cx="1498110" cy="769712"/>
          </a:xfrm>
          <a:prstGeom prst="roundRect">
            <a:avLst/>
          </a:prstGeom>
          <a:solidFill>
            <a:schemeClr val="accent1">
              <a:lumMod val="20000"/>
              <a:lumOff val="8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3.0 </a:t>
            </a:r>
            <a:r>
              <a:rPr lang="en-US" sz="1100" dirty="0" smtClean="0">
                <a:solidFill>
                  <a:schemeClr val="tx1"/>
                </a:solidFill>
              </a:rPr>
              <a:t>Technical </a:t>
            </a:r>
            <a:r>
              <a:rPr lang="en-US" sz="1100" dirty="0">
                <a:solidFill>
                  <a:schemeClr val="tx1"/>
                </a:solidFill>
              </a:rPr>
              <a:t>preliminary Survey</a:t>
            </a:r>
            <a:endParaRPr lang="en-US" sz="1100" dirty="0">
              <a:solidFill>
                <a:schemeClr val="tx1"/>
              </a:solidFill>
              <a:ea typeface="Times New Roman"/>
              <a:cs typeface="Times New Roman"/>
            </a:endParaRPr>
          </a:p>
        </p:txBody>
      </p:sp>
      <p:sp>
        <p:nvSpPr>
          <p:cNvPr id="26" name="Rounded Rectangle 25"/>
          <p:cNvSpPr/>
          <p:nvPr/>
        </p:nvSpPr>
        <p:spPr>
          <a:xfrm>
            <a:off x="4458038" y="3769342"/>
            <a:ext cx="1284644" cy="769712"/>
          </a:xfrm>
          <a:prstGeom prst="roundRect">
            <a:avLst/>
          </a:prstGeom>
          <a:solidFill>
            <a:schemeClr val="accent1">
              <a:lumMod val="40000"/>
              <a:lumOff val="6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3.1 </a:t>
            </a:r>
            <a:r>
              <a:rPr lang="en-US" sz="1100" dirty="0" smtClean="0">
                <a:solidFill>
                  <a:schemeClr val="tx1"/>
                </a:solidFill>
              </a:rPr>
              <a:t>Asset </a:t>
            </a:r>
            <a:r>
              <a:rPr lang="en-US" sz="1100" dirty="0">
                <a:solidFill>
                  <a:schemeClr val="tx1"/>
                </a:solidFill>
              </a:rPr>
              <a:t>and Risk Assessment</a:t>
            </a:r>
            <a:endParaRPr lang="en-US" sz="1100" dirty="0">
              <a:solidFill>
                <a:schemeClr val="tx1"/>
              </a:solidFill>
              <a:ea typeface="Times New Roman"/>
              <a:cs typeface="Times New Roman"/>
            </a:endParaRPr>
          </a:p>
        </p:txBody>
      </p:sp>
      <p:sp>
        <p:nvSpPr>
          <p:cNvPr id="27" name="Rounded Rectangle 26"/>
          <p:cNvSpPr/>
          <p:nvPr/>
        </p:nvSpPr>
        <p:spPr>
          <a:xfrm>
            <a:off x="7143482" y="3782785"/>
            <a:ext cx="1373579" cy="769712"/>
          </a:xfrm>
          <a:prstGeom prst="roundRect">
            <a:avLst/>
          </a:prstGeom>
          <a:solidFill>
            <a:schemeClr val="accent2">
              <a:lumMod val="75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3.3 </a:t>
            </a:r>
            <a:r>
              <a:rPr lang="en-US" sz="1100" dirty="0" smtClean="0">
                <a:solidFill>
                  <a:schemeClr val="tx1"/>
                </a:solidFill>
              </a:rPr>
              <a:t>Remote  </a:t>
            </a:r>
            <a:r>
              <a:rPr lang="en-US" sz="1100" dirty="0">
                <a:solidFill>
                  <a:schemeClr val="tx1"/>
                </a:solidFill>
              </a:rPr>
              <a:t>Asset Monitoring</a:t>
            </a:r>
            <a:endParaRPr lang="en-US" sz="1100" dirty="0">
              <a:solidFill>
                <a:schemeClr val="tx1"/>
              </a:solidFill>
              <a:ea typeface="Times New Roman"/>
              <a:cs typeface="Times New Roman"/>
            </a:endParaRPr>
          </a:p>
        </p:txBody>
      </p:sp>
      <p:sp>
        <p:nvSpPr>
          <p:cNvPr id="28" name="Rounded Rectangle 27"/>
          <p:cNvSpPr/>
          <p:nvPr/>
        </p:nvSpPr>
        <p:spPr>
          <a:xfrm>
            <a:off x="5809234" y="3769342"/>
            <a:ext cx="1284644" cy="769712"/>
          </a:xfrm>
          <a:prstGeom prst="roundRect">
            <a:avLst/>
          </a:prstGeom>
          <a:solidFill>
            <a:schemeClr val="accent1">
              <a:lumMod val="60000"/>
              <a:lumOff val="4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R="88265">
              <a:spcAft>
                <a:spcPts val="0"/>
              </a:spcAft>
              <a:tabLst>
                <a:tab pos="990600" algn="l"/>
              </a:tabLst>
            </a:pPr>
            <a:r>
              <a:rPr lang="en-US" sz="1100" b="1" dirty="0" smtClean="0">
                <a:solidFill>
                  <a:schemeClr val="tx1"/>
                </a:solidFill>
              </a:rPr>
              <a:t>3.2 </a:t>
            </a:r>
            <a:r>
              <a:rPr lang="en-US" sz="1100" dirty="0" smtClean="0">
                <a:solidFill>
                  <a:schemeClr val="tx1"/>
                </a:solidFill>
              </a:rPr>
              <a:t>Local </a:t>
            </a:r>
            <a:r>
              <a:rPr lang="en-US" sz="1100" dirty="0">
                <a:solidFill>
                  <a:schemeClr val="tx1"/>
                </a:solidFill>
              </a:rPr>
              <a:t>Asset Monitoring</a:t>
            </a:r>
            <a:endParaRPr lang="en-US" sz="1100" b="1" dirty="0">
              <a:solidFill>
                <a:schemeClr val="tx1"/>
              </a:solidFill>
              <a:ea typeface="Times New Roman"/>
            </a:endParaRPr>
          </a:p>
        </p:txBody>
      </p:sp>
      <p:sp>
        <p:nvSpPr>
          <p:cNvPr id="29" name="Rounded Rectangle 28">
            <a:hlinkClick r:id="" action="ppaction://noaction"/>
          </p:cNvPr>
          <p:cNvSpPr/>
          <p:nvPr/>
        </p:nvSpPr>
        <p:spPr>
          <a:xfrm>
            <a:off x="1276536" y="3769342"/>
            <a:ext cx="1567272" cy="769712"/>
          </a:xfrm>
          <a:prstGeom prst="roundRect">
            <a:avLst/>
          </a:prstGeom>
          <a:solidFill>
            <a:schemeClr val="bg1">
              <a:lumMod val="75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038" indent="-173038" fontAlgn="ctr">
              <a:spcAft>
                <a:spcPts val="0"/>
              </a:spcAft>
            </a:pPr>
            <a:r>
              <a:rPr lang="en-US" sz="1200" b="1" dirty="0" smtClean="0">
                <a:solidFill>
                  <a:schemeClr val="tx1"/>
                </a:solidFill>
              </a:rPr>
              <a:t>3. Diagnosis </a:t>
            </a:r>
            <a:r>
              <a:rPr lang="en-US" sz="1200" b="1" dirty="0">
                <a:solidFill>
                  <a:schemeClr val="tx1"/>
                </a:solidFill>
              </a:rPr>
              <a:t>&amp; Condition Assessment</a:t>
            </a:r>
            <a:endParaRPr lang="en-US" sz="1050" b="1" dirty="0">
              <a:solidFill>
                <a:schemeClr val="tx1"/>
              </a:solidFill>
              <a:ea typeface="Times New Roman"/>
              <a:cs typeface="Times New Roman"/>
            </a:endParaRPr>
          </a:p>
        </p:txBody>
      </p:sp>
      <p:sp>
        <p:nvSpPr>
          <p:cNvPr id="30" name="Rounded Rectangle 29"/>
          <p:cNvSpPr/>
          <p:nvPr/>
        </p:nvSpPr>
        <p:spPr>
          <a:xfrm>
            <a:off x="2910594" y="4609122"/>
            <a:ext cx="1498110" cy="764096"/>
          </a:xfrm>
          <a:prstGeom prst="roundRect">
            <a:avLst/>
          </a:prstGeom>
          <a:solidFill>
            <a:schemeClr val="accent1">
              <a:lumMod val="20000"/>
              <a:lumOff val="8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R="88265">
              <a:spcAft>
                <a:spcPts val="0"/>
              </a:spcAft>
              <a:tabLst>
                <a:tab pos="451485" algn="l"/>
                <a:tab pos="578485" algn="ctr"/>
              </a:tabLst>
            </a:pPr>
            <a:r>
              <a:rPr lang="en-US" sz="1100" b="1" dirty="0" smtClean="0">
                <a:solidFill>
                  <a:schemeClr val="tx1"/>
                </a:solidFill>
              </a:rPr>
              <a:t>4.0</a:t>
            </a:r>
            <a:r>
              <a:rPr lang="en-US" sz="1100" dirty="0" smtClean="0">
                <a:solidFill>
                  <a:schemeClr val="tx1"/>
                </a:solidFill>
              </a:rPr>
              <a:t>Documentation of </a:t>
            </a:r>
            <a:r>
              <a:rPr lang="en-US" sz="1100" dirty="0">
                <a:solidFill>
                  <a:schemeClr val="tx1"/>
                </a:solidFill>
              </a:rPr>
              <a:t>Installed Base </a:t>
            </a:r>
            <a:r>
              <a:rPr lang="en-US" sz="1100" dirty="0" smtClean="0">
                <a:solidFill>
                  <a:schemeClr val="tx1"/>
                </a:solidFill>
              </a:rPr>
              <a:t>&amp; Cycle Status Report</a:t>
            </a:r>
            <a:endParaRPr lang="en-US" sz="1100" b="1" dirty="0">
              <a:solidFill>
                <a:schemeClr val="tx1"/>
              </a:solidFill>
              <a:ea typeface="Times New Roman"/>
            </a:endParaRPr>
          </a:p>
        </p:txBody>
      </p:sp>
      <p:sp>
        <p:nvSpPr>
          <p:cNvPr id="31" name="Rounded Rectangle 30"/>
          <p:cNvSpPr/>
          <p:nvPr/>
        </p:nvSpPr>
        <p:spPr>
          <a:xfrm>
            <a:off x="4464791" y="4595678"/>
            <a:ext cx="1284644" cy="764096"/>
          </a:xfrm>
          <a:prstGeom prst="roundRect">
            <a:avLst/>
          </a:prstGeom>
          <a:solidFill>
            <a:schemeClr val="accent1">
              <a:lumMod val="40000"/>
              <a:lumOff val="6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R="88265">
              <a:spcAft>
                <a:spcPts val="0"/>
              </a:spcAft>
            </a:pPr>
            <a:r>
              <a:rPr lang="en-US" sz="1100" b="1" dirty="0" smtClean="0">
                <a:solidFill>
                  <a:schemeClr val="tx1"/>
                </a:solidFill>
              </a:rPr>
              <a:t>4.1 </a:t>
            </a:r>
            <a:r>
              <a:rPr lang="en-US" sz="1100" dirty="0" smtClean="0">
                <a:solidFill>
                  <a:schemeClr val="tx1"/>
                </a:solidFill>
              </a:rPr>
              <a:t>Manuals </a:t>
            </a:r>
            <a:r>
              <a:rPr lang="en-US" sz="1100" dirty="0">
                <a:solidFill>
                  <a:schemeClr val="tx1"/>
                </a:solidFill>
              </a:rPr>
              <a:t>and </a:t>
            </a:r>
            <a:r>
              <a:rPr lang="en-US" sz="1100" dirty="0" smtClean="0">
                <a:solidFill>
                  <a:schemeClr val="tx1"/>
                </a:solidFill>
              </a:rPr>
              <a:t>instructions </a:t>
            </a:r>
            <a:r>
              <a:rPr lang="en-US" sz="1100" dirty="0">
                <a:solidFill>
                  <a:schemeClr val="tx1"/>
                </a:solidFill>
              </a:rPr>
              <a:t>On-line</a:t>
            </a:r>
            <a:endParaRPr lang="en-US" sz="1100" dirty="0">
              <a:solidFill>
                <a:schemeClr val="tx1"/>
              </a:solidFill>
              <a:ea typeface="Times New Roman"/>
              <a:cs typeface="Times New Roman"/>
            </a:endParaRPr>
          </a:p>
        </p:txBody>
      </p:sp>
      <p:sp>
        <p:nvSpPr>
          <p:cNvPr id="32" name="Rounded Rectangle 31"/>
          <p:cNvSpPr/>
          <p:nvPr/>
        </p:nvSpPr>
        <p:spPr>
          <a:xfrm>
            <a:off x="7150235" y="4609121"/>
            <a:ext cx="1366825" cy="764096"/>
          </a:xfrm>
          <a:prstGeom prst="roundRect">
            <a:avLst/>
          </a:prstGeom>
          <a:solidFill>
            <a:schemeClr val="accent2">
              <a:lumMod val="75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4.3 </a:t>
            </a:r>
            <a:r>
              <a:rPr lang="en-US" sz="1100" dirty="0" smtClean="0">
                <a:solidFill>
                  <a:schemeClr val="tx1"/>
                </a:solidFill>
              </a:rPr>
              <a:t>File Storage</a:t>
            </a:r>
            <a:endParaRPr lang="en-US" sz="1100" dirty="0">
              <a:solidFill>
                <a:schemeClr val="tx1"/>
              </a:solidFill>
            </a:endParaRPr>
          </a:p>
        </p:txBody>
      </p:sp>
      <p:sp>
        <p:nvSpPr>
          <p:cNvPr id="33" name="Rounded Rectangle 32"/>
          <p:cNvSpPr/>
          <p:nvPr/>
        </p:nvSpPr>
        <p:spPr>
          <a:xfrm>
            <a:off x="5815987" y="4595678"/>
            <a:ext cx="1284644" cy="764096"/>
          </a:xfrm>
          <a:prstGeom prst="roundRect">
            <a:avLst/>
          </a:prstGeom>
          <a:solidFill>
            <a:schemeClr val="accent1">
              <a:lumMod val="60000"/>
              <a:lumOff val="4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4.2 </a:t>
            </a:r>
            <a:r>
              <a:rPr lang="en-US" sz="1100" dirty="0" smtClean="0">
                <a:solidFill>
                  <a:schemeClr val="tx1"/>
                </a:solidFill>
              </a:rPr>
              <a:t>On-Line </a:t>
            </a:r>
            <a:r>
              <a:rPr lang="en-US" sz="1100" dirty="0">
                <a:solidFill>
                  <a:schemeClr val="tx1"/>
                </a:solidFill>
              </a:rPr>
              <a:t>Support for Self-maintenance</a:t>
            </a:r>
            <a:endParaRPr lang="en-US" sz="1100" dirty="0">
              <a:solidFill>
                <a:schemeClr val="tx1"/>
              </a:solidFill>
              <a:ea typeface="Times New Roman"/>
              <a:cs typeface="Times New Roman"/>
            </a:endParaRPr>
          </a:p>
        </p:txBody>
      </p:sp>
      <p:sp>
        <p:nvSpPr>
          <p:cNvPr id="34" name="Rounded Rectangle 33">
            <a:hlinkClick r:id="rId5" action="ppaction://hlinksldjump"/>
          </p:cNvPr>
          <p:cNvSpPr/>
          <p:nvPr/>
        </p:nvSpPr>
        <p:spPr>
          <a:xfrm>
            <a:off x="1276536" y="4609122"/>
            <a:ext cx="1567271" cy="750652"/>
          </a:xfrm>
          <a:prstGeom prst="roundRect">
            <a:avLst/>
          </a:prstGeom>
          <a:solidFill>
            <a:schemeClr val="bg1">
              <a:lumMod val="75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038" indent="-173038" fontAlgn="ctr">
              <a:spcAft>
                <a:spcPts val="0"/>
              </a:spcAft>
            </a:pPr>
            <a:r>
              <a:rPr lang="en-US" sz="1200" b="1" dirty="0" smtClean="0">
                <a:solidFill>
                  <a:schemeClr val="tx1"/>
                </a:solidFill>
              </a:rPr>
              <a:t>4. Self-Maintenance Services</a:t>
            </a:r>
            <a:endParaRPr lang="en-US" sz="1050" b="1" dirty="0">
              <a:solidFill>
                <a:schemeClr val="tx1"/>
              </a:solidFill>
              <a:ea typeface="Times New Roman"/>
              <a:cs typeface="Times New Roman"/>
            </a:endParaRPr>
          </a:p>
        </p:txBody>
      </p:sp>
      <p:sp>
        <p:nvSpPr>
          <p:cNvPr id="35" name="Rounded Rectangle 34"/>
          <p:cNvSpPr/>
          <p:nvPr/>
        </p:nvSpPr>
        <p:spPr>
          <a:xfrm>
            <a:off x="2910594" y="5449282"/>
            <a:ext cx="1498110" cy="781315"/>
          </a:xfrm>
          <a:prstGeom prst="roundRect">
            <a:avLst/>
          </a:prstGeom>
          <a:solidFill>
            <a:schemeClr val="accent1">
              <a:lumMod val="20000"/>
              <a:lumOff val="8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5.0 </a:t>
            </a:r>
            <a:r>
              <a:rPr lang="en-US" sz="1100" dirty="0" smtClean="0">
                <a:solidFill>
                  <a:schemeClr val="tx1"/>
                </a:solidFill>
              </a:rPr>
              <a:t>Technical Assessment on </a:t>
            </a:r>
            <a:r>
              <a:rPr lang="en-US" sz="1100" dirty="0">
                <a:solidFill>
                  <a:schemeClr val="tx1"/>
                </a:solidFill>
              </a:rPr>
              <a:t>Yearly Basis</a:t>
            </a:r>
            <a:endParaRPr lang="en-US" sz="1100" dirty="0">
              <a:solidFill>
                <a:schemeClr val="tx1"/>
              </a:solidFill>
              <a:ea typeface="Times New Roman"/>
              <a:cs typeface="Times New Roman"/>
            </a:endParaRPr>
          </a:p>
          <a:p>
            <a:pPr marR="88265">
              <a:spcAft>
                <a:spcPts val="0"/>
              </a:spcAft>
            </a:pPr>
            <a:r>
              <a:rPr lang="en-US" sz="1100" dirty="0" smtClean="0">
                <a:solidFill>
                  <a:schemeClr val="tx1"/>
                </a:solidFill>
              </a:rPr>
              <a:t>Report</a:t>
            </a:r>
            <a:endParaRPr lang="en-US" sz="1100" b="1" dirty="0">
              <a:solidFill>
                <a:schemeClr val="tx1"/>
              </a:solidFill>
              <a:ea typeface="Times New Roman"/>
            </a:endParaRPr>
          </a:p>
        </p:txBody>
      </p:sp>
      <p:sp>
        <p:nvSpPr>
          <p:cNvPr id="36" name="Rounded Rectangle 35"/>
          <p:cNvSpPr/>
          <p:nvPr/>
        </p:nvSpPr>
        <p:spPr>
          <a:xfrm>
            <a:off x="4464791" y="5435839"/>
            <a:ext cx="1284644" cy="794758"/>
          </a:xfrm>
          <a:prstGeom prst="roundRect">
            <a:avLst/>
          </a:prstGeom>
          <a:solidFill>
            <a:schemeClr val="accent1">
              <a:lumMod val="40000"/>
              <a:lumOff val="6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5.1 </a:t>
            </a:r>
            <a:r>
              <a:rPr lang="en-US" sz="1100" dirty="0">
                <a:solidFill>
                  <a:schemeClr val="tx1"/>
                </a:solidFill>
              </a:rPr>
              <a:t>Product Engineering Services</a:t>
            </a:r>
            <a:endParaRPr lang="en-US" sz="1100" dirty="0">
              <a:solidFill>
                <a:schemeClr val="tx1"/>
              </a:solidFill>
              <a:ea typeface="Times New Roman"/>
              <a:cs typeface="Times New Roman"/>
            </a:endParaRPr>
          </a:p>
        </p:txBody>
      </p:sp>
      <p:sp>
        <p:nvSpPr>
          <p:cNvPr id="37" name="Rounded Rectangle 36"/>
          <p:cNvSpPr/>
          <p:nvPr/>
        </p:nvSpPr>
        <p:spPr>
          <a:xfrm>
            <a:off x="7150235" y="5449283"/>
            <a:ext cx="1366827" cy="781314"/>
          </a:xfrm>
          <a:prstGeom prst="roundRect">
            <a:avLst/>
          </a:prstGeom>
          <a:solidFill>
            <a:schemeClr val="accent2">
              <a:lumMod val="75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smtClean="0">
                <a:solidFill>
                  <a:schemeClr val="tx1"/>
                </a:solidFill>
              </a:rPr>
              <a:t>5.3 </a:t>
            </a:r>
            <a:r>
              <a:rPr lang="en-US" sz="1100" dirty="0">
                <a:solidFill>
                  <a:schemeClr val="tx1"/>
                </a:solidFill>
              </a:rPr>
              <a:t>Full Switchgear Engineering Services</a:t>
            </a:r>
            <a:endParaRPr lang="en-US" sz="1100" dirty="0">
              <a:solidFill>
                <a:schemeClr val="tx1"/>
              </a:solidFill>
              <a:ea typeface="Times New Roman"/>
              <a:cs typeface="Times New Roman"/>
            </a:endParaRPr>
          </a:p>
        </p:txBody>
      </p:sp>
      <p:sp>
        <p:nvSpPr>
          <p:cNvPr id="38" name="Rounded Rectangle 37"/>
          <p:cNvSpPr/>
          <p:nvPr/>
        </p:nvSpPr>
        <p:spPr>
          <a:xfrm>
            <a:off x="5815987" y="5435839"/>
            <a:ext cx="1284644" cy="794758"/>
          </a:xfrm>
          <a:prstGeom prst="roundRect">
            <a:avLst/>
          </a:prstGeom>
          <a:solidFill>
            <a:schemeClr val="accent1">
              <a:lumMod val="60000"/>
              <a:lumOff val="4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5.2 </a:t>
            </a:r>
            <a:r>
              <a:rPr lang="en-US" sz="1100" dirty="0">
                <a:solidFill>
                  <a:schemeClr val="tx1"/>
                </a:solidFill>
              </a:rPr>
              <a:t>Advanced Product Engineering Services</a:t>
            </a:r>
            <a:endParaRPr lang="en-US" sz="1100" dirty="0">
              <a:solidFill>
                <a:schemeClr val="tx1"/>
              </a:solidFill>
              <a:ea typeface="Times New Roman"/>
              <a:cs typeface="Times New Roman"/>
            </a:endParaRPr>
          </a:p>
        </p:txBody>
      </p:sp>
      <p:sp>
        <p:nvSpPr>
          <p:cNvPr id="39" name="Rounded Rectangle 38">
            <a:hlinkClick r:id="rId6" action="ppaction://hlinksldjump"/>
          </p:cNvPr>
          <p:cNvSpPr/>
          <p:nvPr/>
        </p:nvSpPr>
        <p:spPr>
          <a:xfrm>
            <a:off x="1283562" y="5438974"/>
            <a:ext cx="1567271" cy="781315"/>
          </a:xfrm>
          <a:prstGeom prst="roundRect">
            <a:avLst/>
          </a:prstGeom>
          <a:solidFill>
            <a:schemeClr val="bg1">
              <a:lumMod val="75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038" indent="-173038" fontAlgn="ctr">
              <a:spcAft>
                <a:spcPts val="0"/>
              </a:spcAft>
            </a:pPr>
            <a:r>
              <a:rPr lang="en-US" sz="1200" b="1" dirty="0" smtClean="0">
                <a:solidFill>
                  <a:schemeClr val="tx1"/>
                </a:solidFill>
              </a:rPr>
              <a:t>5. Delivered </a:t>
            </a:r>
            <a:r>
              <a:rPr lang="en-US" sz="1200" b="1" dirty="0">
                <a:solidFill>
                  <a:schemeClr val="tx1"/>
                </a:solidFill>
              </a:rPr>
              <a:t>Maintenance Services</a:t>
            </a:r>
            <a:endParaRPr lang="en-US" sz="1050" b="1" dirty="0">
              <a:solidFill>
                <a:schemeClr val="tx1"/>
              </a:solidFill>
              <a:ea typeface="Times New Roman"/>
              <a:cs typeface="Times New Roman"/>
            </a:endParaRPr>
          </a:p>
        </p:txBody>
      </p:sp>
      <p:sp>
        <p:nvSpPr>
          <p:cNvPr id="40" name="Rounded Rectangle 39"/>
          <p:cNvSpPr/>
          <p:nvPr/>
        </p:nvSpPr>
        <p:spPr>
          <a:xfrm>
            <a:off x="2918017" y="1703520"/>
            <a:ext cx="1466181" cy="360000"/>
          </a:xfrm>
          <a:prstGeom prst="roundRect">
            <a:avLst/>
          </a:prstGeom>
          <a:solidFill>
            <a:schemeClr val="accent1">
              <a:lumMod val="20000"/>
              <a:lumOff val="8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spcAft>
                <a:spcPts val="0"/>
              </a:spcAft>
            </a:pPr>
            <a:r>
              <a:rPr lang="en-US" sz="1600" b="1" dirty="0" smtClean="0">
                <a:solidFill>
                  <a:schemeClr val="tx1"/>
                </a:solidFill>
              </a:rPr>
              <a:t>Entry Level</a:t>
            </a:r>
            <a:endParaRPr lang="en-US" sz="1600" dirty="0">
              <a:solidFill>
                <a:schemeClr val="tx1"/>
              </a:solidFill>
              <a:ea typeface="Times New Roman"/>
              <a:cs typeface="Times New Roman"/>
            </a:endParaRPr>
          </a:p>
        </p:txBody>
      </p:sp>
      <p:sp>
        <p:nvSpPr>
          <p:cNvPr id="41" name="Rounded Rectangle 40"/>
          <p:cNvSpPr/>
          <p:nvPr/>
        </p:nvSpPr>
        <p:spPr>
          <a:xfrm>
            <a:off x="4454638" y="1690076"/>
            <a:ext cx="1263214" cy="360000"/>
          </a:xfrm>
          <a:prstGeom prst="roundRect">
            <a:avLst/>
          </a:prstGeom>
          <a:solidFill>
            <a:schemeClr val="accent1">
              <a:lumMod val="40000"/>
              <a:lumOff val="6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1600" b="1" dirty="0">
                <a:solidFill>
                  <a:schemeClr val="tx1"/>
                </a:solidFill>
              </a:rPr>
              <a:t>Level .1</a:t>
            </a:r>
          </a:p>
        </p:txBody>
      </p:sp>
      <p:sp>
        <p:nvSpPr>
          <p:cNvPr id="42" name="Rounded Rectangle 41"/>
          <p:cNvSpPr/>
          <p:nvPr/>
        </p:nvSpPr>
        <p:spPr>
          <a:xfrm>
            <a:off x="5810240" y="1690076"/>
            <a:ext cx="1263214" cy="360000"/>
          </a:xfrm>
          <a:prstGeom prst="roundRect">
            <a:avLst/>
          </a:prstGeom>
          <a:solidFill>
            <a:schemeClr val="accent1">
              <a:lumMod val="60000"/>
              <a:lumOff val="4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spcAft>
                <a:spcPts val="0"/>
              </a:spcAft>
            </a:pPr>
            <a:r>
              <a:rPr lang="en-US" sz="1600" b="1" dirty="0">
                <a:solidFill>
                  <a:schemeClr val="tx1"/>
                </a:solidFill>
              </a:rPr>
              <a:t>Level</a:t>
            </a:r>
            <a:r>
              <a:rPr lang="en-US" sz="1600" b="1" dirty="0" smtClean="0">
                <a:solidFill>
                  <a:schemeClr val="tx1"/>
                </a:solidFill>
              </a:rPr>
              <a:t> .2</a:t>
            </a:r>
            <a:endParaRPr lang="en-US" sz="1600" dirty="0">
              <a:solidFill>
                <a:schemeClr val="tx1"/>
              </a:solidFill>
              <a:ea typeface="Times New Roman"/>
              <a:cs typeface="Times New Roman"/>
            </a:endParaRPr>
          </a:p>
        </p:txBody>
      </p:sp>
      <p:sp>
        <p:nvSpPr>
          <p:cNvPr id="43" name="Rounded Rectangle 42"/>
          <p:cNvSpPr/>
          <p:nvPr/>
        </p:nvSpPr>
        <p:spPr>
          <a:xfrm>
            <a:off x="7140082" y="1690076"/>
            <a:ext cx="1376977" cy="360000"/>
          </a:xfrm>
          <a:prstGeom prst="roundRect">
            <a:avLst/>
          </a:prstGeom>
          <a:solidFill>
            <a:schemeClr val="accent2">
              <a:lumMod val="75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spcAft>
                <a:spcPts val="0"/>
              </a:spcAft>
            </a:pPr>
            <a:r>
              <a:rPr lang="en-US" sz="1600" b="1" dirty="0" smtClean="0">
                <a:solidFill>
                  <a:schemeClr val="tx1"/>
                </a:solidFill>
              </a:rPr>
              <a:t>Level .3</a:t>
            </a:r>
            <a:endParaRPr lang="en-US" sz="1600" dirty="0">
              <a:solidFill>
                <a:schemeClr val="tx1"/>
              </a:solidFill>
              <a:ea typeface="Times New Roman"/>
              <a:cs typeface="Times New Roman"/>
            </a:endParaRPr>
          </a:p>
        </p:txBody>
      </p:sp>
      <p:sp>
        <p:nvSpPr>
          <p:cNvPr id="8" name="Date Placeholder 7"/>
          <p:cNvSpPr>
            <a:spLocks noGrp="1"/>
          </p:cNvSpPr>
          <p:nvPr>
            <p:ph type="dt" sz="half" idx="11"/>
          </p:nvPr>
        </p:nvSpPr>
        <p:spPr/>
        <p:txBody>
          <a:bodyPr/>
          <a:lstStyle/>
          <a:p>
            <a:endParaRPr lang="en-US"/>
          </a:p>
        </p:txBody>
      </p:sp>
      <p:sp>
        <p:nvSpPr>
          <p:cNvPr id="9" name="Rounded Rectangle 8"/>
          <p:cNvSpPr/>
          <p:nvPr/>
        </p:nvSpPr>
        <p:spPr>
          <a:xfrm>
            <a:off x="2861473" y="1161306"/>
            <a:ext cx="5655590" cy="431454"/>
          </a:xfrm>
          <a:prstGeom prst="roundRect">
            <a:avLst/>
          </a:prstGeom>
          <a:solidFill>
            <a:schemeClr val="bg2">
              <a:lumMod val="20000"/>
              <a:lumOff val="8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it-IT" sz="1600" b="1" dirty="0" err="1">
                <a:solidFill>
                  <a:schemeClr val="tx1"/>
                </a:solidFill>
              </a:rPr>
              <a:t>Levels</a:t>
            </a:r>
            <a:endParaRPr lang="en-US" sz="1600" b="1" dirty="0">
              <a:solidFill>
                <a:schemeClr val="tx1"/>
              </a:solidFill>
            </a:endParaRPr>
          </a:p>
        </p:txBody>
      </p:sp>
      <p:sp>
        <p:nvSpPr>
          <p:cNvPr id="44" name="Rounded Rectangle 43"/>
          <p:cNvSpPr/>
          <p:nvPr/>
        </p:nvSpPr>
        <p:spPr>
          <a:xfrm>
            <a:off x="323528" y="2158555"/>
            <a:ext cx="855745" cy="4078757"/>
          </a:xfrm>
          <a:prstGeom prst="roundRect">
            <a:avLst/>
          </a:prstGeom>
          <a:solidFill>
            <a:schemeClr val="bg2">
              <a:lumMod val="20000"/>
              <a:lumOff val="8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fontAlgn="ctr"/>
            <a:r>
              <a:rPr lang="en-US" sz="2800" b="1" dirty="0" smtClean="0">
                <a:solidFill>
                  <a:schemeClr val="tx1"/>
                </a:solidFill>
              </a:rPr>
              <a:t>Service Areas</a:t>
            </a:r>
            <a:endParaRPr lang="en-US" sz="2800" b="1" dirty="0">
              <a:solidFill>
                <a:schemeClr val="tx1"/>
              </a:solidFill>
            </a:endParaRPr>
          </a:p>
        </p:txBody>
      </p:sp>
      <p:pic>
        <p:nvPicPr>
          <p:cNvPr id="21506" name="Picture 2" descr="http://t2.gstatic.com/images?q=tbn:ANd9GcQOctI-zB-dkPAfJVF6Q2A6YWgVxtOd1hKYAEvic1NvyTXhxb6USQ"/>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5625" y="1161306"/>
            <a:ext cx="971550" cy="971550"/>
          </a:xfrm>
          <a:prstGeom prst="rect">
            <a:avLst/>
          </a:prstGeom>
          <a:noFill/>
          <a:extLst>
            <a:ext uri="{909E8E84-426E-40DD-AFC4-6F175D3DCCD1}">
              <a14:hiddenFill xmlns:a14="http://schemas.microsoft.com/office/drawing/2010/main">
                <a:solidFill>
                  <a:srgbClr val="FFFFFF"/>
                </a:solidFill>
              </a14:hiddenFill>
            </a:ext>
          </a:extLst>
        </p:spPr>
      </p:pic>
      <p:pic>
        <p:nvPicPr>
          <p:cNvPr id="2457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66932" y="908720"/>
            <a:ext cx="819123" cy="1154800"/>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41074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161899"/>
          </a:xfrm>
        </p:spPr>
        <p:txBody>
          <a:bodyPr/>
          <a:lstStyle/>
          <a:p>
            <a:r>
              <a:rPr lang="it-IT" dirty="0" err="1" smtClean="0"/>
              <a:t>PowerCare</a:t>
            </a:r>
            <a:endParaRPr lang="en-US" dirty="0"/>
          </a:p>
        </p:txBody>
      </p:sp>
      <p:sp>
        <p:nvSpPr>
          <p:cNvPr id="4" name="Subtitle 3"/>
          <p:cNvSpPr>
            <a:spLocks noGrp="1"/>
          </p:cNvSpPr>
          <p:nvPr>
            <p:ph type="subTitle" idx="10"/>
          </p:nvPr>
        </p:nvSpPr>
        <p:spPr/>
        <p:txBody>
          <a:bodyPr/>
          <a:lstStyle/>
          <a:p>
            <a:r>
              <a:rPr lang="it-IT" dirty="0" smtClean="0"/>
              <a:t>1. </a:t>
            </a:r>
            <a:r>
              <a:rPr lang="it-IT" dirty="0" err="1" smtClean="0"/>
              <a:t>Skill</a:t>
            </a:r>
            <a:r>
              <a:rPr lang="it-IT" dirty="0" smtClean="0"/>
              <a:t> Development Services</a:t>
            </a:r>
            <a:endParaRPr lang="en-US" dirty="0"/>
          </a:p>
        </p:txBody>
      </p:sp>
      <p:sp>
        <p:nvSpPr>
          <p:cNvPr id="5" name="Date Placeholder 4"/>
          <p:cNvSpPr>
            <a:spLocks noGrp="1"/>
          </p:cNvSpPr>
          <p:nvPr>
            <p:ph type="dt" sz="half" idx="11"/>
          </p:nvPr>
        </p:nvSpPr>
        <p:spPr/>
        <p:txBody>
          <a:bodyPr/>
          <a:lstStyle/>
          <a:p>
            <a:r>
              <a:rPr lang="en-US" smtClean="0"/>
              <a:t>Month DD, Year</a:t>
            </a:r>
            <a:endParaRPr lang="de-DE" dirty="0"/>
          </a:p>
        </p:txBody>
      </p:sp>
      <p:sp>
        <p:nvSpPr>
          <p:cNvPr id="6" name="Slide Number Placeholder 5"/>
          <p:cNvSpPr>
            <a:spLocks noGrp="1"/>
          </p:cNvSpPr>
          <p:nvPr>
            <p:ph type="sldNum" sz="quarter" idx="12"/>
          </p:nvPr>
        </p:nvSpPr>
        <p:spPr>
          <a:xfrm>
            <a:off x="838334" y="6545448"/>
            <a:ext cx="393845" cy="108871"/>
          </a:xfrm>
        </p:spPr>
        <p:txBody>
          <a:bodyPr/>
          <a:lstStyle/>
          <a:p>
            <a:r>
              <a:rPr lang="de-DE" smtClean="0"/>
              <a:t>| Slide </a:t>
            </a:r>
            <a:fld id="{CF363E95-653D-48D7-8EB0-A81FED805B5F}" type="slidenum">
              <a:rPr lang="de-DE" smtClean="0"/>
              <a:pPr/>
              <a:t>7</a:t>
            </a:fld>
            <a:endParaRPr lang="de-DE" dirty="0"/>
          </a:p>
        </p:txBody>
      </p:sp>
      <p:sp>
        <p:nvSpPr>
          <p:cNvPr id="7" name="Footer Placeholder 6"/>
          <p:cNvSpPr>
            <a:spLocks noGrp="1"/>
          </p:cNvSpPr>
          <p:nvPr>
            <p:ph type="ftr" sz="quarter" idx="13"/>
          </p:nvPr>
        </p:nvSpPr>
        <p:spPr/>
        <p:txBody>
          <a:bodyPr/>
          <a:lstStyle/>
          <a:p>
            <a:r>
              <a:rPr lang="en-US" dirty="0" smtClean="0"/>
              <a:t>© ABB Group</a:t>
            </a:r>
          </a:p>
          <a:p>
            <a:endParaRPr lang="en-US" dirty="0" smtClean="0"/>
          </a:p>
        </p:txBody>
      </p:sp>
      <p:sp>
        <p:nvSpPr>
          <p:cNvPr id="11" name="Date Placeholder 10"/>
          <p:cNvSpPr>
            <a:spLocks noGrp="1"/>
          </p:cNvSpPr>
          <p:nvPr>
            <p:ph type="dt" sz="half" idx="11"/>
          </p:nvPr>
        </p:nvSpPr>
        <p:spPr/>
        <p:txBody>
          <a:bodyPr/>
          <a:lstStyle/>
          <a:p>
            <a:endParaRPr lang="en-US"/>
          </a:p>
        </p:txBody>
      </p:sp>
      <p:sp>
        <p:nvSpPr>
          <p:cNvPr id="2" name="Date Placeholder 1"/>
          <p:cNvSpPr>
            <a:spLocks noGrp="1"/>
          </p:cNvSpPr>
          <p:nvPr>
            <p:ph type="dt" sz="half" idx="11"/>
          </p:nvPr>
        </p:nvSpPr>
        <p:spPr/>
        <p:txBody>
          <a:bodyPr/>
          <a:lstStyle/>
          <a:p>
            <a:endParaRPr lang="en-US"/>
          </a:p>
        </p:txBody>
      </p:sp>
      <p:sp>
        <p:nvSpPr>
          <p:cNvPr id="10" name="Rounded Rectangle 9">
            <a:hlinkClick r:id="rId3" action="ppaction://hlinksldjump"/>
          </p:cNvPr>
          <p:cNvSpPr/>
          <p:nvPr/>
        </p:nvSpPr>
        <p:spPr>
          <a:xfrm>
            <a:off x="2886089" y="2172000"/>
            <a:ext cx="1498110" cy="729384"/>
          </a:xfrm>
          <a:prstGeom prst="roundRect">
            <a:avLst/>
          </a:prstGeom>
          <a:solidFill>
            <a:schemeClr val="accent1">
              <a:lumMod val="20000"/>
              <a:lumOff val="8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1.0 </a:t>
            </a:r>
            <a:r>
              <a:rPr lang="en-US" sz="1100" dirty="0" smtClean="0">
                <a:solidFill>
                  <a:schemeClr val="tx1"/>
                </a:solidFill>
              </a:rPr>
              <a:t>Product </a:t>
            </a:r>
            <a:r>
              <a:rPr lang="en-US" sz="1100" dirty="0">
                <a:solidFill>
                  <a:schemeClr val="tx1"/>
                </a:solidFill>
              </a:rPr>
              <a:t>Training List</a:t>
            </a:r>
            <a:endParaRPr lang="en-US" sz="1100" dirty="0">
              <a:solidFill>
                <a:schemeClr val="tx1"/>
              </a:solidFill>
              <a:ea typeface="Times New Roman"/>
              <a:cs typeface="Times New Roman"/>
            </a:endParaRPr>
          </a:p>
        </p:txBody>
      </p:sp>
      <p:sp>
        <p:nvSpPr>
          <p:cNvPr id="15" name="Rounded Rectangle 14"/>
          <p:cNvSpPr/>
          <p:nvPr/>
        </p:nvSpPr>
        <p:spPr>
          <a:xfrm>
            <a:off x="4433208" y="2158556"/>
            <a:ext cx="1284644" cy="729384"/>
          </a:xfrm>
          <a:prstGeom prst="roundRect">
            <a:avLst/>
          </a:prstGeom>
          <a:solidFill>
            <a:schemeClr val="accent1">
              <a:lumMod val="40000"/>
              <a:lumOff val="6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1.1 </a:t>
            </a:r>
            <a:r>
              <a:rPr lang="en-US" sz="1100" dirty="0" smtClean="0">
                <a:solidFill>
                  <a:schemeClr val="tx1"/>
                </a:solidFill>
              </a:rPr>
              <a:t>Product </a:t>
            </a:r>
            <a:r>
              <a:rPr lang="en-US" sz="1100" dirty="0">
                <a:solidFill>
                  <a:schemeClr val="tx1"/>
                </a:solidFill>
              </a:rPr>
              <a:t>Training</a:t>
            </a:r>
            <a:endParaRPr lang="en-US" sz="1100" dirty="0">
              <a:solidFill>
                <a:schemeClr val="tx1"/>
              </a:solidFill>
              <a:ea typeface="Times New Roman"/>
              <a:cs typeface="Times New Roman"/>
            </a:endParaRPr>
          </a:p>
        </p:txBody>
      </p:sp>
      <p:sp>
        <p:nvSpPr>
          <p:cNvPr id="19" name="Rounded Rectangle 18"/>
          <p:cNvSpPr/>
          <p:nvPr/>
        </p:nvSpPr>
        <p:spPr>
          <a:xfrm>
            <a:off x="1273408" y="2158556"/>
            <a:ext cx="1567272" cy="729384"/>
          </a:xfrm>
          <a:prstGeom prst="roundRect">
            <a:avLst/>
          </a:prstGeom>
          <a:solidFill>
            <a:schemeClr val="bg1">
              <a:lumMod val="75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038" indent="-173038" fontAlgn="ctr">
              <a:spcAft>
                <a:spcPts val="0"/>
              </a:spcAft>
            </a:pPr>
            <a:r>
              <a:rPr lang="en-US" sz="1200" b="1" dirty="0" smtClean="0">
                <a:solidFill>
                  <a:schemeClr val="tx1"/>
                </a:solidFill>
              </a:rPr>
              <a:t>1. Skills </a:t>
            </a:r>
            <a:r>
              <a:rPr lang="en-US" sz="1200" b="1" dirty="0">
                <a:solidFill>
                  <a:schemeClr val="tx1"/>
                </a:solidFill>
              </a:rPr>
              <a:t>Development Services</a:t>
            </a:r>
            <a:endParaRPr lang="en-US" sz="1050" b="1" dirty="0">
              <a:solidFill>
                <a:schemeClr val="tx1"/>
              </a:solidFill>
              <a:ea typeface="Times New Roman"/>
              <a:cs typeface="Times New Roman"/>
            </a:endParaRPr>
          </a:p>
        </p:txBody>
      </p:sp>
      <p:sp>
        <p:nvSpPr>
          <p:cNvPr id="20" name="Rounded Rectangle 19"/>
          <p:cNvSpPr/>
          <p:nvPr/>
        </p:nvSpPr>
        <p:spPr>
          <a:xfrm>
            <a:off x="2900714" y="2938389"/>
            <a:ext cx="1498110" cy="792088"/>
          </a:xfrm>
          <a:prstGeom prst="roundRect">
            <a:avLst/>
          </a:prstGeom>
          <a:solidFill>
            <a:schemeClr val="accent1">
              <a:lumMod val="20000"/>
              <a:lumOff val="8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2.0 </a:t>
            </a:r>
            <a:r>
              <a:rPr lang="en-US" sz="1100" dirty="0" smtClean="0">
                <a:solidFill>
                  <a:schemeClr val="tx1"/>
                </a:solidFill>
              </a:rPr>
              <a:t>Single </a:t>
            </a:r>
            <a:r>
              <a:rPr lang="en-US" sz="1100" dirty="0">
                <a:solidFill>
                  <a:schemeClr val="tx1"/>
                </a:solidFill>
              </a:rPr>
              <a:t>Point of Contact</a:t>
            </a:r>
            <a:endParaRPr lang="en-US" sz="1100" dirty="0">
              <a:solidFill>
                <a:schemeClr val="tx1"/>
              </a:solidFill>
              <a:ea typeface="Times New Roman"/>
              <a:cs typeface="Times New Roman"/>
            </a:endParaRPr>
          </a:p>
        </p:txBody>
      </p:sp>
      <p:sp>
        <p:nvSpPr>
          <p:cNvPr id="21" name="Rounded Rectangle 20"/>
          <p:cNvSpPr/>
          <p:nvPr/>
        </p:nvSpPr>
        <p:spPr>
          <a:xfrm>
            <a:off x="4454911" y="2924945"/>
            <a:ext cx="1284644" cy="792088"/>
          </a:xfrm>
          <a:prstGeom prst="roundRect">
            <a:avLst/>
          </a:prstGeom>
          <a:solidFill>
            <a:schemeClr val="accent1">
              <a:lumMod val="40000"/>
              <a:lumOff val="6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2.1 </a:t>
            </a:r>
            <a:r>
              <a:rPr lang="en-US" sz="1100" dirty="0" smtClean="0">
                <a:solidFill>
                  <a:schemeClr val="tx1"/>
                </a:solidFill>
              </a:rPr>
              <a:t>Technical </a:t>
            </a:r>
            <a:r>
              <a:rPr lang="en-US" sz="1100" dirty="0">
                <a:solidFill>
                  <a:schemeClr val="tx1"/>
                </a:solidFill>
              </a:rPr>
              <a:t>Support </a:t>
            </a:r>
            <a:r>
              <a:rPr lang="en-US" sz="1100" dirty="0" smtClean="0">
                <a:solidFill>
                  <a:schemeClr val="tx1"/>
                </a:solidFill>
              </a:rPr>
              <a:t>with </a:t>
            </a:r>
            <a:r>
              <a:rPr lang="en-US" sz="1100" dirty="0">
                <a:solidFill>
                  <a:schemeClr val="tx1"/>
                </a:solidFill>
              </a:rPr>
              <a:t>agreed response time</a:t>
            </a:r>
            <a:endParaRPr lang="en-US" sz="1100" dirty="0">
              <a:solidFill>
                <a:schemeClr val="tx1"/>
              </a:solidFill>
              <a:ea typeface="Times New Roman"/>
              <a:cs typeface="Times New Roman"/>
            </a:endParaRPr>
          </a:p>
        </p:txBody>
      </p:sp>
      <p:sp>
        <p:nvSpPr>
          <p:cNvPr id="22" name="Rounded Rectangle 21"/>
          <p:cNvSpPr/>
          <p:nvPr/>
        </p:nvSpPr>
        <p:spPr>
          <a:xfrm>
            <a:off x="7140355" y="2938388"/>
            <a:ext cx="1376707" cy="792088"/>
          </a:xfrm>
          <a:prstGeom prst="roundRect">
            <a:avLst/>
          </a:prstGeom>
          <a:solidFill>
            <a:schemeClr val="accent2">
              <a:lumMod val="75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2.3 </a:t>
            </a:r>
            <a:r>
              <a:rPr lang="en-US" sz="1100" dirty="0" smtClean="0">
                <a:solidFill>
                  <a:schemeClr val="tx1"/>
                </a:solidFill>
              </a:rPr>
              <a:t>Emergency </a:t>
            </a:r>
            <a:r>
              <a:rPr lang="en-US" sz="1100" dirty="0">
                <a:solidFill>
                  <a:schemeClr val="tx1"/>
                </a:solidFill>
              </a:rPr>
              <a:t>Spare Parts Assessment and  Purchasing</a:t>
            </a:r>
            <a:endParaRPr lang="en-US" sz="1100" dirty="0">
              <a:solidFill>
                <a:schemeClr val="tx1"/>
              </a:solidFill>
              <a:ea typeface="Times New Roman"/>
              <a:cs typeface="Times New Roman"/>
            </a:endParaRPr>
          </a:p>
        </p:txBody>
      </p:sp>
      <p:sp>
        <p:nvSpPr>
          <p:cNvPr id="23" name="Rounded Rectangle 22"/>
          <p:cNvSpPr/>
          <p:nvPr/>
        </p:nvSpPr>
        <p:spPr>
          <a:xfrm>
            <a:off x="5806107" y="2924945"/>
            <a:ext cx="1284644" cy="792088"/>
          </a:xfrm>
          <a:prstGeom prst="roundRect">
            <a:avLst/>
          </a:prstGeom>
          <a:solidFill>
            <a:schemeClr val="accent1">
              <a:lumMod val="60000"/>
              <a:lumOff val="4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2.2 </a:t>
            </a:r>
            <a:r>
              <a:rPr lang="en-US" sz="1100" dirty="0" smtClean="0">
                <a:solidFill>
                  <a:schemeClr val="tx1"/>
                </a:solidFill>
              </a:rPr>
              <a:t>Call-out  </a:t>
            </a:r>
            <a:r>
              <a:rPr lang="en-US" sz="1100" dirty="0">
                <a:solidFill>
                  <a:schemeClr val="tx1"/>
                </a:solidFill>
              </a:rPr>
              <a:t>Support with agreed response time</a:t>
            </a:r>
            <a:endParaRPr lang="en-US" sz="1100" dirty="0">
              <a:solidFill>
                <a:schemeClr val="tx1"/>
              </a:solidFill>
              <a:ea typeface="Times New Roman"/>
              <a:cs typeface="Times New Roman"/>
            </a:endParaRPr>
          </a:p>
        </p:txBody>
      </p:sp>
      <p:sp>
        <p:nvSpPr>
          <p:cNvPr id="24" name="Rounded Rectangle 23"/>
          <p:cNvSpPr/>
          <p:nvPr/>
        </p:nvSpPr>
        <p:spPr>
          <a:xfrm>
            <a:off x="1273409" y="2928080"/>
            <a:ext cx="1567272" cy="792088"/>
          </a:xfrm>
          <a:prstGeom prst="roundRect">
            <a:avLst/>
          </a:prstGeom>
          <a:solidFill>
            <a:schemeClr val="bg1">
              <a:lumMod val="75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038" indent="-173038" fontAlgn="ctr">
              <a:spcAft>
                <a:spcPts val="0"/>
              </a:spcAft>
            </a:pPr>
            <a:r>
              <a:rPr lang="en-US" sz="1200" b="1" dirty="0" smtClean="0">
                <a:solidFill>
                  <a:schemeClr val="tx1"/>
                </a:solidFill>
              </a:rPr>
              <a:t>2. Emergency </a:t>
            </a:r>
            <a:r>
              <a:rPr lang="en-US" sz="1200" b="1" dirty="0">
                <a:solidFill>
                  <a:schemeClr val="tx1"/>
                </a:solidFill>
              </a:rPr>
              <a:t>Maintenance Services</a:t>
            </a:r>
            <a:endParaRPr lang="en-US" sz="1050" b="1" dirty="0">
              <a:solidFill>
                <a:schemeClr val="tx1"/>
              </a:solidFill>
              <a:ea typeface="Times New Roman"/>
              <a:cs typeface="Times New Roman"/>
            </a:endParaRPr>
          </a:p>
        </p:txBody>
      </p:sp>
      <p:sp>
        <p:nvSpPr>
          <p:cNvPr id="25" name="Rounded Rectangle 24"/>
          <p:cNvSpPr/>
          <p:nvPr/>
        </p:nvSpPr>
        <p:spPr>
          <a:xfrm>
            <a:off x="2903841" y="3782786"/>
            <a:ext cx="1498110" cy="769712"/>
          </a:xfrm>
          <a:prstGeom prst="roundRect">
            <a:avLst/>
          </a:prstGeom>
          <a:solidFill>
            <a:schemeClr val="accent1">
              <a:lumMod val="20000"/>
              <a:lumOff val="8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3.0 </a:t>
            </a:r>
            <a:r>
              <a:rPr lang="en-US" sz="1100" dirty="0" smtClean="0">
                <a:solidFill>
                  <a:schemeClr val="tx1"/>
                </a:solidFill>
              </a:rPr>
              <a:t>Technical </a:t>
            </a:r>
            <a:r>
              <a:rPr lang="en-US" sz="1100" dirty="0">
                <a:solidFill>
                  <a:schemeClr val="tx1"/>
                </a:solidFill>
              </a:rPr>
              <a:t>preliminary Survey</a:t>
            </a:r>
            <a:endParaRPr lang="en-US" sz="1100" dirty="0">
              <a:solidFill>
                <a:schemeClr val="tx1"/>
              </a:solidFill>
              <a:ea typeface="Times New Roman"/>
              <a:cs typeface="Times New Roman"/>
            </a:endParaRPr>
          </a:p>
        </p:txBody>
      </p:sp>
      <p:sp>
        <p:nvSpPr>
          <p:cNvPr id="26" name="Rounded Rectangle 25"/>
          <p:cNvSpPr/>
          <p:nvPr/>
        </p:nvSpPr>
        <p:spPr>
          <a:xfrm>
            <a:off x="4458038" y="3769342"/>
            <a:ext cx="1284644" cy="769712"/>
          </a:xfrm>
          <a:prstGeom prst="roundRect">
            <a:avLst/>
          </a:prstGeom>
          <a:solidFill>
            <a:schemeClr val="accent1">
              <a:lumMod val="40000"/>
              <a:lumOff val="6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3.1 </a:t>
            </a:r>
            <a:r>
              <a:rPr lang="en-US" sz="1100" dirty="0" smtClean="0">
                <a:solidFill>
                  <a:schemeClr val="tx1"/>
                </a:solidFill>
              </a:rPr>
              <a:t>Asset </a:t>
            </a:r>
            <a:r>
              <a:rPr lang="en-US" sz="1100" dirty="0">
                <a:solidFill>
                  <a:schemeClr val="tx1"/>
                </a:solidFill>
              </a:rPr>
              <a:t>and Risk Assessment</a:t>
            </a:r>
            <a:endParaRPr lang="en-US" sz="1100" dirty="0">
              <a:solidFill>
                <a:schemeClr val="tx1"/>
              </a:solidFill>
              <a:ea typeface="Times New Roman"/>
              <a:cs typeface="Times New Roman"/>
            </a:endParaRPr>
          </a:p>
        </p:txBody>
      </p:sp>
      <p:sp>
        <p:nvSpPr>
          <p:cNvPr id="27" name="Rounded Rectangle 26"/>
          <p:cNvSpPr/>
          <p:nvPr/>
        </p:nvSpPr>
        <p:spPr>
          <a:xfrm>
            <a:off x="7143482" y="3782785"/>
            <a:ext cx="1373579" cy="769712"/>
          </a:xfrm>
          <a:prstGeom prst="roundRect">
            <a:avLst/>
          </a:prstGeom>
          <a:solidFill>
            <a:schemeClr val="accent2">
              <a:lumMod val="75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3.3 </a:t>
            </a:r>
            <a:r>
              <a:rPr lang="en-US" sz="1100" dirty="0" smtClean="0">
                <a:solidFill>
                  <a:schemeClr val="tx1"/>
                </a:solidFill>
              </a:rPr>
              <a:t>Remote  </a:t>
            </a:r>
            <a:r>
              <a:rPr lang="en-US" sz="1100" dirty="0">
                <a:solidFill>
                  <a:schemeClr val="tx1"/>
                </a:solidFill>
              </a:rPr>
              <a:t>Asset Monitoring</a:t>
            </a:r>
            <a:endParaRPr lang="en-US" sz="1100" dirty="0">
              <a:solidFill>
                <a:schemeClr val="tx1"/>
              </a:solidFill>
              <a:ea typeface="Times New Roman"/>
              <a:cs typeface="Times New Roman"/>
            </a:endParaRPr>
          </a:p>
        </p:txBody>
      </p:sp>
      <p:sp>
        <p:nvSpPr>
          <p:cNvPr id="28" name="Rounded Rectangle 27"/>
          <p:cNvSpPr/>
          <p:nvPr/>
        </p:nvSpPr>
        <p:spPr>
          <a:xfrm>
            <a:off x="5809234" y="3769342"/>
            <a:ext cx="1284644" cy="769712"/>
          </a:xfrm>
          <a:prstGeom prst="roundRect">
            <a:avLst/>
          </a:prstGeom>
          <a:solidFill>
            <a:schemeClr val="accent1">
              <a:lumMod val="60000"/>
              <a:lumOff val="4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R="88265">
              <a:spcAft>
                <a:spcPts val="0"/>
              </a:spcAft>
              <a:tabLst>
                <a:tab pos="990600" algn="l"/>
              </a:tabLst>
            </a:pPr>
            <a:r>
              <a:rPr lang="en-US" sz="1100" b="1" dirty="0" smtClean="0">
                <a:solidFill>
                  <a:schemeClr val="tx1"/>
                </a:solidFill>
              </a:rPr>
              <a:t>3.2 </a:t>
            </a:r>
            <a:r>
              <a:rPr lang="en-US" sz="1100" dirty="0" smtClean="0">
                <a:solidFill>
                  <a:schemeClr val="tx1"/>
                </a:solidFill>
              </a:rPr>
              <a:t>Local </a:t>
            </a:r>
            <a:r>
              <a:rPr lang="en-US" sz="1100" dirty="0">
                <a:solidFill>
                  <a:schemeClr val="tx1"/>
                </a:solidFill>
              </a:rPr>
              <a:t>Asset Monitoring</a:t>
            </a:r>
            <a:endParaRPr lang="en-US" sz="1100" b="1" dirty="0">
              <a:solidFill>
                <a:schemeClr val="tx1"/>
              </a:solidFill>
              <a:ea typeface="Times New Roman"/>
            </a:endParaRPr>
          </a:p>
        </p:txBody>
      </p:sp>
      <p:sp>
        <p:nvSpPr>
          <p:cNvPr id="29" name="Rounded Rectangle 28"/>
          <p:cNvSpPr/>
          <p:nvPr/>
        </p:nvSpPr>
        <p:spPr>
          <a:xfrm>
            <a:off x="1276536" y="3769342"/>
            <a:ext cx="1567272" cy="791766"/>
          </a:xfrm>
          <a:prstGeom prst="roundRect">
            <a:avLst/>
          </a:prstGeom>
          <a:solidFill>
            <a:schemeClr val="bg1">
              <a:lumMod val="75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038" indent="-173038" fontAlgn="ctr">
              <a:spcAft>
                <a:spcPts val="0"/>
              </a:spcAft>
            </a:pPr>
            <a:r>
              <a:rPr lang="en-US" sz="1200" b="1" dirty="0" smtClean="0">
                <a:solidFill>
                  <a:schemeClr val="tx1"/>
                </a:solidFill>
              </a:rPr>
              <a:t>3.Diagnosis </a:t>
            </a:r>
            <a:r>
              <a:rPr lang="en-US" sz="1200" b="1" dirty="0">
                <a:solidFill>
                  <a:schemeClr val="tx1"/>
                </a:solidFill>
              </a:rPr>
              <a:t>&amp; Condition Assessment</a:t>
            </a:r>
            <a:endParaRPr lang="en-US" sz="1050" b="1" dirty="0">
              <a:solidFill>
                <a:schemeClr val="tx1"/>
              </a:solidFill>
              <a:ea typeface="Times New Roman"/>
              <a:cs typeface="Times New Roman"/>
            </a:endParaRPr>
          </a:p>
        </p:txBody>
      </p:sp>
      <p:sp>
        <p:nvSpPr>
          <p:cNvPr id="30" name="Rounded Rectangle 29"/>
          <p:cNvSpPr/>
          <p:nvPr/>
        </p:nvSpPr>
        <p:spPr>
          <a:xfrm>
            <a:off x="2910594" y="4609122"/>
            <a:ext cx="1498110" cy="764096"/>
          </a:xfrm>
          <a:prstGeom prst="roundRect">
            <a:avLst/>
          </a:prstGeom>
          <a:solidFill>
            <a:schemeClr val="accent1">
              <a:lumMod val="20000"/>
              <a:lumOff val="8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R="88265">
              <a:spcAft>
                <a:spcPts val="0"/>
              </a:spcAft>
              <a:tabLst>
                <a:tab pos="451485" algn="l"/>
                <a:tab pos="578485" algn="ctr"/>
              </a:tabLst>
            </a:pPr>
            <a:r>
              <a:rPr lang="en-US" sz="1100" b="1" dirty="0" smtClean="0">
                <a:solidFill>
                  <a:schemeClr val="tx1"/>
                </a:solidFill>
              </a:rPr>
              <a:t>4.0</a:t>
            </a:r>
            <a:r>
              <a:rPr lang="en-US" sz="1100" dirty="0" smtClean="0">
                <a:solidFill>
                  <a:schemeClr val="tx1"/>
                </a:solidFill>
              </a:rPr>
              <a:t>Documentation of </a:t>
            </a:r>
            <a:r>
              <a:rPr lang="en-US" sz="1100" dirty="0">
                <a:solidFill>
                  <a:schemeClr val="tx1"/>
                </a:solidFill>
              </a:rPr>
              <a:t>Installed Base </a:t>
            </a:r>
            <a:r>
              <a:rPr lang="en-US" sz="1100" dirty="0" smtClean="0">
                <a:solidFill>
                  <a:schemeClr val="tx1"/>
                </a:solidFill>
              </a:rPr>
              <a:t>&amp; Cycle Status Report</a:t>
            </a:r>
            <a:endParaRPr lang="en-US" sz="1100" b="1" dirty="0">
              <a:solidFill>
                <a:schemeClr val="tx1"/>
              </a:solidFill>
              <a:ea typeface="Times New Roman"/>
            </a:endParaRPr>
          </a:p>
        </p:txBody>
      </p:sp>
      <p:sp>
        <p:nvSpPr>
          <p:cNvPr id="31" name="Rounded Rectangle 30"/>
          <p:cNvSpPr/>
          <p:nvPr/>
        </p:nvSpPr>
        <p:spPr>
          <a:xfrm>
            <a:off x="4464791" y="4595678"/>
            <a:ext cx="1284644" cy="764096"/>
          </a:xfrm>
          <a:prstGeom prst="roundRect">
            <a:avLst/>
          </a:prstGeom>
          <a:solidFill>
            <a:schemeClr val="accent1">
              <a:lumMod val="40000"/>
              <a:lumOff val="6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R="88265">
              <a:spcAft>
                <a:spcPts val="0"/>
              </a:spcAft>
            </a:pPr>
            <a:r>
              <a:rPr lang="en-US" sz="1100" b="1" dirty="0" smtClean="0">
                <a:solidFill>
                  <a:schemeClr val="tx1"/>
                </a:solidFill>
              </a:rPr>
              <a:t>4.1 </a:t>
            </a:r>
            <a:r>
              <a:rPr lang="en-US" sz="1100" dirty="0" smtClean="0">
                <a:solidFill>
                  <a:schemeClr val="tx1"/>
                </a:solidFill>
              </a:rPr>
              <a:t>Manuals </a:t>
            </a:r>
            <a:r>
              <a:rPr lang="en-US" sz="1100" dirty="0">
                <a:solidFill>
                  <a:schemeClr val="tx1"/>
                </a:solidFill>
              </a:rPr>
              <a:t>and Instructions On-line</a:t>
            </a:r>
            <a:endParaRPr lang="en-US" sz="1100" dirty="0">
              <a:solidFill>
                <a:schemeClr val="tx1"/>
              </a:solidFill>
              <a:ea typeface="Times New Roman"/>
              <a:cs typeface="Times New Roman"/>
            </a:endParaRPr>
          </a:p>
        </p:txBody>
      </p:sp>
      <p:sp>
        <p:nvSpPr>
          <p:cNvPr id="32" name="Rounded Rectangle 31"/>
          <p:cNvSpPr/>
          <p:nvPr/>
        </p:nvSpPr>
        <p:spPr>
          <a:xfrm>
            <a:off x="7150235" y="4609121"/>
            <a:ext cx="1366825" cy="764096"/>
          </a:xfrm>
          <a:prstGeom prst="roundRect">
            <a:avLst/>
          </a:prstGeom>
          <a:solidFill>
            <a:schemeClr val="accent2">
              <a:lumMod val="75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4.3 </a:t>
            </a:r>
            <a:r>
              <a:rPr lang="en-US" sz="1100" dirty="0" smtClean="0">
                <a:solidFill>
                  <a:schemeClr val="tx1"/>
                </a:solidFill>
              </a:rPr>
              <a:t>File Storage</a:t>
            </a:r>
            <a:endParaRPr lang="en-US" sz="1100" dirty="0">
              <a:solidFill>
                <a:schemeClr val="tx1"/>
              </a:solidFill>
            </a:endParaRPr>
          </a:p>
        </p:txBody>
      </p:sp>
      <p:sp>
        <p:nvSpPr>
          <p:cNvPr id="33" name="Rounded Rectangle 32"/>
          <p:cNvSpPr/>
          <p:nvPr/>
        </p:nvSpPr>
        <p:spPr>
          <a:xfrm>
            <a:off x="5815987" y="4595678"/>
            <a:ext cx="1284644" cy="764096"/>
          </a:xfrm>
          <a:prstGeom prst="roundRect">
            <a:avLst/>
          </a:prstGeom>
          <a:solidFill>
            <a:schemeClr val="accent1">
              <a:lumMod val="60000"/>
              <a:lumOff val="4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4.2 </a:t>
            </a:r>
            <a:r>
              <a:rPr lang="en-US" sz="1100" dirty="0" smtClean="0">
                <a:solidFill>
                  <a:schemeClr val="tx1"/>
                </a:solidFill>
              </a:rPr>
              <a:t>On-Line </a:t>
            </a:r>
            <a:r>
              <a:rPr lang="en-US" sz="1100" dirty="0">
                <a:solidFill>
                  <a:schemeClr val="tx1"/>
                </a:solidFill>
              </a:rPr>
              <a:t>Support for Self-maintenance</a:t>
            </a:r>
            <a:endParaRPr lang="en-US" sz="1100" dirty="0">
              <a:solidFill>
                <a:schemeClr val="tx1"/>
              </a:solidFill>
              <a:ea typeface="Times New Roman"/>
              <a:cs typeface="Times New Roman"/>
            </a:endParaRPr>
          </a:p>
        </p:txBody>
      </p:sp>
      <p:sp>
        <p:nvSpPr>
          <p:cNvPr id="34" name="Rounded Rectangle 33"/>
          <p:cNvSpPr/>
          <p:nvPr/>
        </p:nvSpPr>
        <p:spPr>
          <a:xfrm>
            <a:off x="1276536" y="4598813"/>
            <a:ext cx="1567271" cy="764096"/>
          </a:xfrm>
          <a:prstGeom prst="roundRect">
            <a:avLst/>
          </a:prstGeom>
          <a:solidFill>
            <a:schemeClr val="bg1">
              <a:lumMod val="75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038" indent="-173038" fontAlgn="ctr">
              <a:spcAft>
                <a:spcPts val="0"/>
              </a:spcAft>
            </a:pPr>
            <a:r>
              <a:rPr lang="en-US" sz="1200" b="1" dirty="0" smtClean="0">
                <a:solidFill>
                  <a:schemeClr val="tx1"/>
                </a:solidFill>
              </a:rPr>
              <a:t>4. Self-Maintenance Services</a:t>
            </a:r>
            <a:endParaRPr lang="en-US" sz="1050" b="1" dirty="0">
              <a:solidFill>
                <a:schemeClr val="tx1"/>
              </a:solidFill>
              <a:ea typeface="Times New Roman"/>
              <a:cs typeface="Times New Roman"/>
            </a:endParaRPr>
          </a:p>
        </p:txBody>
      </p:sp>
      <p:sp>
        <p:nvSpPr>
          <p:cNvPr id="35" name="Rounded Rectangle 34"/>
          <p:cNvSpPr/>
          <p:nvPr/>
        </p:nvSpPr>
        <p:spPr>
          <a:xfrm>
            <a:off x="2910594" y="5449282"/>
            <a:ext cx="1498110" cy="929496"/>
          </a:xfrm>
          <a:prstGeom prst="roundRect">
            <a:avLst/>
          </a:prstGeom>
          <a:solidFill>
            <a:schemeClr val="accent1">
              <a:lumMod val="20000"/>
              <a:lumOff val="8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5.0 </a:t>
            </a:r>
            <a:r>
              <a:rPr lang="en-US" sz="1100" dirty="0" smtClean="0">
                <a:solidFill>
                  <a:schemeClr val="tx1"/>
                </a:solidFill>
              </a:rPr>
              <a:t>Technical Assessment on </a:t>
            </a:r>
            <a:r>
              <a:rPr lang="en-US" sz="1100" dirty="0">
                <a:solidFill>
                  <a:schemeClr val="tx1"/>
                </a:solidFill>
              </a:rPr>
              <a:t>Yearly Basis</a:t>
            </a:r>
            <a:endParaRPr lang="en-US" sz="1100" dirty="0">
              <a:solidFill>
                <a:schemeClr val="tx1"/>
              </a:solidFill>
              <a:ea typeface="Times New Roman"/>
              <a:cs typeface="Times New Roman"/>
            </a:endParaRPr>
          </a:p>
          <a:p>
            <a:pPr marR="88265">
              <a:spcAft>
                <a:spcPts val="0"/>
              </a:spcAft>
            </a:pPr>
            <a:r>
              <a:rPr lang="en-US" sz="1100" dirty="0" smtClean="0">
                <a:solidFill>
                  <a:schemeClr val="tx1"/>
                </a:solidFill>
              </a:rPr>
              <a:t>Report</a:t>
            </a:r>
            <a:endParaRPr lang="en-US" sz="1100" b="1" dirty="0">
              <a:solidFill>
                <a:schemeClr val="tx1"/>
              </a:solidFill>
              <a:ea typeface="Times New Roman"/>
            </a:endParaRPr>
          </a:p>
        </p:txBody>
      </p:sp>
      <p:sp>
        <p:nvSpPr>
          <p:cNvPr id="36" name="Rounded Rectangle 35"/>
          <p:cNvSpPr/>
          <p:nvPr/>
        </p:nvSpPr>
        <p:spPr>
          <a:xfrm>
            <a:off x="4464791" y="5435838"/>
            <a:ext cx="1284644" cy="945489"/>
          </a:xfrm>
          <a:prstGeom prst="roundRect">
            <a:avLst/>
          </a:prstGeom>
          <a:solidFill>
            <a:schemeClr val="accent1">
              <a:lumMod val="40000"/>
              <a:lumOff val="6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5.1 </a:t>
            </a:r>
            <a:r>
              <a:rPr lang="en-US" sz="1100" dirty="0" smtClean="0">
                <a:solidFill>
                  <a:schemeClr val="tx1"/>
                </a:solidFill>
              </a:rPr>
              <a:t>Product Engineering Services</a:t>
            </a:r>
            <a:endParaRPr lang="en-US" sz="1100" dirty="0">
              <a:solidFill>
                <a:schemeClr val="tx1"/>
              </a:solidFill>
              <a:ea typeface="Times New Roman"/>
              <a:cs typeface="Times New Roman"/>
            </a:endParaRPr>
          </a:p>
        </p:txBody>
      </p:sp>
      <p:sp>
        <p:nvSpPr>
          <p:cNvPr id="37" name="Rounded Rectangle 36"/>
          <p:cNvSpPr/>
          <p:nvPr/>
        </p:nvSpPr>
        <p:spPr>
          <a:xfrm>
            <a:off x="7150235" y="5449282"/>
            <a:ext cx="1366827" cy="929495"/>
          </a:xfrm>
          <a:prstGeom prst="roundRect">
            <a:avLst/>
          </a:prstGeom>
          <a:solidFill>
            <a:schemeClr val="accent2">
              <a:lumMod val="75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5.3 Full Switchgear Engineering Services</a:t>
            </a:r>
            <a:endParaRPr lang="en-US" sz="1100" dirty="0">
              <a:solidFill>
                <a:schemeClr val="tx1"/>
              </a:solidFill>
            </a:endParaRPr>
          </a:p>
          <a:p>
            <a:pPr fontAlgn="ctr">
              <a:spcAft>
                <a:spcPts val="0"/>
              </a:spcAft>
            </a:pPr>
            <a:r>
              <a:rPr lang="en-US" sz="1100" dirty="0">
                <a:solidFill>
                  <a:schemeClr val="tx1"/>
                </a:solidFill>
              </a:rPr>
              <a:t>Maintenance</a:t>
            </a:r>
            <a:endParaRPr lang="en-US" sz="1100" dirty="0">
              <a:solidFill>
                <a:schemeClr val="tx1"/>
              </a:solidFill>
              <a:ea typeface="Times New Roman"/>
              <a:cs typeface="Times New Roman"/>
            </a:endParaRPr>
          </a:p>
        </p:txBody>
      </p:sp>
      <p:sp>
        <p:nvSpPr>
          <p:cNvPr id="38" name="Rounded Rectangle 37"/>
          <p:cNvSpPr/>
          <p:nvPr/>
        </p:nvSpPr>
        <p:spPr>
          <a:xfrm>
            <a:off x="5815987" y="5435838"/>
            <a:ext cx="1284644" cy="945489"/>
          </a:xfrm>
          <a:prstGeom prst="roundRect">
            <a:avLst/>
          </a:prstGeom>
          <a:solidFill>
            <a:schemeClr val="accent1">
              <a:lumMod val="60000"/>
              <a:lumOff val="4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5.2 </a:t>
            </a:r>
            <a:r>
              <a:rPr lang="en-US" sz="1100" dirty="0" smtClean="0">
                <a:solidFill>
                  <a:schemeClr val="tx1"/>
                </a:solidFill>
              </a:rPr>
              <a:t>Advanced Product Engineering Services</a:t>
            </a:r>
            <a:endParaRPr lang="en-US" sz="1100" dirty="0">
              <a:solidFill>
                <a:schemeClr val="tx1"/>
              </a:solidFill>
              <a:ea typeface="Times New Roman"/>
              <a:cs typeface="Times New Roman"/>
            </a:endParaRPr>
          </a:p>
        </p:txBody>
      </p:sp>
      <p:sp>
        <p:nvSpPr>
          <p:cNvPr id="39" name="Rounded Rectangle 38"/>
          <p:cNvSpPr/>
          <p:nvPr/>
        </p:nvSpPr>
        <p:spPr>
          <a:xfrm>
            <a:off x="1283562" y="5438974"/>
            <a:ext cx="1567271" cy="929496"/>
          </a:xfrm>
          <a:prstGeom prst="roundRect">
            <a:avLst/>
          </a:prstGeom>
          <a:solidFill>
            <a:schemeClr val="bg1">
              <a:lumMod val="75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038" indent="-173038" fontAlgn="ctr">
              <a:spcAft>
                <a:spcPts val="0"/>
              </a:spcAft>
            </a:pPr>
            <a:r>
              <a:rPr lang="en-US" sz="1200" b="1" dirty="0" smtClean="0">
                <a:solidFill>
                  <a:schemeClr val="tx1"/>
                </a:solidFill>
              </a:rPr>
              <a:t>5. Delivered </a:t>
            </a:r>
            <a:r>
              <a:rPr lang="en-US" sz="1200" b="1" dirty="0">
                <a:solidFill>
                  <a:schemeClr val="tx1"/>
                </a:solidFill>
              </a:rPr>
              <a:t>Maintenance Services</a:t>
            </a:r>
            <a:endParaRPr lang="en-US" sz="1050" b="1" dirty="0">
              <a:solidFill>
                <a:schemeClr val="tx1"/>
              </a:solidFill>
              <a:ea typeface="Times New Roman"/>
              <a:cs typeface="Times New Roman"/>
            </a:endParaRPr>
          </a:p>
        </p:txBody>
      </p:sp>
      <p:sp>
        <p:nvSpPr>
          <p:cNvPr id="40" name="Rounded Rectangle 39"/>
          <p:cNvSpPr/>
          <p:nvPr/>
        </p:nvSpPr>
        <p:spPr>
          <a:xfrm>
            <a:off x="2918018" y="1703520"/>
            <a:ext cx="1391462" cy="360000"/>
          </a:xfrm>
          <a:prstGeom prst="roundRect">
            <a:avLst/>
          </a:prstGeom>
          <a:solidFill>
            <a:schemeClr val="accent1">
              <a:lumMod val="20000"/>
              <a:lumOff val="8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spcAft>
                <a:spcPts val="0"/>
              </a:spcAft>
            </a:pPr>
            <a:r>
              <a:rPr lang="en-US" sz="1600" b="1" dirty="0" smtClean="0">
                <a:solidFill>
                  <a:schemeClr val="tx1"/>
                </a:solidFill>
              </a:rPr>
              <a:t>Level .0</a:t>
            </a:r>
            <a:endParaRPr lang="en-US" sz="1600" dirty="0">
              <a:solidFill>
                <a:schemeClr val="tx1"/>
              </a:solidFill>
              <a:ea typeface="Times New Roman"/>
              <a:cs typeface="Times New Roman"/>
            </a:endParaRPr>
          </a:p>
        </p:txBody>
      </p:sp>
      <p:sp>
        <p:nvSpPr>
          <p:cNvPr id="41" name="Rounded Rectangle 40"/>
          <p:cNvSpPr/>
          <p:nvPr/>
        </p:nvSpPr>
        <p:spPr>
          <a:xfrm>
            <a:off x="4454638" y="1690076"/>
            <a:ext cx="1263214" cy="360000"/>
          </a:xfrm>
          <a:prstGeom prst="roundRect">
            <a:avLst/>
          </a:prstGeom>
          <a:solidFill>
            <a:schemeClr val="accent1">
              <a:lumMod val="40000"/>
              <a:lumOff val="6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1600" b="1" dirty="0">
                <a:solidFill>
                  <a:schemeClr val="tx1"/>
                </a:solidFill>
              </a:rPr>
              <a:t>Level .1</a:t>
            </a:r>
          </a:p>
        </p:txBody>
      </p:sp>
      <p:sp>
        <p:nvSpPr>
          <p:cNvPr id="42" name="Rounded Rectangle 41"/>
          <p:cNvSpPr/>
          <p:nvPr/>
        </p:nvSpPr>
        <p:spPr>
          <a:xfrm>
            <a:off x="5810240" y="1690076"/>
            <a:ext cx="1263214" cy="360000"/>
          </a:xfrm>
          <a:prstGeom prst="roundRect">
            <a:avLst/>
          </a:prstGeom>
          <a:solidFill>
            <a:schemeClr val="accent1">
              <a:lumMod val="60000"/>
              <a:lumOff val="4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spcAft>
                <a:spcPts val="0"/>
              </a:spcAft>
            </a:pPr>
            <a:r>
              <a:rPr lang="en-US" sz="1600" b="1" dirty="0">
                <a:solidFill>
                  <a:schemeClr val="tx1"/>
                </a:solidFill>
              </a:rPr>
              <a:t>Level</a:t>
            </a:r>
            <a:r>
              <a:rPr lang="en-US" sz="1600" b="1" dirty="0" smtClean="0">
                <a:solidFill>
                  <a:schemeClr val="tx1"/>
                </a:solidFill>
              </a:rPr>
              <a:t> .2</a:t>
            </a:r>
            <a:endParaRPr lang="en-US" sz="1600" dirty="0">
              <a:solidFill>
                <a:schemeClr val="tx1"/>
              </a:solidFill>
              <a:ea typeface="Times New Roman"/>
              <a:cs typeface="Times New Roman"/>
            </a:endParaRPr>
          </a:p>
        </p:txBody>
      </p:sp>
      <p:sp>
        <p:nvSpPr>
          <p:cNvPr id="43" name="Rounded Rectangle 42"/>
          <p:cNvSpPr/>
          <p:nvPr/>
        </p:nvSpPr>
        <p:spPr>
          <a:xfrm>
            <a:off x="7140083" y="1690076"/>
            <a:ext cx="1248068" cy="360000"/>
          </a:xfrm>
          <a:prstGeom prst="roundRect">
            <a:avLst/>
          </a:prstGeom>
          <a:solidFill>
            <a:schemeClr val="accent2">
              <a:lumMod val="75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spcAft>
                <a:spcPts val="0"/>
              </a:spcAft>
            </a:pPr>
            <a:r>
              <a:rPr lang="en-US" sz="1600" b="1" dirty="0" smtClean="0">
                <a:solidFill>
                  <a:schemeClr val="tx1"/>
                </a:solidFill>
              </a:rPr>
              <a:t>Level .3</a:t>
            </a:r>
            <a:endParaRPr lang="en-US" sz="1600" dirty="0">
              <a:solidFill>
                <a:schemeClr val="tx1"/>
              </a:solidFill>
              <a:ea typeface="Times New Roman"/>
              <a:cs typeface="Times New Roman"/>
            </a:endParaRPr>
          </a:p>
        </p:txBody>
      </p:sp>
      <p:sp>
        <p:nvSpPr>
          <p:cNvPr id="8" name="Date Placeholder 7"/>
          <p:cNvSpPr>
            <a:spLocks noGrp="1"/>
          </p:cNvSpPr>
          <p:nvPr>
            <p:ph type="dt" sz="half" idx="11"/>
          </p:nvPr>
        </p:nvSpPr>
        <p:spPr/>
        <p:txBody>
          <a:bodyPr/>
          <a:lstStyle/>
          <a:p>
            <a:endParaRPr lang="en-US"/>
          </a:p>
        </p:txBody>
      </p:sp>
      <p:sp>
        <p:nvSpPr>
          <p:cNvPr id="9" name="Rounded Rectangle 8"/>
          <p:cNvSpPr/>
          <p:nvPr/>
        </p:nvSpPr>
        <p:spPr>
          <a:xfrm>
            <a:off x="2861473" y="1268760"/>
            <a:ext cx="5655590" cy="324000"/>
          </a:xfrm>
          <a:prstGeom prst="roundRect">
            <a:avLst/>
          </a:prstGeom>
          <a:solidFill>
            <a:schemeClr val="bg2">
              <a:lumMod val="20000"/>
              <a:lumOff val="8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it-IT" sz="1600" b="1" dirty="0" err="1">
                <a:solidFill>
                  <a:schemeClr val="tx1"/>
                </a:solidFill>
              </a:rPr>
              <a:t>Levels</a:t>
            </a:r>
            <a:endParaRPr lang="en-US" sz="1600" b="1" dirty="0">
              <a:solidFill>
                <a:schemeClr val="tx1"/>
              </a:solidFill>
            </a:endParaRPr>
          </a:p>
        </p:txBody>
      </p:sp>
      <p:sp>
        <p:nvSpPr>
          <p:cNvPr id="44" name="Rounded Rectangle 43"/>
          <p:cNvSpPr/>
          <p:nvPr/>
        </p:nvSpPr>
        <p:spPr>
          <a:xfrm>
            <a:off x="323528" y="2158555"/>
            <a:ext cx="855745" cy="4209915"/>
          </a:xfrm>
          <a:prstGeom prst="roundRect">
            <a:avLst/>
          </a:prstGeom>
          <a:solidFill>
            <a:schemeClr val="bg2">
              <a:lumMod val="20000"/>
              <a:lumOff val="8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fontAlgn="ctr"/>
            <a:r>
              <a:rPr lang="en-US" sz="2800" b="1" dirty="0" smtClean="0">
                <a:solidFill>
                  <a:schemeClr val="tx1"/>
                </a:solidFill>
              </a:rPr>
              <a:t>Areas</a:t>
            </a:r>
            <a:endParaRPr lang="en-US" sz="2800" b="1" dirty="0">
              <a:solidFill>
                <a:schemeClr val="tx1"/>
              </a:solidFill>
            </a:endParaRPr>
          </a:p>
        </p:txBody>
      </p:sp>
      <p:sp>
        <p:nvSpPr>
          <p:cNvPr id="12" name="Rectangle 11"/>
          <p:cNvSpPr/>
          <p:nvPr/>
        </p:nvSpPr>
        <p:spPr>
          <a:xfrm>
            <a:off x="1251282" y="2901382"/>
            <a:ext cx="7353166" cy="3492000"/>
          </a:xfrm>
          <a:prstGeom prst="rect">
            <a:avLst/>
          </a:prstGeom>
          <a:solidFill>
            <a:srgbClr val="FFFFFF">
              <a:alpha val="92941"/>
            </a:srgb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endParaRPr lang="it-IT" dirty="0" smtClean="0">
              <a:solidFill>
                <a:schemeClr val="tx1"/>
              </a:solidFill>
            </a:endParaRPr>
          </a:p>
          <a:p>
            <a:pPr>
              <a:defRPr/>
            </a:pPr>
            <a:r>
              <a:rPr lang="cs-CZ" b="1" dirty="0" smtClean="0">
                <a:solidFill>
                  <a:schemeClr val="tx1"/>
                </a:solidFill>
              </a:rPr>
              <a:t>Skills </a:t>
            </a:r>
            <a:r>
              <a:rPr lang="cs-CZ" b="1" dirty="0">
                <a:solidFill>
                  <a:schemeClr val="tx1"/>
                </a:solidFill>
              </a:rPr>
              <a:t>Development Services </a:t>
            </a:r>
            <a:r>
              <a:rPr lang="cs-CZ" dirty="0">
                <a:solidFill>
                  <a:schemeClr val="tx1"/>
                </a:solidFill>
              </a:rPr>
              <a:t>area Covers services to </a:t>
            </a:r>
            <a:r>
              <a:rPr lang="en-US" dirty="0" smtClean="0">
                <a:solidFill>
                  <a:schemeClr val="tx1"/>
                </a:solidFill>
              </a:rPr>
              <a:t>develop, increase and </a:t>
            </a:r>
            <a:r>
              <a:rPr lang="en-US" dirty="0">
                <a:solidFill>
                  <a:schemeClr val="tx1"/>
                </a:solidFill>
              </a:rPr>
              <a:t>maintain </a:t>
            </a:r>
            <a:r>
              <a:rPr lang="cs-CZ" dirty="0">
                <a:solidFill>
                  <a:schemeClr val="tx1"/>
                </a:solidFill>
              </a:rPr>
              <a:t>your </a:t>
            </a:r>
            <a:r>
              <a:rPr lang="en-US" dirty="0">
                <a:solidFill>
                  <a:schemeClr val="tx1"/>
                </a:solidFill>
              </a:rPr>
              <a:t>personnel skills</a:t>
            </a:r>
            <a:r>
              <a:rPr lang="cs-CZ" dirty="0">
                <a:solidFill>
                  <a:schemeClr val="tx1"/>
                </a:solidFill>
              </a:rPr>
              <a:t>. </a:t>
            </a:r>
            <a:endParaRPr lang="it-IT" dirty="0" smtClean="0">
              <a:solidFill>
                <a:schemeClr val="tx1"/>
              </a:solidFill>
            </a:endParaRPr>
          </a:p>
          <a:p>
            <a:pPr>
              <a:defRPr/>
            </a:pPr>
            <a:r>
              <a:rPr lang="en-US" dirty="0" smtClean="0">
                <a:solidFill>
                  <a:schemeClr val="tx1"/>
                </a:solidFill>
              </a:rPr>
              <a:t>Product </a:t>
            </a:r>
            <a:r>
              <a:rPr lang="en-US" dirty="0">
                <a:solidFill>
                  <a:schemeClr val="tx1"/>
                </a:solidFill>
              </a:rPr>
              <a:t>and Application Training</a:t>
            </a:r>
            <a:r>
              <a:rPr lang="cs-CZ" dirty="0">
                <a:solidFill>
                  <a:schemeClr val="tx1"/>
                </a:solidFill>
              </a:rPr>
              <a:t>s</a:t>
            </a:r>
            <a:r>
              <a:rPr lang="en-US" dirty="0">
                <a:solidFill>
                  <a:schemeClr val="tx1"/>
                </a:solidFill>
              </a:rPr>
              <a:t> aim</a:t>
            </a:r>
            <a:r>
              <a:rPr lang="cs-CZ" dirty="0">
                <a:solidFill>
                  <a:schemeClr val="tx1"/>
                </a:solidFill>
              </a:rPr>
              <a:t> </a:t>
            </a:r>
            <a:r>
              <a:rPr lang="en-US" dirty="0">
                <a:solidFill>
                  <a:schemeClr val="tx1"/>
                </a:solidFill>
              </a:rPr>
              <a:t>to provide all participants with the necessary skills and knowledge of ABB equipment </a:t>
            </a:r>
            <a:r>
              <a:rPr lang="cs-CZ" dirty="0">
                <a:solidFill>
                  <a:schemeClr val="tx1"/>
                </a:solidFill>
              </a:rPr>
              <a:t>while</a:t>
            </a:r>
            <a:r>
              <a:rPr lang="en-US" dirty="0">
                <a:solidFill>
                  <a:schemeClr val="tx1"/>
                </a:solidFill>
              </a:rPr>
              <a:t> Coaching Services help maintenance managers set up a strategy for the maintenance of personnel skills development.</a:t>
            </a:r>
            <a:r>
              <a:rPr lang="cs-CZ" dirty="0">
                <a:solidFill>
                  <a:schemeClr val="tx1"/>
                </a:solidFill>
              </a:rPr>
              <a:t> </a:t>
            </a:r>
            <a:endParaRPr lang="en-US" dirty="0">
              <a:solidFill>
                <a:schemeClr val="tx1"/>
              </a:solidFill>
            </a:endParaRPr>
          </a:p>
        </p:txBody>
      </p:sp>
      <p:sp>
        <p:nvSpPr>
          <p:cNvPr id="45" name="Rounded Rectangle 44"/>
          <p:cNvSpPr/>
          <p:nvPr/>
        </p:nvSpPr>
        <p:spPr>
          <a:xfrm>
            <a:off x="7140356" y="2158556"/>
            <a:ext cx="1376704" cy="729384"/>
          </a:xfrm>
          <a:prstGeom prst="roundRect">
            <a:avLst/>
          </a:prstGeom>
          <a:solidFill>
            <a:schemeClr val="accent2">
              <a:lumMod val="75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b="1" dirty="0" smtClean="0">
                <a:solidFill>
                  <a:schemeClr val="tx1"/>
                </a:solidFill>
              </a:rPr>
              <a:t>1.3  </a:t>
            </a:r>
            <a:r>
              <a:rPr lang="en-US" sz="1100" dirty="0" smtClean="0">
                <a:solidFill>
                  <a:schemeClr val="tx1"/>
                </a:solidFill>
              </a:rPr>
              <a:t>Coaching </a:t>
            </a:r>
            <a:r>
              <a:rPr lang="en-US" sz="1100" dirty="0">
                <a:solidFill>
                  <a:schemeClr val="tx1"/>
                </a:solidFill>
              </a:rPr>
              <a:t>Services</a:t>
            </a:r>
            <a:endParaRPr lang="it-IT" sz="1100" dirty="0">
              <a:solidFill>
                <a:schemeClr val="tx1"/>
              </a:solidFill>
              <a:sym typeface="Wingdings" pitchFamily="2" charset="2"/>
            </a:endParaRPr>
          </a:p>
        </p:txBody>
      </p:sp>
      <p:sp>
        <p:nvSpPr>
          <p:cNvPr id="46" name="Rounded Rectangle 45"/>
          <p:cNvSpPr/>
          <p:nvPr/>
        </p:nvSpPr>
        <p:spPr>
          <a:xfrm>
            <a:off x="5799525" y="2158556"/>
            <a:ext cx="1284644" cy="729384"/>
          </a:xfrm>
          <a:prstGeom prst="roundRect">
            <a:avLst/>
          </a:prstGeom>
          <a:solidFill>
            <a:schemeClr val="accent1">
              <a:lumMod val="60000"/>
              <a:lumOff val="4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r>
              <a:rPr lang="en-US" sz="1100" b="1" dirty="0" smtClean="0">
                <a:solidFill>
                  <a:schemeClr val="tx1"/>
                </a:solidFill>
              </a:rPr>
              <a:t>1.2 </a:t>
            </a:r>
            <a:r>
              <a:rPr lang="it-IT" sz="1100" dirty="0" smtClean="0">
                <a:solidFill>
                  <a:schemeClr val="tx1"/>
                </a:solidFill>
              </a:rPr>
              <a:t>Application </a:t>
            </a:r>
            <a:r>
              <a:rPr lang="en-US" sz="1100" dirty="0" smtClean="0">
                <a:solidFill>
                  <a:schemeClr val="tx1"/>
                </a:solidFill>
              </a:rPr>
              <a:t>Training</a:t>
            </a:r>
            <a:endParaRPr lang="it-IT" sz="1100" dirty="0">
              <a:solidFill>
                <a:schemeClr val="tx1"/>
              </a:solidFill>
              <a:sym typeface="Wingdings" pitchFamily="2" charset="2"/>
            </a:endParaRPr>
          </a:p>
        </p:txBody>
      </p:sp>
    </p:spTree>
    <p:extLst>
      <p:ext uri="{BB962C8B-B14F-4D97-AF65-F5344CB8AC3E}">
        <p14:creationId xmlns:p14="http://schemas.microsoft.com/office/powerpoint/2010/main" val="21134672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ounded Rectangle 44"/>
          <p:cNvSpPr/>
          <p:nvPr/>
        </p:nvSpPr>
        <p:spPr>
          <a:xfrm>
            <a:off x="7140356" y="2158556"/>
            <a:ext cx="1376704" cy="729384"/>
          </a:xfrm>
          <a:prstGeom prst="roundRect">
            <a:avLst/>
          </a:prstGeom>
          <a:solidFill>
            <a:schemeClr val="accent2">
              <a:lumMod val="75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b="1" dirty="0" smtClean="0">
                <a:solidFill>
                  <a:schemeClr val="tx1"/>
                </a:solidFill>
              </a:rPr>
              <a:t>1.3  </a:t>
            </a:r>
            <a:r>
              <a:rPr lang="en-US" sz="1100" dirty="0" smtClean="0">
                <a:solidFill>
                  <a:schemeClr val="tx1"/>
                </a:solidFill>
              </a:rPr>
              <a:t>Coaching </a:t>
            </a:r>
            <a:r>
              <a:rPr lang="en-US" sz="1100" dirty="0">
                <a:solidFill>
                  <a:schemeClr val="tx1"/>
                </a:solidFill>
              </a:rPr>
              <a:t>Services</a:t>
            </a:r>
            <a:endParaRPr lang="it-IT" sz="1100" dirty="0">
              <a:solidFill>
                <a:schemeClr val="tx1"/>
              </a:solidFill>
              <a:sym typeface="Wingdings" pitchFamily="2" charset="2"/>
            </a:endParaRPr>
          </a:p>
        </p:txBody>
      </p:sp>
      <p:sp>
        <p:nvSpPr>
          <p:cNvPr id="46" name="Rounded Rectangle 45"/>
          <p:cNvSpPr/>
          <p:nvPr/>
        </p:nvSpPr>
        <p:spPr>
          <a:xfrm>
            <a:off x="5799525" y="2158556"/>
            <a:ext cx="1284644" cy="729384"/>
          </a:xfrm>
          <a:prstGeom prst="roundRect">
            <a:avLst/>
          </a:prstGeom>
          <a:solidFill>
            <a:schemeClr val="accent1">
              <a:lumMod val="60000"/>
              <a:lumOff val="4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r>
              <a:rPr lang="en-US" sz="1100" b="1" dirty="0" smtClean="0">
                <a:solidFill>
                  <a:schemeClr val="tx1"/>
                </a:solidFill>
              </a:rPr>
              <a:t>1.2 </a:t>
            </a:r>
            <a:r>
              <a:rPr lang="it-IT" sz="1100" dirty="0" smtClean="0">
                <a:solidFill>
                  <a:schemeClr val="tx1"/>
                </a:solidFill>
              </a:rPr>
              <a:t>A</a:t>
            </a:r>
            <a:r>
              <a:rPr lang="en-US" sz="1100" dirty="0" err="1">
                <a:solidFill>
                  <a:schemeClr val="tx1"/>
                </a:solidFill>
              </a:rPr>
              <a:t>pplication</a:t>
            </a:r>
            <a:r>
              <a:rPr lang="en-US" sz="1100" dirty="0">
                <a:solidFill>
                  <a:schemeClr val="tx1"/>
                </a:solidFill>
              </a:rPr>
              <a:t> </a:t>
            </a:r>
            <a:r>
              <a:rPr lang="en-US" sz="1100" dirty="0" smtClean="0">
                <a:solidFill>
                  <a:schemeClr val="tx1"/>
                </a:solidFill>
              </a:rPr>
              <a:t>Training</a:t>
            </a:r>
            <a:endParaRPr lang="it-IT" sz="1100" dirty="0">
              <a:solidFill>
                <a:schemeClr val="tx1"/>
              </a:solidFill>
              <a:sym typeface="Wingdings" pitchFamily="2" charset="2"/>
            </a:endParaRPr>
          </a:p>
        </p:txBody>
      </p:sp>
      <p:sp>
        <p:nvSpPr>
          <p:cNvPr id="3" name="Title 2"/>
          <p:cNvSpPr>
            <a:spLocks noGrp="1"/>
          </p:cNvSpPr>
          <p:nvPr>
            <p:ph type="title"/>
          </p:nvPr>
        </p:nvSpPr>
        <p:spPr>
          <a:xfrm>
            <a:off x="0" y="0"/>
            <a:ext cx="9144000" cy="1161899"/>
          </a:xfrm>
        </p:spPr>
        <p:txBody>
          <a:bodyPr/>
          <a:lstStyle/>
          <a:p>
            <a:r>
              <a:rPr lang="it-IT" dirty="0" err="1" smtClean="0"/>
              <a:t>PowerCare</a:t>
            </a:r>
            <a:endParaRPr lang="en-US" dirty="0"/>
          </a:p>
        </p:txBody>
      </p:sp>
      <p:sp>
        <p:nvSpPr>
          <p:cNvPr id="4" name="Subtitle 3"/>
          <p:cNvSpPr>
            <a:spLocks noGrp="1"/>
          </p:cNvSpPr>
          <p:nvPr>
            <p:ph type="subTitle" idx="10"/>
          </p:nvPr>
        </p:nvSpPr>
        <p:spPr/>
        <p:txBody>
          <a:bodyPr>
            <a:normAutofit/>
          </a:bodyPr>
          <a:lstStyle/>
          <a:p>
            <a:r>
              <a:rPr lang="it-IT" dirty="0" smtClean="0"/>
              <a:t>2. </a:t>
            </a:r>
            <a:r>
              <a:rPr lang="it-IT" dirty="0" smtClean="0">
                <a:sym typeface="Wingdings" pitchFamily="2" charset="2"/>
              </a:rPr>
              <a:t>Emergency </a:t>
            </a:r>
            <a:r>
              <a:rPr lang="it-IT" dirty="0" err="1" smtClean="0">
                <a:sym typeface="Wingdings" pitchFamily="2" charset="2"/>
              </a:rPr>
              <a:t>Maintenance</a:t>
            </a:r>
            <a:r>
              <a:rPr lang="it-IT" dirty="0" smtClean="0">
                <a:sym typeface="Wingdings" pitchFamily="2" charset="2"/>
              </a:rPr>
              <a:t> Services</a:t>
            </a:r>
            <a:endParaRPr lang="en-US" dirty="0"/>
          </a:p>
        </p:txBody>
      </p:sp>
      <p:sp>
        <p:nvSpPr>
          <p:cNvPr id="5" name="Date Placeholder 4"/>
          <p:cNvSpPr>
            <a:spLocks noGrp="1"/>
          </p:cNvSpPr>
          <p:nvPr>
            <p:ph type="dt" sz="half" idx="11"/>
          </p:nvPr>
        </p:nvSpPr>
        <p:spPr/>
        <p:txBody>
          <a:bodyPr/>
          <a:lstStyle/>
          <a:p>
            <a:r>
              <a:rPr lang="en-US" smtClean="0"/>
              <a:t>Month DD, Year</a:t>
            </a:r>
            <a:endParaRPr lang="de-DE" dirty="0"/>
          </a:p>
        </p:txBody>
      </p:sp>
      <p:sp>
        <p:nvSpPr>
          <p:cNvPr id="6" name="Slide Number Placeholder 5"/>
          <p:cNvSpPr>
            <a:spLocks noGrp="1"/>
          </p:cNvSpPr>
          <p:nvPr>
            <p:ph type="sldNum" sz="quarter" idx="12"/>
          </p:nvPr>
        </p:nvSpPr>
        <p:spPr>
          <a:xfrm>
            <a:off x="838334" y="6545448"/>
            <a:ext cx="393845" cy="108871"/>
          </a:xfrm>
        </p:spPr>
        <p:txBody>
          <a:bodyPr/>
          <a:lstStyle/>
          <a:p>
            <a:r>
              <a:rPr lang="de-DE" smtClean="0"/>
              <a:t>| Slide </a:t>
            </a:r>
            <a:fld id="{CF363E95-653D-48D7-8EB0-A81FED805B5F}" type="slidenum">
              <a:rPr lang="de-DE" smtClean="0"/>
              <a:pPr/>
              <a:t>8</a:t>
            </a:fld>
            <a:endParaRPr lang="de-DE" dirty="0"/>
          </a:p>
        </p:txBody>
      </p:sp>
      <p:sp>
        <p:nvSpPr>
          <p:cNvPr id="7" name="Footer Placeholder 6"/>
          <p:cNvSpPr>
            <a:spLocks noGrp="1"/>
          </p:cNvSpPr>
          <p:nvPr>
            <p:ph type="ftr" sz="quarter" idx="13"/>
          </p:nvPr>
        </p:nvSpPr>
        <p:spPr/>
        <p:txBody>
          <a:bodyPr/>
          <a:lstStyle/>
          <a:p>
            <a:r>
              <a:rPr lang="en-US" dirty="0" smtClean="0"/>
              <a:t>© ABB Group</a:t>
            </a:r>
          </a:p>
          <a:p>
            <a:endParaRPr lang="en-US" dirty="0" smtClean="0"/>
          </a:p>
        </p:txBody>
      </p:sp>
      <p:sp>
        <p:nvSpPr>
          <p:cNvPr id="11" name="Date Placeholder 10"/>
          <p:cNvSpPr>
            <a:spLocks noGrp="1"/>
          </p:cNvSpPr>
          <p:nvPr>
            <p:ph type="dt" sz="half" idx="11"/>
          </p:nvPr>
        </p:nvSpPr>
        <p:spPr/>
        <p:txBody>
          <a:bodyPr/>
          <a:lstStyle/>
          <a:p>
            <a:endParaRPr lang="en-US"/>
          </a:p>
        </p:txBody>
      </p:sp>
      <p:sp>
        <p:nvSpPr>
          <p:cNvPr id="2" name="Date Placeholder 1"/>
          <p:cNvSpPr>
            <a:spLocks noGrp="1"/>
          </p:cNvSpPr>
          <p:nvPr>
            <p:ph type="dt" sz="half" idx="11"/>
          </p:nvPr>
        </p:nvSpPr>
        <p:spPr/>
        <p:txBody>
          <a:bodyPr/>
          <a:lstStyle/>
          <a:p>
            <a:endParaRPr lang="en-US"/>
          </a:p>
        </p:txBody>
      </p:sp>
      <p:sp>
        <p:nvSpPr>
          <p:cNvPr id="10" name="Rounded Rectangle 9">
            <a:hlinkClick r:id="rId3" action="ppaction://hlinksldjump"/>
          </p:cNvPr>
          <p:cNvSpPr/>
          <p:nvPr/>
        </p:nvSpPr>
        <p:spPr>
          <a:xfrm>
            <a:off x="2886089" y="2172000"/>
            <a:ext cx="1498110" cy="729384"/>
          </a:xfrm>
          <a:prstGeom prst="roundRect">
            <a:avLst/>
          </a:prstGeom>
          <a:solidFill>
            <a:schemeClr val="accent1">
              <a:lumMod val="20000"/>
              <a:lumOff val="8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1.0 </a:t>
            </a:r>
            <a:r>
              <a:rPr lang="en-US" sz="1100" dirty="0" smtClean="0">
                <a:solidFill>
                  <a:schemeClr val="tx1"/>
                </a:solidFill>
              </a:rPr>
              <a:t>Product </a:t>
            </a:r>
            <a:r>
              <a:rPr lang="en-US" sz="1100" dirty="0">
                <a:solidFill>
                  <a:schemeClr val="tx1"/>
                </a:solidFill>
              </a:rPr>
              <a:t>Training List</a:t>
            </a:r>
            <a:endParaRPr lang="en-US" sz="1100" dirty="0">
              <a:solidFill>
                <a:schemeClr val="tx1"/>
              </a:solidFill>
              <a:ea typeface="Times New Roman"/>
              <a:cs typeface="Times New Roman"/>
            </a:endParaRPr>
          </a:p>
        </p:txBody>
      </p:sp>
      <p:sp>
        <p:nvSpPr>
          <p:cNvPr id="15" name="Rounded Rectangle 14"/>
          <p:cNvSpPr/>
          <p:nvPr/>
        </p:nvSpPr>
        <p:spPr>
          <a:xfrm>
            <a:off x="4433208" y="2158556"/>
            <a:ext cx="1284644" cy="729384"/>
          </a:xfrm>
          <a:prstGeom prst="roundRect">
            <a:avLst/>
          </a:prstGeom>
          <a:solidFill>
            <a:schemeClr val="accent1">
              <a:lumMod val="40000"/>
              <a:lumOff val="6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1.1 </a:t>
            </a:r>
            <a:r>
              <a:rPr lang="en-US" sz="1100" dirty="0" smtClean="0">
                <a:solidFill>
                  <a:schemeClr val="tx1"/>
                </a:solidFill>
              </a:rPr>
              <a:t>Product </a:t>
            </a:r>
            <a:r>
              <a:rPr lang="en-US" sz="1100" dirty="0">
                <a:solidFill>
                  <a:schemeClr val="tx1"/>
                </a:solidFill>
              </a:rPr>
              <a:t>Training</a:t>
            </a:r>
            <a:endParaRPr lang="en-US" sz="1100" dirty="0">
              <a:solidFill>
                <a:schemeClr val="tx1"/>
              </a:solidFill>
              <a:ea typeface="Times New Roman"/>
              <a:cs typeface="Times New Roman"/>
            </a:endParaRPr>
          </a:p>
        </p:txBody>
      </p:sp>
      <p:sp>
        <p:nvSpPr>
          <p:cNvPr id="19" name="Rounded Rectangle 18"/>
          <p:cNvSpPr/>
          <p:nvPr/>
        </p:nvSpPr>
        <p:spPr>
          <a:xfrm>
            <a:off x="1273408" y="2158556"/>
            <a:ext cx="1567272" cy="729384"/>
          </a:xfrm>
          <a:prstGeom prst="roundRect">
            <a:avLst/>
          </a:prstGeom>
          <a:solidFill>
            <a:schemeClr val="bg1">
              <a:lumMod val="75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038" indent="-173038" fontAlgn="ctr">
              <a:spcAft>
                <a:spcPts val="0"/>
              </a:spcAft>
            </a:pPr>
            <a:r>
              <a:rPr lang="en-US" sz="1200" b="1" dirty="0" smtClean="0">
                <a:solidFill>
                  <a:schemeClr val="tx1"/>
                </a:solidFill>
              </a:rPr>
              <a:t>1. Skills </a:t>
            </a:r>
            <a:r>
              <a:rPr lang="en-US" sz="1200" b="1" dirty="0">
                <a:solidFill>
                  <a:schemeClr val="tx1"/>
                </a:solidFill>
              </a:rPr>
              <a:t>Development Services</a:t>
            </a:r>
            <a:endParaRPr lang="en-US" sz="1050" b="1" dirty="0">
              <a:solidFill>
                <a:schemeClr val="tx1"/>
              </a:solidFill>
              <a:ea typeface="Times New Roman"/>
              <a:cs typeface="Times New Roman"/>
            </a:endParaRPr>
          </a:p>
        </p:txBody>
      </p:sp>
      <p:sp>
        <p:nvSpPr>
          <p:cNvPr id="20" name="Rounded Rectangle 19"/>
          <p:cNvSpPr/>
          <p:nvPr/>
        </p:nvSpPr>
        <p:spPr>
          <a:xfrm>
            <a:off x="2900714" y="2938389"/>
            <a:ext cx="1498110" cy="792088"/>
          </a:xfrm>
          <a:prstGeom prst="roundRect">
            <a:avLst/>
          </a:prstGeom>
          <a:solidFill>
            <a:schemeClr val="accent1">
              <a:lumMod val="20000"/>
              <a:lumOff val="8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2.0 </a:t>
            </a:r>
            <a:r>
              <a:rPr lang="en-US" sz="1100" dirty="0" smtClean="0">
                <a:solidFill>
                  <a:schemeClr val="tx1"/>
                </a:solidFill>
              </a:rPr>
              <a:t>Single </a:t>
            </a:r>
            <a:r>
              <a:rPr lang="en-US" sz="1100" dirty="0">
                <a:solidFill>
                  <a:schemeClr val="tx1"/>
                </a:solidFill>
              </a:rPr>
              <a:t>Point of Contact</a:t>
            </a:r>
            <a:endParaRPr lang="en-US" sz="1100" dirty="0">
              <a:solidFill>
                <a:schemeClr val="tx1"/>
              </a:solidFill>
              <a:ea typeface="Times New Roman"/>
              <a:cs typeface="Times New Roman"/>
            </a:endParaRPr>
          </a:p>
        </p:txBody>
      </p:sp>
      <p:sp>
        <p:nvSpPr>
          <p:cNvPr id="21" name="Rounded Rectangle 20"/>
          <p:cNvSpPr/>
          <p:nvPr/>
        </p:nvSpPr>
        <p:spPr>
          <a:xfrm>
            <a:off x="4454911" y="2924945"/>
            <a:ext cx="1284644" cy="792088"/>
          </a:xfrm>
          <a:prstGeom prst="roundRect">
            <a:avLst/>
          </a:prstGeom>
          <a:solidFill>
            <a:schemeClr val="accent1">
              <a:lumMod val="40000"/>
              <a:lumOff val="6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2.1 </a:t>
            </a:r>
            <a:r>
              <a:rPr lang="en-US" sz="1100" dirty="0" smtClean="0">
                <a:solidFill>
                  <a:schemeClr val="tx1"/>
                </a:solidFill>
              </a:rPr>
              <a:t>Technical </a:t>
            </a:r>
            <a:r>
              <a:rPr lang="en-US" sz="1100" dirty="0">
                <a:solidFill>
                  <a:schemeClr val="tx1"/>
                </a:solidFill>
              </a:rPr>
              <a:t>Support </a:t>
            </a:r>
            <a:r>
              <a:rPr lang="en-US" sz="1100" dirty="0" smtClean="0">
                <a:solidFill>
                  <a:schemeClr val="tx1"/>
                </a:solidFill>
              </a:rPr>
              <a:t> with </a:t>
            </a:r>
            <a:r>
              <a:rPr lang="en-US" sz="1100" dirty="0">
                <a:solidFill>
                  <a:schemeClr val="tx1"/>
                </a:solidFill>
              </a:rPr>
              <a:t>agreed response time</a:t>
            </a:r>
            <a:endParaRPr lang="en-US" sz="1100" dirty="0">
              <a:solidFill>
                <a:schemeClr val="tx1"/>
              </a:solidFill>
              <a:ea typeface="Times New Roman"/>
              <a:cs typeface="Times New Roman"/>
            </a:endParaRPr>
          </a:p>
        </p:txBody>
      </p:sp>
      <p:sp>
        <p:nvSpPr>
          <p:cNvPr id="22" name="Rounded Rectangle 21"/>
          <p:cNvSpPr/>
          <p:nvPr/>
        </p:nvSpPr>
        <p:spPr>
          <a:xfrm>
            <a:off x="7140355" y="2938388"/>
            <a:ext cx="1376707" cy="792088"/>
          </a:xfrm>
          <a:prstGeom prst="roundRect">
            <a:avLst/>
          </a:prstGeom>
          <a:solidFill>
            <a:schemeClr val="accent2">
              <a:lumMod val="75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2.3 </a:t>
            </a:r>
            <a:r>
              <a:rPr lang="en-US" sz="1100" dirty="0" smtClean="0">
                <a:solidFill>
                  <a:schemeClr val="tx1"/>
                </a:solidFill>
              </a:rPr>
              <a:t>Emergency </a:t>
            </a:r>
            <a:r>
              <a:rPr lang="en-US" sz="1100" dirty="0">
                <a:solidFill>
                  <a:schemeClr val="tx1"/>
                </a:solidFill>
              </a:rPr>
              <a:t>Spare Parts Assessment and  Purchasing</a:t>
            </a:r>
            <a:endParaRPr lang="en-US" sz="1100" dirty="0">
              <a:solidFill>
                <a:schemeClr val="tx1"/>
              </a:solidFill>
              <a:ea typeface="Times New Roman"/>
              <a:cs typeface="Times New Roman"/>
            </a:endParaRPr>
          </a:p>
        </p:txBody>
      </p:sp>
      <p:sp>
        <p:nvSpPr>
          <p:cNvPr id="23" name="Rounded Rectangle 22"/>
          <p:cNvSpPr/>
          <p:nvPr/>
        </p:nvSpPr>
        <p:spPr>
          <a:xfrm>
            <a:off x="5806107" y="2924945"/>
            <a:ext cx="1284644" cy="792088"/>
          </a:xfrm>
          <a:prstGeom prst="roundRect">
            <a:avLst/>
          </a:prstGeom>
          <a:solidFill>
            <a:schemeClr val="accent1">
              <a:lumMod val="60000"/>
              <a:lumOff val="4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2.2 </a:t>
            </a:r>
            <a:r>
              <a:rPr lang="en-US" sz="1100" dirty="0" smtClean="0">
                <a:solidFill>
                  <a:schemeClr val="tx1"/>
                </a:solidFill>
              </a:rPr>
              <a:t>Call-out  </a:t>
            </a:r>
            <a:r>
              <a:rPr lang="en-US" sz="1100" dirty="0">
                <a:solidFill>
                  <a:schemeClr val="tx1"/>
                </a:solidFill>
              </a:rPr>
              <a:t>Support with agreed response time</a:t>
            </a:r>
            <a:endParaRPr lang="en-US" sz="1100" dirty="0">
              <a:solidFill>
                <a:schemeClr val="tx1"/>
              </a:solidFill>
              <a:ea typeface="Times New Roman"/>
              <a:cs typeface="Times New Roman"/>
            </a:endParaRPr>
          </a:p>
        </p:txBody>
      </p:sp>
      <p:sp>
        <p:nvSpPr>
          <p:cNvPr id="24" name="Rounded Rectangle 23"/>
          <p:cNvSpPr/>
          <p:nvPr/>
        </p:nvSpPr>
        <p:spPr>
          <a:xfrm>
            <a:off x="1273409" y="2928080"/>
            <a:ext cx="1567272" cy="792088"/>
          </a:xfrm>
          <a:prstGeom prst="roundRect">
            <a:avLst/>
          </a:prstGeom>
          <a:solidFill>
            <a:schemeClr val="bg1">
              <a:lumMod val="75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038" indent="-173038" fontAlgn="ctr">
              <a:spcAft>
                <a:spcPts val="0"/>
              </a:spcAft>
            </a:pPr>
            <a:r>
              <a:rPr lang="en-US" sz="1200" b="1" dirty="0" smtClean="0">
                <a:solidFill>
                  <a:schemeClr val="tx1"/>
                </a:solidFill>
              </a:rPr>
              <a:t>2. Emergency </a:t>
            </a:r>
            <a:r>
              <a:rPr lang="en-US" sz="1200" b="1" dirty="0">
                <a:solidFill>
                  <a:schemeClr val="tx1"/>
                </a:solidFill>
              </a:rPr>
              <a:t>Maintenance Services</a:t>
            </a:r>
            <a:endParaRPr lang="en-US" sz="1050" b="1" dirty="0">
              <a:solidFill>
                <a:schemeClr val="tx1"/>
              </a:solidFill>
              <a:ea typeface="Times New Roman"/>
              <a:cs typeface="Times New Roman"/>
            </a:endParaRPr>
          </a:p>
        </p:txBody>
      </p:sp>
      <p:sp>
        <p:nvSpPr>
          <p:cNvPr id="25" name="Rounded Rectangle 24"/>
          <p:cNvSpPr/>
          <p:nvPr/>
        </p:nvSpPr>
        <p:spPr>
          <a:xfrm>
            <a:off x="2903841" y="3782786"/>
            <a:ext cx="1498110" cy="769712"/>
          </a:xfrm>
          <a:prstGeom prst="roundRect">
            <a:avLst/>
          </a:prstGeom>
          <a:solidFill>
            <a:schemeClr val="accent1">
              <a:lumMod val="20000"/>
              <a:lumOff val="8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3.0 </a:t>
            </a:r>
            <a:r>
              <a:rPr lang="en-US" sz="1100" dirty="0" smtClean="0">
                <a:solidFill>
                  <a:schemeClr val="tx1"/>
                </a:solidFill>
              </a:rPr>
              <a:t>Technical </a:t>
            </a:r>
            <a:r>
              <a:rPr lang="en-US" sz="1100" dirty="0">
                <a:solidFill>
                  <a:schemeClr val="tx1"/>
                </a:solidFill>
              </a:rPr>
              <a:t>preliminary Survey</a:t>
            </a:r>
            <a:endParaRPr lang="en-US" sz="1100" dirty="0">
              <a:solidFill>
                <a:schemeClr val="tx1"/>
              </a:solidFill>
              <a:ea typeface="Times New Roman"/>
              <a:cs typeface="Times New Roman"/>
            </a:endParaRPr>
          </a:p>
        </p:txBody>
      </p:sp>
      <p:sp>
        <p:nvSpPr>
          <p:cNvPr id="26" name="Rounded Rectangle 25"/>
          <p:cNvSpPr/>
          <p:nvPr/>
        </p:nvSpPr>
        <p:spPr>
          <a:xfrm>
            <a:off x="4458038" y="3769342"/>
            <a:ext cx="1284644" cy="769712"/>
          </a:xfrm>
          <a:prstGeom prst="roundRect">
            <a:avLst/>
          </a:prstGeom>
          <a:solidFill>
            <a:schemeClr val="accent1">
              <a:lumMod val="40000"/>
              <a:lumOff val="6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3.1 </a:t>
            </a:r>
            <a:r>
              <a:rPr lang="en-US" sz="1100" dirty="0" smtClean="0">
                <a:solidFill>
                  <a:schemeClr val="tx1"/>
                </a:solidFill>
              </a:rPr>
              <a:t>Asset </a:t>
            </a:r>
            <a:r>
              <a:rPr lang="en-US" sz="1100" dirty="0">
                <a:solidFill>
                  <a:schemeClr val="tx1"/>
                </a:solidFill>
              </a:rPr>
              <a:t>and Risk Assessment</a:t>
            </a:r>
            <a:endParaRPr lang="en-US" sz="1100" dirty="0">
              <a:solidFill>
                <a:schemeClr val="tx1"/>
              </a:solidFill>
              <a:ea typeface="Times New Roman"/>
              <a:cs typeface="Times New Roman"/>
            </a:endParaRPr>
          </a:p>
        </p:txBody>
      </p:sp>
      <p:sp>
        <p:nvSpPr>
          <p:cNvPr id="27" name="Rounded Rectangle 26"/>
          <p:cNvSpPr/>
          <p:nvPr/>
        </p:nvSpPr>
        <p:spPr>
          <a:xfrm>
            <a:off x="7143482" y="3782785"/>
            <a:ext cx="1373579" cy="769712"/>
          </a:xfrm>
          <a:prstGeom prst="roundRect">
            <a:avLst/>
          </a:prstGeom>
          <a:solidFill>
            <a:schemeClr val="accent2">
              <a:lumMod val="75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3.3 </a:t>
            </a:r>
            <a:r>
              <a:rPr lang="en-US" sz="1100" dirty="0" smtClean="0">
                <a:solidFill>
                  <a:schemeClr val="tx1"/>
                </a:solidFill>
              </a:rPr>
              <a:t>Remote  </a:t>
            </a:r>
            <a:r>
              <a:rPr lang="en-US" sz="1100" dirty="0">
                <a:solidFill>
                  <a:schemeClr val="tx1"/>
                </a:solidFill>
              </a:rPr>
              <a:t>Asset Monitoring</a:t>
            </a:r>
            <a:endParaRPr lang="en-US" sz="1100" dirty="0">
              <a:solidFill>
                <a:schemeClr val="tx1"/>
              </a:solidFill>
              <a:ea typeface="Times New Roman"/>
              <a:cs typeface="Times New Roman"/>
            </a:endParaRPr>
          </a:p>
        </p:txBody>
      </p:sp>
      <p:sp>
        <p:nvSpPr>
          <p:cNvPr id="28" name="Rounded Rectangle 27"/>
          <p:cNvSpPr/>
          <p:nvPr/>
        </p:nvSpPr>
        <p:spPr>
          <a:xfrm>
            <a:off x="5809234" y="3769342"/>
            <a:ext cx="1284644" cy="769712"/>
          </a:xfrm>
          <a:prstGeom prst="roundRect">
            <a:avLst/>
          </a:prstGeom>
          <a:solidFill>
            <a:schemeClr val="accent1">
              <a:lumMod val="60000"/>
              <a:lumOff val="4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R="88265">
              <a:spcAft>
                <a:spcPts val="0"/>
              </a:spcAft>
              <a:tabLst>
                <a:tab pos="990600" algn="l"/>
              </a:tabLst>
            </a:pPr>
            <a:r>
              <a:rPr lang="en-US" sz="1100" b="1" dirty="0" smtClean="0">
                <a:solidFill>
                  <a:schemeClr val="tx1"/>
                </a:solidFill>
              </a:rPr>
              <a:t>3.2 </a:t>
            </a:r>
            <a:r>
              <a:rPr lang="en-US" sz="1100" dirty="0" smtClean="0">
                <a:solidFill>
                  <a:schemeClr val="tx1"/>
                </a:solidFill>
              </a:rPr>
              <a:t>Local </a:t>
            </a:r>
            <a:r>
              <a:rPr lang="en-US" sz="1100" dirty="0">
                <a:solidFill>
                  <a:schemeClr val="tx1"/>
                </a:solidFill>
              </a:rPr>
              <a:t>Asset Monitoring</a:t>
            </a:r>
            <a:endParaRPr lang="en-US" sz="1100" b="1" dirty="0">
              <a:solidFill>
                <a:schemeClr val="tx1"/>
              </a:solidFill>
              <a:ea typeface="Times New Roman"/>
            </a:endParaRPr>
          </a:p>
        </p:txBody>
      </p:sp>
      <p:sp>
        <p:nvSpPr>
          <p:cNvPr id="29" name="Rounded Rectangle 28"/>
          <p:cNvSpPr/>
          <p:nvPr/>
        </p:nvSpPr>
        <p:spPr>
          <a:xfrm>
            <a:off x="1276536" y="3769342"/>
            <a:ext cx="1567272" cy="791766"/>
          </a:xfrm>
          <a:prstGeom prst="roundRect">
            <a:avLst/>
          </a:prstGeom>
          <a:solidFill>
            <a:schemeClr val="bg1">
              <a:lumMod val="75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038" indent="-173038" fontAlgn="ctr">
              <a:spcAft>
                <a:spcPts val="0"/>
              </a:spcAft>
            </a:pPr>
            <a:r>
              <a:rPr lang="en-US" sz="1200" b="1" dirty="0" smtClean="0">
                <a:solidFill>
                  <a:schemeClr val="tx1"/>
                </a:solidFill>
              </a:rPr>
              <a:t>3.Diagnosis </a:t>
            </a:r>
            <a:r>
              <a:rPr lang="en-US" sz="1200" b="1" dirty="0">
                <a:solidFill>
                  <a:schemeClr val="tx1"/>
                </a:solidFill>
              </a:rPr>
              <a:t>&amp; Condition Assessment</a:t>
            </a:r>
            <a:endParaRPr lang="en-US" sz="1050" b="1" dirty="0">
              <a:solidFill>
                <a:schemeClr val="tx1"/>
              </a:solidFill>
              <a:ea typeface="Times New Roman"/>
              <a:cs typeface="Times New Roman"/>
            </a:endParaRPr>
          </a:p>
        </p:txBody>
      </p:sp>
      <p:sp>
        <p:nvSpPr>
          <p:cNvPr id="30" name="Rounded Rectangle 29"/>
          <p:cNvSpPr/>
          <p:nvPr/>
        </p:nvSpPr>
        <p:spPr>
          <a:xfrm>
            <a:off x="2910594" y="4609122"/>
            <a:ext cx="1498110" cy="764096"/>
          </a:xfrm>
          <a:prstGeom prst="roundRect">
            <a:avLst/>
          </a:prstGeom>
          <a:solidFill>
            <a:schemeClr val="accent1">
              <a:lumMod val="20000"/>
              <a:lumOff val="8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R="88265">
              <a:spcAft>
                <a:spcPts val="0"/>
              </a:spcAft>
              <a:tabLst>
                <a:tab pos="451485" algn="l"/>
                <a:tab pos="578485" algn="ctr"/>
              </a:tabLst>
            </a:pPr>
            <a:r>
              <a:rPr lang="en-US" sz="1100" b="1" dirty="0" smtClean="0">
                <a:solidFill>
                  <a:schemeClr val="tx1"/>
                </a:solidFill>
              </a:rPr>
              <a:t>4.0</a:t>
            </a:r>
            <a:r>
              <a:rPr lang="en-US" sz="1100" dirty="0" smtClean="0">
                <a:solidFill>
                  <a:schemeClr val="tx1"/>
                </a:solidFill>
              </a:rPr>
              <a:t>Documentation of </a:t>
            </a:r>
            <a:r>
              <a:rPr lang="en-US" sz="1100" dirty="0">
                <a:solidFill>
                  <a:schemeClr val="tx1"/>
                </a:solidFill>
              </a:rPr>
              <a:t>Installed Base </a:t>
            </a:r>
            <a:r>
              <a:rPr lang="en-US" sz="1100" dirty="0" smtClean="0">
                <a:solidFill>
                  <a:schemeClr val="tx1"/>
                </a:solidFill>
              </a:rPr>
              <a:t>&amp; Cycle Status Report</a:t>
            </a:r>
            <a:endParaRPr lang="en-US" sz="1100" b="1" dirty="0">
              <a:solidFill>
                <a:schemeClr val="tx1"/>
              </a:solidFill>
              <a:ea typeface="Times New Roman"/>
            </a:endParaRPr>
          </a:p>
        </p:txBody>
      </p:sp>
      <p:sp>
        <p:nvSpPr>
          <p:cNvPr id="31" name="Rounded Rectangle 30"/>
          <p:cNvSpPr/>
          <p:nvPr/>
        </p:nvSpPr>
        <p:spPr>
          <a:xfrm>
            <a:off x="4464791" y="4595678"/>
            <a:ext cx="1284644" cy="764096"/>
          </a:xfrm>
          <a:prstGeom prst="roundRect">
            <a:avLst/>
          </a:prstGeom>
          <a:solidFill>
            <a:schemeClr val="accent1">
              <a:lumMod val="40000"/>
              <a:lumOff val="6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R="88265">
              <a:spcAft>
                <a:spcPts val="0"/>
              </a:spcAft>
            </a:pPr>
            <a:r>
              <a:rPr lang="en-US" sz="1100" b="1" dirty="0" smtClean="0">
                <a:solidFill>
                  <a:schemeClr val="tx1"/>
                </a:solidFill>
              </a:rPr>
              <a:t>4.1 </a:t>
            </a:r>
            <a:r>
              <a:rPr lang="en-US" sz="1100" dirty="0" smtClean="0">
                <a:solidFill>
                  <a:schemeClr val="tx1"/>
                </a:solidFill>
              </a:rPr>
              <a:t>Manuals </a:t>
            </a:r>
            <a:r>
              <a:rPr lang="en-US" sz="1100" dirty="0">
                <a:solidFill>
                  <a:schemeClr val="tx1"/>
                </a:solidFill>
              </a:rPr>
              <a:t>and Instructions On-line</a:t>
            </a:r>
            <a:endParaRPr lang="en-US" sz="1100" dirty="0">
              <a:solidFill>
                <a:schemeClr val="tx1"/>
              </a:solidFill>
              <a:ea typeface="Times New Roman"/>
              <a:cs typeface="Times New Roman"/>
            </a:endParaRPr>
          </a:p>
        </p:txBody>
      </p:sp>
      <p:sp>
        <p:nvSpPr>
          <p:cNvPr id="32" name="Rounded Rectangle 31"/>
          <p:cNvSpPr/>
          <p:nvPr/>
        </p:nvSpPr>
        <p:spPr>
          <a:xfrm>
            <a:off x="7150235" y="4609121"/>
            <a:ext cx="1366825" cy="764096"/>
          </a:xfrm>
          <a:prstGeom prst="roundRect">
            <a:avLst/>
          </a:prstGeom>
          <a:solidFill>
            <a:schemeClr val="accent2">
              <a:lumMod val="75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4.3 </a:t>
            </a:r>
            <a:r>
              <a:rPr lang="en-US" sz="1100" dirty="0" smtClean="0">
                <a:solidFill>
                  <a:schemeClr val="tx1"/>
                </a:solidFill>
              </a:rPr>
              <a:t>File Storage</a:t>
            </a:r>
            <a:endParaRPr lang="en-US" sz="1100" dirty="0">
              <a:solidFill>
                <a:schemeClr val="tx1"/>
              </a:solidFill>
            </a:endParaRPr>
          </a:p>
        </p:txBody>
      </p:sp>
      <p:sp>
        <p:nvSpPr>
          <p:cNvPr id="33" name="Rounded Rectangle 32"/>
          <p:cNvSpPr/>
          <p:nvPr/>
        </p:nvSpPr>
        <p:spPr>
          <a:xfrm>
            <a:off x="5815987" y="4595678"/>
            <a:ext cx="1284644" cy="764096"/>
          </a:xfrm>
          <a:prstGeom prst="roundRect">
            <a:avLst/>
          </a:prstGeom>
          <a:solidFill>
            <a:schemeClr val="accent1">
              <a:lumMod val="60000"/>
              <a:lumOff val="4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4.2 </a:t>
            </a:r>
            <a:r>
              <a:rPr lang="en-US" sz="1100" dirty="0" smtClean="0">
                <a:solidFill>
                  <a:schemeClr val="tx1"/>
                </a:solidFill>
              </a:rPr>
              <a:t>On-Line </a:t>
            </a:r>
            <a:r>
              <a:rPr lang="en-US" sz="1100" dirty="0">
                <a:solidFill>
                  <a:schemeClr val="tx1"/>
                </a:solidFill>
              </a:rPr>
              <a:t>Support for Self-maintenance</a:t>
            </a:r>
            <a:endParaRPr lang="en-US" sz="1100" dirty="0">
              <a:solidFill>
                <a:schemeClr val="tx1"/>
              </a:solidFill>
              <a:ea typeface="Times New Roman"/>
              <a:cs typeface="Times New Roman"/>
            </a:endParaRPr>
          </a:p>
        </p:txBody>
      </p:sp>
      <p:sp>
        <p:nvSpPr>
          <p:cNvPr id="34" name="Rounded Rectangle 33"/>
          <p:cNvSpPr/>
          <p:nvPr/>
        </p:nvSpPr>
        <p:spPr>
          <a:xfrm>
            <a:off x="1276536" y="4598813"/>
            <a:ext cx="1567271" cy="764096"/>
          </a:xfrm>
          <a:prstGeom prst="roundRect">
            <a:avLst/>
          </a:prstGeom>
          <a:solidFill>
            <a:schemeClr val="bg1">
              <a:lumMod val="75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038" indent="-173038" fontAlgn="ctr">
              <a:spcAft>
                <a:spcPts val="0"/>
              </a:spcAft>
            </a:pPr>
            <a:r>
              <a:rPr lang="en-US" sz="1200" b="1" dirty="0" smtClean="0">
                <a:solidFill>
                  <a:schemeClr val="tx1"/>
                </a:solidFill>
              </a:rPr>
              <a:t>4. Self-Maintenance Services</a:t>
            </a:r>
            <a:endParaRPr lang="en-US" sz="1050" b="1" dirty="0">
              <a:solidFill>
                <a:schemeClr val="tx1"/>
              </a:solidFill>
              <a:ea typeface="Times New Roman"/>
              <a:cs typeface="Times New Roman"/>
            </a:endParaRPr>
          </a:p>
        </p:txBody>
      </p:sp>
      <p:sp>
        <p:nvSpPr>
          <p:cNvPr id="35" name="Rounded Rectangle 34"/>
          <p:cNvSpPr/>
          <p:nvPr/>
        </p:nvSpPr>
        <p:spPr>
          <a:xfrm>
            <a:off x="2910594" y="5449282"/>
            <a:ext cx="1498110" cy="929496"/>
          </a:xfrm>
          <a:prstGeom prst="roundRect">
            <a:avLst/>
          </a:prstGeom>
          <a:solidFill>
            <a:schemeClr val="accent1">
              <a:lumMod val="20000"/>
              <a:lumOff val="8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5.0 </a:t>
            </a:r>
            <a:r>
              <a:rPr lang="en-US" sz="1100" dirty="0" smtClean="0">
                <a:solidFill>
                  <a:schemeClr val="tx1"/>
                </a:solidFill>
              </a:rPr>
              <a:t>Technical Assessment on </a:t>
            </a:r>
            <a:r>
              <a:rPr lang="en-US" sz="1100" dirty="0">
                <a:solidFill>
                  <a:schemeClr val="tx1"/>
                </a:solidFill>
              </a:rPr>
              <a:t>Yearly Basis</a:t>
            </a:r>
            <a:endParaRPr lang="en-US" sz="1100" dirty="0">
              <a:solidFill>
                <a:schemeClr val="tx1"/>
              </a:solidFill>
              <a:ea typeface="Times New Roman"/>
              <a:cs typeface="Times New Roman"/>
            </a:endParaRPr>
          </a:p>
          <a:p>
            <a:pPr marR="88265">
              <a:spcAft>
                <a:spcPts val="0"/>
              </a:spcAft>
            </a:pPr>
            <a:r>
              <a:rPr lang="en-US" sz="1100" dirty="0" smtClean="0">
                <a:solidFill>
                  <a:schemeClr val="tx1"/>
                </a:solidFill>
              </a:rPr>
              <a:t>Report</a:t>
            </a:r>
            <a:endParaRPr lang="en-US" sz="1100" b="1" dirty="0">
              <a:solidFill>
                <a:schemeClr val="tx1"/>
              </a:solidFill>
              <a:ea typeface="Times New Roman"/>
            </a:endParaRPr>
          </a:p>
        </p:txBody>
      </p:sp>
      <p:sp>
        <p:nvSpPr>
          <p:cNvPr id="36" name="Rounded Rectangle 35"/>
          <p:cNvSpPr/>
          <p:nvPr/>
        </p:nvSpPr>
        <p:spPr>
          <a:xfrm>
            <a:off x="4464791" y="5435838"/>
            <a:ext cx="1284644" cy="945489"/>
          </a:xfrm>
          <a:prstGeom prst="roundRect">
            <a:avLst/>
          </a:prstGeom>
          <a:solidFill>
            <a:schemeClr val="accent1">
              <a:lumMod val="40000"/>
              <a:lumOff val="6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5.1 </a:t>
            </a:r>
            <a:r>
              <a:rPr lang="en-US" sz="1100" dirty="0" smtClean="0">
                <a:solidFill>
                  <a:schemeClr val="tx1"/>
                </a:solidFill>
              </a:rPr>
              <a:t>Product Engineering Services</a:t>
            </a:r>
            <a:endParaRPr lang="en-US" sz="1100" dirty="0">
              <a:solidFill>
                <a:schemeClr val="tx1"/>
              </a:solidFill>
              <a:ea typeface="Times New Roman"/>
              <a:cs typeface="Times New Roman"/>
            </a:endParaRPr>
          </a:p>
        </p:txBody>
      </p:sp>
      <p:sp>
        <p:nvSpPr>
          <p:cNvPr id="37" name="Rounded Rectangle 36"/>
          <p:cNvSpPr/>
          <p:nvPr/>
        </p:nvSpPr>
        <p:spPr>
          <a:xfrm>
            <a:off x="7150235" y="5449282"/>
            <a:ext cx="1366827" cy="929495"/>
          </a:xfrm>
          <a:prstGeom prst="roundRect">
            <a:avLst/>
          </a:prstGeom>
          <a:solidFill>
            <a:schemeClr val="accent2">
              <a:lumMod val="75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5.3 Full Switchgear Engineering Services</a:t>
            </a:r>
            <a:endParaRPr lang="en-US" sz="1100" dirty="0">
              <a:solidFill>
                <a:schemeClr val="tx1"/>
              </a:solidFill>
            </a:endParaRPr>
          </a:p>
          <a:p>
            <a:pPr fontAlgn="ctr">
              <a:spcAft>
                <a:spcPts val="0"/>
              </a:spcAft>
            </a:pPr>
            <a:r>
              <a:rPr lang="en-US" sz="1100" dirty="0">
                <a:solidFill>
                  <a:schemeClr val="tx1"/>
                </a:solidFill>
              </a:rPr>
              <a:t>Maintenance</a:t>
            </a:r>
            <a:endParaRPr lang="en-US" sz="1100" dirty="0">
              <a:solidFill>
                <a:schemeClr val="tx1"/>
              </a:solidFill>
              <a:ea typeface="Times New Roman"/>
              <a:cs typeface="Times New Roman"/>
            </a:endParaRPr>
          </a:p>
        </p:txBody>
      </p:sp>
      <p:sp>
        <p:nvSpPr>
          <p:cNvPr id="38" name="Rounded Rectangle 37"/>
          <p:cNvSpPr/>
          <p:nvPr/>
        </p:nvSpPr>
        <p:spPr>
          <a:xfrm>
            <a:off x="5815987" y="5435838"/>
            <a:ext cx="1284644" cy="945489"/>
          </a:xfrm>
          <a:prstGeom prst="roundRect">
            <a:avLst/>
          </a:prstGeom>
          <a:solidFill>
            <a:schemeClr val="accent1">
              <a:lumMod val="60000"/>
              <a:lumOff val="4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5.2 </a:t>
            </a:r>
            <a:r>
              <a:rPr lang="en-US" sz="1100" dirty="0" smtClean="0">
                <a:solidFill>
                  <a:schemeClr val="tx1"/>
                </a:solidFill>
              </a:rPr>
              <a:t>Advanced Product Engineering Services</a:t>
            </a:r>
            <a:endParaRPr lang="en-US" sz="1100" dirty="0">
              <a:solidFill>
                <a:schemeClr val="tx1"/>
              </a:solidFill>
              <a:ea typeface="Times New Roman"/>
              <a:cs typeface="Times New Roman"/>
            </a:endParaRPr>
          </a:p>
        </p:txBody>
      </p:sp>
      <p:sp>
        <p:nvSpPr>
          <p:cNvPr id="39" name="Rounded Rectangle 38"/>
          <p:cNvSpPr/>
          <p:nvPr/>
        </p:nvSpPr>
        <p:spPr>
          <a:xfrm>
            <a:off x="1283562" y="5438974"/>
            <a:ext cx="1567271" cy="939803"/>
          </a:xfrm>
          <a:prstGeom prst="roundRect">
            <a:avLst/>
          </a:prstGeom>
          <a:solidFill>
            <a:schemeClr val="bg1">
              <a:lumMod val="75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038" indent="-173038" fontAlgn="ctr">
              <a:spcAft>
                <a:spcPts val="0"/>
              </a:spcAft>
            </a:pPr>
            <a:r>
              <a:rPr lang="en-US" sz="1200" b="1" dirty="0" smtClean="0">
                <a:solidFill>
                  <a:schemeClr val="tx1"/>
                </a:solidFill>
              </a:rPr>
              <a:t>5. Delivered </a:t>
            </a:r>
            <a:r>
              <a:rPr lang="en-US" sz="1200" b="1" dirty="0">
                <a:solidFill>
                  <a:schemeClr val="tx1"/>
                </a:solidFill>
              </a:rPr>
              <a:t>Maintenance Services</a:t>
            </a:r>
            <a:endParaRPr lang="en-US" sz="1050" b="1" dirty="0">
              <a:solidFill>
                <a:schemeClr val="tx1"/>
              </a:solidFill>
              <a:ea typeface="Times New Roman"/>
              <a:cs typeface="Times New Roman"/>
            </a:endParaRPr>
          </a:p>
        </p:txBody>
      </p:sp>
      <p:sp>
        <p:nvSpPr>
          <p:cNvPr id="40" name="Rounded Rectangle 39"/>
          <p:cNvSpPr/>
          <p:nvPr/>
        </p:nvSpPr>
        <p:spPr>
          <a:xfrm>
            <a:off x="2918018" y="1703520"/>
            <a:ext cx="1391462" cy="360000"/>
          </a:xfrm>
          <a:prstGeom prst="roundRect">
            <a:avLst/>
          </a:prstGeom>
          <a:solidFill>
            <a:schemeClr val="accent1">
              <a:lumMod val="20000"/>
              <a:lumOff val="8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spcAft>
                <a:spcPts val="0"/>
              </a:spcAft>
            </a:pPr>
            <a:r>
              <a:rPr lang="en-US" sz="1600" b="1" dirty="0" smtClean="0">
                <a:solidFill>
                  <a:schemeClr val="tx1"/>
                </a:solidFill>
              </a:rPr>
              <a:t>Level .0</a:t>
            </a:r>
            <a:endParaRPr lang="en-US" sz="1600" dirty="0">
              <a:solidFill>
                <a:schemeClr val="tx1"/>
              </a:solidFill>
              <a:ea typeface="Times New Roman"/>
              <a:cs typeface="Times New Roman"/>
            </a:endParaRPr>
          </a:p>
        </p:txBody>
      </p:sp>
      <p:sp>
        <p:nvSpPr>
          <p:cNvPr id="41" name="Rounded Rectangle 40"/>
          <p:cNvSpPr/>
          <p:nvPr/>
        </p:nvSpPr>
        <p:spPr>
          <a:xfrm>
            <a:off x="4454638" y="1690076"/>
            <a:ext cx="1263214" cy="360000"/>
          </a:xfrm>
          <a:prstGeom prst="roundRect">
            <a:avLst/>
          </a:prstGeom>
          <a:solidFill>
            <a:schemeClr val="accent1">
              <a:lumMod val="40000"/>
              <a:lumOff val="6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1600" b="1" dirty="0">
                <a:solidFill>
                  <a:schemeClr val="tx1"/>
                </a:solidFill>
              </a:rPr>
              <a:t>Level .1</a:t>
            </a:r>
          </a:p>
        </p:txBody>
      </p:sp>
      <p:sp>
        <p:nvSpPr>
          <p:cNvPr id="42" name="Rounded Rectangle 41"/>
          <p:cNvSpPr/>
          <p:nvPr/>
        </p:nvSpPr>
        <p:spPr>
          <a:xfrm>
            <a:off x="5810240" y="1690076"/>
            <a:ext cx="1263214" cy="360000"/>
          </a:xfrm>
          <a:prstGeom prst="roundRect">
            <a:avLst/>
          </a:prstGeom>
          <a:solidFill>
            <a:schemeClr val="accent1">
              <a:lumMod val="60000"/>
              <a:lumOff val="4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spcAft>
                <a:spcPts val="0"/>
              </a:spcAft>
            </a:pPr>
            <a:r>
              <a:rPr lang="en-US" sz="1600" b="1" dirty="0">
                <a:solidFill>
                  <a:schemeClr val="tx1"/>
                </a:solidFill>
              </a:rPr>
              <a:t>Level</a:t>
            </a:r>
            <a:r>
              <a:rPr lang="en-US" sz="1600" b="1" dirty="0" smtClean="0">
                <a:solidFill>
                  <a:schemeClr val="tx1"/>
                </a:solidFill>
              </a:rPr>
              <a:t> .2</a:t>
            </a:r>
            <a:endParaRPr lang="en-US" sz="1600" dirty="0">
              <a:solidFill>
                <a:schemeClr val="tx1"/>
              </a:solidFill>
              <a:ea typeface="Times New Roman"/>
              <a:cs typeface="Times New Roman"/>
            </a:endParaRPr>
          </a:p>
        </p:txBody>
      </p:sp>
      <p:sp>
        <p:nvSpPr>
          <p:cNvPr id="43" name="Rounded Rectangle 42"/>
          <p:cNvSpPr/>
          <p:nvPr/>
        </p:nvSpPr>
        <p:spPr>
          <a:xfrm>
            <a:off x="7140083" y="1690076"/>
            <a:ext cx="1248068" cy="360000"/>
          </a:xfrm>
          <a:prstGeom prst="roundRect">
            <a:avLst/>
          </a:prstGeom>
          <a:solidFill>
            <a:schemeClr val="accent2">
              <a:lumMod val="75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spcAft>
                <a:spcPts val="0"/>
              </a:spcAft>
            </a:pPr>
            <a:r>
              <a:rPr lang="en-US" sz="1600" b="1" dirty="0" smtClean="0">
                <a:solidFill>
                  <a:schemeClr val="tx1"/>
                </a:solidFill>
              </a:rPr>
              <a:t>Level .3</a:t>
            </a:r>
            <a:endParaRPr lang="en-US" sz="1600" dirty="0">
              <a:solidFill>
                <a:schemeClr val="tx1"/>
              </a:solidFill>
              <a:ea typeface="Times New Roman"/>
              <a:cs typeface="Times New Roman"/>
            </a:endParaRPr>
          </a:p>
        </p:txBody>
      </p:sp>
      <p:sp>
        <p:nvSpPr>
          <p:cNvPr id="8" name="Date Placeholder 7"/>
          <p:cNvSpPr>
            <a:spLocks noGrp="1"/>
          </p:cNvSpPr>
          <p:nvPr>
            <p:ph type="dt" sz="half" idx="11"/>
          </p:nvPr>
        </p:nvSpPr>
        <p:spPr/>
        <p:txBody>
          <a:bodyPr/>
          <a:lstStyle/>
          <a:p>
            <a:endParaRPr lang="en-US"/>
          </a:p>
        </p:txBody>
      </p:sp>
      <p:sp>
        <p:nvSpPr>
          <p:cNvPr id="9" name="Rounded Rectangle 8"/>
          <p:cNvSpPr/>
          <p:nvPr/>
        </p:nvSpPr>
        <p:spPr>
          <a:xfrm>
            <a:off x="2861473" y="1268760"/>
            <a:ext cx="5655590" cy="324000"/>
          </a:xfrm>
          <a:prstGeom prst="roundRect">
            <a:avLst/>
          </a:prstGeom>
          <a:solidFill>
            <a:schemeClr val="bg2">
              <a:lumMod val="20000"/>
              <a:lumOff val="8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it-IT" sz="1600" b="1" dirty="0" err="1">
                <a:solidFill>
                  <a:schemeClr val="tx1"/>
                </a:solidFill>
              </a:rPr>
              <a:t>Levels</a:t>
            </a:r>
            <a:endParaRPr lang="en-US" sz="1600" b="1" dirty="0">
              <a:solidFill>
                <a:schemeClr val="tx1"/>
              </a:solidFill>
            </a:endParaRPr>
          </a:p>
        </p:txBody>
      </p:sp>
      <p:sp>
        <p:nvSpPr>
          <p:cNvPr id="44" name="Rounded Rectangle 43"/>
          <p:cNvSpPr/>
          <p:nvPr/>
        </p:nvSpPr>
        <p:spPr>
          <a:xfrm>
            <a:off x="323528" y="2158555"/>
            <a:ext cx="855745" cy="4220222"/>
          </a:xfrm>
          <a:prstGeom prst="roundRect">
            <a:avLst/>
          </a:prstGeom>
          <a:solidFill>
            <a:schemeClr val="bg2">
              <a:lumMod val="20000"/>
              <a:lumOff val="8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fontAlgn="ctr"/>
            <a:r>
              <a:rPr lang="en-US" sz="2800" b="1" dirty="0" smtClean="0">
                <a:solidFill>
                  <a:schemeClr val="tx1"/>
                </a:solidFill>
              </a:rPr>
              <a:t>Areas</a:t>
            </a:r>
            <a:endParaRPr lang="en-US" sz="2800" b="1" dirty="0">
              <a:solidFill>
                <a:schemeClr val="tx1"/>
              </a:solidFill>
            </a:endParaRPr>
          </a:p>
        </p:txBody>
      </p:sp>
      <p:sp>
        <p:nvSpPr>
          <p:cNvPr id="12" name="Rectangle 11"/>
          <p:cNvSpPr/>
          <p:nvPr/>
        </p:nvSpPr>
        <p:spPr>
          <a:xfrm>
            <a:off x="1229839" y="2058135"/>
            <a:ext cx="7353166" cy="843249"/>
          </a:xfrm>
          <a:prstGeom prst="rect">
            <a:avLst/>
          </a:prstGeom>
          <a:solidFill>
            <a:schemeClr val="bg1">
              <a:alpha val="92941"/>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indent="-179388" algn="ctr">
              <a:spcBef>
                <a:spcPts val="1100"/>
              </a:spcBef>
              <a:buClr>
                <a:schemeClr val="tx2"/>
              </a:buClr>
              <a:buSzPct val="70000"/>
              <a:buFont typeface="Wingdings" pitchFamily="2" charset="2"/>
              <a:buChar char="§"/>
            </a:pPr>
            <a:endParaRPr lang="en-US" dirty="0" smtClean="0">
              <a:solidFill>
                <a:schemeClr val="tx1"/>
              </a:solidFill>
              <a:latin typeface="Arial" pitchFamily="34" charset="0"/>
              <a:cs typeface="Arial" pitchFamily="34" charset="0"/>
            </a:endParaRPr>
          </a:p>
        </p:txBody>
      </p:sp>
      <p:sp>
        <p:nvSpPr>
          <p:cNvPr id="47" name="Rectangle 46"/>
          <p:cNvSpPr/>
          <p:nvPr/>
        </p:nvSpPr>
        <p:spPr>
          <a:xfrm>
            <a:off x="1221489" y="3730477"/>
            <a:ext cx="7380000" cy="2700000"/>
          </a:xfrm>
          <a:prstGeom prst="rect">
            <a:avLst/>
          </a:prstGeom>
          <a:solidFill>
            <a:schemeClr val="bg1">
              <a:alpha val="92941"/>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b="1" dirty="0">
                <a:solidFill>
                  <a:schemeClr val="tx1"/>
                </a:solidFill>
              </a:rPr>
              <a:t>Emergency Maintenance Services </a:t>
            </a:r>
            <a:r>
              <a:rPr lang="en-US" dirty="0">
                <a:solidFill>
                  <a:schemeClr val="tx1"/>
                </a:solidFill>
              </a:rPr>
              <a:t>area provides rapid support in emergency situations. Single point of contact introduces a simplified process for call out support handling while technical support and call-out support offer agreed response time insurance. On site essential spare parts management can be included as well.</a:t>
            </a:r>
          </a:p>
        </p:txBody>
      </p:sp>
    </p:spTree>
    <p:extLst>
      <p:ext uri="{BB962C8B-B14F-4D97-AF65-F5344CB8AC3E}">
        <p14:creationId xmlns:p14="http://schemas.microsoft.com/office/powerpoint/2010/main" val="28884702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ounded Rectangle 44"/>
          <p:cNvSpPr/>
          <p:nvPr/>
        </p:nvSpPr>
        <p:spPr>
          <a:xfrm>
            <a:off x="7140356" y="2158556"/>
            <a:ext cx="1376704" cy="729384"/>
          </a:xfrm>
          <a:prstGeom prst="roundRect">
            <a:avLst/>
          </a:prstGeom>
          <a:solidFill>
            <a:schemeClr val="accent2">
              <a:lumMod val="75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b="1" dirty="0" smtClean="0">
                <a:solidFill>
                  <a:schemeClr val="tx1"/>
                </a:solidFill>
              </a:rPr>
              <a:t>1.3  </a:t>
            </a:r>
            <a:r>
              <a:rPr lang="en-US" sz="1100" dirty="0" smtClean="0">
                <a:solidFill>
                  <a:schemeClr val="tx1"/>
                </a:solidFill>
              </a:rPr>
              <a:t>Coaching </a:t>
            </a:r>
            <a:r>
              <a:rPr lang="en-US" sz="1100" dirty="0">
                <a:solidFill>
                  <a:schemeClr val="tx1"/>
                </a:solidFill>
              </a:rPr>
              <a:t>Services</a:t>
            </a:r>
            <a:endParaRPr lang="it-IT" sz="1100" dirty="0">
              <a:solidFill>
                <a:schemeClr val="tx1"/>
              </a:solidFill>
              <a:sym typeface="Wingdings" pitchFamily="2" charset="2"/>
            </a:endParaRPr>
          </a:p>
        </p:txBody>
      </p:sp>
      <p:sp>
        <p:nvSpPr>
          <p:cNvPr id="46" name="Rounded Rectangle 45"/>
          <p:cNvSpPr/>
          <p:nvPr/>
        </p:nvSpPr>
        <p:spPr>
          <a:xfrm>
            <a:off x="5799525" y="2158556"/>
            <a:ext cx="1284644" cy="729384"/>
          </a:xfrm>
          <a:prstGeom prst="roundRect">
            <a:avLst/>
          </a:prstGeom>
          <a:solidFill>
            <a:schemeClr val="accent1">
              <a:lumMod val="60000"/>
              <a:lumOff val="4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r>
              <a:rPr lang="en-US" sz="1100" b="1" dirty="0" smtClean="0">
                <a:solidFill>
                  <a:schemeClr val="tx1"/>
                </a:solidFill>
              </a:rPr>
              <a:t>1.2 </a:t>
            </a:r>
            <a:r>
              <a:rPr lang="it-IT" sz="1100" dirty="0" smtClean="0">
                <a:solidFill>
                  <a:schemeClr val="tx1"/>
                </a:solidFill>
              </a:rPr>
              <a:t>A</a:t>
            </a:r>
            <a:r>
              <a:rPr lang="en-US" sz="1100" dirty="0" err="1">
                <a:solidFill>
                  <a:schemeClr val="tx1"/>
                </a:solidFill>
              </a:rPr>
              <a:t>pplication</a:t>
            </a:r>
            <a:r>
              <a:rPr lang="en-US" sz="1100" dirty="0">
                <a:solidFill>
                  <a:schemeClr val="tx1"/>
                </a:solidFill>
              </a:rPr>
              <a:t> </a:t>
            </a:r>
            <a:r>
              <a:rPr lang="en-US" sz="1100" dirty="0" smtClean="0">
                <a:solidFill>
                  <a:schemeClr val="tx1"/>
                </a:solidFill>
              </a:rPr>
              <a:t>Training</a:t>
            </a:r>
            <a:endParaRPr lang="it-IT" sz="1100" dirty="0">
              <a:solidFill>
                <a:schemeClr val="tx1"/>
              </a:solidFill>
              <a:sym typeface="Wingdings" pitchFamily="2" charset="2"/>
            </a:endParaRPr>
          </a:p>
        </p:txBody>
      </p:sp>
      <p:sp>
        <p:nvSpPr>
          <p:cNvPr id="3" name="Title 2"/>
          <p:cNvSpPr>
            <a:spLocks noGrp="1"/>
          </p:cNvSpPr>
          <p:nvPr>
            <p:ph type="title"/>
          </p:nvPr>
        </p:nvSpPr>
        <p:spPr>
          <a:xfrm>
            <a:off x="0" y="0"/>
            <a:ext cx="9144000" cy="1161899"/>
          </a:xfrm>
        </p:spPr>
        <p:txBody>
          <a:bodyPr/>
          <a:lstStyle/>
          <a:p>
            <a:r>
              <a:rPr lang="it-IT" dirty="0" err="1" smtClean="0"/>
              <a:t>PowerCare</a:t>
            </a:r>
            <a:endParaRPr lang="en-US" dirty="0"/>
          </a:p>
        </p:txBody>
      </p:sp>
      <p:sp>
        <p:nvSpPr>
          <p:cNvPr id="4" name="Subtitle 3"/>
          <p:cNvSpPr>
            <a:spLocks noGrp="1"/>
          </p:cNvSpPr>
          <p:nvPr>
            <p:ph type="subTitle" idx="10"/>
          </p:nvPr>
        </p:nvSpPr>
        <p:spPr/>
        <p:txBody>
          <a:bodyPr>
            <a:normAutofit/>
          </a:bodyPr>
          <a:lstStyle/>
          <a:p>
            <a:r>
              <a:rPr lang="it-IT" dirty="0" smtClean="0">
                <a:sym typeface="Wingdings" pitchFamily="2" charset="2"/>
              </a:rPr>
              <a:t>3. </a:t>
            </a:r>
            <a:r>
              <a:rPr lang="it-IT" dirty="0" err="1" smtClean="0">
                <a:sym typeface="Wingdings" pitchFamily="2" charset="2"/>
              </a:rPr>
              <a:t>Diagnosis</a:t>
            </a:r>
            <a:r>
              <a:rPr lang="it-IT" dirty="0" smtClean="0">
                <a:sym typeface="Wingdings" pitchFamily="2" charset="2"/>
              </a:rPr>
              <a:t> </a:t>
            </a:r>
            <a:r>
              <a:rPr lang="it-IT" dirty="0">
                <a:sym typeface="Wingdings" pitchFamily="2" charset="2"/>
              </a:rPr>
              <a:t>&amp; </a:t>
            </a:r>
            <a:r>
              <a:rPr lang="it-IT" dirty="0" err="1">
                <a:sym typeface="Wingdings" pitchFamily="2" charset="2"/>
              </a:rPr>
              <a:t>Condition</a:t>
            </a:r>
            <a:r>
              <a:rPr lang="it-IT" dirty="0">
                <a:sym typeface="Wingdings" pitchFamily="2" charset="2"/>
              </a:rPr>
              <a:t> </a:t>
            </a:r>
            <a:r>
              <a:rPr lang="it-IT" dirty="0" err="1">
                <a:sym typeface="Wingdings" pitchFamily="2" charset="2"/>
              </a:rPr>
              <a:t>Assessment</a:t>
            </a:r>
            <a:endParaRPr lang="it-IT" dirty="0">
              <a:sym typeface="Wingdings" pitchFamily="2" charset="2"/>
            </a:endParaRPr>
          </a:p>
          <a:p>
            <a:endParaRPr lang="en-US" dirty="0"/>
          </a:p>
        </p:txBody>
      </p:sp>
      <p:sp>
        <p:nvSpPr>
          <p:cNvPr id="5" name="Date Placeholder 4"/>
          <p:cNvSpPr>
            <a:spLocks noGrp="1"/>
          </p:cNvSpPr>
          <p:nvPr>
            <p:ph type="dt" sz="half" idx="11"/>
          </p:nvPr>
        </p:nvSpPr>
        <p:spPr/>
        <p:txBody>
          <a:bodyPr/>
          <a:lstStyle/>
          <a:p>
            <a:r>
              <a:rPr lang="en-US" smtClean="0"/>
              <a:t>Month DD, Year</a:t>
            </a:r>
            <a:endParaRPr lang="de-DE" dirty="0"/>
          </a:p>
        </p:txBody>
      </p:sp>
      <p:sp>
        <p:nvSpPr>
          <p:cNvPr id="6" name="Slide Number Placeholder 5"/>
          <p:cNvSpPr>
            <a:spLocks noGrp="1"/>
          </p:cNvSpPr>
          <p:nvPr>
            <p:ph type="sldNum" sz="quarter" idx="12"/>
          </p:nvPr>
        </p:nvSpPr>
        <p:spPr>
          <a:xfrm>
            <a:off x="838334" y="6545448"/>
            <a:ext cx="393845" cy="108871"/>
          </a:xfrm>
        </p:spPr>
        <p:txBody>
          <a:bodyPr/>
          <a:lstStyle/>
          <a:p>
            <a:r>
              <a:rPr lang="de-DE" smtClean="0"/>
              <a:t>| Slide </a:t>
            </a:r>
            <a:fld id="{CF363E95-653D-48D7-8EB0-A81FED805B5F}" type="slidenum">
              <a:rPr lang="de-DE" smtClean="0"/>
              <a:pPr/>
              <a:t>9</a:t>
            </a:fld>
            <a:endParaRPr lang="de-DE" dirty="0"/>
          </a:p>
        </p:txBody>
      </p:sp>
      <p:sp>
        <p:nvSpPr>
          <p:cNvPr id="7" name="Footer Placeholder 6"/>
          <p:cNvSpPr>
            <a:spLocks noGrp="1"/>
          </p:cNvSpPr>
          <p:nvPr>
            <p:ph type="ftr" sz="quarter" idx="13"/>
          </p:nvPr>
        </p:nvSpPr>
        <p:spPr/>
        <p:txBody>
          <a:bodyPr/>
          <a:lstStyle/>
          <a:p>
            <a:r>
              <a:rPr lang="en-US" dirty="0" smtClean="0"/>
              <a:t>© ABB Group</a:t>
            </a:r>
          </a:p>
          <a:p>
            <a:endParaRPr lang="en-US" dirty="0" smtClean="0"/>
          </a:p>
        </p:txBody>
      </p:sp>
      <p:sp>
        <p:nvSpPr>
          <p:cNvPr id="11" name="Date Placeholder 10"/>
          <p:cNvSpPr>
            <a:spLocks noGrp="1"/>
          </p:cNvSpPr>
          <p:nvPr>
            <p:ph type="dt" sz="half" idx="11"/>
          </p:nvPr>
        </p:nvSpPr>
        <p:spPr/>
        <p:txBody>
          <a:bodyPr/>
          <a:lstStyle/>
          <a:p>
            <a:endParaRPr lang="en-US"/>
          </a:p>
        </p:txBody>
      </p:sp>
      <p:sp>
        <p:nvSpPr>
          <p:cNvPr id="2" name="Date Placeholder 1"/>
          <p:cNvSpPr>
            <a:spLocks noGrp="1"/>
          </p:cNvSpPr>
          <p:nvPr>
            <p:ph type="dt" sz="half" idx="11"/>
          </p:nvPr>
        </p:nvSpPr>
        <p:spPr/>
        <p:txBody>
          <a:bodyPr/>
          <a:lstStyle/>
          <a:p>
            <a:endParaRPr lang="en-US"/>
          </a:p>
        </p:txBody>
      </p:sp>
      <p:sp>
        <p:nvSpPr>
          <p:cNvPr id="10" name="Rounded Rectangle 9">
            <a:hlinkClick r:id="rId3" action="ppaction://hlinksldjump"/>
          </p:cNvPr>
          <p:cNvSpPr/>
          <p:nvPr/>
        </p:nvSpPr>
        <p:spPr>
          <a:xfrm>
            <a:off x="2886089" y="2172000"/>
            <a:ext cx="1498110" cy="729384"/>
          </a:xfrm>
          <a:prstGeom prst="roundRect">
            <a:avLst/>
          </a:prstGeom>
          <a:solidFill>
            <a:schemeClr val="accent1">
              <a:lumMod val="20000"/>
              <a:lumOff val="8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1.0 </a:t>
            </a:r>
            <a:r>
              <a:rPr lang="en-US" sz="1100" dirty="0" smtClean="0">
                <a:solidFill>
                  <a:schemeClr val="tx1"/>
                </a:solidFill>
              </a:rPr>
              <a:t>Product </a:t>
            </a:r>
            <a:r>
              <a:rPr lang="en-US" sz="1100" dirty="0">
                <a:solidFill>
                  <a:schemeClr val="tx1"/>
                </a:solidFill>
              </a:rPr>
              <a:t>Training List</a:t>
            </a:r>
            <a:endParaRPr lang="en-US" sz="1100" dirty="0">
              <a:solidFill>
                <a:schemeClr val="tx1"/>
              </a:solidFill>
              <a:ea typeface="Times New Roman"/>
              <a:cs typeface="Times New Roman"/>
            </a:endParaRPr>
          </a:p>
        </p:txBody>
      </p:sp>
      <p:sp>
        <p:nvSpPr>
          <p:cNvPr id="15" name="Rounded Rectangle 14"/>
          <p:cNvSpPr/>
          <p:nvPr/>
        </p:nvSpPr>
        <p:spPr>
          <a:xfrm>
            <a:off x="4433208" y="2158556"/>
            <a:ext cx="1284644" cy="729384"/>
          </a:xfrm>
          <a:prstGeom prst="roundRect">
            <a:avLst/>
          </a:prstGeom>
          <a:solidFill>
            <a:schemeClr val="accent1">
              <a:lumMod val="40000"/>
              <a:lumOff val="6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1.1 </a:t>
            </a:r>
            <a:r>
              <a:rPr lang="en-US" sz="1100" dirty="0" smtClean="0">
                <a:solidFill>
                  <a:schemeClr val="tx1"/>
                </a:solidFill>
              </a:rPr>
              <a:t>Product </a:t>
            </a:r>
            <a:r>
              <a:rPr lang="en-US" sz="1100" dirty="0">
                <a:solidFill>
                  <a:schemeClr val="tx1"/>
                </a:solidFill>
              </a:rPr>
              <a:t>Training</a:t>
            </a:r>
            <a:endParaRPr lang="en-US" sz="1100" dirty="0">
              <a:solidFill>
                <a:schemeClr val="tx1"/>
              </a:solidFill>
              <a:ea typeface="Times New Roman"/>
              <a:cs typeface="Times New Roman"/>
            </a:endParaRPr>
          </a:p>
        </p:txBody>
      </p:sp>
      <p:sp>
        <p:nvSpPr>
          <p:cNvPr id="19" name="Rounded Rectangle 18"/>
          <p:cNvSpPr/>
          <p:nvPr/>
        </p:nvSpPr>
        <p:spPr>
          <a:xfrm>
            <a:off x="1273408" y="2158556"/>
            <a:ext cx="1567272" cy="729384"/>
          </a:xfrm>
          <a:prstGeom prst="roundRect">
            <a:avLst/>
          </a:prstGeom>
          <a:solidFill>
            <a:schemeClr val="bg1">
              <a:lumMod val="75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038" indent="-173038" fontAlgn="ctr">
              <a:spcAft>
                <a:spcPts val="0"/>
              </a:spcAft>
            </a:pPr>
            <a:r>
              <a:rPr lang="en-US" sz="1200" b="1" dirty="0" smtClean="0">
                <a:solidFill>
                  <a:schemeClr val="tx1"/>
                </a:solidFill>
              </a:rPr>
              <a:t>1. Skills </a:t>
            </a:r>
            <a:r>
              <a:rPr lang="en-US" sz="1200" b="1" dirty="0">
                <a:solidFill>
                  <a:schemeClr val="tx1"/>
                </a:solidFill>
              </a:rPr>
              <a:t>Development Services</a:t>
            </a:r>
            <a:endParaRPr lang="en-US" sz="1050" b="1" dirty="0">
              <a:solidFill>
                <a:schemeClr val="tx1"/>
              </a:solidFill>
              <a:ea typeface="Times New Roman"/>
              <a:cs typeface="Times New Roman"/>
            </a:endParaRPr>
          </a:p>
        </p:txBody>
      </p:sp>
      <p:sp>
        <p:nvSpPr>
          <p:cNvPr id="20" name="Rounded Rectangle 19"/>
          <p:cNvSpPr/>
          <p:nvPr/>
        </p:nvSpPr>
        <p:spPr>
          <a:xfrm>
            <a:off x="2900714" y="2938389"/>
            <a:ext cx="1498110" cy="792088"/>
          </a:xfrm>
          <a:prstGeom prst="roundRect">
            <a:avLst/>
          </a:prstGeom>
          <a:solidFill>
            <a:schemeClr val="accent1">
              <a:lumMod val="20000"/>
              <a:lumOff val="8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2.0 </a:t>
            </a:r>
            <a:r>
              <a:rPr lang="en-US" sz="1100" dirty="0" smtClean="0">
                <a:solidFill>
                  <a:schemeClr val="tx1"/>
                </a:solidFill>
              </a:rPr>
              <a:t>Single </a:t>
            </a:r>
            <a:r>
              <a:rPr lang="en-US" sz="1100" dirty="0">
                <a:solidFill>
                  <a:schemeClr val="tx1"/>
                </a:solidFill>
              </a:rPr>
              <a:t>Point of Contact</a:t>
            </a:r>
            <a:endParaRPr lang="en-US" sz="1100" dirty="0">
              <a:solidFill>
                <a:schemeClr val="tx1"/>
              </a:solidFill>
              <a:ea typeface="Times New Roman"/>
              <a:cs typeface="Times New Roman"/>
            </a:endParaRPr>
          </a:p>
        </p:txBody>
      </p:sp>
      <p:sp>
        <p:nvSpPr>
          <p:cNvPr id="21" name="Rounded Rectangle 20"/>
          <p:cNvSpPr/>
          <p:nvPr/>
        </p:nvSpPr>
        <p:spPr>
          <a:xfrm>
            <a:off x="4454911" y="2924945"/>
            <a:ext cx="1284644" cy="792088"/>
          </a:xfrm>
          <a:prstGeom prst="roundRect">
            <a:avLst/>
          </a:prstGeom>
          <a:solidFill>
            <a:schemeClr val="accent1">
              <a:lumMod val="40000"/>
              <a:lumOff val="6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2.1 </a:t>
            </a:r>
            <a:r>
              <a:rPr lang="en-US" sz="1100" dirty="0" smtClean="0">
                <a:solidFill>
                  <a:schemeClr val="tx1"/>
                </a:solidFill>
              </a:rPr>
              <a:t>Technical </a:t>
            </a:r>
            <a:r>
              <a:rPr lang="en-US" sz="1100" dirty="0">
                <a:solidFill>
                  <a:schemeClr val="tx1"/>
                </a:solidFill>
              </a:rPr>
              <a:t>Support </a:t>
            </a:r>
            <a:r>
              <a:rPr lang="en-US" sz="1100" dirty="0" smtClean="0">
                <a:solidFill>
                  <a:schemeClr val="tx1"/>
                </a:solidFill>
              </a:rPr>
              <a:t> with </a:t>
            </a:r>
            <a:r>
              <a:rPr lang="en-US" sz="1100" dirty="0">
                <a:solidFill>
                  <a:schemeClr val="tx1"/>
                </a:solidFill>
              </a:rPr>
              <a:t>agreed response time</a:t>
            </a:r>
            <a:endParaRPr lang="en-US" sz="1100" dirty="0">
              <a:solidFill>
                <a:schemeClr val="tx1"/>
              </a:solidFill>
              <a:ea typeface="Times New Roman"/>
              <a:cs typeface="Times New Roman"/>
            </a:endParaRPr>
          </a:p>
        </p:txBody>
      </p:sp>
      <p:sp>
        <p:nvSpPr>
          <p:cNvPr id="22" name="Rounded Rectangle 21"/>
          <p:cNvSpPr/>
          <p:nvPr/>
        </p:nvSpPr>
        <p:spPr>
          <a:xfrm>
            <a:off x="7140355" y="2938388"/>
            <a:ext cx="1376707" cy="792088"/>
          </a:xfrm>
          <a:prstGeom prst="roundRect">
            <a:avLst/>
          </a:prstGeom>
          <a:solidFill>
            <a:schemeClr val="accent2">
              <a:lumMod val="75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2.3 </a:t>
            </a:r>
            <a:r>
              <a:rPr lang="en-US" sz="1100" dirty="0" smtClean="0">
                <a:solidFill>
                  <a:schemeClr val="tx1"/>
                </a:solidFill>
              </a:rPr>
              <a:t>Emergency </a:t>
            </a:r>
            <a:r>
              <a:rPr lang="en-US" sz="1100" dirty="0">
                <a:solidFill>
                  <a:schemeClr val="tx1"/>
                </a:solidFill>
              </a:rPr>
              <a:t>Spare Parts Assessment and  Purchasing</a:t>
            </a:r>
            <a:endParaRPr lang="en-US" sz="1100" dirty="0">
              <a:solidFill>
                <a:schemeClr val="tx1"/>
              </a:solidFill>
              <a:ea typeface="Times New Roman"/>
              <a:cs typeface="Times New Roman"/>
            </a:endParaRPr>
          </a:p>
        </p:txBody>
      </p:sp>
      <p:sp>
        <p:nvSpPr>
          <p:cNvPr id="23" name="Rounded Rectangle 22"/>
          <p:cNvSpPr/>
          <p:nvPr/>
        </p:nvSpPr>
        <p:spPr>
          <a:xfrm>
            <a:off x="5806107" y="2924945"/>
            <a:ext cx="1284644" cy="792088"/>
          </a:xfrm>
          <a:prstGeom prst="roundRect">
            <a:avLst/>
          </a:prstGeom>
          <a:solidFill>
            <a:schemeClr val="accent1">
              <a:lumMod val="60000"/>
              <a:lumOff val="4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2.2 </a:t>
            </a:r>
            <a:r>
              <a:rPr lang="en-US" sz="1100" dirty="0" smtClean="0">
                <a:solidFill>
                  <a:schemeClr val="tx1"/>
                </a:solidFill>
              </a:rPr>
              <a:t>Call-out  </a:t>
            </a:r>
            <a:r>
              <a:rPr lang="en-US" sz="1100" dirty="0">
                <a:solidFill>
                  <a:schemeClr val="tx1"/>
                </a:solidFill>
              </a:rPr>
              <a:t>Support with agreed response time</a:t>
            </a:r>
            <a:endParaRPr lang="en-US" sz="1100" dirty="0">
              <a:solidFill>
                <a:schemeClr val="tx1"/>
              </a:solidFill>
              <a:ea typeface="Times New Roman"/>
              <a:cs typeface="Times New Roman"/>
            </a:endParaRPr>
          </a:p>
        </p:txBody>
      </p:sp>
      <p:sp>
        <p:nvSpPr>
          <p:cNvPr id="24" name="Rounded Rectangle 23"/>
          <p:cNvSpPr/>
          <p:nvPr/>
        </p:nvSpPr>
        <p:spPr>
          <a:xfrm>
            <a:off x="1273409" y="2928080"/>
            <a:ext cx="1567272" cy="792088"/>
          </a:xfrm>
          <a:prstGeom prst="roundRect">
            <a:avLst/>
          </a:prstGeom>
          <a:solidFill>
            <a:schemeClr val="bg1">
              <a:lumMod val="75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038" indent="-173038" fontAlgn="ctr">
              <a:spcAft>
                <a:spcPts val="0"/>
              </a:spcAft>
            </a:pPr>
            <a:r>
              <a:rPr lang="en-US" sz="1200" b="1" dirty="0" smtClean="0">
                <a:solidFill>
                  <a:schemeClr val="tx1"/>
                </a:solidFill>
              </a:rPr>
              <a:t>2. Emergency </a:t>
            </a:r>
            <a:r>
              <a:rPr lang="en-US" sz="1200" b="1" dirty="0">
                <a:solidFill>
                  <a:schemeClr val="tx1"/>
                </a:solidFill>
              </a:rPr>
              <a:t>Maintenance Services</a:t>
            </a:r>
            <a:endParaRPr lang="en-US" sz="1050" b="1" dirty="0">
              <a:solidFill>
                <a:schemeClr val="tx1"/>
              </a:solidFill>
              <a:ea typeface="Times New Roman"/>
              <a:cs typeface="Times New Roman"/>
            </a:endParaRPr>
          </a:p>
        </p:txBody>
      </p:sp>
      <p:sp>
        <p:nvSpPr>
          <p:cNvPr id="25" name="Rounded Rectangle 24"/>
          <p:cNvSpPr/>
          <p:nvPr/>
        </p:nvSpPr>
        <p:spPr>
          <a:xfrm>
            <a:off x="2903841" y="3782786"/>
            <a:ext cx="1498110" cy="769712"/>
          </a:xfrm>
          <a:prstGeom prst="roundRect">
            <a:avLst/>
          </a:prstGeom>
          <a:solidFill>
            <a:schemeClr val="accent1">
              <a:lumMod val="20000"/>
              <a:lumOff val="8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3.0 </a:t>
            </a:r>
            <a:r>
              <a:rPr lang="en-US" sz="1100" dirty="0" smtClean="0">
                <a:solidFill>
                  <a:schemeClr val="tx1"/>
                </a:solidFill>
              </a:rPr>
              <a:t>Technical </a:t>
            </a:r>
            <a:r>
              <a:rPr lang="en-US" sz="1100" dirty="0">
                <a:solidFill>
                  <a:schemeClr val="tx1"/>
                </a:solidFill>
              </a:rPr>
              <a:t>preliminary Survey</a:t>
            </a:r>
            <a:endParaRPr lang="en-US" sz="1100" dirty="0">
              <a:solidFill>
                <a:schemeClr val="tx1"/>
              </a:solidFill>
              <a:ea typeface="Times New Roman"/>
              <a:cs typeface="Times New Roman"/>
            </a:endParaRPr>
          </a:p>
        </p:txBody>
      </p:sp>
      <p:sp>
        <p:nvSpPr>
          <p:cNvPr id="26" name="Rounded Rectangle 25"/>
          <p:cNvSpPr/>
          <p:nvPr/>
        </p:nvSpPr>
        <p:spPr>
          <a:xfrm>
            <a:off x="4458038" y="3769342"/>
            <a:ext cx="1284644" cy="769712"/>
          </a:xfrm>
          <a:prstGeom prst="roundRect">
            <a:avLst/>
          </a:prstGeom>
          <a:solidFill>
            <a:schemeClr val="accent1">
              <a:lumMod val="40000"/>
              <a:lumOff val="6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3.1 </a:t>
            </a:r>
            <a:r>
              <a:rPr lang="en-US" sz="1100" dirty="0" smtClean="0">
                <a:solidFill>
                  <a:schemeClr val="tx1"/>
                </a:solidFill>
              </a:rPr>
              <a:t>Asset </a:t>
            </a:r>
            <a:r>
              <a:rPr lang="en-US" sz="1100" dirty="0">
                <a:solidFill>
                  <a:schemeClr val="tx1"/>
                </a:solidFill>
              </a:rPr>
              <a:t>and Risk Assessment</a:t>
            </a:r>
            <a:endParaRPr lang="en-US" sz="1100" dirty="0">
              <a:solidFill>
                <a:schemeClr val="tx1"/>
              </a:solidFill>
              <a:ea typeface="Times New Roman"/>
              <a:cs typeface="Times New Roman"/>
            </a:endParaRPr>
          </a:p>
        </p:txBody>
      </p:sp>
      <p:sp>
        <p:nvSpPr>
          <p:cNvPr id="27" name="Rounded Rectangle 26"/>
          <p:cNvSpPr/>
          <p:nvPr/>
        </p:nvSpPr>
        <p:spPr>
          <a:xfrm>
            <a:off x="7143482" y="3782785"/>
            <a:ext cx="1373579" cy="769712"/>
          </a:xfrm>
          <a:prstGeom prst="roundRect">
            <a:avLst/>
          </a:prstGeom>
          <a:solidFill>
            <a:schemeClr val="accent2">
              <a:lumMod val="75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3.3 </a:t>
            </a:r>
            <a:r>
              <a:rPr lang="en-US" sz="1100" dirty="0" smtClean="0">
                <a:solidFill>
                  <a:schemeClr val="tx1"/>
                </a:solidFill>
              </a:rPr>
              <a:t>Remote  </a:t>
            </a:r>
            <a:r>
              <a:rPr lang="en-US" sz="1100" dirty="0">
                <a:solidFill>
                  <a:schemeClr val="tx1"/>
                </a:solidFill>
              </a:rPr>
              <a:t>Asset Monitoring</a:t>
            </a:r>
            <a:endParaRPr lang="en-US" sz="1100" dirty="0">
              <a:solidFill>
                <a:schemeClr val="tx1"/>
              </a:solidFill>
              <a:ea typeface="Times New Roman"/>
              <a:cs typeface="Times New Roman"/>
            </a:endParaRPr>
          </a:p>
        </p:txBody>
      </p:sp>
      <p:sp>
        <p:nvSpPr>
          <p:cNvPr id="28" name="Rounded Rectangle 27"/>
          <p:cNvSpPr/>
          <p:nvPr/>
        </p:nvSpPr>
        <p:spPr>
          <a:xfrm>
            <a:off x="5809234" y="3769342"/>
            <a:ext cx="1284644" cy="769712"/>
          </a:xfrm>
          <a:prstGeom prst="roundRect">
            <a:avLst/>
          </a:prstGeom>
          <a:solidFill>
            <a:schemeClr val="accent1">
              <a:lumMod val="60000"/>
              <a:lumOff val="4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R="88265">
              <a:spcAft>
                <a:spcPts val="0"/>
              </a:spcAft>
              <a:tabLst>
                <a:tab pos="990600" algn="l"/>
              </a:tabLst>
            </a:pPr>
            <a:r>
              <a:rPr lang="en-US" sz="1100" b="1" dirty="0" smtClean="0">
                <a:solidFill>
                  <a:schemeClr val="tx1"/>
                </a:solidFill>
              </a:rPr>
              <a:t>3.2 </a:t>
            </a:r>
            <a:r>
              <a:rPr lang="en-US" sz="1100" dirty="0" smtClean="0">
                <a:solidFill>
                  <a:schemeClr val="tx1"/>
                </a:solidFill>
              </a:rPr>
              <a:t>Local </a:t>
            </a:r>
            <a:r>
              <a:rPr lang="en-US" sz="1100" dirty="0">
                <a:solidFill>
                  <a:schemeClr val="tx1"/>
                </a:solidFill>
              </a:rPr>
              <a:t>Asset Monitoring</a:t>
            </a:r>
            <a:endParaRPr lang="en-US" sz="1100" b="1" dirty="0">
              <a:solidFill>
                <a:schemeClr val="tx1"/>
              </a:solidFill>
              <a:ea typeface="Times New Roman"/>
            </a:endParaRPr>
          </a:p>
        </p:txBody>
      </p:sp>
      <p:sp>
        <p:nvSpPr>
          <p:cNvPr id="29" name="Rounded Rectangle 28"/>
          <p:cNvSpPr/>
          <p:nvPr/>
        </p:nvSpPr>
        <p:spPr>
          <a:xfrm>
            <a:off x="1276536" y="3769342"/>
            <a:ext cx="1567272" cy="791766"/>
          </a:xfrm>
          <a:prstGeom prst="roundRect">
            <a:avLst/>
          </a:prstGeom>
          <a:solidFill>
            <a:schemeClr val="bg1">
              <a:lumMod val="75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038" indent="-173038" fontAlgn="ctr">
              <a:spcAft>
                <a:spcPts val="0"/>
              </a:spcAft>
            </a:pPr>
            <a:r>
              <a:rPr lang="en-US" sz="1200" b="1" dirty="0" smtClean="0">
                <a:solidFill>
                  <a:schemeClr val="tx1"/>
                </a:solidFill>
              </a:rPr>
              <a:t>3.Diagnosis </a:t>
            </a:r>
            <a:r>
              <a:rPr lang="en-US" sz="1200" b="1" dirty="0">
                <a:solidFill>
                  <a:schemeClr val="tx1"/>
                </a:solidFill>
              </a:rPr>
              <a:t>&amp; Condition Assessment</a:t>
            </a:r>
            <a:endParaRPr lang="en-US" sz="1050" b="1" dirty="0">
              <a:solidFill>
                <a:schemeClr val="tx1"/>
              </a:solidFill>
              <a:ea typeface="Times New Roman"/>
              <a:cs typeface="Times New Roman"/>
            </a:endParaRPr>
          </a:p>
        </p:txBody>
      </p:sp>
      <p:sp>
        <p:nvSpPr>
          <p:cNvPr id="30" name="Rounded Rectangle 29"/>
          <p:cNvSpPr/>
          <p:nvPr/>
        </p:nvSpPr>
        <p:spPr>
          <a:xfrm>
            <a:off x="2910594" y="4609122"/>
            <a:ext cx="1498110" cy="764096"/>
          </a:xfrm>
          <a:prstGeom prst="roundRect">
            <a:avLst/>
          </a:prstGeom>
          <a:solidFill>
            <a:schemeClr val="accent1">
              <a:lumMod val="20000"/>
              <a:lumOff val="8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R="88265">
              <a:spcAft>
                <a:spcPts val="0"/>
              </a:spcAft>
              <a:tabLst>
                <a:tab pos="451485" algn="l"/>
                <a:tab pos="578485" algn="ctr"/>
              </a:tabLst>
            </a:pPr>
            <a:r>
              <a:rPr lang="en-US" sz="1100" b="1" dirty="0" smtClean="0">
                <a:solidFill>
                  <a:schemeClr val="tx1"/>
                </a:solidFill>
              </a:rPr>
              <a:t>4.0</a:t>
            </a:r>
            <a:r>
              <a:rPr lang="en-US" sz="1100" dirty="0" smtClean="0">
                <a:solidFill>
                  <a:schemeClr val="tx1"/>
                </a:solidFill>
              </a:rPr>
              <a:t>Documentation of </a:t>
            </a:r>
            <a:r>
              <a:rPr lang="en-US" sz="1100" dirty="0">
                <a:solidFill>
                  <a:schemeClr val="tx1"/>
                </a:solidFill>
              </a:rPr>
              <a:t>Installed Base </a:t>
            </a:r>
            <a:r>
              <a:rPr lang="en-US" sz="1100" dirty="0" smtClean="0">
                <a:solidFill>
                  <a:schemeClr val="tx1"/>
                </a:solidFill>
              </a:rPr>
              <a:t>&amp; Cycle Status Report</a:t>
            </a:r>
            <a:endParaRPr lang="en-US" sz="1100" b="1" dirty="0">
              <a:solidFill>
                <a:schemeClr val="tx1"/>
              </a:solidFill>
              <a:ea typeface="Times New Roman"/>
            </a:endParaRPr>
          </a:p>
        </p:txBody>
      </p:sp>
      <p:sp>
        <p:nvSpPr>
          <p:cNvPr id="31" name="Rounded Rectangle 30"/>
          <p:cNvSpPr/>
          <p:nvPr/>
        </p:nvSpPr>
        <p:spPr>
          <a:xfrm>
            <a:off x="4464791" y="4595678"/>
            <a:ext cx="1284644" cy="764096"/>
          </a:xfrm>
          <a:prstGeom prst="roundRect">
            <a:avLst/>
          </a:prstGeom>
          <a:solidFill>
            <a:schemeClr val="accent1">
              <a:lumMod val="40000"/>
              <a:lumOff val="6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R="88265">
              <a:spcAft>
                <a:spcPts val="0"/>
              </a:spcAft>
            </a:pPr>
            <a:r>
              <a:rPr lang="en-US" sz="1100" b="1" dirty="0" smtClean="0">
                <a:solidFill>
                  <a:schemeClr val="tx1"/>
                </a:solidFill>
              </a:rPr>
              <a:t>4.1 </a:t>
            </a:r>
            <a:r>
              <a:rPr lang="en-US" sz="1100" dirty="0" smtClean="0">
                <a:solidFill>
                  <a:schemeClr val="tx1"/>
                </a:solidFill>
              </a:rPr>
              <a:t>Manuals </a:t>
            </a:r>
            <a:r>
              <a:rPr lang="en-US" sz="1100" dirty="0">
                <a:solidFill>
                  <a:schemeClr val="tx1"/>
                </a:solidFill>
              </a:rPr>
              <a:t>and Instructions On-line</a:t>
            </a:r>
            <a:endParaRPr lang="en-US" sz="1100" dirty="0">
              <a:solidFill>
                <a:schemeClr val="tx1"/>
              </a:solidFill>
              <a:ea typeface="Times New Roman"/>
              <a:cs typeface="Times New Roman"/>
            </a:endParaRPr>
          </a:p>
        </p:txBody>
      </p:sp>
      <p:sp>
        <p:nvSpPr>
          <p:cNvPr id="32" name="Rounded Rectangle 31"/>
          <p:cNvSpPr/>
          <p:nvPr/>
        </p:nvSpPr>
        <p:spPr>
          <a:xfrm>
            <a:off x="7150235" y="4609121"/>
            <a:ext cx="1366825" cy="764096"/>
          </a:xfrm>
          <a:prstGeom prst="roundRect">
            <a:avLst/>
          </a:prstGeom>
          <a:solidFill>
            <a:schemeClr val="accent2">
              <a:lumMod val="75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4.3 </a:t>
            </a:r>
            <a:r>
              <a:rPr lang="en-US" sz="1100" dirty="0" smtClean="0">
                <a:solidFill>
                  <a:schemeClr val="tx1"/>
                </a:solidFill>
              </a:rPr>
              <a:t>File Storage</a:t>
            </a:r>
            <a:endParaRPr lang="en-US" sz="1100" dirty="0">
              <a:solidFill>
                <a:schemeClr val="tx1"/>
              </a:solidFill>
            </a:endParaRPr>
          </a:p>
        </p:txBody>
      </p:sp>
      <p:sp>
        <p:nvSpPr>
          <p:cNvPr id="33" name="Rounded Rectangle 32"/>
          <p:cNvSpPr/>
          <p:nvPr/>
        </p:nvSpPr>
        <p:spPr>
          <a:xfrm>
            <a:off x="5815987" y="4595678"/>
            <a:ext cx="1284644" cy="764096"/>
          </a:xfrm>
          <a:prstGeom prst="roundRect">
            <a:avLst/>
          </a:prstGeom>
          <a:solidFill>
            <a:schemeClr val="accent1">
              <a:lumMod val="60000"/>
              <a:lumOff val="4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4.2 </a:t>
            </a:r>
            <a:r>
              <a:rPr lang="en-US" sz="1100" dirty="0" smtClean="0">
                <a:solidFill>
                  <a:schemeClr val="tx1"/>
                </a:solidFill>
              </a:rPr>
              <a:t>On-Line </a:t>
            </a:r>
            <a:r>
              <a:rPr lang="en-US" sz="1100" dirty="0">
                <a:solidFill>
                  <a:schemeClr val="tx1"/>
                </a:solidFill>
              </a:rPr>
              <a:t>Support for Self-maintenance</a:t>
            </a:r>
            <a:endParaRPr lang="en-US" sz="1100" dirty="0">
              <a:solidFill>
                <a:schemeClr val="tx1"/>
              </a:solidFill>
              <a:ea typeface="Times New Roman"/>
              <a:cs typeface="Times New Roman"/>
            </a:endParaRPr>
          </a:p>
        </p:txBody>
      </p:sp>
      <p:sp>
        <p:nvSpPr>
          <p:cNvPr id="34" name="Rounded Rectangle 33"/>
          <p:cNvSpPr/>
          <p:nvPr/>
        </p:nvSpPr>
        <p:spPr>
          <a:xfrm>
            <a:off x="1276536" y="4598813"/>
            <a:ext cx="1567271" cy="764096"/>
          </a:xfrm>
          <a:prstGeom prst="roundRect">
            <a:avLst/>
          </a:prstGeom>
          <a:solidFill>
            <a:schemeClr val="bg1">
              <a:lumMod val="75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038" indent="-173038" fontAlgn="ctr">
              <a:spcAft>
                <a:spcPts val="0"/>
              </a:spcAft>
            </a:pPr>
            <a:r>
              <a:rPr lang="en-US" sz="1200" b="1" dirty="0" smtClean="0">
                <a:solidFill>
                  <a:schemeClr val="tx1"/>
                </a:solidFill>
              </a:rPr>
              <a:t>4. Self-Maintenance Services</a:t>
            </a:r>
            <a:endParaRPr lang="en-US" sz="1050" b="1" dirty="0">
              <a:solidFill>
                <a:schemeClr val="tx1"/>
              </a:solidFill>
              <a:ea typeface="Times New Roman"/>
              <a:cs typeface="Times New Roman"/>
            </a:endParaRPr>
          </a:p>
        </p:txBody>
      </p:sp>
      <p:sp>
        <p:nvSpPr>
          <p:cNvPr id="35" name="Rounded Rectangle 34"/>
          <p:cNvSpPr/>
          <p:nvPr/>
        </p:nvSpPr>
        <p:spPr>
          <a:xfrm>
            <a:off x="2910594" y="5449282"/>
            <a:ext cx="1498110" cy="929496"/>
          </a:xfrm>
          <a:prstGeom prst="roundRect">
            <a:avLst/>
          </a:prstGeom>
          <a:solidFill>
            <a:schemeClr val="accent1">
              <a:lumMod val="20000"/>
              <a:lumOff val="8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5.0 </a:t>
            </a:r>
            <a:r>
              <a:rPr lang="en-US" sz="1100" dirty="0" smtClean="0">
                <a:solidFill>
                  <a:schemeClr val="tx1"/>
                </a:solidFill>
              </a:rPr>
              <a:t>Technical Assessment on </a:t>
            </a:r>
            <a:r>
              <a:rPr lang="en-US" sz="1100" dirty="0">
                <a:solidFill>
                  <a:schemeClr val="tx1"/>
                </a:solidFill>
              </a:rPr>
              <a:t>Yearly Basis</a:t>
            </a:r>
            <a:endParaRPr lang="en-US" sz="1100" dirty="0">
              <a:solidFill>
                <a:schemeClr val="tx1"/>
              </a:solidFill>
              <a:ea typeface="Times New Roman"/>
              <a:cs typeface="Times New Roman"/>
            </a:endParaRPr>
          </a:p>
          <a:p>
            <a:pPr marR="88265">
              <a:spcAft>
                <a:spcPts val="0"/>
              </a:spcAft>
            </a:pPr>
            <a:r>
              <a:rPr lang="en-US" sz="1100" dirty="0" smtClean="0">
                <a:solidFill>
                  <a:schemeClr val="tx1"/>
                </a:solidFill>
              </a:rPr>
              <a:t>Report</a:t>
            </a:r>
            <a:endParaRPr lang="en-US" sz="1100" b="1" dirty="0">
              <a:solidFill>
                <a:schemeClr val="tx1"/>
              </a:solidFill>
              <a:ea typeface="Times New Roman"/>
            </a:endParaRPr>
          </a:p>
        </p:txBody>
      </p:sp>
      <p:sp>
        <p:nvSpPr>
          <p:cNvPr id="36" name="Rounded Rectangle 35"/>
          <p:cNvSpPr/>
          <p:nvPr/>
        </p:nvSpPr>
        <p:spPr>
          <a:xfrm>
            <a:off x="4464791" y="5435838"/>
            <a:ext cx="1284644" cy="945489"/>
          </a:xfrm>
          <a:prstGeom prst="roundRect">
            <a:avLst/>
          </a:prstGeom>
          <a:solidFill>
            <a:schemeClr val="accent1">
              <a:lumMod val="40000"/>
              <a:lumOff val="6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5.1 </a:t>
            </a:r>
            <a:r>
              <a:rPr lang="en-US" sz="1100" dirty="0" smtClean="0">
                <a:solidFill>
                  <a:schemeClr val="tx1"/>
                </a:solidFill>
              </a:rPr>
              <a:t>Product Engineering Services</a:t>
            </a:r>
            <a:endParaRPr lang="en-US" sz="1100" dirty="0">
              <a:solidFill>
                <a:schemeClr val="tx1"/>
              </a:solidFill>
              <a:ea typeface="Times New Roman"/>
              <a:cs typeface="Times New Roman"/>
            </a:endParaRPr>
          </a:p>
        </p:txBody>
      </p:sp>
      <p:sp>
        <p:nvSpPr>
          <p:cNvPr id="37" name="Rounded Rectangle 36"/>
          <p:cNvSpPr/>
          <p:nvPr/>
        </p:nvSpPr>
        <p:spPr>
          <a:xfrm>
            <a:off x="7150235" y="5449282"/>
            <a:ext cx="1366827" cy="929495"/>
          </a:xfrm>
          <a:prstGeom prst="roundRect">
            <a:avLst/>
          </a:prstGeom>
          <a:solidFill>
            <a:schemeClr val="accent2">
              <a:lumMod val="75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5.3 Full Switchgear Engineering Services</a:t>
            </a:r>
            <a:endParaRPr lang="en-US" sz="1100" dirty="0">
              <a:solidFill>
                <a:schemeClr val="tx1"/>
              </a:solidFill>
            </a:endParaRPr>
          </a:p>
          <a:p>
            <a:pPr fontAlgn="ctr">
              <a:spcAft>
                <a:spcPts val="0"/>
              </a:spcAft>
            </a:pPr>
            <a:r>
              <a:rPr lang="en-US" sz="1100" dirty="0">
                <a:solidFill>
                  <a:schemeClr val="tx1"/>
                </a:solidFill>
              </a:rPr>
              <a:t>Maintenance</a:t>
            </a:r>
            <a:endParaRPr lang="en-US" sz="1100" dirty="0">
              <a:solidFill>
                <a:schemeClr val="tx1"/>
              </a:solidFill>
              <a:ea typeface="Times New Roman"/>
              <a:cs typeface="Times New Roman"/>
            </a:endParaRPr>
          </a:p>
        </p:txBody>
      </p:sp>
      <p:sp>
        <p:nvSpPr>
          <p:cNvPr id="38" name="Rounded Rectangle 37"/>
          <p:cNvSpPr/>
          <p:nvPr/>
        </p:nvSpPr>
        <p:spPr>
          <a:xfrm>
            <a:off x="5815987" y="5435838"/>
            <a:ext cx="1284644" cy="945489"/>
          </a:xfrm>
          <a:prstGeom prst="roundRect">
            <a:avLst/>
          </a:prstGeom>
          <a:solidFill>
            <a:schemeClr val="accent1">
              <a:lumMod val="60000"/>
              <a:lumOff val="4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Aft>
                <a:spcPts val="0"/>
              </a:spcAft>
            </a:pPr>
            <a:r>
              <a:rPr lang="en-US" sz="1100" b="1" dirty="0" smtClean="0">
                <a:solidFill>
                  <a:schemeClr val="tx1"/>
                </a:solidFill>
              </a:rPr>
              <a:t>5.2 </a:t>
            </a:r>
            <a:r>
              <a:rPr lang="en-US" sz="1100" dirty="0" smtClean="0">
                <a:solidFill>
                  <a:schemeClr val="tx1"/>
                </a:solidFill>
              </a:rPr>
              <a:t>Advanced Product Engineering Services</a:t>
            </a:r>
            <a:endParaRPr lang="en-US" sz="1100" dirty="0">
              <a:solidFill>
                <a:schemeClr val="tx1"/>
              </a:solidFill>
              <a:ea typeface="Times New Roman"/>
              <a:cs typeface="Times New Roman"/>
            </a:endParaRPr>
          </a:p>
        </p:txBody>
      </p:sp>
      <p:sp>
        <p:nvSpPr>
          <p:cNvPr id="39" name="Rounded Rectangle 38"/>
          <p:cNvSpPr/>
          <p:nvPr/>
        </p:nvSpPr>
        <p:spPr>
          <a:xfrm>
            <a:off x="1283562" y="5438974"/>
            <a:ext cx="1567271" cy="939803"/>
          </a:xfrm>
          <a:prstGeom prst="roundRect">
            <a:avLst/>
          </a:prstGeom>
          <a:solidFill>
            <a:schemeClr val="bg1">
              <a:lumMod val="75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038" indent="-173038" fontAlgn="ctr">
              <a:spcAft>
                <a:spcPts val="0"/>
              </a:spcAft>
            </a:pPr>
            <a:r>
              <a:rPr lang="en-US" sz="1200" b="1" dirty="0" smtClean="0">
                <a:solidFill>
                  <a:schemeClr val="tx1"/>
                </a:solidFill>
              </a:rPr>
              <a:t>5. Delivered </a:t>
            </a:r>
            <a:r>
              <a:rPr lang="en-US" sz="1200" b="1" dirty="0">
                <a:solidFill>
                  <a:schemeClr val="tx1"/>
                </a:solidFill>
              </a:rPr>
              <a:t>Maintenance Services</a:t>
            </a:r>
            <a:endParaRPr lang="en-US" sz="1050" b="1" dirty="0">
              <a:solidFill>
                <a:schemeClr val="tx1"/>
              </a:solidFill>
              <a:ea typeface="Times New Roman"/>
              <a:cs typeface="Times New Roman"/>
            </a:endParaRPr>
          </a:p>
        </p:txBody>
      </p:sp>
      <p:sp>
        <p:nvSpPr>
          <p:cNvPr id="40" name="Rounded Rectangle 39"/>
          <p:cNvSpPr/>
          <p:nvPr/>
        </p:nvSpPr>
        <p:spPr>
          <a:xfrm>
            <a:off x="2918018" y="1703520"/>
            <a:ext cx="1391462" cy="360000"/>
          </a:xfrm>
          <a:prstGeom prst="roundRect">
            <a:avLst/>
          </a:prstGeom>
          <a:solidFill>
            <a:schemeClr val="accent1">
              <a:lumMod val="20000"/>
              <a:lumOff val="8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spcAft>
                <a:spcPts val="0"/>
              </a:spcAft>
            </a:pPr>
            <a:r>
              <a:rPr lang="en-US" sz="1600" b="1" dirty="0" smtClean="0">
                <a:solidFill>
                  <a:schemeClr val="tx1"/>
                </a:solidFill>
              </a:rPr>
              <a:t>Level .0</a:t>
            </a:r>
            <a:endParaRPr lang="en-US" sz="1600" dirty="0">
              <a:solidFill>
                <a:schemeClr val="tx1"/>
              </a:solidFill>
              <a:ea typeface="Times New Roman"/>
              <a:cs typeface="Times New Roman"/>
            </a:endParaRPr>
          </a:p>
        </p:txBody>
      </p:sp>
      <p:sp>
        <p:nvSpPr>
          <p:cNvPr id="41" name="Rounded Rectangle 40"/>
          <p:cNvSpPr/>
          <p:nvPr/>
        </p:nvSpPr>
        <p:spPr>
          <a:xfrm>
            <a:off x="4454638" y="1690076"/>
            <a:ext cx="1263214" cy="360000"/>
          </a:xfrm>
          <a:prstGeom prst="roundRect">
            <a:avLst/>
          </a:prstGeom>
          <a:solidFill>
            <a:schemeClr val="accent1">
              <a:lumMod val="40000"/>
              <a:lumOff val="6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1600" b="1" dirty="0">
                <a:solidFill>
                  <a:schemeClr val="tx1"/>
                </a:solidFill>
              </a:rPr>
              <a:t>Level .1</a:t>
            </a:r>
          </a:p>
        </p:txBody>
      </p:sp>
      <p:sp>
        <p:nvSpPr>
          <p:cNvPr id="42" name="Rounded Rectangle 41"/>
          <p:cNvSpPr/>
          <p:nvPr/>
        </p:nvSpPr>
        <p:spPr>
          <a:xfrm>
            <a:off x="5810240" y="1690076"/>
            <a:ext cx="1263214" cy="360000"/>
          </a:xfrm>
          <a:prstGeom prst="roundRect">
            <a:avLst/>
          </a:prstGeom>
          <a:solidFill>
            <a:schemeClr val="accent1">
              <a:lumMod val="60000"/>
              <a:lumOff val="4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spcAft>
                <a:spcPts val="0"/>
              </a:spcAft>
            </a:pPr>
            <a:r>
              <a:rPr lang="en-US" sz="1600" b="1" dirty="0">
                <a:solidFill>
                  <a:schemeClr val="tx1"/>
                </a:solidFill>
              </a:rPr>
              <a:t>Level</a:t>
            </a:r>
            <a:r>
              <a:rPr lang="en-US" sz="1600" b="1" dirty="0" smtClean="0">
                <a:solidFill>
                  <a:schemeClr val="tx1"/>
                </a:solidFill>
              </a:rPr>
              <a:t> .2</a:t>
            </a:r>
            <a:endParaRPr lang="en-US" sz="1600" dirty="0">
              <a:solidFill>
                <a:schemeClr val="tx1"/>
              </a:solidFill>
              <a:ea typeface="Times New Roman"/>
              <a:cs typeface="Times New Roman"/>
            </a:endParaRPr>
          </a:p>
        </p:txBody>
      </p:sp>
      <p:sp>
        <p:nvSpPr>
          <p:cNvPr id="43" name="Rounded Rectangle 42"/>
          <p:cNvSpPr/>
          <p:nvPr/>
        </p:nvSpPr>
        <p:spPr>
          <a:xfrm>
            <a:off x="7140083" y="1690076"/>
            <a:ext cx="1248068" cy="360000"/>
          </a:xfrm>
          <a:prstGeom prst="roundRect">
            <a:avLst/>
          </a:prstGeom>
          <a:solidFill>
            <a:schemeClr val="accent2">
              <a:lumMod val="75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spcAft>
                <a:spcPts val="0"/>
              </a:spcAft>
            </a:pPr>
            <a:r>
              <a:rPr lang="en-US" sz="1600" b="1" dirty="0" smtClean="0">
                <a:solidFill>
                  <a:schemeClr val="tx1"/>
                </a:solidFill>
              </a:rPr>
              <a:t>Level .3</a:t>
            </a:r>
            <a:endParaRPr lang="en-US" sz="1600" dirty="0">
              <a:solidFill>
                <a:schemeClr val="tx1"/>
              </a:solidFill>
              <a:ea typeface="Times New Roman"/>
              <a:cs typeface="Times New Roman"/>
            </a:endParaRPr>
          </a:p>
        </p:txBody>
      </p:sp>
      <p:sp>
        <p:nvSpPr>
          <p:cNvPr id="8" name="Date Placeholder 7"/>
          <p:cNvSpPr>
            <a:spLocks noGrp="1"/>
          </p:cNvSpPr>
          <p:nvPr>
            <p:ph type="dt" sz="half" idx="11"/>
          </p:nvPr>
        </p:nvSpPr>
        <p:spPr/>
        <p:txBody>
          <a:bodyPr/>
          <a:lstStyle/>
          <a:p>
            <a:endParaRPr lang="en-US"/>
          </a:p>
        </p:txBody>
      </p:sp>
      <p:sp>
        <p:nvSpPr>
          <p:cNvPr id="9" name="Rounded Rectangle 8"/>
          <p:cNvSpPr/>
          <p:nvPr/>
        </p:nvSpPr>
        <p:spPr>
          <a:xfrm>
            <a:off x="2861473" y="1268760"/>
            <a:ext cx="5655590" cy="324000"/>
          </a:xfrm>
          <a:prstGeom prst="roundRect">
            <a:avLst/>
          </a:prstGeom>
          <a:solidFill>
            <a:schemeClr val="bg2">
              <a:lumMod val="20000"/>
              <a:lumOff val="8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it-IT" sz="1600" b="1" dirty="0" err="1">
                <a:solidFill>
                  <a:schemeClr val="tx1"/>
                </a:solidFill>
              </a:rPr>
              <a:t>Levels</a:t>
            </a:r>
            <a:endParaRPr lang="en-US" sz="1600" b="1" dirty="0">
              <a:solidFill>
                <a:schemeClr val="tx1"/>
              </a:solidFill>
            </a:endParaRPr>
          </a:p>
        </p:txBody>
      </p:sp>
      <p:sp>
        <p:nvSpPr>
          <p:cNvPr id="44" name="Rounded Rectangle 43"/>
          <p:cNvSpPr/>
          <p:nvPr/>
        </p:nvSpPr>
        <p:spPr>
          <a:xfrm>
            <a:off x="323528" y="2158555"/>
            <a:ext cx="855745" cy="4220222"/>
          </a:xfrm>
          <a:prstGeom prst="roundRect">
            <a:avLst/>
          </a:prstGeom>
          <a:solidFill>
            <a:schemeClr val="bg2">
              <a:lumMod val="20000"/>
              <a:lumOff val="8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fontAlgn="ctr"/>
            <a:r>
              <a:rPr lang="en-US" sz="2800" b="1" dirty="0" smtClean="0">
                <a:solidFill>
                  <a:schemeClr val="tx1"/>
                </a:solidFill>
              </a:rPr>
              <a:t>Areas</a:t>
            </a:r>
            <a:endParaRPr lang="en-US" sz="2800" b="1" dirty="0">
              <a:solidFill>
                <a:schemeClr val="tx1"/>
              </a:solidFill>
            </a:endParaRPr>
          </a:p>
        </p:txBody>
      </p:sp>
      <p:sp>
        <p:nvSpPr>
          <p:cNvPr id="12" name="Rectangle 11"/>
          <p:cNvSpPr/>
          <p:nvPr/>
        </p:nvSpPr>
        <p:spPr>
          <a:xfrm>
            <a:off x="1229839" y="2058133"/>
            <a:ext cx="7344000" cy="1692000"/>
          </a:xfrm>
          <a:prstGeom prst="rect">
            <a:avLst/>
          </a:prstGeom>
          <a:solidFill>
            <a:schemeClr val="bg1">
              <a:alpha val="92941"/>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indent="-179388" algn="ctr">
              <a:spcBef>
                <a:spcPts val="1100"/>
              </a:spcBef>
              <a:buClr>
                <a:schemeClr val="tx2"/>
              </a:buClr>
              <a:buSzPct val="70000"/>
              <a:buFont typeface="Wingdings" pitchFamily="2" charset="2"/>
              <a:buChar char="§"/>
            </a:pPr>
            <a:endParaRPr lang="en-US" dirty="0" smtClean="0">
              <a:solidFill>
                <a:schemeClr val="tx1"/>
              </a:solidFill>
              <a:latin typeface="Arial" pitchFamily="34" charset="0"/>
              <a:cs typeface="Arial" pitchFamily="34" charset="0"/>
            </a:endParaRPr>
          </a:p>
        </p:txBody>
      </p:sp>
      <p:sp>
        <p:nvSpPr>
          <p:cNvPr id="47" name="Rectangle 46"/>
          <p:cNvSpPr/>
          <p:nvPr/>
        </p:nvSpPr>
        <p:spPr>
          <a:xfrm>
            <a:off x="1216760" y="4584009"/>
            <a:ext cx="7366246" cy="1842274"/>
          </a:xfrm>
          <a:prstGeom prst="rect">
            <a:avLst/>
          </a:prstGeom>
          <a:solidFill>
            <a:schemeClr val="bg1">
              <a:alpha val="92941"/>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endParaRPr lang="it-IT" b="1" dirty="0" smtClean="0">
              <a:solidFill>
                <a:schemeClr val="tx1"/>
              </a:solidFill>
            </a:endParaRPr>
          </a:p>
          <a:p>
            <a:pPr>
              <a:defRPr/>
            </a:pPr>
            <a:r>
              <a:rPr lang="cs-CZ" b="1" dirty="0" smtClean="0">
                <a:solidFill>
                  <a:schemeClr val="tx1"/>
                </a:solidFill>
              </a:rPr>
              <a:t>Diagnosis </a:t>
            </a:r>
            <a:r>
              <a:rPr lang="cs-CZ" b="1" dirty="0">
                <a:solidFill>
                  <a:schemeClr val="tx1"/>
                </a:solidFill>
              </a:rPr>
              <a:t>and Condition Assesment </a:t>
            </a:r>
            <a:r>
              <a:rPr lang="cs-CZ" dirty="0">
                <a:solidFill>
                  <a:schemeClr val="tx1"/>
                </a:solidFill>
              </a:rPr>
              <a:t>area covers </a:t>
            </a:r>
            <a:r>
              <a:rPr lang="en-US" dirty="0" smtClean="0">
                <a:solidFill>
                  <a:schemeClr val="tx1"/>
                </a:solidFill>
              </a:rPr>
              <a:t>customer’s</a:t>
            </a:r>
            <a:r>
              <a:rPr lang="it-IT" dirty="0" smtClean="0">
                <a:solidFill>
                  <a:schemeClr val="tx1"/>
                </a:solidFill>
              </a:rPr>
              <a:t> </a:t>
            </a:r>
            <a:r>
              <a:rPr lang="cs-CZ" dirty="0" smtClean="0">
                <a:solidFill>
                  <a:schemeClr val="tx1"/>
                </a:solidFill>
              </a:rPr>
              <a:t>need </a:t>
            </a:r>
            <a:r>
              <a:rPr lang="it-IT" dirty="0">
                <a:solidFill>
                  <a:schemeClr val="tx1"/>
                </a:solidFill>
              </a:rPr>
              <a:t>to</a:t>
            </a:r>
            <a:r>
              <a:rPr lang="cs-CZ" dirty="0">
                <a:solidFill>
                  <a:schemeClr val="tx1"/>
                </a:solidFill>
              </a:rPr>
              <a:t> </a:t>
            </a:r>
            <a:r>
              <a:rPr lang="en-US" dirty="0">
                <a:solidFill>
                  <a:schemeClr val="tx1"/>
                </a:solidFill>
              </a:rPr>
              <a:t>know the </a:t>
            </a:r>
            <a:r>
              <a:rPr lang="cs-CZ" dirty="0">
                <a:solidFill>
                  <a:schemeClr val="tx1"/>
                </a:solidFill>
              </a:rPr>
              <a:t>asset</a:t>
            </a:r>
            <a:r>
              <a:rPr lang="it-IT" dirty="0">
                <a:solidFill>
                  <a:schemeClr val="tx1"/>
                </a:solidFill>
              </a:rPr>
              <a:t>’</a:t>
            </a:r>
            <a:r>
              <a:rPr lang="cs-CZ" dirty="0">
                <a:solidFill>
                  <a:schemeClr val="tx1"/>
                </a:solidFill>
              </a:rPr>
              <a:t>s </a:t>
            </a:r>
            <a:r>
              <a:rPr lang="en-US" dirty="0">
                <a:solidFill>
                  <a:schemeClr val="tx1"/>
                </a:solidFill>
              </a:rPr>
              <a:t>status and safety aspects and the required risk mitigation actions</a:t>
            </a:r>
            <a:r>
              <a:rPr lang="cs-CZ" dirty="0">
                <a:solidFill>
                  <a:schemeClr val="tx1"/>
                </a:solidFill>
              </a:rPr>
              <a:t>. Periodic condition surveys and assessments or installation of condition monitoring system is included in </a:t>
            </a:r>
            <a:r>
              <a:rPr lang="it-IT" dirty="0">
                <a:solidFill>
                  <a:schemeClr val="tx1"/>
                </a:solidFill>
              </a:rPr>
              <a:t>the </a:t>
            </a:r>
            <a:r>
              <a:rPr lang="cs-CZ" dirty="0">
                <a:solidFill>
                  <a:schemeClr val="tx1"/>
                </a:solidFill>
              </a:rPr>
              <a:t>ABB offering for this area.</a:t>
            </a:r>
            <a:endParaRPr lang="en-US" dirty="0">
              <a:solidFill>
                <a:schemeClr val="tx1"/>
              </a:solidFill>
            </a:endParaRPr>
          </a:p>
        </p:txBody>
      </p:sp>
    </p:spTree>
    <p:extLst>
      <p:ext uri="{BB962C8B-B14F-4D97-AF65-F5344CB8AC3E}">
        <p14:creationId xmlns:p14="http://schemas.microsoft.com/office/powerpoint/2010/main" val="155291897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b4b09ffb-cec3-4bd1-bf19-ba7fc2ed7b52"/>
</p:tagLst>
</file>

<file path=ppt/tags/tag3.xml><?xml version="1.0" encoding="utf-8"?>
<p:tagLst xmlns:a="http://schemas.openxmlformats.org/drawingml/2006/main" xmlns:r="http://schemas.openxmlformats.org/officeDocument/2006/relationships" xmlns:p="http://schemas.openxmlformats.org/presentationml/2006/main">
  <p:tag name="ARTICULATE_SLIDE_GUID" val="b79d97dc-a850-472f-9400-9feee2b4c3c7"/>
</p:tagLst>
</file>

<file path=ppt/theme/theme1.xml><?xml version="1.0" encoding="utf-8"?>
<a:theme xmlns:a="http://schemas.openxmlformats.org/drawingml/2006/main" name="blank">
  <a:themeElements>
    <a:clrScheme name="ABB Blau 2">
      <a:dk1>
        <a:srgbClr val="000000"/>
      </a:dk1>
      <a:lt1>
        <a:srgbClr val="FFFFFF"/>
      </a:lt1>
      <a:dk2>
        <a:srgbClr val="002897"/>
      </a:dk2>
      <a:lt2>
        <a:srgbClr val="666666"/>
      </a:lt2>
      <a:accent1>
        <a:srgbClr val="005ADE"/>
      </a:accent1>
      <a:accent2>
        <a:srgbClr val="0096EA"/>
      </a:accent2>
      <a:accent3>
        <a:srgbClr val="5BD8FF"/>
      </a:accent3>
      <a:accent4>
        <a:srgbClr val="999999"/>
      </a:accent4>
      <a:accent5>
        <a:srgbClr val="666666"/>
      </a:accent5>
      <a:accent6>
        <a:srgbClr val="666666"/>
      </a:accent6>
      <a:hlink>
        <a:srgbClr val="5BD8FF"/>
      </a:hlink>
      <a:folHlink>
        <a:srgbClr val="999999"/>
      </a:folHlink>
    </a:clrScheme>
    <a:fontScheme name="ABB">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w="9525">
          <a:noFill/>
        </a:ln>
      </a:spPr>
      <a:bodyPr rtlCol="0" anchor="ctr"/>
      <a:lstStyle>
        <a:defPPr marL="179388" indent="-179388">
          <a:spcBef>
            <a:spcPts val="1100"/>
          </a:spcBef>
          <a:buClr>
            <a:schemeClr val="tx2"/>
          </a:buClr>
          <a:buSzPct val="70000"/>
          <a:buFont typeface="Wingdings" pitchFamily="2" charset="2"/>
          <a:buChar char="§"/>
          <a:defRPr dirty="0"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bodyPr vert="horz" lIns="0" tIns="0" rIns="0" bIns="0" rtlCol="0">
        <a:normAutofit/>
      </a:bodyPr>
      <a:lstStyle>
        <a:defPPr marL="179388" indent="-179388">
          <a:spcBef>
            <a:spcPts val="1100"/>
          </a:spcBef>
          <a:buClr>
            <a:schemeClr val="tx2"/>
          </a:buClr>
          <a:buSzPct val="70000"/>
          <a:buFont typeface="Wingdings" pitchFamily="2" charset="2"/>
          <a:buChar char="§"/>
          <a:defRPr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ABB Design 2 Green">
  <a:themeElements>
    <a:clrScheme name="ABB Green 2">
      <a:dk1>
        <a:srgbClr val="000000"/>
      </a:dk1>
      <a:lt1>
        <a:srgbClr val="FFFFFF"/>
      </a:lt1>
      <a:dk2>
        <a:srgbClr val="084C07"/>
      </a:dk2>
      <a:lt2>
        <a:srgbClr val="666666"/>
      </a:lt2>
      <a:accent1>
        <a:srgbClr val="028208"/>
      </a:accent1>
      <a:accent2>
        <a:srgbClr val="3AB200"/>
      </a:accent2>
      <a:accent3>
        <a:srgbClr val="98DB38"/>
      </a:accent3>
      <a:accent4>
        <a:srgbClr val="999999"/>
      </a:accent4>
      <a:accent5>
        <a:srgbClr val="666666"/>
      </a:accent5>
      <a:accent6>
        <a:srgbClr val="666666"/>
      </a:accent6>
      <a:hlink>
        <a:srgbClr val="98DB38"/>
      </a:hlink>
      <a:folHlink>
        <a:srgbClr val="999999"/>
      </a:folHlink>
    </a:clrScheme>
    <a:fontScheme name="ABB">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w="9525">
          <a:noFill/>
        </a:ln>
      </a:spPr>
      <a:bodyPr rtlCol="0" anchor="ctr"/>
      <a:lstStyle>
        <a:defPPr marL="179388" indent="-179388">
          <a:spcBef>
            <a:spcPts val="1100"/>
          </a:spcBef>
          <a:buClr>
            <a:schemeClr val="tx2"/>
          </a:buClr>
          <a:buSzPct val="70000"/>
          <a:buFont typeface="Wingdings" pitchFamily="2" charset="2"/>
          <a:buChar char="§"/>
          <a:defRPr dirty="0"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bodyPr vert="horz" lIns="0" tIns="0" rIns="0" bIns="0" rtlCol="0">
        <a:normAutofit/>
      </a:bodyPr>
      <a:lstStyle>
        <a:defPPr marL="179388" indent="-179388">
          <a:spcBef>
            <a:spcPts val="1100"/>
          </a:spcBef>
          <a:buClr>
            <a:schemeClr val="tx2"/>
          </a:buClr>
          <a:buSzPct val="70000"/>
          <a:buFont typeface="Wingdings" pitchFamily="2" charset="2"/>
          <a:buChar char="§"/>
          <a:defRPr dirty="0" smtClean="0">
            <a:latin typeface="Arial" pitchFamily="34" charset="0"/>
            <a:cs typeface="Arial" pitchFamily="34" charset="0"/>
          </a:defRPr>
        </a:defPPr>
      </a:lstStyle>
    </a:txDef>
  </a:objectDefaults>
  <a:extraClrSchemeLst/>
</a:theme>
</file>

<file path=ppt/theme/theme3.xml><?xml version="1.0" encoding="utf-8"?>
<a:theme xmlns:a="http://schemas.openxmlformats.org/drawingml/2006/main" name="ABB Design 3 Violet">
  <a:themeElements>
    <a:clrScheme name="ABB Violet 2">
      <a:dk1>
        <a:srgbClr val="000000"/>
      </a:dk1>
      <a:lt1>
        <a:srgbClr val="FFFFFF"/>
      </a:lt1>
      <a:dk2>
        <a:srgbClr val="601F69"/>
      </a:dk2>
      <a:lt2>
        <a:srgbClr val="666666"/>
      </a:lt2>
      <a:accent1>
        <a:srgbClr val="904AB0"/>
      </a:accent1>
      <a:accent2>
        <a:srgbClr val="9868EF"/>
      </a:accent2>
      <a:accent3>
        <a:srgbClr val="B4A0E8"/>
      </a:accent3>
      <a:accent4>
        <a:srgbClr val="999999"/>
      </a:accent4>
      <a:accent5>
        <a:srgbClr val="666666"/>
      </a:accent5>
      <a:accent6>
        <a:srgbClr val="666666"/>
      </a:accent6>
      <a:hlink>
        <a:srgbClr val="B4A0E8"/>
      </a:hlink>
      <a:folHlink>
        <a:srgbClr val="999999"/>
      </a:folHlink>
    </a:clrScheme>
    <a:fontScheme name="ABB">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w="9525">
          <a:noFill/>
        </a:ln>
      </a:spPr>
      <a:bodyPr rtlCol="0" anchor="ctr"/>
      <a:lstStyle>
        <a:defPPr marL="179388" indent="-179388">
          <a:spcBef>
            <a:spcPts val="1100"/>
          </a:spcBef>
          <a:buClr>
            <a:schemeClr val="tx2"/>
          </a:buClr>
          <a:buSzPct val="70000"/>
          <a:buFont typeface="Wingdings" pitchFamily="2" charset="2"/>
          <a:buChar char="§"/>
          <a:defRPr dirty="0"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bodyPr vert="horz" lIns="0" tIns="0" rIns="0" bIns="0" rtlCol="0">
        <a:normAutofit/>
      </a:bodyPr>
      <a:lstStyle>
        <a:defPPr marL="179388" indent="-179388">
          <a:spcBef>
            <a:spcPts val="1100"/>
          </a:spcBef>
          <a:buClr>
            <a:schemeClr val="tx2"/>
          </a:buClr>
          <a:buSzPct val="70000"/>
          <a:buFont typeface="Wingdings" pitchFamily="2" charset="2"/>
          <a:buChar char="§"/>
          <a:defRPr dirty="0" smtClean="0">
            <a:latin typeface="Arial" pitchFamily="34" charset="0"/>
            <a:cs typeface="Arial" pitchFamily="34" charset="0"/>
          </a:defRPr>
        </a:defPPr>
      </a:lstStyle>
    </a:txDef>
  </a:objectDefaults>
  <a:extraClrSchemeLst/>
</a:theme>
</file>

<file path=ppt/theme/theme4.xml><?xml version="1.0" encoding="utf-8"?>
<a:theme xmlns:a="http://schemas.openxmlformats.org/drawingml/2006/main" name="ABB Design 4 Orange">
  <a:themeElements>
    <a:clrScheme name="ABB Orange 2">
      <a:dk1>
        <a:srgbClr val="000000"/>
      </a:dk1>
      <a:lt1>
        <a:srgbClr val="FFFFFF"/>
      </a:lt1>
      <a:dk2>
        <a:srgbClr val="9A2801"/>
      </a:dk2>
      <a:lt2>
        <a:srgbClr val="666666"/>
      </a:lt2>
      <a:accent1>
        <a:srgbClr val="BF4500"/>
      </a:accent1>
      <a:accent2>
        <a:srgbClr val="FF6C00"/>
      </a:accent2>
      <a:accent3>
        <a:srgbClr val="FDAC25"/>
      </a:accent3>
      <a:accent4>
        <a:srgbClr val="999999"/>
      </a:accent4>
      <a:accent5>
        <a:srgbClr val="666666"/>
      </a:accent5>
      <a:accent6>
        <a:srgbClr val="666666"/>
      </a:accent6>
      <a:hlink>
        <a:srgbClr val="FDAC25"/>
      </a:hlink>
      <a:folHlink>
        <a:srgbClr val="999999"/>
      </a:folHlink>
    </a:clrScheme>
    <a:fontScheme name="ABB">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w="9525">
          <a:noFill/>
        </a:ln>
      </a:spPr>
      <a:bodyPr rtlCol="0" anchor="ctr"/>
      <a:lstStyle>
        <a:defPPr marL="179388" indent="-179388">
          <a:spcBef>
            <a:spcPts val="1100"/>
          </a:spcBef>
          <a:buClr>
            <a:schemeClr val="tx2"/>
          </a:buClr>
          <a:buSzPct val="70000"/>
          <a:buFont typeface="Wingdings" pitchFamily="2" charset="2"/>
          <a:buChar char="§"/>
          <a:defRPr dirty="0"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bodyPr vert="horz" lIns="0" tIns="0" rIns="0" bIns="0" rtlCol="0">
        <a:normAutofit/>
      </a:bodyPr>
      <a:lstStyle>
        <a:defPPr marL="179388" indent="-179388">
          <a:spcBef>
            <a:spcPts val="1100"/>
          </a:spcBef>
          <a:buClr>
            <a:schemeClr val="tx2"/>
          </a:buClr>
          <a:buSzPct val="70000"/>
          <a:buFont typeface="Wingdings" pitchFamily="2" charset="2"/>
          <a:buChar char="§"/>
          <a:defRPr dirty="0" smtClean="0">
            <a:latin typeface="Arial" pitchFamily="34" charset="0"/>
            <a:cs typeface="Arial" pitchFamily="34" charset="0"/>
          </a:defRPr>
        </a:defPPr>
      </a:lstStyle>
    </a:txDef>
  </a:objectDefaults>
  <a:extraClrSchemeLst/>
</a:theme>
</file>

<file path=ppt/theme/theme5.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232b8da-2965-4bd3-966a-db90fe00c6de"/>
    <ABB_LanguageCode xmlns="43d412cb-6ef6-4d2c-a714-d61619aa7cb6">english</ABB_LanguageCode>
    <ABB_Revision xmlns="43d412cb-6ef6-4d2c-a714-d61619aa7cb6" xsi:nil="true"/>
    <ABB_Stream_Workpackage xmlns="1719ca7d-a333-444a-9b53-1ff5a314d9bb" xsi:nil="true"/>
    <ABB_Identity xmlns="43d412cb-6ef6-4d2c-a714-d61619aa7cb6" xsi:nil="true"/>
    <Project_x0020_PhaseTaxHTField0 xmlns="5232b8da-2965-4bd3-966a-db90fe00c6de">
      <Terms xmlns="http://schemas.microsoft.com/office/infopath/2007/PartnerControls"/>
    </Project_x0020_PhaseTaxHTField0>
    <ProductTaxHTField0 xmlns="5232b8da-2965-4bd3-966a-db90fe00c6de">
      <Terms xmlns="http://schemas.microsoft.com/office/infopath/2007/PartnerControls"/>
    </ProductTaxHTField0>
    <Audience xmlns="http://schemas.microsoft.com/sharepoint/v3" xsi:nil="true"/>
    <TechnologyTaxHTField0 xmlns="5232b8da-2965-4bd3-966a-db90fe00c6de">
      <Terms xmlns="http://schemas.microsoft.com/office/infopath/2007/PartnerControls"/>
    </TechnologyTaxHTField0>
    <ABB_DocumentStatus xmlns="43d412cb-6ef6-4d2c-a714-d61619aa7cb6">Draft</ABB_DocumentStatus>
    <Keyword_x0028_s_x0029_TaxHTField0 xmlns="5232b8da-2965-4bd3-966a-db90fe00c6de">
      <Terms xmlns="http://schemas.microsoft.com/office/infopath/2007/PartnerControls"/>
    </Keyword_x0028_s_x0029_TaxHTField0>
    <ABB_SecurityClassification xmlns="43d412cb-6ef6-4d2c-a714-d61619aa7cb6">Public</ABB_SecurityClassification>
    <IconOverlay xmlns="http://schemas.microsoft.com/sharepoint/v4" xsi:nil="true"/>
  </documentManagement>
</p:properties>
</file>

<file path=customXml/item2.xml><?xml version="1.0" encoding="utf-8"?>
<?mso-contentType ?>
<SharedContentType xmlns="Microsoft.SharePoint.Taxonomy.ContentTypeSync" SourceId="09669448-1bd3-4ff0-a5ab-fb95122dd6e6" ContentTypeId="0x010100ACC97E7CD80D134B96BEAE7F0B4EBE1F"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ABB_Document" ma:contentTypeID="0x010100ACC97E7CD80D134B96BEAE7F0B4EBE1F00EAD079554309A7409F8377B9B83E0314" ma:contentTypeVersion="5" ma:contentTypeDescription="ABB custom Document Content Type inheriting from Document" ma:contentTypeScope="" ma:versionID="5d8c1f1f4760641129a96c24a3505e8a">
  <xsd:schema xmlns:xsd="http://www.w3.org/2001/XMLSchema" xmlns:xs="http://www.w3.org/2001/XMLSchema" xmlns:p="http://schemas.microsoft.com/office/2006/metadata/properties" xmlns:ns1="http://schemas.microsoft.com/sharepoint/v3" xmlns:ns2="43d412cb-6ef6-4d2c-a714-d61619aa7cb6" xmlns:ns3="1719ca7d-a333-444a-9b53-1ff5a314d9bb" xmlns:ns4="5232b8da-2965-4bd3-966a-db90fe00c6de" xmlns:ns5="http://schemas.microsoft.com/sharepoint/v4" targetNamespace="http://schemas.microsoft.com/office/2006/metadata/properties" ma:root="true" ma:fieldsID="ef069f84286f71d4c0ca4d4fc0130db2" ns1:_="" ns2:_="" ns3:_="" ns4:_="" ns5:_="">
    <xsd:import namespace="http://schemas.microsoft.com/sharepoint/v3"/>
    <xsd:import namespace="43d412cb-6ef6-4d2c-a714-d61619aa7cb6"/>
    <xsd:import namespace="1719ca7d-a333-444a-9b53-1ff5a314d9bb"/>
    <xsd:import namespace="5232b8da-2965-4bd3-966a-db90fe00c6de"/>
    <xsd:import namespace="http://schemas.microsoft.com/sharepoint/v4"/>
    <xsd:element name="properties">
      <xsd:complexType>
        <xsd:sequence>
          <xsd:element name="documentManagement">
            <xsd:complexType>
              <xsd:all>
                <xsd:element ref="ns2:ABB_DocumentStatus" minOccurs="0"/>
                <xsd:element ref="ns2:ABB_Revision" minOccurs="0"/>
                <xsd:element ref="ns2:ABB_LanguageCode" minOccurs="0"/>
                <xsd:element ref="ns3:ABB_Stream_Workpackage" minOccurs="0"/>
                <xsd:element ref="ns2:ABB_SecurityClassification" minOccurs="0"/>
                <xsd:element ref="ns2:ABB_Identity" minOccurs="0"/>
                <xsd:element ref="ns1:Audience" minOccurs="0"/>
                <xsd:element ref="ns4:Keyword_x0028_s_x0029_TaxHTField0" minOccurs="0"/>
                <xsd:element ref="ns4:TaxCatchAll" minOccurs="0"/>
                <xsd:element ref="ns4:TaxCatchAllLabel" minOccurs="0"/>
                <xsd:element ref="ns4:Project_x0020_PhaseTaxHTField0" minOccurs="0"/>
                <xsd:element ref="ns4:ProductTaxHTField0" minOccurs="0"/>
                <xsd:element ref="ns4:TechnologyTaxHTField0" minOccurs="0"/>
                <xsd:element ref="ns5: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udience" ma:index="15" nillable="true" ma:displayName="Target Audiences" ma:description="" ma:internalName="Audienc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3d412cb-6ef6-4d2c-a714-d61619aa7cb6" elementFormDefault="qualified">
    <xsd:import namespace="http://schemas.microsoft.com/office/2006/documentManagement/types"/>
    <xsd:import namespace="http://schemas.microsoft.com/office/infopath/2007/PartnerControls"/>
    <xsd:element name="ABB_DocumentStatus" ma:index="8" nillable="true" ma:displayName="Document Status" ma:default="Draft" ma:format="Dropdown" ma:indexed="true" ma:internalName="ABB_DocumentStatus">
      <xsd:simpleType>
        <xsd:restriction base="dms:Choice">
          <xsd:enumeration value="Draft"/>
          <xsd:enumeration value="Approved"/>
          <xsd:enumeration value="Released"/>
          <xsd:enumeration value="Withdrawn"/>
          <xsd:enumeration value="Deleted"/>
        </xsd:restriction>
      </xsd:simpleType>
    </xsd:element>
    <xsd:element name="ABB_Revision" ma:index="9" nillable="true" ma:displayName="Revision" ma:indexed="true" ma:internalName="ABB_Revision">
      <xsd:simpleType>
        <xsd:restriction base="dms:Text">
          <xsd:maxLength value="255"/>
        </xsd:restriction>
      </xsd:simpleType>
    </xsd:element>
    <xsd:element name="ABB_LanguageCode" ma:index="10" nillable="true" ma:displayName="Language" ma:default="english" ma:format="Dropdown" ma:internalName="ABB_LanguageCode" ma:readOnly="false">
      <xsd:simpleType>
        <xsd:restriction base="dms:Choice">
          <xsd:enumeration value="abkhazian"/>
          <xsd:enumeration value="afar"/>
          <xsd:enumeration value="afrikaans"/>
          <xsd:enumeration value="albanian"/>
          <xsd:enumeration value="amharic"/>
          <xsd:enumeration value="arabic"/>
          <xsd:enumeration value="aragonese"/>
          <xsd:enumeration value="armenian"/>
          <xsd:enumeration value="assamese"/>
          <xsd:enumeration value="avestan"/>
          <xsd:enumeration value="aymara"/>
          <xsd:enumeration value="azerbaijani"/>
          <xsd:enumeration value="bashkir"/>
          <xsd:enumeration value="basque"/>
          <xsd:enumeration value="belarusian"/>
          <xsd:enumeration value="bengali"/>
          <xsd:enumeration value="bihari"/>
          <xsd:enumeration value="bislama"/>
          <xsd:enumeration value="bosnian"/>
          <xsd:enumeration value="breton"/>
          <xsd:enumeration value="bulgarian"/>
          <xsd:enumeration value="burmese"/>
          <xsd:enumeration value="catalan"/>
          <xsd:enumeration value="chamorro"/>
          <xsd:enumeration value="chechen"/>
          <xsd:enumeration value="chinese"/>
          <xsd:enumeration value="chuvash"/>
          <xsd:enumeration value="cornish"/>
          <xsd:enumeration value="corsican"/>
          <xsd:enumeration value="croatian"/>
          <xsd:enumeration value="czech"/>
          <xsd:enumeration value="danish"/>
          <xsd:enumeration value="dutch"/>
          <xsd:enumeration value="dzongkha"/>
          <xsd:enumeration value="english"/>
          <xsd:enumeration value="esperanto"/>
          <xsd:enumeration value="estonian"/>
          <xsd:enumeration value="faroese"/>
          <xsd:enumeration value="fijian"/>
          <xsd:enumeration value="finnish"/>
          <xsd:enumeration value="french"/>
          <xsd:enumeration value="galician"/>
          <xsd:enumeration value="georgian"/>
          <xsd:enumeration value="german"/>
          <xsd:enumeration value="greek"/>
          <xsd:enumeration value="guarani"/>
          <xsd:enumeration value="gujarati"/>
          <xsd:enumeration value="haitian"/>
          <xsd:enumeration value="hausa"/>
          <xsd:enumeration value="hebrew"/>
          <xsd:enumeration value="herero"/>
          <xsd:enumeration value="hindi"/>
          <xsd:enumeration value="hiri motu"/>
          <xsd:enumeration value="hungarian"/>
          <xsd:enumeration value="icelandic"/>
          <xsd:enumeration value="ido"/>
          <xsd:enumeration value="indonesian"/>
          <xsd:enumeration value="interlingue"/>
          <xsd:enumeration value="inuktitut"/>
          <xsd:enumeration value="inupiaq"/>
          <xsd:enumeration value="irish"/>
          <xsd:enumeration value="italian"/>
          <xsd:enumeration value="japanese"/>
          <xsd:enumeration value="javanese"/>
          <xsd:enumeration value="kalaallisut"/>
          <xsd:enumeration value="kannada"/>
          <xsd:enumeration value="kashmiri"/>
          <xsd:enumeration value="kazakh"/>
          <xsd:enumeration value="khmer"/>
          <xsd:enumeration value="kikuyu"/>
          <xsd:enumeration value="kinyarwanda"/>
          <xsd:enumeration value="kirghiz"/>
          <xsd:enumeration value="komi"/>
          <xsd:enumeration value="korean"/>
          <xsd:enumeration value="kuanyama"/>
          <xsd:enumeration value="kurdish"/>
          <xsd:enumeration value="lao"/>
          <xsd:enumeration value="latin"/>
          <xsd:enumeration value="latvian"/>
          <xsd:enumeration value="limburgan"/>
          <xsd:enumeration value="lingala"/>
          <xsd:enumeration value="lithuanian"/>
          <xsd:enumeration value="luxembourgish"/>
          <xsd:enumeration value="macedonian"/>
          <xsd:enumeration value="malagasy"/>
          <xsd:enumeration value="malay"/>
          <xsd:enumeration value="malayalam"/>
          <xsd:enumeration value="maltese"/>
          <xsd:enumeration value="manx"/>
          <xsd:enumeration value="maori"/>
          <xsd:enumeration value="marathi"/>
          <xsd:enumeration value="marshallese"/>
          <xsd:enumeration value="moldavian"/>
          <xsd:enumeration value="mongolian"/>
          <xsd:enumeration value="nauru"/>
          <xsd:enumeration value="navaho"/>
          <xsd:enumeration value="ndebele"/>
          <xsd:enumeration value="ndebele, south"/>
          <xsd:enumeration value="ndonga"/>
          <xsd:enumeration value="nepali"/>
          <xsd:enumeration value="northern sami"/>
          <xsd:enumeration value="norwegian"/>
          <xsd:enumeration value="norwegian bokmal"/>
          <xsd:enumeration value="norwegian nynorsk"/>
          <xsd:enumeration value="nyanja"/>
          <xsd:enumeration value="occitan"/>
          <xsd:enumeration value="oriya"/>
          <xsd:enumeration value="oromo"/>
          <xsd:enumeration value="ossetian"/>
          <xsd:enumeration value="pali"/>
          <xsd:enumeration value="panjabi"/>
          <xsd:enumeration value="persian"/>
          <xsd:enumeration value="polish"/>
          <xsd:enumeration value="portuguese"/>
          <xsd:enumeration value="pushto"/>
          <xsd:enumeration value="quechua"/>
          <xsd:enumeration value="raeto-romance"/>
          <xsd:enumeration value="romanian"/>
          <xsd:enumeration value="rundi"/>
          <xsd:enumeration value="russian"/>
          <xsd:enumeration value="samoan"/>
          <xsd:enumeration value="sango"/>
          <xsd:enumeration value="sanskrit"/>
          <xsd:enumeration value="sardinian"/>
          <xsd:enumeration value="serbian"/>
          <xsd:enumeration value="shona"/>
          <xsd:enumeration value="sichuan yi"/>
          <xsd:enumeration value="sindhi"/>
          <xsd:enumeration value="sinhala"/>
          <xsd:enumeration value="slovak"/>
          <xsd:enumeration value="slovenian"/>
          <xsd:enumeration value="somali"/>
          <xsd:enumeration value="sotho"/>
          <xsd:enumeration value="spanish"/>
          <xsd:enumeration value="sundanese"/>
          <xsd:enumeration value="swahili"/>
          <xsd:enumeration value="swati"/>
          <xsd:enumeration value="swedish"/>
          <xsd:enumeration value="tagalog"/>
          <xsd:enumeration value="tahitian"/>
          <xsd:enumeration value="tajik"/>
          <xsd:enumeration value="tamil"/>
          <xsd:enumeration value="tatar"/>
          <xsd:enumeration value="telugu"/>
          <xsd:enumeration value="thai"/>
          <xsd:enumeration value="tibetan"/>
          <xsd:enumeration value="tigrinya"/>
          <xsd:enumeration value="tonga"/>
          <xsd:enumeration value="tsonga"/>
          <xsd:enumeration value="tswana"/>
          <xsd:enumeration value="turkish"/>
          <xsd:enumeration value="turkmen"/>
          <xsd:enumeration value="twi"/>
          <xsd:enumeration value="uighur"/>
          <xsd:enumeration value="ukrainian"/>
          <xsd:enumeration value="urdu"/>
          <xsd:enumeration value="uzbek"/>
          <xsd:enumeration value="vietnamese"/>
          <xsd:enumeration value="volapuk"/>
          <xsd:enumeration value="walloon"/>
          <xsd:enumeration value="welsh"/>
          <xsd:enumeration value="western frisian"/>
          <xsd:enumeration value="wolof"/>
          <xsd:enumeration value="xhosa"/>
          <xsd:enumeration value="yiddish"/>
          <xsd:enumeration value="yoruba"/>
          <xsd:enumeration value="zhuang"/>
          <xsd:enumeration value="zulu"/>
        </xsd:restriction>
      </xsd:simpleType>
    </xsd:element>
    <xsd:element name="ABB_SecurityClassification" ma:index="13" nillable="true" ma:displayName="Security Classification" ma:default="Public" ma:format="RadioButtons" ma:indexed="true" ma:internalName="ABB_SecurityClassification">
      <xsd:simpleType>
        <xsd:restriction base="dms:Choice">
          <xsd:enumeration value="Public"/>
          <xsd:enumeration value="Internal"/>
          <xsd:enumeration value="Confidential"/>
          <xsd:enumeration value="Strictly Confidential"/>
        </xsd:restriction>
      </xsd:simpleType>
    </xsd:element>
    <xsd:element name="ABB_Identity" ma:index="14" nillable="true" ma:displayName="Identity" ma:indexed="true" ma:internalName="ABB_Identity">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719ca7d-a333-444a-9b53-1ff5a314d9bb" elementFormDefault="qualified">
    <xsd:import namespace="http://schemas.microsoft.com/office/2006/documentManagement/types"/>
    <xsd:import namespace="http://schemas.microsoft.com/office/infopath/2007/PartnerControls"/>
    <xsd:element name="ABB_Stream_Workpackage" ma:index="12" nillable="true" ma:displayName="Stream/Workpackage" ma:format="Dropdown" ma:internalName="ABB_Stream_Workpackage">
      <xsd:simpleType>
        <xsd:union memberTypes="dms:Text">
          <xsd:simpleType>
            <xsd:restriction base="dms:Choice">
              <xsd:enumeration value="-"/>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5232b8da-2965-4bd3-966a-db90fe00c6de" elementFormDefault="qualified">
    <xsd:import namespace="http://schemas.microsoft.com/office/2006/documentManagement/types"/>
    <xsd:import namespace="http://schemas.microsoft.com/office/infopath/2007/PartnerControls"/>
    <xsd:element name="Keyword_x0028_s_x0029_TaxHTField0" ma:index="16" nillable="true" ma:taxonomy="true" ma:internalName="Keyword_x0028_s_x0029_TaxHTField0" ma:taxonomyFieldName="Keyword_x0028_s_x0029_" ma:displayName="Keyword(s)" ma:readOnly="false" ma:fieldId="{b78a7384-d73e-49f5-964e-37903f2bc2ea}" ma:sspId="09669448-1bd3-4ff0-a5ab-fb95122dd6e6" ma:termSetId="4139b223-16a7-4d87-bab8-05e7b93bdd5f" ma:anchorId="00000000-0000-0000-0000-000000000000" ma:open="true" ma:isKeyword="false">
      <xsd:complexType>
        <xsd:sequence>
          <xsd:element ref="pc:Terms" minOccurs="0" maxOccurs="1"/>
        </xsd:sequence>
      </xsd:complexType>
    </xsd:element>
    <xsd:element name="TaxCatchAll" ma:index="17" nillable="true" ma:displayName="Taxonomy Catch All Column" ma:description="" ma:hidden="true" ma:list="{479fcaba-0fe1-49a6-b881-145de25da7a6}" ma:internalName="TaxCatchAll" ma:showField="CatchAllData" ma:web="911e2581-c5ca-45a6-be4a-0835c16317b3">
      <xsd:complexType>
        <xsd:complexContent>
          <xsd:extension base="dms:MultiChoiceLookup">
            <xsd:sequence>
              <xsd:element name="Value" type="dms:Lookup" maxOccurs="unbounded" minOccurs="0" nillable="true"/>
            </xsd:sequence>
          </xsd:extension>
        </xsd:complexContent>
      </xsd:complexType>
    </xsd:element>
    <xsd:element name="TaxCatchAllLabel" ma:index="18" nillable="true" ma:displayName="Taxonomy Catch All Column1" ma:description="" ma:hidden="true" ma:list="{479fcaba-0fe1-49a6-b881-145de25da7a6}" ma:internalName="TaxCatchAllLabel" ma:readOnly="true" ma:showField="CatchAllDataLabel" ma:web="911e2581-c5ca-45a6-be4a-0835c16317b3">
      <xsd:complexType>
        <xsd:complexContent>
          <xsd:extension base="dms:MultiChoiceLookup">
            <xsd:sequence>
              <xsd:element name="Value" type="dms:Lookup" maxOccurs="unbounded" minOccurs="0" nillable="true"/>
            </xsd:sequence>
          </xsd:extension>
        </xsd:complexContent>
      </xsd:complexType>
    </xsd:element>
    <xsd:element name="Project_x0020_PhaseTaxHTField0" ma:index="20" nillable="true" ma:taxonomy="true" ma:internalName="Project_x0020_PhaseTaxHTField0" ma:taxonomyFieldName="Project_x0020_Phase" ma:displayName="Project Phase" ma:readOnly="false" ma:fieldId="{cfb8e72c-e748-4617-947f-1d208a90f749}" ma:sspId="09669448-1bd3-4ff0-a5ab-fb95122dd6e6" ma:termSetId="d3e3b0ab-52e6-4efa-b2b9-52d110dc2545" ma:anchorId="00000000-0000-0000-0000-000000000000" ma:open="true" ma:isKeyword="false">
      <xsd:complexType>
        <xsd:sequence>
          <xsd:element ref="pc:Terms" minOccurs="0" maxOccurs="1"/>
        </xsd:sequence>
      </xsd:complexType>
    </xsd:element>
    <xsd:element name="ProductTaxHTField0" ma:index="22" nillable="true" ma:taxonomy="true" ma:internalName="ProductTaxHTField0" ma:taxonomyFieldName="Product" ma:displayName="Product" ma:readOnly="false" ma:fieldId="{f9ef7b9e-96b2-4462-98b1-05393ff8f800}" ma:sspId="09669448-1bd3-4ff0-a5ab-fb95122dd6e6" ma:termSetId="6376332c-f514-4331-8a46-470620d6d80d" ma:anchorId="00000000-0000-0000-0000-000000000000" ma:open="true" ma:isKeyword="false">
      <xsd:complexType>
        <xsd:sequence>
          <xsd:element ref="pc:Terms" minOccurs="0" maxOccurs="1"/>
        </xsd:sequence>
      </xsd:complexType>
    </xsd:element>
    <xsd:element name="TechnologyTaxHTField0" ma:index="24" nillable="true" ma:taxonomy="true" ma:internalName="TechnologyTaxHTField0" ma:taxonomyFieldName="Technology" ma:displayName="Technology" ma:readOnly="false" ma:fieldId="{4bf47f14-5009-4f16-858d-77630683e486}" ma:sspId="09669448-1bd3-4ff0-a5ab-fb95122dd6e6" ma:termSetId="ef7f957b-9ee9-466f-9a9c-7918b01d6fbc"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6"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11"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26FAD2E-83FB-4848-BEA7-E4C4140774E3}">
  <ds:schemaRefs>
    <ds:schemaRef ds:uri="http://schemas.microsoft.com/office/2006/metadata/properties"/>
    <ds:schemaRef ds:uri="5232b8da-2965-4bd3-966a-db90fe00c6de"/>
    <ds:schemaRef ds:uri="43d412cb-6ef6-4d2c-a714-d61619aa7cb6"/>
    <ds:schemaRef ds:uri="http://schemas.microsoft.com/sharepoint/v3"/>
    <ds:schemaRef ds:uri="1719ca7d-a333-444a-9b53-1ff5a314d9bb"/>
    <ds:schemaRef ds:uri="http://schemas.microsoft.com/office/2006/documentManagement/types"/>
    <ds:schemaRef ds:uri="http://www.w3.org/XML/1998/namespace"/>
    <ds:schemaRef ds:uri="http://schemas.microsoft.com/office/infopath/2007/PartnerControls"/>
    <ds:schemaRef ds:uri="http://purl.org/dc/elements/1.1/"/>
    <ds:schemaRef ds:uri="http://schemas.microsoft.com/sharepoint/v4"/>
    <ds:schemaRef ds:uri="http://schemas.openxmlformats.org/package/2006/metadata/core-properties"/>
    <ds:schemaRef ds:uri="http://purl.org/dc/dcmitype/"/>
    <ds:schemaRef ds:uri="http://purl.org/dc/terms/"/>
  </ds:schemaRefs>
</ds:datastoreItem>
</file>

<file path=customXml/itemProps2.xml><?xml version="1.0" encoding="utf-8"?>
<ds:datastoreItem xmlns:ds="http://schemas.openxmlformats.org/officeDocument/2006/customXml" ds:itemID="{A457ABFC-EC3D-4AED-BD5B-E028C8470BF0}">
  <ds:schemaRefs>
    <ds:schemaRef ds:uri="Microsoft.SharePoint.Taxonomy.ContentTypeSync"/>
  </ds:schemaRefs>
</ds:datastoreItem>
</file>

<file path=customXml/itemProps3.xml><?xml version="1.0" encoding="utf-8"?>
<ds:datastoreItem xmlns:ds="http://schemas.openxmlformats.org/officeDocument/2006/customXml" ds:itemID="{ED9AE343-1D45-4691-B408-4626692360EA}">
  <ds:schemaRefs>
    <ds:schemaRef ds:uri="http://schemas.microsoft.com/sharepoint/v3/contenttype/forms"/>
  </ds:schemaRefs>
</ds:datastoreItem>
</file>

<file path=customXml/itemProps4.xml><?xml version="1.0" encoding="utf-8"?>
<ds:datastoreItem xmlns:ds="http://schemas.openxmlformats.org/officeDocument/2006/customXml" ds:itemID="{8F50C614-57A3-444B-8E8A-11CF3E9FD5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3d412cb-6ef6-4d2c-a714-d61619aa7cb6"/>
    <ds:schemaRef ds:uri="1719ca7d-a333-444a-9b53-1ff5a314d9bb"/>
    <ds:schemaRef ds:uri="5232b8da-2965-4bd3-966a-db90fe00c6de"/>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11348</TotalTime>
  <Words>2968</Words>
  <Application>Microsoft Office PowerPoint</Application>
  <PresentationFormat>On-screen Show (4:3)</PresentationFormat>
  <Paragraphs>396</Paragraphs>
  <Slides>14</Slides>
  <Notes>12</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14</vt:i4>
      </vt:variant>
    </vt:vector>
  </HeadingPairs>
  <TitlesOfParts>
    <vt:vector size="22" baseType="lpstr">
      <vt:lpstr>Arial</vt:lpstr>
      <vt:lpstr>Calibri</vt:lpstr>
      <vt:lpstr>Times New Roman</vt:lpstr>
      <vt:lpstr>Wingdings</vt:lpstr>
      <vt:lpstr>blank</vt:lpstr>
      <vt:lpstr>ABB Design 2 Green</vt:lpstr>
      <vt:lpstr>ABB Design 3 Violet</vt:lpstr>
      <vt:lpstr>ABB Design 4 Orange</vt:lpstr>
      <vt:lpstr>PowerCare</vt:lpstr>
      <vt:lpstr>PowerCare Support contract suggestions for different needs</vt:lpstr>
      <vt:lpstr>PowerCare Support contract suggestions for different needs</vt:lpstr>
      <vt:lpstr>PowerCare</vt:lpstr>
      <vt:lpstr>PowerCare</vt:lpstr>
      <vt:lpstr>PowerCare</vt:lpstr>
      <vt:lpstr>PowerCare</vt:lpstr>
      <vt:lpstr>PowerCare</vt:lpstr>
      <vt:lpstr>PowerCare</vt:lpstr>
      <vt:lpstr>PowerCare</vt:lpstr>
      <vt:lpstr>PowerCare</vt:lpstr>
      <vt:lpstr>PowerCare</vt:lpstr>
      <vt:lpstr>PowerCare A dedicated Portal for your support on ABB electrification equipment</vt:lpstr>
      <vt:lpstr>PowerPoint Presentation</vt:lpstr>
    </vt:vector>
  </TitlesOfParts>
  <Company>ABB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Customer Support Agreement LP</dc:title>
  <dc:creator>itvacor</dc:creator>
  <dc:description/>
  <cp:lastModifiedBy>Valeria Cornelli</cp:lastModifiedBy>
  <cp:revision>311</cp:revision>
  <cp:lastPrinted>2013-05-24T12:46:44Z</cp:lastPrinted>
  <dcterms:created xsi:type="dcterms:W3CDTF">2012-09-01T08:52:54Z</dcterms:created>
  <dcterms:modified xsi:type="dcterms:W3CDTF">2014-02-26T16:08:29Z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0x010100ACC97E7CD80D134B96BEAE7F0B4EBE1F00EAD079554309A7409F8377B9B83E0314</vt:lpwstr>
  </property>
  <property fmtid="{D5CDD505-2E9C-101B-9397-08002B2CF9AE}" pid="3" name="Technology">
    <vt:lpwstr/>
  </property>
  <property fmtid="{D5CDD505-2E9C-101B-9397-08002B2CF9AE}" pid="4" name="Project Phase">
    <vt:lpwstr/>
  </property>
  <property fmtid="{D5CDD505-2E9C-101B-9397-08002B2CF9AE}" pid="5" name="Product">
    <vt:lpwstr/>
  </property>
  <property fmtid="{D5CDD505-2E9C-101B-9397-08002B2CF9AE}" pid="6" name="Keyword(s)">
    <vt:lpwstr/>
  </property>
</Properties>
</file>