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86" r:id="rId7"/>
    <p:sldId id="303" r:id="rId8"/>
    <p:sldId id="276" r:id="rId9"/>
    <p:sldId id="300" r:id="rId10"/>
    <p:sldId id="301" r:id="rId11"/>
    <p:sldId id="302" r:id="rId12"/>
    <p:sldId id="284" r:id="rId13"/>
    <p:sldId id="282" r:id="rId14"/>
    <p:sldId id="285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Di Francesco" userId="f937d09f-0cb5-4d73-a603-36fafb693c3c" providerId="ADAL" clId="{5D175D52-5045-4B72-A55E-1F130372C078}"/>
    <pc:docChg chg="delSld modSld">
      <pc:chgData name="Francesco Di Francesco" userId="f937d09f-0cb5-4d73-a603-36fafb693c3c" providerId="ADAL" clId="{5D175D52-5045-4B72-A55E-1F130372C078}" dt="2024-04-16T14:14:04.121" v="162" actId="14100"/>
      <pc:docMkLst>
        <pc:docMk/>
      </pc:docMkLst>
      <pc:sldChg chg="addSp delSp modSp">
        <pc:chgData name="Francesco Di Francesco" userId="f937d09f-0cb5-4d73-a603-36fafb693c3c" providerId="ADAL" clId="{5D175D52-5045-4B72-A55E-1F130372C078}" dt="2024-04-16T13:54:10.100" v="38" actId="14100"/>
        <pc:sldMkLst>
          <pc:docMk/>
          <pc:sldMk cId="2267438666" sldId="276"/>
        </pc:sldMkLst>
        <pc:picChg chg="add mod">
          <ac:chgData name="Francesco Di Francesco" userId="f937d09f-0cb5-4d73-a603-36fafb693c3c" providerId="ADAL" clId="{5D175D52-5045-4B72-A55E-1F130372C078}" dt="2024-04-16T13:51:07.668" v="16" actId="1076"/>
          <ac:picMkLst>
            <pc:docMk/>
            <pc:sldMk cId="2267438666" sldId="276"/>
            <ac:picMk id="5" creationId="{5804EC71-A14F-846E-D113-8E3D7870E172}"/>
          </ac:picMkLst>
        </pc:picChg>
        <pc:picChg chg="del">
          <ac:chgData name="Francesco Di Francesco" userId="f937d09f-0cb5-4d73-a603-36fafb693c3c" providerId="ADAL" clId="{5D175D52-5045-4B72-A55E-1F130372C078}" dt="2024-04-16T13:53:00.944" v="24" actId="478"/>
          <ac:picMkLst>
            <pc:docMk/>
            <pc:sldMk cId="2267438666" sldId="276"/>
            <ac:picMk id="1026" creationId="{0AF5B0E2-31BD-3900-1FF8-B836C0E9837D}"/>
          </ac:picMkLst>
        </pc:picChg>
        <pc:picChg chg="add mod">
          <ac:chgData name="Francesco Di Francesco" userId="f937d09f-0cb5-4d73-a603-36fafb693c3c" providerId="ADAL" clId="{5D175D52-5045-4B72-A55E-1F130372C078}" dt="2024-04-16T13:52:09.897" v="23" actId="14100"/>
          <ac:picMkLst>
            <pc:docMk/>
            <pc:sldMk cId="2267438666" sldId="276"/>
            <ac:picMk id="1028" creationId="{329BD0AC-AE83-F46C-08AD-4326B7CE4A81}"/>
          </ac:picMkLst>
        </pc:picChg>
        <pc:picChg chg="add mod">
          <ac:chgData name="Francesco Di Francesco" userId="f937d09f-0cb5-4d73-a603-36fafb693c3c" providerId="ADAL" clId="{5D175D52-5045-4B72-A55E-1F130372C078}" dt="2024-04-16T13:53:27.402" v="31" actId="1076"/>
          <ac:picMkLst>
            <pc:docMk/>
            <pc:sldMk cId="2267438666" sldId="276"/>
            <ac:picMk id="1030" creationId="{9EE34EB0-3884-9D73-7408-C056A6FEF8C4}"/>
          </ac:picMkLst>
        </pc:picChg>
        <pc:picChg chg="add mod">
          <ac:chgData name="Francesco Di Francesco" userId="f937d09f-0cb5-4d73-a603-36fafb693c3c" providerId="ADAL" clId="{5D175D52-5045-4B72-A55E-1F130372C078}" dt="2024-04-16T13:54:10.100" v="38" actId="14100"/>
          <ac:picMkLst>
            <pc:docMk/>
            <pc:sldMk cId="2267438666" sldId="276"/>
            <ac:picMk id="1032" creationId="{1B3FC393-1CE6-E19C-546D-C498A41165A1}"/>
          </ac:picMkLst>
        </pc:picChg>
        <pc:picChg chg="del">
          <ac:chgData name="Francesco Di Francesco" userId="f937d09f-0cb5-4d73-a603-36fafb693c3c" providerId="ADAL" clId="{5D175D52-5045-4B72-A55E-1F130372C078}" dt="2024-04-16T13:51:46.592" v="17" actId="478"/>
          <ac:picMkLst>
            <pc:docMk/>
            <pc:sldMk cId="2267438666" sldId="276"/>
            <ac:picMk id="2052" creationId="{12715E73-2FE0-314B-8601-AF36DCC6A711}"/>
          </ac:picMkLst>
        </pc:picChg>
        <pc:picChg chg="del mod">
          <ac:chgData name="Francesco Di Francesco" userId="f937d09f-0cb5-4d73-a603-36fafb693c3c" providerId="ADAL" clId="{5D175D52-5045-4B72-A55E-1F130372C078}" dt="2024-04-16T13:50:32.491" v="6" actId="478"/>
          <ac:picMkLst>
            <pc:docMk/>
            <pc:sldMk cId="2267438666" sldId="276"/>
            <ac:picMk id="2054" creationId="{A68923CC-019D-A2F7-0B3A-32B905C38806}"/>
          </ac:picMkLst>
        </pc:picChg>
        <pc:picChg chg="del">
          <ac:chgData name="Francesco Di Francesco" userId="f937d09f-0cb5-4d73-a603-36fafb693c3c" providerId="ADAL" clId="{5D175D52-5045-4B72-A55E-1F130372C078}" dt="2024-04-16T13:53:03.136" v="25" actId="478"/>
          <ac:picMkLst>
            <pc:docMk/>
            <pc:sldMk cId="2267438666" sldId="276"/>
            <ac:picMk id="3076" creationId="{ED0A65D4-479C-535F-6508-33E31007533D}"/>
          </ac:picMkLst>
        </pc:picChg>
      </pc:sldChg>
      <pc:sldChg chg="del">
        <pc:chgData name="Francesco Di Francesco" userId="f937d09f-0cb5-4d73-a603-36fafb693c3c" providerId="ADAL" clId="{5D175D52-5045-4B72-A55E-1F130372C078}" dt="2024-04-08T13:58:44.463" v="1" actId="47"/>
        <pc:sldMkLst>
          <pc:docMk/>
          <pc:sldMk cId="3764897201" sldId="283"/>
        </pc:sldMkLst>
      </pc:sldChg>
      <pc:sldChg chg="addSp delSp modSp">
        <pc:chgData name="Francesco Di Francesco" userId="f937d09f-0cb5-4d73-a603-36fafb693c3c" providerId="ADAL" clId="{5D175D52-5045-4B72-A55E-1F130372C078}" dt="2024-04-16T14:13:40.997" v="157" actId="1076"/>
        <pc:sldMkLst>
          <pc:docMk/>
          <pc:sldMk cId="3294598377" sldId="300"/>
        </pc:sldMkLst>
        <pc:picChg chg="add mod">
          <ac:chgData name="Francesco Di Francesco" userId="f937d09f-0cb5-4d73-a603-36fafb693c3c" providerId="ADAL" clId="{5D175D52-5045-4B72-A55E-1F130372C078}" dt="2024-04-16T14:13:35.738" v="156" actId="1076"/>
          <ac:picMkLst>
            <pc:docMk/>
            <pc:sldMk cId="3294598377" sldId="300"/>
            <ac:picMk id="8" creationId="{D9D097C8-9ED0-DD96-1764-FA44C7F1A9AF}"/>
          </ac:picMkLst>
        </pc:picChg>
        <pc:picChg chg="add mod">
          <ac:chgData name="Francesco Di Francesco" userId="f937d09f-0cb5-4d73-a603-36fafb693c3c" providerId="ADAL" clId="{5D175D52-5045-4B72-A55E-1F130372C078}" dt="2024-04-16T14:13:24.773" v="154" actId="1076"/>
          <ac:picMkLst>
            <pc:docMk/>
            <pc:sldMk cId="3294598377" sldId="300"/>
            <ac:picMk id="15" creationId="{17340805-8BC2-015B-1D9E-84EBB1DC9C14}"/>
          </ac:picMkLst>
        </pc:picChg>
        <pc:picChg chg="add mod">
          <ac:chgData name="Francesco Di Francesco" userId="f937d09f-0cb5-4d73-a603-36fafb693c3c" providerId="ADAL" clId="{5D175D52-5045-4B72-A55E-1F130372C078}" dt="2024-04-16T14:13:40.997" v="157" actId="1076"/>
          <ac:picMkLst>
            <pc:docMk/>
            <pc:sldMk cId="3294598377" sldId="300"/>
            <ac:picMk id="4098" creationId="{6CE8587F-D78C-8235-A4A3-686336159FED}"/>
          </ac:picMkLst>
        </pc:picChg>
        <pc:picChg chg="del">
          <ac:chgData name="Francesco Di Francesco" userId="f937d09f-0cb5-4d73-a603-36fafb693c3c" providerId="ADAL" clId="{5D175D52-5045-4B72-A55E-1F130372C078}" dt="2024-04-16T14:09:00.454" v="136" actId="478"/>
          <ac:picMkLst>
            <pc:docMk/>
            <pc:sldMk cId="3294598377" sldId="300"/>
            <ac:picMk id="4100" creationId="{2B896018-9860-1732-9DDB-266C28622267}"/>
          </ac:picMkLst>
        </pc:picChg>
        <pc:picChg chg="del">
          <ac:chgData name="Francesco Di Francesco" userId="f937d09f-0cb5-4d73-a603-36fafb693c3c" providerId="ADAL" clId="{5D175D52-5045-4B72-A55E-1F130372C078}" dt="2024-04-16T14:07:32.951" v="122" actId="478"/>
          <ac:picMkLst>
            <pc:docMk/>
            <pc:sldMk cId="3294598377" sldId="300"/>
            <ac:picMk id="4102" creationId="{F15AEBB1-B405-F1FA-C5EB-5DF401B02CF5}"/>
          </ac:picMkLst>
        </pc:picChg>
        <pc:picChg chg="add mod">
          <ac:chgData name="Francesco Di Francesco" userId="f937d09f-0cb5-4d73-a603-36fafb693c3c" providerId="ADAL" clId="{5D175D52-5045-4B72-A55E-1F130372C078}" dt="2024-04-16T14:13:30.039" v="155" actId="1076"/>
          <ac:picMkLst>
            <pc:docMk/>
            <pc:sldMk cId="3294598377" sldId="300"/>
            <ac:picMk id="4104" creationId="{FBE61715-2BA3-7D4E-CE48-BB2755B73565}"/>
          </ac:picMkLst>
        </pc:picChg>
        <pc:picChg chg="del">
          <ac:chgData name="Francesco Di Francesco" userId="f937d09f-0cb5-4d73-a603-36fafb693c3c" providerId="ADAL" clId="{5D175D52-5045-4B72-A55E-1F130372C078}" dt="2024-04-16T14:08:59.450" v="135" actId="478"/>
          <ac:picMkLst>
            <pc:docMk/>
            <pc:sldMk cId="3294598377" sldId="300"/>
            <ac:picMk id="6148" creationId="{53074F43-807E-7972-408A-712456F8E18E}"/>
          </ac:picMkLst>
        </pc:picChg>
        <pc:picChg chg="del mod">
          <ac:chgData name="Francesco Di Francesco" userId="f937d09f-0cb5-4d73-a603-36fafb693c3c" providerId="ADAL" clId="{5D175D52-5045-4B72-A55E-1F130372C078}" dt="2024-04-16T14:07:30.520" v="121" actId="478"/>
          <ac:picMkLst>
            <pc:docMk/>
            <pc:sldMk cId="3294598377" sldId="300"/>
            <ac:picMk id="7170" creationId="{068713F2-975E-9A44-ACBF-10CBCE01305E}"/>
          </ac:picMkLst>
        </pc:picChg>
      </pc:sldChg>
      <pc:sldChg chg="addSp delSp modSp">
        <pc:chgData name="Francesco Di Francesco" userId="f937d09f-0cb5-4d73-a603-36fafb693c3c" providerId="ADAL" clId="{5D175D52-5045-4B72-A55E-1F130372C078}" dt="2024-04-16T14:14:04.121" v="162" actId="14100"/>
        <pc:sldMkLst>
          <pc:docMk/>
          <pc:sldMk cId="651789097" sldId="301"/>
        </pc:sldMkLst>
        <pc:picChg chg="del">
          <ac:chgData name="Francesco Di Francesco" userId="f937d09f-0cb5-4d73-a603-36fafb693c3c" providerId="ADAL" clId="{5D175D52-5045-4B72-A55E-1F130372C078}" dt="2024-04-16T14:05:05.596" v="104" actId="478"/>
          <ac:picMkLst>
            <pc:docMk/>
            <pc:sldMk cId="651789097" sldId="301"/>
            <ac:picMk id="2" creationId="{E2607E55-1A65-C1B6-E141-D01B0881FE87}"/>
          </ac:picMkLst>
        </pc:picChg>
        <pc:picChg chg="del">
          <ac:chgData name="Francesco Di Francesco" userId="f937d09f-0cb5-4d73-a603-36fafb693c3c" providerId="ADAL" clId="{5D175D52-5045-4B72-A55E-1F130372C078}" dt="2024-04-16T14:03:24.325" v="89" actId="478"/>
          <ac:picMkLst>
            <pc:docMk/>
            <pc:sldMk cId="651789097" sldId="301"/>
            <ac:picMk id="2050" creationId="{2351D8BB-0A61-0842-AD47-FA2F4B3C6D59}"/>
          </ac:picMkLst>
        </pc:picChg>
        <pc:picChg chg="del">
          <ac:chgData name="Francesco Di Francesco" userId="f937d09f-0cb5-4d73-a603-36fafb693c3c" providerId="ADAL" clId="{5D175D52-5045-4B72-A55E-1F130372C078}" dt="2024-04-16T14:05:08.638" v="105" actId="478"/>
          <ac:picMkLst>
            <pc:docMk/>
            <pc:sldMk cId="651789097" sldId="301"/>
            <ac:picMk id="2052" creationId="{AE472C06-3CC6-C391-9AC9-2C9E611727BB}"/>
          </ac:picMkLst>
        </pc:picChg>
        <pc:picChg chg="add mod">
          <ac:chgData name="Francesco Di Francesco" userId="f937d09f-0cb5-4d73-a603-36fafb693c3c" providerId="ADAL" clId="{5D175D52-5045-4B72-A55E-1F130372C078}" dt="2024-04-16T14:03:51.920" v="96" actId="1076"/>
          <ac:picMkLst>
            <pc:docMk/>
            <pc:sldMk cId="651789097" sldId="301"/>
            <ac:picMk id="3074" creationId="{C434DF6C-2B98-BEA8-01AA-86A2FE5453E7}"/>
          </ac:picMkLst>
        </pc:picChg>
        <pc:picChg chg="add mod">
          <ac:chgData name="Francesco Di Francesco" userId="f937d09f-0cb5-4d73-a603-36fafb693c3c" providerId="ADAL" clId="{5D175D52-5045-4B72-A55E-1F130372C078}" dt="2024-04-16T14:04:26.413" v="103" actId="1076"/>
          <ac:picMkLst>
            <pc:docMk/>
            <pc:sldMk cId="651789097" sldId="301"/>
            <ac:picMk id="3076" creationId="{EB051CF1-57C5-309E-15F9-FDEDEDEBDB7C}"/>
          </ac:picMkLst>
        </pc:picChg>
        <pc:picChg chg="add mod">
          <ac:chgData name="Francesco Di Francesco" userId="f937d09f-0cb5-4d73-a603-36fafb693c3c" providerId="ADAL" clId="{5D175D52-5045-4B72-A55E-1F130372C078}" dt="2024-04-16T14:14:04.121" v="162" actId="14100"/>
          <ac:picMkLst>
            <pc:docMk/>
            <pc:sldMk cId="651789097" sldId="301"/>
            <ac:picMk id="3078" creationId="{C15817E6-729F-249A-6823-C0014E653893}"/>
          </ac:picMkLst>
        </pc:picChg>
        <pc:picChg chg="add mod">
          <ac:chgData name="Francesco Di Francesco" userId="f937d09f-0cb5-4d73-a603-36fafb693c3c" providerId="ADAL" clId="{5D175D52-5045-4B72-A55E-1F130372C078}" dt="2024-04-16T14:13:57.844" v="160" actId="14100"/>
          <ac:picMkLst>
            <pc:docMk/>
            <pc:sldMk cId="651789097" sldId="301"/>
            <ac:picMk id="3080" creationId="{71ED2728-7AA3-8853-AB28-BA7B3E6E4F76}"/>
          </ac:picMkLst>
        </pc:picChg>
        <pc:picChg chg="del mod">
          <ac:chgData name="Francesco Di Francesco" userId="f937d09f-0cb5-4d73-a603-36fafb693c3c" providerId="ADAL" clId="{5D175D52-5045-4B72-A55E-1F130372C078}" dt="2024-04-16T14:03:21.649" v="88" actId="478"/>
          <ac:picMkLst>
            <pc:docMk/>
            <pc:sldMk cId="651789097" sldId="301"/>
            <ac:picMk id="9218" creationId="{A78D7403-AAF7-7E3E-A7C7-667FE381407D}"/>
          </ac:picMkLst>
        </pc:picChg>
      </pc:sldChg>
      <pc:sldChg chg="addSp delSp modSp">
        <pc:chgData name="Francesco Di Francesco" userId="f937d09f-0cb5-4d73-a603-36fafb693c3c" providerId="ADAL" clId="{5D175D52-5045-4B72-A55E-1F130372C078}" dt="2024-04-16T13:58:34.578" v="86" actId="14100"/>
        <pc:sldMkLst>
          <pc:docMk/>
          <pc:sldMk cId="3505389262" sldId="302"/>
        </pc:sldMkLst>
        <pc:picChg chg="add mod">
          <ac:chgData name="Francesco Di Francesco" userId="f937d09f-0cb5-4d73-a603-36fafb693c3c" providerId="ADAL" clId="{5D175D52-5045-4B72-A55E-1F130372C078}" dt="2024-04-16T13:58:34.578" v="86" actId="14100"/>
          <ac:picMkLst>
            <pc:docMk/>
            <pc:sldMk cId="3505389262" sldId="302"/>
            <ac:picMk id="2050" creationId="{78F159B8-E61D-B64D-6495-F71D41131EC2}"/>
          </ac:picMkLst>
        </pc:picChg>
        <pc:picChg chg="add mod">
          <ac:chgData name="Francesco Di Francesco" userId="f937d09f-0cb5-4d73-a603-36fafb693c3c" providerId="ADAL" clId="{5D175D52-5045-4B72-A55E-1F130372C078}" dt="2024-04-16T13:58:30.926" v="85" actId="1076"/>
          <ac:picMkLst>
            <pc:docMk/>
            <pc:sldMk cId="3505389262" sldId="302"/>
            <ac:picMk id="2052" creationId="{D35A398B-8B16-DADD-837B-B79EA94148B2}"/>
          </ac:picMkLst>
        </pc:picChg>
        <pc:picChg chg="del">
          <ac:chgData name="Francesco Di Francesco" userId="f937d09f-0cb5-4d73-a603-36fafb693c3c" providerId="ADAL" clId="{5D175D52-5045-4B72-A55E-1F130372C078}" dt="2024-04-16T13:56:58.063" v="70" actId="478"/>
          <ac:picMkLst>
            <pc:docMk/>
            <pc:sldMk cId="3505389262" sldId="302"/>
            <ac:picMk id="3074" creationId="{3485BFCC-5A6B-DD28-0677-260CA0203DD0}"/>
          </ac:picMkLst>
        </pc:picChg>
        <pc:picChg chg="del">
          <ac:chgData name="Francesco Di Francesco" userId="f937d09f-0cb5-4d73-a603-36fafb693c3c" providerId="ADAL" clId="{5D175D52-5045-4B72-A55E-1F130372C078}" dt="2024-04-16T13:57:00.357" v="71" actId="478"/>
          <ac:picMkLst>
            <pc:docMk/>
            <pc:sldMk cId="3505389262" sldId="302"/>
            <ac:picMk id="10242" creationId="{1D988669-8727-4834-2D2A-860813363C9C}"/>
          </ac:picMkLst>
        </pc:picChg>
      </pc:sldChg>
      <pc:sldChg chg="addSp modSp mod">
        <pc:chgData name="Francesco Di Francesco" userId="f937d09f-0cb5-4d73-a603-36fafb693c3c" providerId="ADAL" clId="{5D175D52-5045-4B72-A55E-1F130372C078}" dt="2024-04-16T13:56:19.628" v="69" actId="1076"/>
        <pc:sldMkLst>
          <pc:docMk/>
          <pc:sldMk cId="2136123039" sldId="303"/>
        </pc:sldMkLst>
        <pc:spChg chg="add mod">
          <ac:chgData name="Francesco Di Francesco" userId="f937d09f-0cb5-4d73-a603-36fafb693c3c" providerId="ADAL" clId="{5D175D52-5045-4B72-A55E-1F130372C078}" dt="2024-04-16T13:55:05.318" v="54" actId="14100"/>
          <ac:spMkLst>
            <pc:docMk/>
            <pc:sldMk cId="2136123039" sldId="303"/>
            <ac:spMk id="2" creationId="{7AE21F4F-1350-C8D0-5EDE-014303C02BE0}"/>
          </ac:spMkLst>
        </pc:spChg>
        <pc:spChg chg="add mod">
          <ac:chgData name="Francesco Di Francesco" userId="f937d09f-0cb5-4d73-a603-36fafb693c3c" providerId="ADAL" clId="{5D175D52-5045-4B72-A55E-1F130372C078}" dt="2024-04-16T13:55:28.785" v="58" actId="1076"/>
          <ac:spMkLst>
            <pc:docMk/>
            <pc:sldMk cId="2136123039" sldId="303"/>
            <ac:spMk id="7" creationId="{4682E29A-77E2-5906-D99E-90CE215C03E7}"/>
          </ac:spMkLst>
        </pc:spChg>
        <pc:spChg chg="add mod">
          <ac:chgData name="Francesco Di Francesco" userId="f937d09f-0cb5-4d73-a603-36fafb693c3c" providerId="ADAL" clId="{5D175D52-5045-4B72-A55E-1F130372C078}" dt="2024-04-16T13:55:40.203" v="60" actId="1076"/>
          <ac:spMkLst>
            <pc:docMk/>
            <pc:sldMk cId="2136123039" sldId="303"/>
            <ac:spMk id="8" creationId="{A5AE0A8A-C89A-8FDF-2A2A-C2C254663DB0}"/>
          </ac:spMkLst>
        </pc:spChg>
        <pc:spChg chg="add mod">
          <ac:chgData name="Francesco Di Francesco" userId="f937d09f-0cb5-4d73-a603-36fafb693c3c" providerId="ADAL" clId="{5D175D52-5045-4B72-A55E-1F130372C078}" dt="2024-04-16T13:55:51.787" v="63" actId="14100"/>
          <ac:spMkLst>
            <pc:docMk/>
            <pc:sldMk cId="2136123039" sldId="303"/>
            <ac:spMk id="9" creationId="{DF647E8E-AAD1-4250-9062-A78FC17A3AC3}"/>
          </ac:spMkLst>
        </pc:spChg>
        <pc:spChg chg="add mod">
          <ac:chgData name="Francesco Di Francesco" userId="f937d09f-0cb5-4d73-a603-36fafb693c3c" providerId="ADAL" clId="{5D175D52-5045-4B72-A55E-1F130372C078}" dt="2024-04-16T13:56:02.874" v="65" actId="1076"/>
          <ac:spMkLst>
            <pc:docMk/>
            <pc:sldMk cId="2136123039" sldId="303"/>
            <ac:spMk id="20" creationId="{8F4E8562-BE60-1A98-F9FD-FB83F2A4AB3D}"/>
          </ac:spMkLst>
        </pc:spChg>
        <pc:spChg chg="add mod">
          <ac:chgData name="Francesco Di Francesco" userId="f937d09f-0cb5-4d73-a603-36fafb693c3c" providerId="ADAL" clId="{5D175D52-5045-4B72-A55E-1F130372C078}" dt="2024-04-16T13:56:10.436" v="67" actId="1076"/>
          <ac:spMkLst>
            <pc:docMk/>
            <pc:sldMk cId="2136123039" sldId="303"/>
            <ac:spMk id="24" creationId="{95E48CE9-4022-B4F5-83BE-7A126710590E}"/>
          </ac:spMkLst>
        </pc:spChg>
        <pc:spChg chg="add mod">
          <ac:chgData name="Francesco Di Francesco" userId="f937d09f-0cb5-4d73-a603-36fafb693c3c" providerId="ADAL" clId="{5D175D52-5045-4B72-A55E-1F130372C078}" dt="2024-04-16T13:56:19.628" v="69" actId="1076"/>
          <ac:spMkLst>
            <pc:docMk/>
            <pc:sldMk cId="2136123039" sldId="303"/>
            <ac:spMk id="25" creationId="{9A0D2EF4-6FA7-3E6C-432F-8EA8CF5A5E19}"/>
          </ac:spMkLst>
        </pc:spChg>
      </pc:sldChg>
      <pc:sldChg chg="del">
        <pc:chgData name="Francesco Di Francesco" userId="f937d09f-0cb5-4d73-a603-36fafb693c3c" providerId="ADAL" clId="{5D175D52-5045-4B72-A55E-1F130372C078}" dt="2024-04-08T13:57:16.051" v="0" actId="47"/>
        <pc:sldMkLst>
          <pc:docMk/>
          <pc:sldMk cId="1100829271" sldId="304"/>
        </pc:sldMkLst>
      </pc:sldChg>
      <pc:sldChg chg="del">
        <pc:chgData name="Francesco Di Francesco" userId="f937d09f-0cb5-4d73-a603-36fafb693c3c" providerId="ADAL" clId="{5D175D52-5045-4B72-A55E-1F130372C078}" dt="2024-04-08T13:57:16.051" v="0" actId="47"/>
        <pc:sldMkLst>
          <pc:docMk/>
          <pc:sldMk cId="2836826531" sldId="305"/>
        </pc:sldMkLst>
      </pc:sldChg>
      <pc:sldChg chg="del">
        <pc:chgData name="Francesco Di Francesco" userId="f937d09f-0cb5-4d73-a603-36fafb693c3c" providerId="ADAL" clId="{5D175D52-5045-4B72-A55E-1F130372C078}" dt="2024-04-08T13:57:16.051" v="0" actId="47"/>
        <pc:sldMkLst>
          <pc:docMk/>
          <pc:sldMk cId="2855139338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4/16/2024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1A80DE43-7896-4B00-8C4B-4125023CE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INTERNAL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3B6B362-346D-4201-81F0-C3A51CCD5D19}"/>
              </a:ext>
            </a:extLst>
          </p:cNvPr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93410-AD03-444D-8064-1C394CB99D77}"/>
              </a:ext>
            </a:extLst>
          </p:cNvPr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ABB. All rights reserved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24C0936B-D380-471D-8D36-F8A423B37B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/>
              <a:t>[</a:t>
            </a:r>
            <a:r>
              <a:rPr lang="pl-PL" err="1"/>
              <a:t>Year</a:t>
            </a:r>
            <a:r>
              <a:rPr lang="pl-PL"/>
              <a:t>]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D3DBFFC-5993-437B-97F4-35696134B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836" y="6528588"/>
            <a:ext cx="1280439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1ABC123456</a:t>
            </a:r>
            <a:endParaRPr lang="pl-P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1218C2-53F4-4224-9A1B-B0C1511E2EB8}"/>
              </a:ext>
            </a:extLst>
          </p:cNvPr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800">
                <a:solidFill>
                  <a:schemeClr val="accent2"/>
                </a:solidFill>
              </a:rPr>
              <a:t>Rev.: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F4647E-05B7-4294-90C2-A31E6E7933B8}"/>
              </a:ext>
            </a:extLst>
          </p:cNvPr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noProof="0">
                <a:solidFill>
                  <a:schemeClr val="accent2"/>
                </a:solidFill>
              </a:rPr>
              <a:t>Document</a:t>
            </a:r>
            <a:r>
              <a:rPr lang="pl-PL" sz="800">
                <a:solidFill>
                  <a:schemeClr val="accent2"/>
                </a:solidFill>
              </a:rPr>
              <a:t> ID.: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4C711901-B580-4C2F-B08E-8D31C00B00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DA21142-3DFF-44D4-84BF-0A5A958541AB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1C58588-E38B-4E5B-A744-F7E43052847A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3B884523-397D-4A98-97E4-67EDDFF5C0AD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4581CEE-BA5E-4285-B2D8-B34FEF03B01F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B33712E-3CF2-482F-B9E5-13517B7C97C5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4064434-E0DB-45C0-856F-3A928AC17331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61EEA8-6ED7-4FD9-AC5E-399274543367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7A8DB10-9BF6-4473-AAA1-9EA8F472E094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AFBA867-7789-4C43-8AB0-0B2878D8DE6F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C3C10F5-0F58-49EA-BF89-B55155636AF1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INTERNAL</a:t>
            </a:r>
            <a:endParaRPr lang="en-US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8324A6-994A-4A01-AA2C-4140A44BA8F5}"/>
              </a:ext>
            </a:extLst>
          </p:cNvPr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7D8AF-5555-44B3-9851-60A4C0B7AAF6}"/>
              </a:ext>
            </a:extLst>
          </p:cNvPr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ABB. All rights reserved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43FED5E-62CF-4EC2-A38F-E5FD8864BE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/>
              <a:t>[</a:t>
            </a:r>
            <a:r>
              <a:rPr lang="pl-PL" err="1"/>
              <a:t>Year</a:t>
            </a:r>
            <a:r>
              <a:rPr lang="pl-PL"/>
              <a:t>]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938570C-92A4-4A0F-9251-273D910890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836" y="6528588"/>
            <a:ext cx="1280439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1ABC123456</a:t>
            </a:r>
            <a:endParaRPr lang="pl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0631E-DC45-46EB-9681-B9EEA27FFD43}"/>
              </a:ext>
            </a:extLst>
          </p:cNvPr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800">
                <a:solidFill>
                  <a:schemeClr val="accent2"/>
                </a:solidFill>
              </a:rPr>
              <a:t>Rev.: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31A07-FD0C-4955-A605-DB63A5524ED6}"/>
              </a:ext>
            </a:extLst>
          </p:cNvPr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noProof="0">
                <a:solidFill>
                  <a:schemeClr val="accent2"/>
                </a:solidFill>
              </a:rPr>
              <a:t>Document</a:t>
            </a:r>
            <a:r>
              <a:rPr lang="pl-PL" sz="800">
                <a:solidFill>
                  <a:schemeClr val="accent2"/>
                </a:solidFill>
              </a:rPr>
              <a:t> ID.: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AD9844D-3B5B-43A2-9087-1E22AFDD4C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2DB7EC9-912A-4DC2-A6BA-BF3A4FC776E0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0EFA936-28E9-42DC-A924-CB516818427B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F92F29D-EA39-49E1-8C36-4F99E173F1C6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66B8F505-684D-4A1B-8221-D6522F8976E6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FEB7575-D3D0-4652-BA3A-0CCCCCFCBFB4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316BD20-B884-4AFE-AD41-0CFDA4A22B89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56E15E2C-8566-4D33-8B8A-F0E4E6EF657A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AF52ABA-CCDF-416F-BC1D-949357AD8904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B90D3A7-6A39-47F0-89AD-C5552FB72721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6DA2D124-73B0-4741-87DD-F31F2F07034A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INTERNAL</a:t>
            </a:r>
            <a:endParaRPr lang="en-US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1F5A5F-1F57-4A24-B5DE-60B2ED9BC8C7}"/>
              </a:ext>
            </a:extLst>
          </p:cNvPr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8EE1D-097B-4560-995B-E8866DC2AFCA}"/>
              </a:ext>
            </a:extLst>
          </p:cNvPr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ABB. All rights reserved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7850C270-D3D8-4018-B4D3-75B91A82B4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/>
              <a:t>[</a:t>
            </a:r>
            <a:r>
              <a:rPr lang="pl-PL" err="1"/>
              <a:t>Year</a:t>
            </a:r>
            <a:r>
              <a:rPr lang="pl-PL"/>
              <a:t>]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C44AE55-3941-422E-85FF-14F5BFD14F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836" y="6528588"/>
            <a:ext cx="1280439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1ABC123456</a:t>
            </a:r>
            <a:endParaRPr lang="pl-P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39B20-CD03-4FAF-A765-7ADA2916F0A1}"/>
              </a:ext>
            </a:extLst>
          </p:cNvPr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800">
                <a:solidFill>
                  <a:schemeClr val="accent2"/>
                </a:solidFill>
              </a:rPr>
              <a:t>Rev.: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625F0-4AB2-418A-8947-04A81D8514A6}"/>
              </a:ext>
            </a:extLst>
          </p:cNvPr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noProof="0">
                <a:solidFill>
                  <a:schemeClr val="accent2"/>
                </a:solidFill>
              </a:rPr>
              <a:t>Document</a:t>
            </a:r>
            <a:r>
              <a:rPr lang="pl-PL" sz="800">
                <a:solidFill>
                  <a:schemeClr val="accent2"/>
                </a:solidFill>
              </a:rPr>
              <a:t> ID.: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2E6F54D-C8A1-4DC9-B897-E715FB0CD7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3A46C1E4-1331-4E6B-BF6E-3D51AEFDB956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FA29958-A3CB-4945-A597-6BC8C2DCFC01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20E203C-06FF-4581-A07C-EFC97E84676E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4D31312-35C5-4C51-BEBC-7DFB106FBB95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D9E79DB-42B6-4FDF-8901-EDDD0B15FEBB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336AA33-6DC9-453C-804C-536915D96FD3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4690D58-132B-41F1-809E-7C79AE9ADE6F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7C99B28F-31C8-4DCE-8ADB-92A6DB9BC1A9}" type="datetime4">
              <a:rPr lang="en-US" smtClean="0"/>
              <a:t>April 16,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55C6F4D-1357-4A6A-9B38-79BE30FAEEA6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C707A3D-437C-4768-8817-18F1A32443D8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E0611517-614C-4B4D-AB44-367E4E99FD8B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4E03CA3-8880-4761-834D-5767F2401861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8EC109B0-75FC-4429-BE4E-3C56DF0B4567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82AE24F0-D46E-441E-BC56-E449F6276B29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15E70819-8927-4894-9672-C8919068D05F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4BCB0CFA-6541-4C1A-AF28-2E10B008E3FC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7717F15D-506D-49EF-9CE2-C0D267A1C972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6AEED0B-F756-4AC8-AA9D-323D354ED2D7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5886327C-AA5E-4F43-AF30-97340266EED1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1</a:t>
            </a:r>
            <a:endParaRPr lang="en-GB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2</a:t>
            </a:r>
            <a:endParaRPr lang="en-GB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3</a:t>
            </a:r>
            <a:endParaRPr lang="en-GB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9C2F4835-9B96-4DF5-AAA6-ECF7FA6AC084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38A18E7-9BD9-4C21-A92A-0000075C47BF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5F354CEB-C103-4DD3-8EFF-E66E8B8645B8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>
                <a:solidFill>
                  <a:srgbClr val="FF0000"/>
                </a:solidFill>
              </a:rPr>
              <a:t>—</a:t>
            </a:r>
            <a:endParaRPr lang="en-US" sz="1800" b="1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8CF2583-54A7-46B8-A74C-6028C6CABEF8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2811EE99-D791-4D9A-8276-2A7146444179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802F1124-33BD-4EBB-98B3-2BE08BF7D732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DED11F41-F59E-4148-82B4-D5604C9DFCBD}" type="datetime4">
              <a:rPr lang="en-US" smtClean="0"/>
              <a:t>April 16,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BCB2B921-614D-48F2-9546-B278025F17EE}" type="datetime4">
              <a:rPr lang="en-US" smtClean="0"/>
              <a:t>April 16,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DAA42BF1-81AB-4815-B6E4-77563C3F2273}" type="datetime4">
              <a:rPr lang="en-US" smtClean="0"/>
              <a:t>April 16, 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>
                <a:solidFill>
                  <a:schemeClr val="bg2"/>
                </a:solidFill>
              </a:rPr>
              <a:t>—</a:t>
            </a:r>
            <a:endParaRPr lang="en-US" sz="2400" b="1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8CE93-7964-434E-8855-E19A7C263B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239-D203-49F4-84A3-26A616B49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BE7F1-9C35-43EC-A643-1972FD247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pl-PL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7D09E3-1B95-4364-B8E2-8FC16E139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7117A9-8B66-4EC4-8C82-8B98971F3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D4F51A-372A-4083-A148-4E206676BF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A0B1E9-52DC-49DD-9B22-3CCA83C612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56B5341-DC7C-4FB7-9B4D-DA4869A817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13836" y="6528588"/>
            <a:ext cx="1280439" cy="154949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0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2367" y="1674689"/>
            <a:ext cx="11520000" cy="16541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8430" y="1078834"/>
            <a:ext cx="11520000" cy="504000"/>
          </a:xfrm>
        </p:spPr>
        <p:txBody>
          <a:bodyPr/>
          <a:lstStyle/>
          <a:p>
            <a:r>
              <a:rPr lang="it-IT" err="1"/>
              <a:t>What’s</a:t>
            </a:r>
            <a:r>
              <a:rPr lang="it-IT"/>
              <a:t> </a:t>
            </a:r>
            <a:r>
              <a:rPr lang="it-IT" err="1"/>
              <a:t>changing</a:t>
            </a:r>
            <a:r>
              <a:rPr lang="it-IT"/>
              <a:t>?: End </a:t>
            </a:r>
            <a:r>
              <a:rPr lang="it-IT" err="1"/>
              <a:t>Caps</a:t>
            </a:r>
            <a:r>
              <a:rPr lang="it-IT"/>
              <a:t> for PSH4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DB65-FB64-B8BB-A542-F669A13078AC}"/>
              </a:ext>
            </a:extLst>
          </p:cNvPr>
          <p:cNvSpPr txBox="1"/>
          <p:nvPr/>
        </p:nvSpPr>
        <p:spPr bwMode="gray">
          <a:xfrm>
            <a:off x="8651729" y="2796967"/>
            <a:ext cx="157480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it-IT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D7C7-5858-2CF4-23D5-3CA176301E6E}"/>
              </a:ext>
            </a:extLst>
          </p:cNvPr>
          <p:cNvSpPr txBox="1"/>
          <p:nvPr/>
        </p:nvSpPr>
        <p:spPr bwMode="gray">
          <a:xfrm>
            <a:off x="9749998" y="4867308"/>
            <a:ext cx="172966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>
                <a:highlight>
                  <a:srgbClr val="FFFF00"/>
                </a:highlight>
              </a:rPr>
              <a:t>NEW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8AE35-05F2-2F17-C228-0A31EE19BCBD}"/>
              </a:ext>
            </a:extLst>
          </p:cNvPr>
          <p:cNvSpPr txBox="1"/>
          <p:nvPr/>
        </p:nvSpPr>
        <p:spPr bwMode="gray">
          <a:xfrm>
            <a:off x="9649586" y="3038655"/>
            <a:ext cx="172966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>
                <a:highlight>
                  <a:srgbClr val="FFFF00"/>
                </a:highlight>
              </a:rPr>
              <a:t>ACTUAL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4C2BD-10BE-7EAF-05C1-04161FE93C7C}"/>
              </a:ext>
            </a:extLst>
          </p:cNvPr>
          <p:cNvSpPr txBox="1"/>
          <p:nvPr/>
        </p:nvSpPr>
        <p:spPr bwMode="gray">
          <a:xfrm>
            <a:off x="8033683" y="4867308"/>
            <a:ext cx="1757417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2400"/>
              <a:t>PSH- END 1</a:t>
            </a:r>
          </a:p>
          <a:p>
            <a:endParaRPr lang="it-IT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4737-3623-A659-7FBB-85CDE9942E8F}"/>
              </a:ext>
            </a:extLst>
          </p:cNvPr>
          <p:cNvSpPr txBox="1"/>
          <p:nvPr/>
        </p:nvSpPr>
        <p:spPr bwMode="gray">
          <a:xfrm>
            <a:off x="7892168" y="3003808"/>
            <a:ext cx="1757417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2400"/>
              <a:t>PSH- END 1</a:t>
            </a:r>
          </a:p>
          <a:p>
            <a:endParaRPr lang="it-IT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7499D8-75BA-5257-E99A-CACD0778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38" y="2372103"/>
            <a:ext cx="1790792" cy="1378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91F5CF-D23D-7884-16DA-7C98A95A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9" y="2077796"/>
            <a:ext cx="3288503" cy="202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C1A1B-D678-D7DA-D322-B8A6F7107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81" y="3910109"/>
            <a:ext cx="4394498" cy="1919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B792D-2330-554D-21E1-22CB537D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049" y="4435792"/>
            <a:ext cx="2216264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2367" y="1674689"/>
            <a:ext cx="11520000" cy="16541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78313"/>
            <a:ext cx="11520000" cy="504000"/>
          </a:xfrm>
        </p:spPr>
        <p:txBody>
          <a:bodyPr/>
          <a:lstStyle/>
          <a:p>
            <a:r>
              <a:rPr lang="it-IT" err="1"/>
              <a:t>What’s</a:t>
            </a:r>
            <a:r>
              <a:rPr lang="it-IT"/>
              <a:t> </a:t>
            </a:r>
            <a:r>
              <a:rPr lang="it-IT" err="1"/>
              <a:t>changing</a:t>
            </a:r>
            <a:r>
              <a:rPr lang="it-IT"/>
              <a:t>?: End </a:t>
            </a:r>
            <a:r>
              <a:rPr lang="it-IT" err="1"/>
              <a:t>Caps</a:t>
            </a:r>
            <a:r>
              <a:rPr lang="it-IT"/>
              <a:t> for PSH1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DB65-FB64-B8BB-A542-F669A13078AC}"/>
              </a:ext>
            </a:extLst>
          </p:cNvPr>
          <p:cNvSpPr txBox="1"/>
          <p:nvPr/>
        </p:nvSpPr>
        <p:spPr bwMode="gray">
          <a:xfrm>
            <a:off x="8651729" y="2796967"/>
            <a:ext cx="157480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it-IT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D7C7-5858-2CF4-23D5-3CA176301E6E}"/>
              </a:ext>
            </a:extLst>
          </p:cNvPr>
          <p:cNvSpPr txBox="1"/>
          <p:nvPr/>
        </p:nvSpPr>
        <p:spPr bwMode="gray">
          <a:xfrm>
            <a:off x="9749998" y="4867308"/>
            <a:ext cx="172966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>
                <a:highlight>
                  <a:srgbClr val="FFFF00"/>
                </a:highlight>
              </a:rPr>
              <a:t>NEW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8AE35-05F2-2F17-C228-0A31EE19BCBD}"/>
              </a:ext>
            </a:extLst>
          </p:cNvPr>
          <p:cNvSpPr txBox="1"/>
          <p:nvPr/>
        </p:nvSpPr>
        <p:spPr bwMode="gray">
          <a:xfrm>
            <a:off x="9649586" y="3038655"/>
            <a:ext cx="172966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>
                <a:highlight>
                  <a:srgbClr val="FFFF00"/>
                </a:highlight>
              </a:rPr>
              <a:t>ACTUAL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4C2BD-10BE-7EAF-05C1-04161FE93C7C}"/>
              </a:ext>
            </a:extLst>
          </p:cNvPr>
          <p:cNvSpPr txBox="1"/>
          <p:nvPr/>
        </p:nvSpPr>
        <p:spPr bwMode="gray">
          <a:xfrm>
            <a:off x="7794171" y="4867308"/>
            <a:ext cx="1996929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2400"/>
              <a:t>PSH- END 1.1</a:t>
            </a:r>
          </a:p>
          <a:p>
            <a:endParaRPr lang="it-IT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4737-3623-A659-7FBB-85CDE9942E8F}"/>
              </a:ext>
            </a:extLst>
          </p:cNvPr>
          <p:cNvSpPr txBox="1"/>
          <p:nvPr/>
        </p:nvSpPr>
        <p:spPr bwMode="gray">
          <a:xfrm>
            <a:off x="7652658" y="3003808"/>
            <a:ext cx="1996928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2400"/>
              <a:t>PSH- END 1.1</a:t>
            </a:r>
          </a:p>
          <a:p>
            <a:endParaRPr lang="it-IT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6C567-73EC-D933-1A21-9F225619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94" y="4269306"/>
            <a:ext cx="3473629" cy="1695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1ABAC-13D3-7DCE-22E0-F79F9B9B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34" y="4504221"/>
            <a:ext cx="800565" cy="908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535916-2D79-3259-51AA-D8BD4D5A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54" y="2018792"/>
            <a:ext cx="2565818" cy="21440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0FB31A-CBAB-0C7F-5710-723C1787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559" y="2659719"/>
            <a:ext cx="1238314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615C-785A-4592-A71E-E026EB4A1B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62DC934-8D94-4C45-ADC7-1B111A21071B}" type="datetime4">
              <a:rPr lang="en-US" smtClean="0"/>
              <a:t>April 16, 2024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3B404A-D8F9-422F-9A30-12682DDFB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44275-A164-437A-BB31-2809A6AE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3264" y="1596113"/>
            <a:ext cx="11520000" cy="4112193"/>
          </a:xfrm>
        </p:spPr>
        <p:txBody>
          <a:bodyPr/>
          <a:lstStyle/>
          <a:p>
            <a:r>
              <a:rPr lang="en-US" dirty="0"/>
              <a:t>In order to improve the PSH busbars deliveries and satisfy better the demand, value chain will be changed having identified a new supplier. </a:t>
            </a:r>
            <a:r>
              <a:rPr lang="en-US" dirty="0" err="1"/>
              <a:t>Availalbility</a:t>
            </a:r>
            <a:r>
              <a:rPr lang="en-US" dirty="0"/>
              <a:t> by Q2 2024.</a:t>
            </a:r>
          </a:p>
          <a:p>
            <a:r>
              <a:rPr lang="en-US" b="1" dirty="0"/>
              <a:t>Impacts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SKUs 12 digit, keeping same Product Description (PSH)- see below ref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respect previous product in appearance with comparable performances.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Busbar</a:t>
            </a:r>
            <a:r>
              <a:rPr lang="it-IT" dirty="0"/>
              <a:t> </a:t>
            </a:r>
            <a:r>
              <a:rPr lang="it-IT" dirty="0" err="1"/>
              <a:t>PSHs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it-IT" dirty="0"/>
              <a:t>Scope</a:t>
            </a:r>
            <a:endParaRPr lang="en-US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7DC2AE0-CFC3-2B75-3533-18BD4D33D74F}"/>
              </a:ext>
            </a:extLst>
          </p:cNvPr>
          <p:cNvSpPr/>
          <p:nvPr/>
        </p:nvSpPr>
        <p:spPr bwMode="gray">
          <a:xfrm>
            <a:off x="8088087" y="3230625"/>
            <a:ext cx="3069770" cy="2268140"/>
          </a:xfrm>
          <a:prstGeom prst="irregularSeal1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Same </a:t>
            </a:r>
            <a:r>
              <a:rPr lang="it-IT" b="1" err="1"/>
              <a:t>busbar</a:t>
            </a:r>
            <a:r>
              <a:rPr lang="it-IT" b="1"/>
              <a:t> Portfolio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5CD593-C515-7785-A53D-BE9033AC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98459"/>
              </p:ext>
            </p:extLst>
          </p:nvPr>
        </p:nvGraphicFramePr>
        <p:xfrm>
          <a:off x="485776" y="3429000"/>
          <a:ext cx="6311553" cy="226187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148123">
                  <a:extLst>
                    <a:ext uri="{9D8B030D-6E8A-4147-A177-3AD203B41FA5}">
                      <a16:colId xmlns:a16="http://schemas.microsoft.com/office/drawing/2014/main" val="3165202692"/>
                    </a:ext>
                  </a:extLst>
                </a:gridCol>
                <a:gridCol w="1496890">
                  <a:extLst>
                    <a:ext uri="{9D8B030D-6E8A-4147-A177-3AD203B41FA5}">
                      <a16:colId xmlns:a16="http://schemas.microsoft.com/office/drawing/2014/main" val="3896906789"/>
                    </a:ext>
                  </a:extLst>
                </a:gridCol>
                <a:gridCol w="1496890">
                  <a:extLst>
                    <a:ext uri="{9D8B030D-6E8A-4147-A177-3AD203B41FA5}">
                      <a16:colId xmlns:a16="http://schemas.microsoft.com/office/drawing/2014/main" val="2740649270"/>
                    </a:ext>
                  </a:extLst>
                </a:gridCol>
                <a:gridCol w="2169650">
                  <a:extLst>
                    <a:ext uri="{9D8B030D-6E8A-4147-A177-3AD203B41FA5}">
                      <a16:colId xmlns:a16="http://schemas.microsoft.com/office/drawing/2014/main" val="3718166713"/>
                    </a:ext>
                  </a:extLst>
                </a:gridCol>
              </a:tblGrid>
              <a:tr h="14609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OLD SKU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NEW SKU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DESCRIPTION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7242967"/>
                  </a:ext>
                </a:extLst>
              </a:tr>
              <a:tr h="141227">
                <a:tc rowSpan="9">
                  <a:txBody>
                    <a:bodyPr/>
                    <a:lstStyle/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BUSBARS</a:t>
                      </a: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2CDL110001R1012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2CDL111001R1012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PSH1/12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0267166"/>
                  </a:ext>
                </a:extLst>
              </a:tr>
              <a:tr h="14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2CDL110001R1060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2CDL111001R1060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PSH1/60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0362627"/>
                  </a:ext>
                </a:extLst>
              </a:tr>
              <a:tr h="14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2CDL120001R1012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2CDL121001R1012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PSH2/12, </a:t>
                      </a:r>
                      <a:r>
                        <a:rPr lang="it-IT" sz="1100" u="none" strike="noStrike" err="1">
                          <a:effectLst/>
                        </a:rPr>
                        <a:t>Endcaps</a:t>
                      </a:r>
                      <a:r>
                        <a:rPr lang="it-IT" sz="1100" u="none" strike="noStrike">
                          <a:effectLst/>
                        </a:rPr>
                        <a:t> </a:t>
                      </a:r>
                      <a:r>
                        <a:rPr lang="it-IT" sz="1100" u="none" strike="noStrike" err="1">
                          <a:effectLst/>
                        </a:rPr>
                        <a:t>included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928393"/>
                  </a:ext>
                </a:extLst>
              </a:tr>
              <a:tr h="14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2CDL120001R1058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2CDL121001R1058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PSH2/58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6575064"/>
                  </a:ext>
                </a:extLst>
              </a:tr>
              <a:tr h="14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2CDL130001R1012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2CDL131001R1012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PSH3/12, </a:t>
                      </a:r>
                      <a:r>
                        <a:rPr lang="it-IT" sz="1100" u="none" strike="noStrike" err="1">
                          <a:effectLst/>
                        </a:rPr>
                        <a:t>Endcaps</a:t>
                      </a:r>
                      <a:r>
                        <a:rPr lang="it-IT" sz="1100" u="none" strike="noStrike">
                          <a:effectLst/>
                        </a:rPr>
                        <a:t> </a:t>
                      </a:r>
                      <a:r>
                        <a:rPr lang="it-IT" sz="1100" u="none" strike="noStrike" err="1">
                          <a:effectLst/>
                        </a:rPr>
                        <a:t>included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04661633"/>
                  </a:ext>
                </a:extLst>
              </a:tr>
              <a:tr h="146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2CDL130001R1060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2CDL131001R1060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PSH3/60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8333571"/>
                  </a:ext>
                </a:extLst>
              </a:tr>
              <a:tr h="146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2CDL140001R1012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2CDL141001R1012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PSH4/12, </a:t>
                      </a:r>
                      <a:r>
                        <a:rPr lang="it-IT" sz="1100" u="none" strike="noStrike" err="1">
                          <a:effectLst/>
                        </a:rPr>
                        <a:t>Endcaps</a:t>
                      </a:r>
                      <a:r>
                        <a:rPr lang="it-IT" sz="1100" u="none" strike="noStrike">
                          <a:effectLst/>
                        </a:rPr>
                        <a:t> </a:t>
                      </a:r>
                      <a:r>
                        <a:rPr lang="it-IT" sz="1100" u="none" strike="noStrike" err="1">
                          <a:effectLst/>
                        </a:rPr>
                        <a:t>included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5627757"/>
                  </a:ext>
                </a:extLst>
              </a:tr>
              <a:tr h="14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2CDL140001R1058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2CDL141001R1058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 4/58N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7614418"/>
                  </a:ext>
                </a:extLst>
              </a:tr>
              <a:tr h="146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2CDL140001R1060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2CDL141001R1060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PSH4/60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6142993"/>
                  </a:ext>
                </a:extLst>
              </a:tr>
              <a:tr h="1412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ACCESSORIES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2CDL100001R0001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2CDL101001R0001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PSH-END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4291818"/>
                  </a:ext>
                </a:extLst>
              </a:tr>
              <a:tr h="14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2CDL100011R0011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2CDL101011R0011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PSH-END 1.1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52252344"/>
                  </a:ext>
                </a:extLst>
              </a:tr>
              <a:tr h="146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2CDL100001R0002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FF0000"/>
                          </a:solidFill>
                          <a:effectLst/>
                        </a:rPr>
                        <a:t>2CDL101001R0002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PSH-END 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242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05FD3C-E200-F5BB-05A3-B203FF9B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Busbar</a:t>
            </a:r>
            <a:r>
              <a:rPr lang="it-IT" dirty="0"/>
              <a:t> </a:t>
            </a:r>
            <a:r>
              <a:rPr lang="it-IT" dirty="0" err="1"/>
              <a:t>PSHs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0529-A5EC-EFE3-6586-712EBB6F73B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ED11F41-F59E-4148-82B4-D5604C9DFCBD}" type="datetime4">
              <a:rPr lang="en-US" smtClean="0"/>
              <a:t>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B7EEE-EA31-CFB7-204D-0732C300630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DE299-D010-58C5-CAD9-D423F1CEAB1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854CECB-1EF0-4C4A-C740-53037A008B8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it-IT" err="1"/>
              <a:t>Deviations</a:t>
            </a:r>
            <a:r>
              <a:rPr lang="it-IT"/>
              <a:t>: General &amp; Technical Data </a:t>
            </a:r>
            <a:r>
              <a:rPr lang="it-IT" err="1"/>
              <a:t>sheet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63C391-212B-49F5-7B6B-598D62665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51933"/>
              </p:ext>
            </p:extLst>
          </p:nvPr>
        </p:nvGraphicFramePr>
        <p:xfrm>
          <a:off x="332367" y="1691347"/>
          <a:ext cx="8524448" cy="3988599"/>
        </p:xfrm>
        <a:graphic>
          <a:graphicData uri="http://schemas.openxmlformats.org/drawingml/2006/table">
            <a:tbl>
              <a:tblPr/>
              <a:tblGrid>
                <a:gridCol w="1394136">
                  <a:extLst>
                    <a:ext uri="{9D8B030D-6E8A-4147-A177-3AD203B41FA5}">
                      <a16:colId xmlns:a16="http://schemas.microsoft.com/office/drawing/2014/main" val="726015605"/>
                    </a:ext>
                  </a:extLst>
                </a:gridCol>
                <a:gridCol w="2383865">
                  <a:extLst>
                    <a:ext uri="{9D8B030D-6E8A-4147-A177-3AD203B41FA5}">
                      <a16:colId xmlns:a16="http://schemas.microsoft.com/office/drawing/2014/main" val="1477572720"/>
                    </a:ext>
                  </a:extLst>
                </a:gridCol>
                <a:gridCol w="280657">
                  <a:extLst>
                    <a:ext uri="{9D8B030D-6E8A-4147-A177-3AD203B41FA5}">
                      <a16:colId xmlns:a16="http://schemas.microsoft.com/office/drawing/2014/main" val="2645138970"/>
                    </a:ext>
                  </a:extLst>
                </a:gridCol>
                <a:gridCol w="2326696">
                  <a:extLst>
                    <a:ext uri="{9D8B030D-6E8A-4147-A177-3AD203B41FA5}">
                      <a16:colId xmlns:a16="http://schemas.microsoft.com/office/drawing/2014/main" val="302687216"/>
                    </a:ext>
                  </a:extLst>
                </a:gridCol>
                <a:gridCol w="2139094">
                  <a:extLst>
                    <a:ext uri="{9D8B030D-6E8A-4147-A177-3AD203B41FA5}">
                      <a16:colId xmlns:a16="http://schemas.microsoft.com/office/drawing/2014/main" val="3366475216"/>
                    </a:ext>
                  </a:extLst>
                </a:gridCol>
              </a:tblGrid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Busbars PSH (NEW)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Busbars PSH (OLD)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61415"/>
                  </a:ext>
                </a:extLst>
              </a:tr>
              <a:tr h="5514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Suitable for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MCB: SH200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RCD: FH200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RCBO: DSH201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LBS: SHD200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MCB: SH200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RCD: FH200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RCBO: DSH201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LBS: SHD200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66305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Electrical Data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Standards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IEC/EN 61439-1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IE/EN 60947-1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85499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Approvals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-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328583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Rated Voltage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V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440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BBvoice" panose="020D0603020503020204" pitchFamily="34" charset="0"/>
                        </a:rPr>
                        <a:t>400V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93278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Rated Frequency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Hz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50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50/60, DC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89738"/>
                  </a:ext>
                </a:extLst>
              </a:tr>
              <a:tr h="28663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Current carrying capacity / phase (35ºC ambient temperature)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A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63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69879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Short Circuit whitstand capacity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Icc = 10 kA protected by SH200 MCB's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25 kA protected by fuse NH3 350 A gG 500V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62226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Mechanical Data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Housing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light grey, RAL 7035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light grey, RAL 7035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83000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Environment conditions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IEC/EN 60068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IEC/EN 60068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76288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Overvoltage category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III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III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1412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Pollution degree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2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2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48359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Installation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Cross-Section Busbar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10 mm2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10 mm2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79655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Mounting position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Top / bottom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optional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47110"/>
                  </a:ext>
                </a:extLst>
              </a:tr>
              <a:tr h="4155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Supply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Feed on terminal of the device: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16 mm2 flexible in MCB terminal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25 mm2 rigid in MCB terminal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Feed on terminal of the device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53448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Accessories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Shock protection caps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Under check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BSK, SZ-BSK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21695"/>
                  </a:ext>
                </a:extLst>
              </a:tr>
              <a:tr h="1651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Feed-in terminals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Under Check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AST, SZ-ESK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13894"/>
                  </a:ext>
                </a:extLst>
              </a:tr>
              <a:tr h="4155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End cap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BBvoice" panose="020D0603020503020204" pitchFamily="34" charset="0"/>
                      </a:endParaRP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PSH-END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PSH-END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 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PSH-END 1.1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PSH-END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PSH-END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 1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BBvoice" panose="020D0603020503020204" pitchFamily="34" charset="0"/>
                        </a:rPr>
                        <a:t>PSH-END 1.1</a:t>
                      </a:r>
                    </a:p>
                  </a:txBody>
                  <a:tcPr marL="5328" marR="5328" marT="5328" marB="383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44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DE8D8F-CBDD-608C-FB4D-E64716699993}"/>
              </a:ext>
            </a:extLst>
          </p:cNvPr>
          <p:cNvSpPr txBox="1"/>
          <p:nvPr/>
        </p:nvSpPr>
        <p:spPr bwMode="gray">
          <a:xfrm>
            <a:off x="9041257" y="1462747"/>
            <a:ext cx="2818376" cy="40961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New </a:t>
            </a:r>
            <a:r>
              <a:rPr lang="it-IT" sz="1400" dirty="0" err="1"/>
              <a:t>Busbars</a:t>
            </a:r>
            <a:r>
              <a:rPr lang="it-IT" sz="1400" dirty="0"/>
              <a:t> are </a:t>
            </a:r>
            <a:r>
              <a:rPr lang="it-IT" sz="1400" dirty="0">
                <a:highlight>
                  <a:srgbClr val="FFFF00"/>
                </a:highlight>
              </a:rPr>
              <a:t>Made in China</a:t>
            </a:r>
            <a:r>
              <a:rPr lang="it-IT" sz="1400" dirty="0"/>
              <a:t>, </a:t>
            </a:r>
            <a:r>
              <a:rPr lang="it-IT" sz="1400" dirty="0" err="1"/>
              <a:t>previous</a:t>
            </a:r>
            <a:r>
              <a:rPr lang="it-IT" sz="1400" dirty="0"/>
              <a:t> Made in (North) Macedonia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highlight>
                  <a:srgbClr val="FFFF00"/>
                </a:highlight>
              </a:rPr>
              <a:t>Lead time </a:t>
            </a:r>
            <a:r>
              <a:rPr lang="it-IT" sz="1400" dirty="0"/>
              <a:t>of new </a:t>
            </a:r>
            <a:r>
              <a:rPr lang="it-IT" sz="1400" dirty="0" err="1"/>
              <a:t>Busbar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>
                <a:highlight>
                  <a:srgbClr val="FFFF00"/>
                </a:highlight>
              </a:rPr>
              <a:t>4/6 weeks </a:t>
            </a:r>
            <a:r>
              <a:rPr lang="it-IT" sz="1400" dirty="0"/>
              <a:t>vs </a:t>
            </a:r>
            <a:r>
              <a:rPr lang="it-IT" sz="1400" dirty="0" err="1"/>
              <a:t>previous</a:t>
            </a:r>
            <a:r>
              <a:rPr lang="it-IT" sz="1400" dirty="0"/>
              <a:t> one &gt;8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New </a:t>
            </a:r>
            <a:r>
              <a:rPr lang="it-IT" sz="1400" dirty="0" err="1"/>
              <a:t>Busbars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</a:t>
            </a:r>
            <a:r>
              <a:rPr lang="it-IT" sz="1400" dirty="0" err="1"/>
              <a:t>been</a:t>
            </a:r>
            <a:r>
              <a:rPr lang="it-IT" sz="1400" dirty="0"/>
              <a:t> </a:t>
            </a:r>
            <a:r>
              <a:rPr lang="it-IT" sz="1400" dirty="0" err="1">
                <a:highlight>
                  <a:srgbClr val="FFFF00"/>
                </a:highlight>
              </a:rPr>
              <a:t>tested</a:t>
            </a:r>
            <a:r>
              <a:rPr lang="it-IT" sz="1400" dirty="0">
                <a:highlight>
                  <a:srgbClr val="FFFF00"/>
                </a:highlight>
              </a:rPr>
              <a:t> </a:t>
            </a:r>
            <a:r>
              <a:rPr lang="it-IT" sz="1400" dirty="0" err="1">
                <a:highlight>
                  <a:srgbClr val="FFFF00"/>
                </a:highlight>
              </a:rPr>
              <a:t>according</a:t>
            </a:r>
            <a:r>
              <a:rPr lang="it-IT" sz="1400" dirty="0">
                <a:highlight>
                  <a:srgbClr val="FFFF00"/>
                </a:highlight>
              </a:rPr>
              <a:t> </a:t>
            </a:r>
            <a:r>
              <a:rPr lang="it-IT" sz="1400" dirty="0" err="1">
                <a:highlight>
                  <a:srgbClr val="FFFF00"/>
                </a:highlight>
              </a:rPr>
              <a:t>latest</a:t>
            </a:r>
            <a:r>
              <a:rPr lang="it-IT" sz="1400" dirty="0">
                <a:highlight>
                  <a:srgbClr val="FFFF00"/>
                </a:highlight>
              </a:rPr>
              <a:t> </a:t>
            </a:r>
            <a:r>
              <a:rPr lang="it-IT" sz="1400" dirty="0" err="1">
                <a:highlight>
                  <a:srgbClr val="FFFF00"/>
                </a:highlight>
              </a:rPr>
              <a:t>internal</a:t>
            </a:r>
            <a:r>
              <a:rPr lang="it-IT" sz="1400" dirty="0">
                <a:highlight>
                  <a:srgbClr val="FFFF00"/>
                </a:highlight>
              </a:rPr>
              <a:t> </a:t>
            </a:r>
            <a:r>
              <a:rPr lang="it-IT" sz="1400" dirty="0" err="1">
                <a:highlight>
                  <a:srgbClr val="FFFF00"/>
                </a:highlight>
              </a:rPr>
              <a:t>procedures</a:t>
            </a:r>
            <a:r>
              <a:rPr lang="it-IT" sz="1400" dirty="0"/>
              <a:t>, and performances are comparable with </a:t>
            </a:r>
            <a:r>
              <a:rPr lang="it-IT" sz="1400" dirty="0" err="1"/>
              <a:t>Old</a:t>
            </a:r>
            <a:r>
              <a:rPr lang="it-IT" sz="1400" dirty="0"/>
              <a:t> </a:t>
            </a:r>
            <a:r>
              <a:rPr lang="it-IT" sz="1400" dirty="0" err="1"/>
              <a:t>ones</a:t>
            </a:r>
            <a:r>
              <a:rPr lang="it-IT" sz="1400" dirty="0"/>
              <a:t> (temperature rise, </a:t>
            </a:r>
            <a:r>
              <a:rPr lang="it-IT" sz="1400" dirty="0" err="1"/>
              <a:t>creepage</a:t>
            </a:r>
            <a:r>
              <a:rPr lang="it-IT" sz="1400" dirty="0"/>
              <a:t>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New </a:t>
            </a:r>
            <a:r>
              <a:rPr lang="it-IT" sz="1400" dirty="0" err="1"/>
              <a:t>Busbars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</a:t>
            </a:r>
            <a:r>
              <a:rPr lang="it-IT" sz="1400" dirty="0" err="1"/>
              <a:t>different</a:t>
            </a:r>
            <a:r>
              <a:rPr lang="it-IT" sz="1400" dirty="0"/>
              <a:t> L&amp;F, </a:t>
            </a:r>
            <a:r>
              <a:rPr lang="it-IT" sz="1400" dirty="0" err="1"/>
              <a:t>reason</a:t>
            </a:r>
            <a:r>
              <a:rPr lang="it-IT" sz="1400" dirty="0"/>
              <a:t> </a:t>
            </a:r>
            <a:r>
              <a:rPr lang="it-IT" sz="1400" dirty="0" err="1"/>
              <a:t>why</a:t>
            </a:r>
            <a:r>
              <a:rPr lang="it-IT" sz="1400" dirty="0"/>
              <a:t> new SKU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associated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New </a:t>
            </a:r>
            <a:r>
              <a:rPr lang="it-IT" sz="1400" dirty="0" err="1"/>
              <a:t>Busbars</a:t>
            </a:r>
            <a:r>
              <a:rPr lang="it-IT" sz="1400" dirty="0"/>
              <a:t> </a:t>
            </a:r>
            <a:r>
              <a:rPr lang="it-IT" sz="1400" dirty="0" err="1"/>
              <a:t>will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</a:t>
            </a:r>
            <a:r>
              <a:rPr lang="it-IT" sz="1400" dirty="0" err="1"/>
              <a:t>their</a:t>
            </a:r>
            <a:r>
              <a:rPr lang="it-IT" sz="1400" dirty="0"/>
              <a:t> </a:t>
            </a:r>
            <a:r>
              <a:rPr lang="it-IT" sz="1400" dirty="0" err="1"/>
              <a:t>own</a:t>
            </a:r>
            <a:r>
              <a:rPr lang="it-IT" sz="1400" dirty="0"/>
              <a:t> End </a:t>
            </a:r>
            <a:r>
              <a:rPr lang="it-IT" sz="1400" dirty="0" err="1"/>
              <a:t>caps</a:t>
            </a:r>
            <a:r>
              <a:rPr lang="it-IT" sz="1400" dirty="0"/>
              <a:t>, </a:t>
            </a:r>
            <a:r>
              <a:rPr lang="it-IT" sz="1400" dirty="0" err="1"/>
              <a:t>even</a:t>
            </a:r>
            <a:r>
              <a:rPr lang="it-IT" sz="1400" dirty="0"/>
              <a:t> </a:t>
            </a:r>
            <a:r>
              <a:rPr lang="it-IT" sz="1400" dirty="0" err="1"/>
              <a:t>if</a:t>
            </a:r>
            <a:r>
              <a:rPr lang="it-IT" sz="1400" dirty="0"/>
              <a:t> Product </a:t>
            </a:r>
            <a:r>
              <a:rPr lang="it-IT" sz="1400" dirty="0" err="1"/>
              <a:t>description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kept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the </a:t>
            </a:r>
            <a:r>
              <a:rPr lang="it-IT" sz="1400" dirty="0" err="1"/>
              <a:t>same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07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4EAE6-F3BD-FB45-B5D3-B418615AAE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2F1124-33BD-4EBB-98B3-2BE08BF7D732}" type="datetime4">
              <a:rPr lang="en-US" smtClean="0"/>
              <a:t>April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CDA79-DD22-A8B5-372F-D2EE18516A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FBD7D-693C-CA8E-B429-FCCD2EA39A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7BA06-4349-61F5-5B7C-AC42854B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Busbar</a:t>
            </a:r>
            <a:r>
              <a:rPr lang="it-IT" dirty="0"/>
              <a:t> </a:t>
            </a:r>
            <a:r>
              <a:rPr lang="it-IT" dirty="0" err="1"/>
              <a:t>PSHs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6BABAF6-72FA-796D-2C8A-1570EDCE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5" r="4624" b="33932"/>
          <a:stretch/>
        </p:blipFill>
        <p:spPr bwMode="auto">
          <a:xfrm>
            <a:off x="189826" y="1847042"/>
            <a:ext cx="3098081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A738DCF-69FC-7777-16ED-66A335694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35014" r="36009" b="40912"/>
          <a:stretch/>
        </p:blipFill>
        <p:spPr bwMode="auto">
          <a:xfrm>
            <a:off x="3674567" y="1854522"/>
            <a:ext cx="1676848" cy="13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77265C6-3C51-C56A-39CB-F918EB95F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2261" r="11856" b="40005"/>
          <a:stretch/>
        </p:blipFill>
        <p:spPr bwMode="auto">
          <a:xfrm>
            <a:off x="9786072" y="2093929"/>
            <a:ext cx="2331720" cy="10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6F155A3-F9F5-A250-3298-5C0AB4503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9" b="28753"/>
          <a:stretch/>
        </p:blipFill>
        <p:spPr bwMode="auto">
          <a:xfrm>
            <a:off x="6833184" y="3931289"/>
            <a:ext cx="3154680" cy="11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979CD24-C0F6-39F8-5506-C2DA077D0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2600" r="29888" b="-2600"/>
          <a:stretch/>
        </p:blipFill>
        <p:spPr bwMode="auto">
          <a:xfrm rot="5400000">
            <a:off x="7167751" y="1120094"/>
            <a:ext cx="1436657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82CD0382-4154-B124-0353-1F3FB3466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8" b="36400"/>
          <a:stretch/>
        </p:blipFill>
        <p:spPr bwMode="auto">
          <a:xfrm>
            <a:off x="219075" y="4408711"/>
            <a:ext cx="5132340" cy="15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98C3E-AF5C-B404-A379-6CA9ABC2DD2D}"/>
              </a:ext>
            </a:extLst>
          </p:cNvPr>
          <p:cNvSpPr txBox="1"/>
          <p:nvPr/>
        </p:nvSpPr>
        <p:spPr bwMode="gray">
          <a:xfrm>
            <a:off x="4913694" y="5518683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13DE5-5D57-398D-0B09-5AF19643C5DA}"/>
              </a:ext>
            </a:extLst>
          </p:cNvPr>
          <p:cNvSpPr txBox="1"/>
          <p:nvPr/>
        </p:nvSpPr>
        <p:spPr bwMode="gray">
          <a:xfrm>
            <a:off x="2236490" y="2865586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5083B-7669-322A-E752-12801A0C52E5}"/>
              </a:ext>
            </a:extLst>
          </p:cNvPr>
          <p:cNvSpPr txBox="1"/>
          <p:nvPr/>
        </p:nvSpPr>
        <p:spPr bwMode="gray">
          <a:xfrm>
            <a:off x="4536075" y="2998910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E6585-04C3-A470-957B-3DD3AD88AE30}"/>
              </a:ext>
            </a:extLst>
          </p:cNvPr>
          <p:cNvSpPr txBox="1"/>
          <p:nvPr/>
        </p:nvSpPr>
        <p:spPr bwMode="gray">
          <a:xfrm>
            <a:off x="9987865" y="4572303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E5C37D-5955-D071-60D5-816827A6BB1A}"/>
              </a:ext>
            </a:extLst>
          </p:cNvPr>
          <p:cNvSpPr txBox="1"/>
          <p:nvPr/>
        </p:nvSpPr>
        <p:spPr bwMode="gray">
          <a:xfrm>
            <a:off x="8381950" y="3015759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C94B0-446C-E25F-273F-49D8A025A7F5}"/>
              </a:ext>
            </a:extLst>
          </p:cNvPr>
          <p:cNvSpPr txBox="1"/>
          <p:nvPr/>
        </p:nvSpPr>
        <p:spPr bwMode="gray">
          <a:xfrm>
            <a:off x="9961332" y="2916695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30D98E-17FC-72A0-EE4E-20F5E10CD40F}"/>
              </a:ext>
            </a:extLst>
          </p:cNvPr>
          <p:cNvSpPr txBox="1"/>
          <p:nvPr/>
        </p:nvSpPr>
        <p:spPr bwMode="gray">
          <a:xfrm>
            <a:off x="10001984" y="4814829"/>
            <a:ext cx="1076325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/>
              <a:t>A bit </a:t>
            </a:r>
            <a:r>
              <a:rPr lang="it-IT" sz="1400" dirty="0" err="1"/>
              <a:t>wider</a:t>
            </a:r>
            <a:r>
              <a:rPr lang="it-IT" sz="1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E3AABA-EF3C-0454-5242-2C79A18930ED}"/>
              </a:ext>
            </a:extLst>
          </p:cNvPr>
          <p:cNvSpPr txBox="1"/>
          <p:nvPr/>
        </p:nvSpPr>
        <p:spPr bwMode="gray">
          <a:xfrm>
            <a:off x="3674567" y="3189210"/>
            <a:ext cx="1846216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 err="1"/>
              <a:t>Less</a:t>
            </a:r>
            <a:r>
              <a:rPr lang="it-IT" sz="1400" dirty="0"/>
              <a:t> high and wide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BBC10-9FE3-F28A-3CD6-9E14D4054ED5}"/>
              </a:ext>
            </a:extLst>
          </p:cNvPr>
          <p:cNvSpPr txBox="1"/>
          <p:nvPr/>
        </p:nvSpPr>
        <p:spPr bwMode="gray">
          <a:xfrm>
            <a:off x="2124869" y="1318830"/>
            <a:ext cx="1549698" cy="4342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600" b="1" dirty="0"/>
              <a:t>PSH 3 PHASES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11EE3-E597-B496-331D-D05E324C3768}"/>
              </a:ext>
            </a:extLst>
          </p:cNvPr>
          <p:cNvSpPr txBox="1"/>
          <p:nvPr/>
        </p:nvSpPr>
        <p:spPr bwMode="gray">
          <a:xfrm>
            <a:off x="8441233" y="1318830"/>
            <a:ext cx="1549698" cy="4342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600" b="1" dirty="0"/>
              <a:t>PSH 1 PHASE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9AA63C-71F8-EE18-A54D-ED905EA51A46}"/>
              </a:ext>
            </a:extLst>
          </p:cNvPr>
          <p:cNvCxnSpPr/>
          <p:nvPr/>
        </p:nvCxnSpPr>
        <p:spPr bwMode="gray">
          <a:xfrm>
            <a:off x="6096000" y="1247775"/>
            <a:ext cx="0" cy="4514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10">
            <a:extLst>
              <a:ext uri="{FF2B5EF4-FFF2-40B4-BE49-F238E27FC236}">
                <a16:creationId xmlns:a16="http://schemas.microsoft.com/office/drawing/2014/main" id="{5E0612CD-4EF6-ABE8-777B-C34EA0CCA754}"/>
              </a:ext>
            </a:extLst>
          </p:cNvPr>
          <p:cNvSpPr txBox="1">
            <a:spLocks/>
          </p:cNvSpPr>
          <p:nvPr/>
        </p:nvSpPr>
        <p:spPr>
          <a:xfrm>
            <a:off x="332367" y="1085213"/>
            <a:ext cx="11520897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Overview</a:t>
            </a:r>
            <a:endParaRPr lang="en-US" dirty="0"/>
          </a:p>
        </p:txBody>
      </p:sp>
      <p:pic>
        <p:nvPicPr>
          <p:cNvPr id="5136" name="Picture 16">
            <a:extLst>
              <a:ext uri="{FF2B5EF4-FFF2-40B4-BE49-F238E27FC236}">
                <a16:creationId xmlns:a16="http://schemas.microsoft.com/office/drawing/2014/main" id="{BE1525C0-55B1-610B-E4A6-4D061430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4" r="37609"/>
          <a:stretch/>
        </p:blipFill>
        <p:spPr bwMode="auto">
          <a:xfrm rot="16200000">
            <a:off x="1960948" y="1867301"/>
            <a:ext cx="669265" cy="41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EE65C1-43D1-9AC5-3520-56FE1463A8B3}"/>
              </a:ext>
            </a:extLst>
          </p:cNvPr>
          <p:cNvSpPr txBox="1"/>
          <p:nvPr/>
        </p:nvSpPr>
        <p:spPr bwMode="gray">
          <a:xfrm>
            <a:off x="4138471" y="3923688"/>
            <a:ext cx="990600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NEW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E21F4F-1350-C8D0-5EDE-014303C02BE0}"/>
              </a:ext>
            </a:extLst>
          </p:cNvPr>
          <p:cNvSpPr txBox="1"/>
          <p:nvPr/>
        </p:nvSpPr>
        <p:spPr bwMode="gray">
          <a:xfrm>
            <a:off x="1798114" y="1782045"/>
            <a:ext cx="1428976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2E29A-77E2-5906-D99E-90CE215C03E7}"/>
              </a:ext>
            </a:extLst>
          </p:cNvPr>
          <p:cNvSpPr txBox="1"/>
          <p:nvPr/>
        </p:nvSpPr>
        <p:spPr bwMode="gray">
          <a:xfrm>
            <a:off x="3541239" y="1797762"/>
            <a:ext cx="1470792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E0A8A-C89A-8FDF-2A2A-C2C254663DB0}"/>
              </a:ext>
            </a:extLst>
          </p:cNvPr>
          <p:cNvSpPr txBox="1"/>
          <p:nvPr/>
        </p:nvSpPr>
        <p:spPr bwMode="gray">
          <a:xfrm>
            <a:off x="7089802" y="1833894"/>
            <a:ext cx="1428976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47E8E-AAD1-4250-9062-A78FC17A3AC3}"/>
              </a:ext>
            </a:extLst>
          </p:cNvPr>
          <p:cNvSpPr txBox="1"/>
          <p:nvPr/>
        </p:nvSpPr>
        <p:spPr bwMode="gray">
          <a:xfrm>
            <a:off x="11078309" y="2035831"/>
            <a:ext cx="1113691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4E8562-BE60-1A98-F9FD-FB83F2A4AB3D}"/>
              </a:ext>
            </a:extLst>
          </p:cNvPr>
          <p:cNvSpPr txBox="1"/>
          <p:nvPr/>
        </p:nvSpPr>
        <p:spPr bwMode="gray">
          <a:xfrm>
            <a:off x="9961332" y="4073496"/>
            <a:ext cx="1428976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48CE9-4022-B4F5-83BE-7A126710590E}"/>
              </a:ext>
            </a:extLst>
          </p:cNvPr>
          <p:cNvSpPr txBox="1"/>
          <p:nvPr/>
        </p:nvSpPr>
        <p:spPr bwMode="gray">
          <a:xfrm>
            <a:off x="4162779" y="3625460"/>
            <a:ext cx="1428976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0D2EF4-6FA7-3E6C-432F-8EA8CF5A5E19}"/>
              </a:ext>
            </a:extLst>
          </p:cNvPr>
          <p:cNvSpPr txBox="1"/>
          <p:nvPr/>
        </p:nvSpPr>
        <p:spPr bwMode="gray">
          <a:xfrm>
            <a:off x="4198879" y="4925270"/>
            <a:ext cx="1428976" cy="314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CURRENT ONE</a:t>
            </a:r>
          </a:p>
        </p:txBody>
      </p:sp>
    </p:spTree>
    <p:extLst>
      <p:ext uri="{BB962C8B-B14F-4D97-AF65-F5344CB8AC3E}">
        <p14:creationId xmlns:p14="http://schemas.microsoft.com/office/powerpoint/2010/main" val="21361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1EE01-ECE4-F815-AB8F-A76274013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Actual</a:t>
            </a:r>
            <a:r>
              <a:rPr lang="it-IT" dirty="0"/>
              <a:t> Model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19C2C-1309-65F9-EAF6-11B2CAEA1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New Model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? : PSH1 (single </a:t>
            </a:r>
            <a:r>
              <a:rPr lang="it-IT" dirty="0" err="1"/>
              <a:t>phase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01C18-19FC-65AE-95FB-DBE357E1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97" y="2392967"/>
            <a:ext cx="3746603" cy="973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1AB9C5-B041-5D9D-AA49-6F43DD37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668" y="2277910"/>
            <a:ext cx="1492740" cy="14927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D4DD71-8132-47DB-68B9-40AA0F0E6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14" y="2492254"/>
            <a:ext cx="3883042" cy="767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7BA2F3-9A31-7AC0-FB08-0F167C9C1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578" y="2317638"/>
            <a:ext cx="1277629" cy="13337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58A7CFB-3145-BB2E-554C-23274EDA7215}"/>
              </a:ext>
            </a:extLst>
          </p:cNvPr>
          <p:cNvSpPr/>
          <p:nvPr/>
        </p:nvSpPr>
        <p:spPr bwMode="gray">
          <a:xfrm>
            <a:off x="10538262" y="2327604"/>
            <a:ext cx="620276" cy="2595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693535-F677-C445-BCF1-5EF5EF882AA6}"/>
              </a:ext>
            </a:extLst>
          </p:cNvPr>
          <p:cNvSpPr/>
          <p:nvPr/>
        </p:nvSpPr>
        <p:spPr bwMode="gray">
          <a:xfrm>
            <a:off x="4652964" y="2356954"/>
            <a:ext cx="652462" cy="267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2C25EB-550B-0220-651F-F01123A07AC6}"/>
              </a:ext>
            </a:extLst>
          </p:cNvPr>
          <p:cNvSpPr/>
          <p:nvPr/>
        </p:nvSpPr>
        <p:spPr bwMode="gray">
          <a:xfrm rot="5400000">
            <a:off x="5095703" y="2886250"/>
            <a:ext cx="656887" cy="304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834520-BE56-0D77-4445-7A9A8A6F6A88}"/>
              </a:ext>
            </a:extLst>
          </p:cNvPr>
          <p:cNvSpPr/>
          <p:nvPr/>
        </p:nvSpPr>
        <p:spPr bwMode="gray">
          <a:xfrm rot="5400000">
            <a:off x="11257268" y="3014860"/>
            <a:ext cx="599302" cy="2289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F63DF5-B67E-A067-1B3E-D1FC255681C6}"/>
              </a:ext>
            </a:extLst>
          </p:cNvPr>
          <p:cNvSpPr/>
          <p:nvPr/>
        </p:nvSpPr>
        <p:spPr bwMode="gray">
          <a:xfrm>
            <a:off x="5038725" y="3378547"/>
            <a:ext cx="488950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28C7E1-A2C1-3B42-C33F-F5001B00D44D}"/>
              </a:ext>
            </a:extLst>
          </p:cNvPr>
          <p:cNvSpPr/>
          <p:nvPr/>
        </p:nvSpPr>
        <p:spPr bwMode="gray">
          <a:xfrm>
            <a:off x="10795000" y="3288846"/>
            <a:ext cx="704932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2BC75-DB44-6553-B63A-D57288BAE270}"/>
              </a:ext>
            </a:extLst>
          </p:cNvPr>
          <p:cNvSpPr txBox="1"/>
          <p:nvPr/>
        </p:nvSpPr>
        <p:spPr bwMode="gray">
          <a:xfrm>
            <a:off x="6217697" y="5504873"/>
            <a:ext cx="5641936" cy="5543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200" b="1" err="1"/>
              <a:t>Insulation</a:t>
            </a:r>
            <a:r>
              <a:rPr lang="it-IT" sz="1200" b="1"/>
              <a:t> </a:t>
            </a:r>
            <a:r>
              <a:rPr lang="it-IT" sz="1200" b="1" err="1"/>
              <a:t>is</a:t>
            </a:r>
            <a:r>
              <a:rPr lang="it-IT" sz="1200" b="1"/>
              <a:t> bit </a:t>
            </a:r>
            <a:r>
              <a:rPr lang="it-IT" sz="1200" b="1" err="1"/>
              <a:t>bigger</a:t>
            </a:r>
            <a:r>
              <a:rPr lang="it-IT" sz="1200" b="1"/>
              <a:t> </a:t>
            </a:r>
            <a:r>
              <a:rPr lang="it-IT" sz="1200" b="1" err="1"/>
              <a:t>than</a:t>
            </a:r>
            <a:r>
              <a:rPr lang="it-IT" sz="1200" b="1"/>
              <a:t> </a:t>
            </a:r>
            <a:r>
              <a:rPr lang="it-IT" sz="1200" b="1" err="1"/>
              <a:t>previous</a:t>
            </a:r>
            <a:r>
              <a:rPr lang="it-IT" sz="1200" b="1"/>
              <a:t> (16,8mm vs 14,7mm) </a:t>
            </a:r>
            <a:r>
              <a:rPr lang="it-IT" sz="1200" b="1" err="1"/>
              <a:t>but</a:t>
            </a:r>
            <a:r>
              <a:rPr lang="it-IT" sz="1200" b="1"/>
              <a:t> </a:t>
            </a:r>
            <a:r>
              <a:rPr lang="it-IT" sz="1200" b="1" err="1"/>
              <a:t>this</a:t>
            </a:r>
            <a:r>
              <a:rPr lang="it-IT" sz="1200" b="1"/>
              <a:t> </a:t>
            </a:r>
            <a:r>
              <a:rPr lang="it-IT" sz="1200" b="1" err="1"/>
              <a:t>will</a:t>
            </a:r>
            <a:r>
              <a:rPr lang="it-IT" sz="1200" b="1"/>
              <a:t> </a:t>
            </a:r>
            <a:r>
              <a:rPr lang="it-IT" sz="1200" b="1" err="1"/>
              <a:t>not</a:t>
            </a:r>
            <a:r>
              <a:rPr lang="it-IT" sz="1200" b="1"/>
              <a:t> cause </a:t>
            </a:r>
            <a:r>
              <a:rPr lang="it-IT" sz="1200" b="1" err="1"/>
              <a:t>issues</a:t>
            </a:r>
            <a:r>
              <a:rPr lang="it-IT" sz="1200" b="1"/>
              <a:t> </a:t>
            </a:r>
            <a:r>
              <a:rPr lang="it-IT" sz="1200" b="1" err="1"/>
              <a:t>if</a:t>
            </a:r>
            <a:r>
              <a:rPr lang="it-IT" sz="1200" b="1"/>
              <a:t> </a:t>
            </a:r>
            <a:r>
              <a:rPr lang="it-IT" sz="1200" b="1" err="1"/>
              <a:t>mounted</a:t>
            </a:r>
            <a:r>
              <a:rPr lang="it-IT" sz="1200" b="1"/>
              <a:t> </a:t>
            </a:r>
            <a:r>
              <a:rPr lang="it-IT" sz="1200" b="1" err="1"/>
              <a:t>as</a:t>
            </a:r>
            <a:r>
              <a:rPr lang="it-IT" sz="1200" b="1"/>
              <a:t> in the pictures (</a:t>
            </a:r>
            <a:r>
              <a:rPr lang="it-IT" sz="1200" b="1" err="1"/>
              <a:t>correct</a:t>
            </a:r>
            <a:r>
              <a:rPr lang="it-IT" sz="1200" b="1"/>
              <a:t> way)</a:t>
            </a:r>
            <a:endParaRPr lang="en-US" sz="1200" b="1" err="1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04EC71-A14F-846E-D113-8E3D7870E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9674" r="-829" b="36097"/>
          <a:stretch/>
        </p:blipFill>
        <p:spPr bwMode="auto">
          <a:xfrm>
            <a:off x="626690" y="3800323"/>
            <a:ext cx="2189662" cy="1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9BD0AC-AE83-F46C-08AD-4326B7CE4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b="19731"/>
          <a:stretch/>
        </p:blipFill>
        <p:spPr bwMode="auto">
          <a:xfrm>
            <a:off x="3176842" y="3800323"/>
            <a:ext cx="1846985" cy="15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EE34EB0-3884-9D73-7408-C056A6FE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28267"/>
          <a:stretch/>
        </p:blipFill>
        <p:spPr bwMode="auto">
          <a:xfrm>
            <a:off x="6429584" y="3800323"/>
            <a:ext cx="2054841" cy="15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3FC393-1CE6-E19C-546D-C498A4116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18401"/>
          <a:stretch/>
        </p:blipFill>
        <p:spPr bwMode="auto">
          <a:xfrm>
            <a:off x="8793723" y="3796104"/>
            <a:ext cx="1702009" cy="15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1EE01-ECE4-F815-AB8F-A76274013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Actual</a:t>
            </a:r>
            <a:r>
              <a:rPr lang="it-IT" dirty="0"/>
              <a:t> Model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19C2C-1309-65F9-EAF6-11B2CAEA1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New Model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? : PSH2 (double </a:t>
            </a:r>
            <a:r>
              <a:rPr lang="it-IT" dirty="0" err="1"/>
              <a:t>phase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112B28-1D1E-1A04-0E2B-DC17046B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65" y="2380652"/>
            <a:ext cx="991973" cy="11834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D319E5-A5B8-193C-20CB-325B2AE2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" y="2380652"/>
            <a:ext cx="4699230" cy="122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E64AD-609E-570D-AA6A-B6DBFEFD3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952" y="2353485"/>
            <a:ext cx="1087471" cy="1125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4EE4D-8242-B269-D59D-E5F770364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295" y="2317639"/>
            <a:ext cx="3826551" cy="12428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DF6075-881F-9DEC-6A4C-0F6B15E6CA6A}"/>
              </a:ext>
            </a:extLst>
          </p:cNvPr>
          <p:cNvSpPr/>
          <p:nvPr/>
        </p:nvSpPr>
        <p:spPr bwMode="gray">
          <a:xfrm>
            <a:off x="5233808" y="2353485"/>
            <a:ext cx="488950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C87D0-FE75-6E0B-6595-32071B326768}"/>
              </a:ext>
            </a:extLst>
          </p:cNvPr>
          <p:cNvSpPr/>
          <p:nvPr/>
        </p:nvSpPr>
        <p:spPr bwMode="gray">
          <a:xfrm>
            <a:off x="10816550" y="2335744"/>
            <a:ext cx="488950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D5F92-674B-3722-25E1-1EF4BBC1351F}"/>
              </a:ext>
            </a:extLst>
          </p:cNvPr>
          <p:cNvSpPr txBox="1"/>
          <p:nvPr/>
        </p:nvSpPr>
        <p:spPr bwMode="gray">
          <a:xfrm>
            <a:off x="6211328" y="5650166"/>
            <a:ext cx="5641936" cy="5543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200" b="1" dirty="0"/>
              <a:t>Comparable to the </a:t>
            </a:r>
            <a:r>
              <a:rPr lang="it-IT" sz="1200" b="1" dirty="0" err="1"/>
              <a:t>old</a:t>
            </a:r>
            <a:r>
              <a:rPr lang="it-IT" sz="1200" b="1" dirty="0"/>
              <a:t> </a:t>
            </a:r>
            <a:r>
              <a:rPr lang="it-IT" sz="1200" b="1" dirty="0" err="1"/>
              <a:t>ones</a:t>
            </a:r>
            <a:r>
              <a:rPr lang="it-IT" sz="1200" b="1" dirty="0"/>
              <a:t>, </a:t>
            </a:r>
            <a:r>
              <a:rPr lang="it-IT" sz="1200" b="1" dirty="0" err="1"/>
              <a:t>same</a:t>
            </a:r>
            <a:r>
              <a:rPr lang="it-IT" sz="1200" b="1" dirty="0"/>
              <a:t> access for the cable </a:t>
            </a:r>
            <a:r>
              <a:rPr lang="it-IT" sz="1200" b="1" dirty="0" err="1"/>
              <a:t>when</a:t>
            </a:r>
            <a:r>
              <a:rPr lang="it-IT" sz="1200" b="1" dirty="0"/>
              <a:t> </a:t>
            </a:r>
            <a:r>
              <a:rPr lang="it-IT" sz="1200" b="1" dirty="0" err="1"/>
              <a:t>busbar</a:t>
            </a:r>
            <a:r>
              <a:rPr lang="it-IT" sz="1200" b="1" dirty="0"/>
              <a:t>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installed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29499A-2161-E301-018A-6631CDFD1C29}"/>
              </a:ext>
            </a:extLst>
          </p:cNvPr>
          <p:cNvSpPr/>
          <p:nvPr/>
        </p:nvSpPr>
        <p:spPr bwMode="gray">
          <a:xfrm>
            <a:off x="5233808" y="3410639"/>
            <a:ext cx="652462" cy="1981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7FEF8E-F012-85D9-9B2E-F026C051FFF7}"/>
              </a:ext>
            </a:extLst>
          </p:cNvPr>
          <p:cNvSpPr/>
          <p:nvPr/>
        </p:nvSpPr>
        <p:spPr bwMode="gray">
          <a:xfrm rot="5400000">
            <a:off x="4794944" y="2878429"/>
            <a:ext cx="366713" cy="267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B83C20-1DF2-79CA-3489-92835A688DDE}"/>
              </a:ext>
            </a:extLst>
          </p:cNvPr>
          <p:cNvSpPr/>
          <p:nvPr/>
        </p:nvSpPr>
        <p:spPr bwMode="gray">
          <a:xfrm>
            <a:off x="10734794" y="3276783"/>
            <a:ext cx="395169" cy="267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FFB449-94BB-4882-393F-4E79E8BFA99C}"/>
              </a:ext>
            </a:extLst>
          </p:cNvPr>
          <p:cNvSpPr/>
          <p:nvPr/>
        </p:nvSpPr>
        <p:spPr bwMode="gray">
          <a:xfrm rot="5400000">
            <a:off x="10196172" y="2776035"/>
            <a:ext cx="400050" cy="267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E8587F-D78C-8235-A4A3-686336159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 b="25067"/>
          <a:stretch/>
        </p:blipFill>
        <p:spPr bwMode="auto">
          <a:xfrm>
            <a:off x="6703418" y="4005517"/>
            <a:ext cx="2148581" cy="15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9D097C8-9ED0-DD96-1764-FA44C7F1A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 b="17199"/>
          <a:stretch/>
        </p:blipFill>
        <p:spPr bwMode="auto">
          <a:xfrm>
            <a:off x="9299304" y="4004529"/>
            <a:ext cx="1926073" cy="15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7340805-8BC2-015B-1D9E-84EBB1DC9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9" b="33468"/>
          <a:stretch/>
        </p:blipFill>
        <p:spPr bwMode="auto">
          <a:xfrm>
            <a:off x="556190" y="3986813"/>
            <a:ext cx="2570258" cy="15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BE61715-2BA3-7D4E-CE48-BB2755B73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8838"/>
          <a:stretch/>
        </p:blipFill>
        <p:spPr bwMode="auto">
          <a:xfrm>
            <a:off x="3624124" y="3993080"/>
            <a:ext cx="1752827" cy="15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1EE01-ECE4-F815-AB8F-A76274013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Actual</a:t>
            </a:r>
            <a:r>
              <a:rPr lang="it-IT" dirty="0"/>
              <a:t> Model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19C2C-1309-65F9-EAF6-11B2CAEA1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New Model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? : PSH3 (triple </a:t>
            </a:r>
            <a:r>
              <a:rPr lang="it-IT" dirty="0" err="1"/>
              <a:t>phase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BB566-5E6F-63C7-08FD-9522F1FA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5173"/>
            <a:ext cx="4278366" cy="1169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69F65A-C78B-C82B-015B-EA53B2B8C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2410123"/>
            <a:ext cx="1335771" cy="14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D5DF9-3EE8-E685-BB1F-15D98BA4C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438" y="2496973"/>
            <a:ext cx="3715204" cy="116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06867-229D-206B-A713-C54194CCE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0" y="2526959"/>
            <a:ext cx="1202785" cy="1168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83B4109-966F-96CC-3FCC-33367BB3DAC7}"/>
              </a:ext>
            </a:extLst>
          </p:cNvPr>
          <p:cNvSpPr/>
          <p:nvPr/>
        </p:nvSpPr>
        <p:spPr bwMode="gray">
          <a:xfrm>
            <a:off x="4585003" y="2430396"/>
            <a:ext cx="488950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AE4019-24EE-295C-3897-DBF5BB4B26BA}"/>
              </a:ext>
            </a:extLst>
          </p:cNvPr>
          <p:cNvSpPr/>
          <p:nvPr/>
        </p:nvSpPr>
        <p:spPr bwMode="gray">
          <a:xfrm>
            <a:off x="10763250" y="2564251"/>
            <a:ext cx="663575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E239F-EE4F-977F-E7D1-1E8CA2C7746C}"/>
              </a:ext>
            </a:extLst>
          </p:cNvPr>
          <p:cNvSpPr txBox="1"/>
          <p:nvPr/>
        </p:nvSpPr>
        <p:spPr bwMode="gray">
          <a:xfrm>
            <a:off x="6211328" y="5650166"/>
            <a:ext cx="5641936" cy="5543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200" b="1" dirty="0"/>
              <a:t>Comparable to the </a:t>
            </a:r>
            <a:r>
              <a:rPr lang="it-IT" sz="1200" b="1" dirty="0" err="1"/>
              <a:t>old</a:t>
            </a:r>
            <a:r>
              <a:rPr lang="it-IT" sz="1200" b="1" dirty="0"/>
              <a:t> </a:t>
            </a:r>
            <a:r>
              <a:rPr lang="it-IT" sz="1200" b="1" dirty="0" err="1"/>
              <a:t>ones</a:t>
            </a:r>
            <a:r>
              <a:rPr lang="it-IT" sz="1200" b="1" dirty="0"/>
              <a:t>, </a:t>
            </a:r>
            <a:r>
              <a:rPr lang="it-IT" sz="1200" b="1" dirty="0" err="1"/>
              <a:t>same</a:t>
            </a:r>
            <a:r>
              <a:rPr lang="it-IT" sz="1200" b="1" dirty="0"/>
              <a:t> access for the cable </a:t>
            </a:r>
            <a:r>
              <a:rPr lang="it-IT" sz="1200" b="1" dirty="0" err="1"/>
              <a:t>when</a:t>
            </a:r>
            <a:r>
              <a:rPr lang="it-IT" sz="1200" b="1" dirty="0"/>
              <a:t> </a:t>
            </a:r>
            <a:r>
              <a:rPr lang="it-IT" sz="1200" b="1" dirty="0" err="1"/>
              <a:t>busbar</a:t>
            </a:r>
            <a:r>
              <a:rPr lang="it-IT" sz="1200" b="1" dirty="0"/>
              <a:t>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installed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3E8FF2-CE96-6667-C1AE-C776281B7D5C}"/>
              </a:ext>
            </a:extLst>
          </p:cNvPr>
          <p:cNvSpPr/>
          <p:nvPr/>
        </p:nvSpPr>
        <p:spPr bwMode="gray">
          <a:xfrm rot="5400000">
            <a:off x="4795377" y="3260298"/>
            <a:ext cx="267710" cy="6884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D015FE-A90D-AD1C-59AA-0E2D73570BBC}"/>
              </a:ext>
            </a:extLst>
          </p:cNvPr>
          <p:cNvSpPr/>
          <p:nvPr/>
        </p:nvSpPr>
        <p:spPr bwMode="gray">
          <a:xfrm rot="10800000">
            <a:off x="10911680" y="3424482"/>
            <a:ext cx="366713" cy="267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34DF6C-2B98-BEA8-01AA-86A2FE545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b="20666"/>
          <a:stretch/>
        </p:blipFill>
        <p:spPr bwMode="auto">
          <a:xfrm>
            <a:off x="9755902" y="3949638"/>
            <a:ext cx="1670923" cy="15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051CF1-57C5-309E-15F9-FDEDEDEBD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b="26273"/>
          <a:stretch/>
        </p:blipFill>
        <p:spPr bwMode="auto">
          <a:xfrm>
            <a:off x="6836797" y="3949638"/>
            <a:ext cx="2351219" cy="15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15817E6-729F-249A-6823-C0014E653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5" b="23200"/>
          <a:stretch/>
        </p:blipFill>
        <p:spPr bwMode="auto">
          <a:xfrm>
            <a:off x="565694" y="3940101"/>
            <a:ext cx="2300394" cy="1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1ED2728-7AA3-8853-AB28-BA7B3E6E4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3" b="13793"/>
          <a:stretch/>
        </p:blipFill>
        <p:spPr bwMode="auto">
          <a:xfrm>
            <a:off x="3433974" y="3944653"/>
            <a:ext cx="1703993" cy="1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1EE01-ECE4-F815-AB8F-A76274013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Actual</a:t>
            </a:r>
            <a:r>
              <a:rPr lang="it-IT" dirty="0"/>
              <a:t> Model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19C2C-1309-65F9-EAF6-11B2CAEA1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New Model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? : PSH4 (double </a:t>
            </a:r>
            <a:r>
              <a:rPr lang="it-IT" dirty="0" err="1"/>
              <a:t>phase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EF698-36BC-C698-5914-F4F37D84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43" y="2413946"/>
            <a:ext cx="842000" cy="1049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B3680-A1D4-5D61-5FF6-8B8D6440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6" y="2359622"/>
            <a:ext cx="4383008" cy="115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B2954-4771-605B-E216-BB8228A1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201" y="2359622"/>
            <a:ext cx="3643956" cy="118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E6CC3-31F8-96AB-B2F4-0778F47D0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0" y="2476988"/>
            <a:ext cx="1146840" cy="11181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413731-1BB4-E387-3508-38B9C1FB710D}"/>
              </a:ext>
            </a:extLst>
          </p:cNvPr>
          <p:cNvSpPr/>
          <p:nvPr/>
        </p:nvSpPr>
        <p:spPr bwMode="gray">
          <a:xfrm>
            <a:off x="4774293" y="2359622"/>
            <a:ext cx="488950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554A4D-CEF4-5BE3-A160-6DD2F9932571}"/>
              </a:ext>
            </a:extLst>
          </p:cNvPr>
          <p:cNvSpPr/>
          <p:nvPr/>
        </p:nvSpPr>
        <p:spPr bwMode="gray">
          <a:xfrm>
            <a:off x="10636250" y="2456434"/>
            <a:ext cx="631825" cy="2677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A4ED9-4F52-614C-4907-A2918823CD15}"/>
              </a:ext>
            </a:extLst>
          </p:cNvPr>
          <p:cNvSpPr txBox="1"/>
          <p:nvPr/>
        </p:nvSpPr>
        <p:spPr bwMode="gray">
          <a:xfrm>
            <a:off x="6211328" y="5650166"/>
            <a:ext cx="5641936" cy="5543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1200" b="1" dirty="0"/>
              <a:t>Comparable to the </a:t>
            </a:r>
            <a:r>
              <a:rPr lang="it-IT" sz="1200" b="1" dirty="0" err="1"/>
              <a:t>old</a:t>
            </a:r>
            <a:r>
              <a:rPr lang="it-IT" sz="1200" b="1" dirty="0"/>
              <a:t> </a:t>
            </a:r>
            <a:r>
              <a:rPr lang="it-IT" sz="1200" b="1" dirty="0" err="1"/>
              <a:t>ones</a:t>
            </a:r>
            <a:r>
              <a:rPr lang="it-IT" sz="1200" b="1" dirty="0"/>
              <a:t>, </a:t>
            </a:r>
            <a:r>
              <a:rPr lang="it-IT" sz="1200" b="1" dirty="0" err="1"/>
              <a:t>same</a:t>
            </a:r>
            <a:r>
              <a:rPr lang="it-IT" sz="1200" b="1" dirty="0"/>
              <a:t> access for the cable </a:t>
            </a:r>
            <a:r>
              <a:rPr lang="it-IT" sz="1200" b="1" dirty="0" err="1"/>
              <a:t>when</a:t>
            </a:r>
            <a:r>
              <a:rPr lang="it-IT" sz="1200" b="1" dirty="0"/>
              <a:t> </a:t>
            </a:r>
            <a:r>
              <a:rPr lang="it-IT" sz="1200" b="1" dirty="0" err="1"/>
              <a:t>busbar</a:t>
            </a:r>
            <a:r>
              <a:rPr lang="it-IT" sz="1200" b="1" dirty="0"/>
              <a:t>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installed</a:t>
            </a:r>
            <a:endParaRPr lang="en-US" sz="1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F159B8-E61D-B64D-6495-F71D41131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b="27600"/>
          <a:stretch/>
        </p:blipFill>
        <p:spPr bwMode="auto">
          <a:xfrm>
            <a:off x="6547104" y="3897716"/>
            <a:ext cx="2246288" cy="16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5A398B-8B16-DADD-837B-B79EA9414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 b="19466"/>
          <a:stretch/>
        </p:blipFill>
        <p:spPr bwMode="auto">
          <a:xfrm>
            <a:off x="9352204" y="3897715"/>
            <a:ext cx="1768221" cy="16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2AF7DA-18DE-EC10-56C0-B3B09817EF2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2367" y="1674689"/>
            <a:ext cx="11520000" cy="1654138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297ADA-03B7-9D70-4ACA-4135840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New </a:t>
            </a:r>
            <a:r>
              <a:rPr lang="it-IT" err="1"/>
              <a:t>Busbar</a:t>
            </a:r>
            <a:r>
              <a:rPr lang="it-IT"/>
              <a:t> </a:t>
            </a:r>
            <a:r>
              <a:rPr lang="it-IT" err="1"/>
              <a:t>PSHs</a:t>
            </a: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1911F0-DB7F-F9A3-8153-7C4E8DD8968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78313"/>
            <a:ext cx="11520000" cy="504000"/>
          </a:xfrm>
        </p:spPr>
        <p:txBody>
          <a:bodyPr/>
          <a:lstStyle/>
          <a:p>
            <a:r>
              <a:rPr lang="it-IT" err="1"/>
              <a:t>What’s</a:t>
            </a:r>
            <a:r>
              <a:rPr lang="it-IT"/>
              <a:t> </a:t>
            </a:r>
            <a:r>
              <a:rPr lang="it-IT" err="1"/>
              <a:t>changing</a:t>
            </a:r>
            <a:r>
              <a:rPr lang="it-IT"/>
              <a:t>?: End </a:t>
            </a:r>
            <a:r>
              <a:rPr lang="it-IT" err="1"/>
              <a:t>Caps</a:t>
            </a:r>
            <a:r>
              <a:rPr lang="it-IT"/>
              <a:t> for PSH2 and PSH3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DB65-FB64-B8BB-A542-F669A13078AC}"/>
              </a:ext>
            </a:extLst>
          </p:cNvPr>
          <p:cNvSpPr txBox="1"/>
          <p:nvPr/>
        </p:nvSpPr>
        <p:spPr bwMode="gray">
          <a:xfrm>
            <a:off x="8651729" y="2796967"/>
            <a:ext cx="157480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it-IT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D7C7-5858-2CF4-23D5-3CA176301E6E}"/>
              </a:ext>
            </a:extLst>
          </p:cNvPr>
          <p:cNvSpPr txBox="1"/>
          <p:nvPr/>
        </p:nvSpPr>
        <p:spPr bwMode="gray">
          <a:xfrm>
            <a:off x="9749998" y="4867308"/>
            <a:ext cx="172966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>
                <a:highlight>
                  <a:srgbClr val="FFFF00"/>
                </a:highlight>
              </a:rPr>
              <a:t>NEW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8AE35-05F2-2F17-C228-0A31EE19BCBD}"/>
              </a:ext>
            </a:extLst>
          </p:cNvPr>
          <p:cNvSpPr txBox="1"/>
          <p:nvPr/>
        </p:nvSpPr>
        <p:spPr bwMode="gray">
          <a:xfrm>
            <a:off x="9649586" y="3038655"/>
            <a:ext cx="1729660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>
                <a:highlight>
                  <a:srgbClr val="FFFF00"/>
                </a:highlight>
              </a:rPr>
              <a:t>ACTUAL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4C2BD-10BE-7EAF-05C1-04161FE93C7C}"/>
              </a:ext>
            </a:extLst>
          </p:cNvPr>
          <p:cNvSpPr txBox="1"/>
          <p:nvPr/>
        </p:nvSpPr>
        <p:spPr bwMode="gray">
          <a:xfrm>
            <a:off x="8033683" y="4867308"/>
            <a:ext cx="1757417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2400"/>
              <a:t>PSH- END</a:t>
            </a:r>
          </a:p>
          <a:p>
            <a:endParaRPr lang="it-IT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4737-3623-A659-7FBB-85CDE9942E8F}"/>
              </a:ext>
            </a:extLst>
          </p:cNvPr>
          <p:cNvSpPr txBox="1"/>
          <p:nvPr/>
        </p:nvSpPr>
        <p:spPr bwMode="gray">
          <a:xfrm>
            <a:off x="7892168" y="3003808"/>
            <a:ext cx="1757417" cy="4995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it-IT" sz="2400"/>
              <a:t>PSH- END</a:t>
            </a:r>
          </a:p>
          <a:p>
            <a:endParaRPr lang="it-IT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07D18-D403-D04E-7403-2D1D5E0C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5" y="3702023"/>
            <a:ext cx="4559534" cy="2330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3ECD6-C825-6F2E-8DF5-FE1AAF34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528" y="4508927"/>
            <a:ext cx="1530429" cy="99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88E289-10FF-B126-8A5E-4F58B81B2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20" y="2022819"/>
            <a:ext cx="2883032" cy="15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New Cover Picture_Test.potx" id="{0A66BA40-D7EE-40BC-96C9-BD8705A7948F}" vid="{4D465BF3-1E41-41EC-9207-5CBB230A5E28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928627A2C8E43BB06833DFF5F3FCA" ma:contentTypeVersion="12" ma:contentTypeDescription="Create a new document." ma:contentTypeScope="" ma:versionID="658823cd7c9c5a93fd7738a857c34b15">
  <xsd:schema xmlns:xsd="http://www.w3.org/2001/XMLSchema" xmlns:xs="http://www.w3.org/2001/XMLSchema" xmlns:p="http://schemas.microsoft.com/office/2006/metadata/properties" xmlns:ns3="c75a9bb7-5bc9-4b8b-837d-18eb93da3e20" xmlns:ns4="fc3faf99-1aa7-46fc-a800-b6292a5dfafa" targetNamespace="http://schemas.microsoft.com/office/2006/metadata/properties" ma:root="true" ma:fieldsID="5811f7e96e3ff14cc32c54f90c826d0e" ns3:_="" ns4:_="">
    <xsd:import namespace="c75a9bb7-5bc9-4b8b-837d-18eb93da3e20"/>
    <xsd:import namespace="fc3faf99-1aa7-46fc-a800-b6292a5dfa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a9bb7-5bc9-4b8b-837d-18eb93da3e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faf99-1aa7-46fc-a800-b6292a5df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A026E8-9C06-4E92-B804-0E5754DAFFC7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DCDB5EF-B832-47E2-9974-6D6EFA2C4461}">
  <ds:schemaRefs>
    <ds:schemaRef ds:uri="c75a9bb7-5bc9-4b8b-837d-18eb93da3e20"/>
    <ds:schemaRef ds:uri="fc3faf99-1aa7-46fc-a800-b6292a5df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10DFA3-B4E7-4435-B692-4D4B74C576F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2ee9e0-9ce0-4033-a64a-c07073a91ecd}" enabled="0" method="" siteId="{372ee9e0-9ce0-4033-a64a-c07073a91ec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</Template>
  <TotalTime>468</TotalTime>
  <Words>679</Words>
  <Application>Microsoft Office PowerPoint</Application>
  <PresentationFormat>Widescreen</PresentationFormat>
  <Paragraphs>190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ABBvoice</vt:lpstr>
      <vt:lpstr>ABBvoiceOffice</vt:lpstr>
      <vt:lpstr>Arial</vt:lpstr>
      <vt:lpstr>Calibri</vt:lpstr>
      <vt:lpstr>Symbol</vt:lpstr>
      <vt:lpstr>ABB Master</vt:lpstr>
      <vt:lpstr>New Busbar PSHs</vt:lpstr>
      <vt:lpstr>New Busbar PSHs</vt:lpstr>
      <vt:lpstr>New Busbar PSHs</vt:lpstr>
      <vt:lpstr>New Busbar PSHs</vt:lpstr>
      <vt:lpstr>New Busbar PSHs</vt:lpstr>
      <vt:lpstr>New Busbar PSHs</vt:lpstr>
      <vt:lpstr>New Busbar PSHs</vt:lpstr>
      <vt:lpstr>New Busbar PSHs</vt:lpstr>
      <vt:lpstr>New Busbar PSHs</vt:lpstr>
      <vt:lpstr>New Busbar PSHs</vt:lpstr>
      <vt:lpstr>New Busbar PSHs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 Passone</dc:creator>
  <cp:lastModifiedBy>Francesco Di Francesco</cp:lastModifiedBy>
  <cp:revision>4</cp:revision>
  <dcterms:created xsi:type="dcterms:W3CDTF">2021-08-03T13:35:20Z</dcterms:created>
  <dcterms:modified xsi:type="dcterms:W3CDTF">2024-04-16T14:14:12Z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0x010100EBF928627A2C8E43BB06833DFF5F3FCA</vt:lpwstr>
  </property>
</Properties>
</file>