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7"/>
  </p:notesMasterIdLst>
  <p:handoutMasterIdLst>
    <p:handoutMasterId r:id="rId238"/>
  </p:handoutMasterIdLst>
  <p:sldIdLst>
    <p:sldId id="259" r:id="rId5"/>
    <p:sldId id="261" r:id="rId6"/>
    <p:sldId id="476" r:id="rId7"/>
    <p:sldId id="258" r:id="rId8"/>
    <p:sldId id="268" r:id="rId9"/>
    <p:sldId id="269" r:id="rId10"/>
    <p:sldId id="270" r:id="rId11"/>
    <p:sldId id="271" r:id="rId12"/>
    <p:sldId id="276" r:id="rId13"/>
    <p:sldId id="277" r:id="rId14"/>
    <p:sldId id="278" r:id="rId15"/>
    <p:sldId id="279" r:id="rId16"/>
    <p:sldId id="477" r:id="rId17"/>
    <p:sldId id="280" r:id="rId18"/>
    <p:sldId id="282" r:id="rId19"/>
    <p:sldId id="283" r:id="rId20"/>
    <p:sldId id="284" r:id="rId21"/>
    <p:sldId id="285" r:id="rId22"/>
    <p:sldId id="517" r:id="rId23"/>
    <p:sldId id="286" r:id="rId24"/>
    <p:sldId id="287" r:id="rId25"/>
    <p:sldId id="288" r:id="rId26"/>
    <p:sldId id="289" r:id="rId27"/>
    <p:sldId id="290" r:id="rId28"/>
    <p:sldId id="291" r:id="rId29"/>
    <p:sldId id="493" r:id="rId30"/>
    <p:sldId id="499" r:id="rId31"/>
    <p:sldId id="501" r:id="rId32"/>
    <p:sldId id="502" r:id="rId33"/>
    <p:sldId id="496" r:id="rId34"/>
    <p:sldId id="503" r:id="rId35"/>
    <p:sldId id="504" r:id="rId36"/>
    <p:sldId id="505" r:id="rId37"/>
    <p:sldId id="506" r:id="rId38"/>
    <p:sldId id="507" r:id="rId39"/>
    <p:sldId id="508" r:id="rId40"/>
    <p:sldId id="512" r:id="rId41"/>
    <p:sldId id="513" r:id="rId42"/>
    <p:sldId id="511" r:id="rId43"/>
    <p:sldId id="515" r:id="rId44"/>
    <p:sldId id="514" r:id="rId45"/>
    <p:sldId id="516" r:id="rId46"/>
    <p:sldId id="490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1" r:id="rId56"/>
    <p:sldId id="302" r:id="rId57"/>
    <p:sldId id="303" r:id="rId58"/>
    <p:sldId id="484" r:id="rId59"/>
    <p:sldId id="483" r:id="rId60"/>
    <p:sldId id="300" r:id="rId61"/>
    <p:sldId id="305" r:id="rId62"/>
    <p:sldId id="306" r:id="rId63"/>
    <p:sldId id="304" r:id="rId64"/>
    <p:sldId id="308" r:id="rId65"/>
    <p:sldId id="309" r:id="rId66"/>
    <p:sldId id="273" r:id="rId67"/>
    <p:sldId id="311" r:id="rId68"/>
    <p:sldId id="312" r:id="rId69"/>
    <p:sldId id="310" r:id="rId70"/>
    <p:sldId id="314" r:id="rId71"/>
    <p:sldId id="313" r:id="rId72"/>
    <p:sldId id="315" r:id="rId73"/>
    <p:sldId id="307" r:id="rId74"/>
    <p:sldId id="318" r:id="rId75"/>
    <p:sldId id="317" r:id="rId76"/>
    <p:sldId id="526" r:id="rId77"/>
    <p:sldId id="528" r:id="rId78"/>
    <p:sldId id="527" r:id="rId79"/>
    <p:sldId id="316" r:id="rId80"/>
    <p:sldId id="321" r:id="rId81"/>
    <p:sldId id="529" r:id="rId82"/>
    <p:sldId id="327" r:id="rId83"/>
    <p:sldId id="325" r:id="rId84"/>
    <p:sldId id="326" r:id="rId85"/>
    <p:sldId id="330" r:id="rId86"/>
    <p:sldId id="329" r:id="rId87"/>
    <p:sldId id="328" r:id="rId88"/>
    <p:sldId id="332" r:id="rId89"/>
    <p:sldId id="331" r:id="rId90"/>
    <p:sldId id="335" r:id="rId91"/>
    <p:sldId id="333" r:id="rId92"/>
    <p:sldId id="334" r:id="rId93"/>
    <p:sldId id="340" r:id="rId94"/>
    <p:sldId id="341" r:id="rId95"/>
    <p:sldId id="342" r:id="rId96"/>
    <p:sldId id="343" r:id="rId97"/>
    <p:sldId id="344" r:id="rId98"/>
    <p:sldId id="345" r:id="rId99"/>
    <p:sldId id="346" r:id="rId100"/>
    <p:sldId id="347" r:id="rId101"/>
    <p:sldId id="348" r:id="rId102"/>
    <p:sldId id="485" r:id="rId103"/>
    <p:sldId id="486" r:id="rId104"/>
    <p:sldId id="349" r:id="rId105"/>
    <p:sldId id="350" r:id="rId106"/>
    <p:sldId id="351" r:id="rId107"/>
    <p:sldId id="352" r:id="rId108"/>
    <p:sldId id="353" r:id="rId109"/>
    <p:sldId id="354" r:id="rId110"/>
    <p:sldId id="355" r:id="rId111"/>
    <p:sldId id="356" r:id="rId112"/>
    <p:sldId id="357" r:id="rId113"/>
    <p:sldId id="358" r:id="rId114"/>
    <p:sldId id="359" r:id="rId115"/>
    <p:sldId id="360" r:id="rId116"/>
    <p:sldId id="530" r:id="rId117"/>
    <p:sldId id="363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3" r:id="rId134"/>
    <p:sldId id="385" r:id="rId135"/>
    <p:sldId id="386" r:id="rId136"/>
    <p:sldId id="387" r:id="rId137"/>
    <p:sldId id="518" r:id="rId138"/>
    <p:sldId id="519" r:id="rId139"/>
    <p:sldId id="520" r:id="rId140"/>
    <p:sldId id="521" r:id="rId141"/>
    <p:sldId id="522" r:id="rId142"/>
    <p:sldId id="525" r:id="rId143"/>
    <p:sldId id="523" r:id="rId144"/>
    <p:sldId id="524" r:id="rId145"/>
    <p:sldId id="391" r:id="rId146"/>
    <p:sldId id="393" r:id="rId147"/>
    <p:sldId id="400" r:id="rId148"/>
    <p:sldId id="401" r:id="rId149"/>
    <p:sldId id="402" r:id="rId150"/>
    <p:sldId id="403" r:id="rId151"/>
    <p:sldId id="404" r:id="rId152"/>
    <p:sldId id="405" r:id="rId153"/>
    <p:sldId id="406" r:id="rId154"/>
    <p:sldId id="407" r:id="rId155"/>
    <p:sldId id="408" r:id="rId156"/>
    <p:sldId id="409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3" r:id="rId168"/>
    <p:sldId id="478" r:id="rId169"/>
    <p:sldId id="479" r:id="rId170"/>
    <p:sldId id="480" r:id="rId171"/>
    <p:sldId id="498" r:id="rId172"/>
    <p:sldId id="481" r:id="rId173"/>
    <p:sldId id="482" r:id="rId174"/>
    <p:sldId id="424" r:id="rId175"/>
    <p:sldId id="425" r:id="rId176"/>
    <p:sldId id="426" r:id="rId177"/>
    <p:sldId id="427" r:id="rId178"/>
    <p:sldId id="428" r:id="rId179"/>
    <p:sldId id="429" r:id="rId180"/>
    <p:sldId id="430" r:id="rId181"/>
    <p:sldId id="431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3" r:id="rId191"/>
    <p:sldId id="442" r:id="rId192"/>
    <p:sldId id="445" r:id="rId193"/>
    <p:sldId id="444" r:id="rId194"/>
    <p:sldId id="446" r:id="rId195"/>
    <p:sldId id="448" r:id="rId196"/>
    <p:sldId id="447" r:id="rId197"/>
    <p:sldId id="449" r:id="rId198"/>
    <p:sldId id="450" r:id="rId199"/>
    <p:sldId id="451" r:id="rId200"/>
    <p:sldId id="533" r:id="rId201"/>
    <p:sldId id="453" r:id="rId202"/>
    <p:sldId id="452" r:id="rId203"/>
    <p:sldId id="454" r:id="rId204"/>
    <p:sldId id="455" r:id="rId205"/>
    <p:sldId id="456" r:id="rId206"/>
    <p:sldId id="457" r:id="rId207"/>
    <p:sldId id="458" r:id="rId208"/>
    <p:sldId id="459" r:id="rId209"/>
    <p:sldId id="460" r:id="rId210"/>
    <p:sldId id="461" r:id="rId211"/>
    <p:sldId id="462" r:id="rId212"/>
    <p:sldId id="463" r:id="rId213"/>
    <p:sldId id="464" r:id="rId214"/>
    <p:sldId id="465" r:id="rId215"/>
    <p:sldId id="466" r:id="rId216"/>
    <p:sldId id="532" r:id="rId217"/>
    <p:sldId id="467" r:id="rId218"/>
    <p:sldId id="468" r:id="rId219"/>
    <p:sldId id="469" r:id="rId220"/>
    <p:sldId id="470" r:id="rId221"/>
    <p:sldId id="531" r:id="rId222"/>
    <p:sldId id="491" r:id="rId223"/>
    <p:sldId id="473" r:id="rId224"/>
    <p:sldId id="471" r:id="rId225"/>
    <p:sldId id="472" r:id="rId226"/>
    <p:sldId id="492" r:id="rId227"/>
    <p:sldId id="494" r:id="rId228"/>
    <p:sldId id="272" r:id="rId229"/>
    <p:sldId id="336" r:id="rId230"/>
    <p:sldId id="338" r:id="rId231"/>
    <p:sldId id="337" r:id="rId232"/>
    <p:sldId id="339" r:id="rId233"/>
    <p:sldId id="275" r:id="rId234"/>
    <p:sldId id="474" r:id="rId235"/>
    <p:sldId id="260" r:id="rId2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a Attias" initials="JA" lastIdx="3" clrIdx="0">
    <p:extLst>
      <p:ext uri="{19B8F6BF-5375-455C-9EA6-DF929625EA0E}">
        <p15:presenceInfo xmlns:p15="http://schemas.microsoft.com/office/powerpoint/2012/main" userId="S::johanna.attias@fr.abb.com::5cacb79c-3537-40fc-809a-78c82a8e5c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openxmlformats.org/officeDocument/2006/relationships/slide" Target="slides/slide201.xml"/><Relationship Id="rId226" Type="http://schemas.openxmlformats.org/officeDocument/2006/relationships/slide" Target="slides/slide22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16" Type="http://schemas.openxmlformats.org/officeDocument/2006/relationships/slide" Target="slides/slide212.xml"/><Relationship Id="rId237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slide" Target="slides/slide188.xml"/><Relationship Id="rId206" Type="http://schemas.openxmlformats.org/officeDocument/2006/relationships/slide" Target="slides/slide202.xml"/><Relationship Id="rId227" Type="http://schemas.openxmlformats.org/officeDocument/2006/relationships/slide" Target="slides/slide223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217" Type="http://schemas.openxmlformats.org/officeDocument/2006/relationships/slide" Target="slides/slide213.xml"/><Relationship Id="rId6" Type="http://schemas.openxmlformats.org/officeDocument/2006/relationships/slide" Target="slides/slide2.xml"/><Relationship Id="rId238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7" Type="http://schemas.openxmlformats.org/officeDocument/2006/relationships/slide" Target="slides/slide203.xml"/><Relationship Id="rId228" Type="http://schemas.openxmlformats.org/officeDocument/2006/relationships/slide" Target="slides/slide224.xml"/><Relationship Id="rId13" Type="http://schemas.openxmlformats.org/officeDocument/2006/relationships/slide" Target="slides/slide9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20" Type="http://schemas.openxmlformats.org/officeDocument/2006/relationships/slide" Target="slides/slide116.xml"/><Relationship Id="rId141" Type="http://schemas.openxmlformats.org/officeDocument/2006/relationships/slide" Target="slides/slide137.xml"/><Relationship Id="rId7" Type="http://schemas.openxmlformats.org/officeDocument/2006/relationships/slide" Target="slides/slide3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18" Type="http://schemas.openxmlformats.org/officeDocument/2006/relationships/slide" Target="slides/slide214.xml"/><Relationship Id="rId239" Type="http://schemas.openxmlformats.org/officeDocument/2006/relationships/commentAuthors" Target="commentAuthors.xml"/><Relationship Id="rId24" Type="http://schemas.openxmlformats.org/officeDocument/2006/relationships/slide" Target="slides/slide20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31" Type="http://schemas.openxmlformats.org/officeDocument/2006/relationships/slide" Target="slides/slide127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208" Type="http://schemas.openxmlformats.org/officeDocument/2006/relationships/slide" Target="slides/slide204.xml"/><Relationship Id="rId229" Type="http://schemas.openxmlformats.org/officeDocument/2006/relationships/slide" Target="slides/slide225.xml"/><Relationship Id="rId240" Type="http://schemas.openxmlformats.org/officeDocument/2006/relationships/presProps" Target="presProps.xml"/><Relationship Id="rId14" Type="http://schemas.openxmlformats.org/officeDocument/2006/relationships/slide" Target="slides/slide10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8" Type="http://schemas.openxmlformats.org/officeDocument/2006/relationships/slide" Target="slides/slide4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219" Type="http://schemas.openxmlformats.org/officeDocument/2006/relationships/slide" Target="slides/slide215.xml"/><Relationship Id="rId230" Type="http://schemas.openxmlformats.org/officeDocument/2006/relationships/slide" Target="slides/slide226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95" Type="http://schemas.openxmlformats.org/officeDocument/2006/relationships/slide" Target="slides/slide191.xml"/><Relationship Id="rId209" Type="http://schemas.openxmlformats.org/officeDocument/2006/relationships/slide" Target="slides/slide205.xml"/><Relationship Id="rId220" Type="http://schemas.openxmlformats.org/officeDocument/2006/relationships/slide" Target="slides/slide216.xml"/><Relationship Id="rId241" Type="http://schemas.openxmlformats.org/officeDocument/2006/relationships/viewProps" Target="viewProp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10" Type="http://schemas.openxmlformats.org/officeDocument/2006/relationships/slide" Target="slides/slide206.xml"/><Relationship Id="rId215" Type="http://schemas.openxmlformats.org/officeDocument/2006/relationships/slide" Target="slides/slide211.xml"/><Relationship Id="rId236" Type="http://schemas.openxmlformats.org/officeDocument/2006/relationships/slide" Target="slides/slide232.xml"/><Relationship Id="rId26" Type="http://schemas.openxmlformats.org/officeDocument/2006/relationships/slide" Target="slides/slide22.xml"/><Relationship Id="rId231" Type="http://schemas.openxmlformats.org/officeDocument/2006/relationships/slide" Target="slides/slide227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Relationship Id="rId16" Type="http://schemas.openxmlformats.org/officeDocument/2006/relationships/slide" Target="slides/slide12.xml"/><Relationship Id="rId221" Type="http://schemas.openxmlformats.org/officeDocument/2006/relationships/slide" Target="slides/slide217.xml"/><Relationship Id="rId242" Type="http://schemas.openxmlformats.org/officeDocument/2006/relationships/theme" Target="theme/theme1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11" Type="http://schemas.openxmlformats.org/officeDocument/2006/relationships/slide" Target="slides/slide207.xml"/><Relationship Id="rId232" Type="http://schemas.openxmlformats.org/officeDocument/2006/relationships/slide" Target="slides/slide228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slide" Target="slides/slide193.xml"/><Relationship Id="rId201" Type="http://schemas.openxmlformats.org/officeDocument/2006/relationships/slide" Target="slides/slide197.xml"/><Relationship Id="rId222" Type="http://schemas.openxmlformats.org/officeDocument/2006/relationships/slide" Target="slides/slide218.xml"/><Relationship Id="rId243" Type="http://schemas.openxmlformats.org/officeDocument/2006/relationships/tableStyles" Target="tableStyles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1" Type="http://schemas.openxmlformats.org/officeDocument/2006/relationships/customXml" Target="../customXml/item1.xml"/><Relationship Id="rId212" Type="http://schemas.openxmlformats.org/officeDocument/2006/relationships/slide" Target="slides/slide208.xml"/><Relationship Id="rId233" Type="http://schemas.openxmlformats.org/officeDocument/2006/relationships/slide" Target="slides/slide22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202" Type="http://schemas.openxmlformats.org/officeDocument/2006/relationships/slide" Target="slides/slide198.xml"/><Relationship Id="rId223" Type="http://schemas.openxmlformats.org/officeDocument/2006/relationships/slide" Target="slides/slide219.xml"/><Relationship Id="rId244" Type="http://schemas.microsoft.com/office/2016/11/relationships/changesInfo" Target="changesInfos/changesInfo1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104" Type="http://schemas.openxmlformats.org/officeDocument/2006/relationships/slide" Target="slides/slide100.xml"/><Relationship Id="rId125" Type="http://schemas.openxmlformats.org/officeDocument/2006/relationships/slide" Target="slides/slide121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13" Type="http://schemas.openxmlformats.org/officeDocument/2006/relationships/slide" Target="slides/slide209.xml"/><Relationship Id="rId234" Type="http://schemas.openxmlformats.org/officeDocument/2006/relationships/slide" Target="slides/slide230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115" Type="http://schemas.openxmlformats.org/officeDocument/2006/relationships/slide" Target="slides/slide111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19" Type="http://schemas.openxmlformats.org/officeDocument/2006/relationships/slide" Target="slides/slide15.xml"/><Relationship Id="rId224" Type="http://schemas.openxmlformats.org/officeDocument/2006/relationships/slide" Target="slides/slide220.xml"/><Relationship Id="rId30" Type="http://schemas.openxmlformats.org/officeDocument/2006/relationships/slide" Target="slides/slide2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189" Type="http://schemas.openxmlformats.org/officeDocument/2006/relationships/slide" Target="slides/slide185.xml"/><Relationship Id="rId3" Type="http://schemas.openxmlformats.org/officeDocument/2006/relationships/customXml" Target="../customXml/item3.xml"/><Relationship Id="rId214" Type="http://schemas.openxmlformats.org/officeDocument/2006/relationships/slide" Target="slides/slide210.xml"/><Relationship Id="rId235" Type="http://schemas.openxmlformats.org/officeDocument/2006/relationships/slide" Target="slides/slide231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179" Type="http://schemas.openxmlformats.org/officeDocument/2006/relationships/slide" Target="slides/slide175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225" Type="http://schemas.openxmlformats.org/officeDocument/2006/relationships/slide" Target="slides/slide22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Attias" userId="5cacb79c-3537-40fc-809a-78c82a8e5c51" providerId="ADAL" clId="{2BA56AC7-A664-47A1-92A4-A6ACA25D1156}"/>
    <pc:docChg chg="undo custSel addSld delSld modSld">
      <pc:chgData name="Johanna Attias" userId="5cacb79c-3537-40fc-809a-78c82a8e5c51" providerId="ADAL" clId="{2BA56AC7-A664-47A1-92A4-A6ACA25D1156}" dt="2023-06-29T11:47:45.580" v="1268" actId="113"/>
      <pc:docMkLst>
        <pc:docMk/>
      </pc:docMkLst>
      <pc:sldChg chg="modSp">
        <pc:chgData name="Johanna Attias" userId="5cacb79c-3537-40fc-809a-78c82a8e5c51" providerId="ADAL" clId="{2BA56AC7-A664-47A1-92A4-A6ACA25D1156}" dt="2023-06-29T07:52:26.754" v="831"/>
        <pc:sldMkLst>
          <pc:docMk/>
          <pc:sldMk cId="3895173238" sldId="273"/>
        </pc:sldMkLst>
        <pc:graphicFrameChg chg="mod">
          <ac:chgData name="Johanna Attias" userId="5cacb79c-3537-40fc-809a-78c82a8e5c51" providerId="ADAL" clId="{2BA56AC7-A664-47A1-92A4-A6ACA25D1156}" dt="2023-06-29T07:52:26.754" v="831"/>
          <ac:graphicFrameMkLst>
            <pc:docMk/>
            <pc:sldMk cId="3895173238" sldId="273"/>
            <ac:graphicFrameMk id="4" creationId="{FF9E9D74-3265-479F-A939-6C96091C672F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16T08:59:33.517" v="541"/>
        <pc:sldMkLst>
          <pc:docMk/>
          <pc:sldMk cId="856451334" sldId="287"/>
        </pc:sldMkLst>
        <pc:spChg chg="mod">
          <ac:chgData name="Johanna Attias" userId="5cacb79c-3537-40fc-809a-78c82a8e5c51" providerId="ADAL" clId="{2BA56AC7-A664-47A1-92A4-A6ACA25D1156}" dt="2023-06-16T08:59:33.517" v="541"/>
          <ac:spMkLst>
            <pc:docMk/>
            <pc:sldMk cId="856451334" sldId="287"/>
            <ac:spMk id="9" creationId="{D65D88FB-BBC6-4B77-941B-9B747C51B938}"/>
          </ac:spMkLst>
        </pc:spChg>
        <pc:spChg chg="mod">
          <ac:chgData name="Johanna Attias" userId="5cacb79c-3537-40fc-809a-78c82a8e5c51" providerId="ADAL" clId="{2BA56AC7-A664-47A1-92A4-A6ACA25D1156}" dt="2023-06-16T08:34:32.218" v="484"/>
          <ac:spMkLst>
            <pc:docMk/>
            <pc:sldMk cId="856451334" sldId="287"/>
            <ac:spMk id="11" creationId="{949F378D-C4C9-497F-9FA7-FA9DCB8F6F0A}"/>
          </ac:spMkLst>
        </pc:spChg>
      </pc:sldChg>
      <pc:sldChg chg="modSp">
        <pc:chgData name="Johanna Attias" userId="5cacb79c-3537-40fc-809a-78c82a8e5c51" providerId="ADAL" clId="{2BA56AC7-A664-47A1-92A4-A6ACA25D1156}" dt="2023-06-29T07:51:03.872" v="812"/>
        <pc:sldMkLst>
          <pc:docMk/>
          <pc:sldMk cId="3798348307" sldId="292"/>
        </pc:sldMkLst>
        <pc:graphicFrameChg chg="mod">
          <ac:chgData name="Johanna Attias" userId="5cacb79c-3537-40fc-809a-78c82a8e5c51" providerId="ADAL" clId="{2BA56AC7-A664-47A1-92A4-A6ACA25D1156}" dt="2023-06-29T07:51:03.872" v="812"/>
          <ac:graphicFrameMkLst>
            <pc:docMk/>
            <pc:sldMk cId="3798348307" sldId="292"/>
            <ac:graphicFrameMk id="47" creationId="{EE1186A4-2C4C-4DE3-BEE0-EDFDE7B6DF42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1:09.153" v="813"/>
        <pc:sldMkLst>
          <pc:docMk/>
          <pc:sldMk cId="2116016225" sldId="293"/>
        </pc:sldMkLst>
        <pc:graphicFrameChg chg="mod">
          <ac:chgData name="Johanna Attias" userId="5cacb79c-3537-40fc-809a-78c82a8e5c51" providerId="ADAL" clId="{2BA56AC7-A664-47A1-92A4-A6ACA25D1156}" dt="2023-06-29T07:51:09.153" v="813"/>
          <ac:graphicFrameMkLst>
            <pc:docMk/>
            <pc:sldMk cId="2116016225" sldId="293"/>
            <ac:graphicFrameMk id="47" creationId="{EE1186A4-2C4C-4DE3-BEE0-EDFDE7B6DF42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1:12.614" v="814"/>
        <pc:sldMkLst>
          <pc:docMk/>
          <pc:sldMk cId="1615036220" sldId="294"/>
        </pc:sldMkLst>
        <pc:graphicFrameChg chg="mod">
          <ac:chgData name="Johanna Attias" userId="5cacb79c-3537-40fc-809a-78c82a8e5c51" providerId="ADAL" clId="{2BA56AC7-A664-47A1-92A4-A6ACA25D1156}" dt="2023-06-29T07:51:12.614" v="814"/>
          <ac:graphicFrameMkLst>
            <pc:docMk/>
            <pc:sldMk cId="1615036220" sldId="294"/>
            <ac:graphicFrameMk id="47" creationId="{EE1186A4-2C4C-4DE3-BEE0-EDFDE7B6DF42}"/>
          </ac:graphicFrameMkLst>
        </pc:graphicFrameChg>
      </pc:sldChg>
      <pc:sldChg chg="delSp modSp mod">
        <pc:chgData name="Johanna Attias" userId="5cacb79c-3537-40fc-809a-78c82a8e5c51" providerId="ADAL" clId="{2BA56AC7-A664-47A1-92A4-A6ACA25D1156}" dt="2023-06-29T11:45:56.467" v="1252" actId="113"/>
        <pc:sldMkLst>
          <pc:docMk/>
          <pc:sldMk cId="573790765" sldId="295"/>
        </pc:sldMkLst>
        <pc:spChg chg="del">
          <ac:chgData name="Johanna Attias" userId="5cacb79c-3537-40fc-809a-78c82a8e5c51" providerId="ADAL" clId="{2BA56AC7-A664-47A1-92A4-A6ACA25D1156}" dt="2023-06-29T09:54:34.964" v="1164" actId="478"/>
          <ac:spMkLst>
            <pc:docMk/>
            <pc:sldMk cId="573790765" sldId="295"/>
            <ac:spMk id="42" creationId="{C1D2B064-2A7E-4870-9E70-D04B4D91E358}"/>
          </ac:spMkLst>
        </pc:spChg>
        <pc:spChg chg="del">
          <ac:chgData name="Johanna Attias" userId="5cacb79c-3537-40fc-809a-78c82a8e5c51" providerId="ADAL" clId="{2BA56AC7-A664-47A1-92A4-A6ACA25D1156}" dt="2023-06-29T11:35:16.395" v="1165" actId="478"/>
          <ac:spMkLst>
            <pc:docMk/>
            <pc:sldMk cId="573790765" sldId="295"/>
            <ac:spMk id="44" creationId="{CCD72B8E-4A97-4C4E-A8DA-A0FE1F15FEF9}"/>
          </ac:spMkLst>
        </pc:spChg>
        <pc:spChg chg="del">
          <ac:chgData name="Johanna Attias" userId="5cacb79c-3537-40fc-809a-78c82a8e5c51" providerId="ADAL" clId="{2BA56AC7-A664-47A1-92A4-A6ACA25D1156}" dt="2023-06-29T11:36:36.025" v="1176" actId="478"/>
          <ac:spMkLst>
            <pc:docMk/>
            <pc:sldMk cId="573790765" sldId="295"/>
            <ac:spMk id="45" creationId="{A9AAF4EE-8225-49B8-81A7-5B507ABC60A4}"/>
          </ac:spMkLst>
        </pc:spChg>
        <pc:spChg chg="del">
          <ac:chgData name="Johanna Attias" userId="5cacb79c-3537-40fc-809a-78c82a8e5c51" providerId="ADAL" clId="{2BA56AC7-A664-47A1-92A4-A6ACA25D1156}" dt="2023-06-29T11:37:37.324" v="1186" actId="478"/>
          <ac:spMkLst>
            <pc:docMk/>
            <pc:sldMk cId="573790765" sldId="295"/>
            <ac:spMk id="46" creationId="{A1241B52-E81A-479B-8AF1-6C44EEEADFE5}"/>
          </ac:spMkLst>
        </pc:spChg>
        <pc:spChg chg="del">
          <ac:chgData name="Johanna Attias" userId="5cacb79c-3537-40fc-809a-78c82a8e5c51" providerId="ADAL" clId="{2BA56AC7-A664-47A1-92A4-A6ACA25D1156}" dt="2023-06-29T11:38:20.796" v="1193" actId="478"/>
          <ac:spMkLst>
            <pc:docMk/>
            <pc:sldMk cId="573790765" sldId="295"/>
            <ac:spMk id="49" creationId="{B250F271-543E-4547-9332-6BB8F43EFE2B}"/>
          </ac:spMkLst>
        </pc:spChg>
        <pc:spChg chg="del">
          <ac:chgData name="Johanna Attias" userId="5cacb79c-3537-40fc-809a-78c82a8e5c51" providerId="ADAL" clId="{2BA56AC7-A664-47A1-92A4-A6ACA25D1156}" dt="2023-06-29T11:39:19.579" v="1200" actId="478"/>
          <ac:spMkLst>
            <pc:docMk/>
            <pc:sldMk cId="573790765" sldId="295"/>
            <ac:spMk id="50" creationId="{11FEF811-A1A5-40B4-B400-D9F794F65A2C}"/>
          </ac:spMkLst>
        </pc:spChg>
        <pc:spChg chg="del">
          <ac:chgData name="Johanna Attias" userId="5cacb79c-3537-40fc-809a-78c82a8e5c51" providerId="ADAL" clId="{2BA56AC7-A664-47A1-92A4-A6ACA25D1156}" dt="2023-06-29T11:40:03.318" v="1207" actId="478"/>
          <ac:spMkLst>
            <pc:docMk/>
            <pc:sldMk cId="573790765" sldId="295"/>
            <ac:spMk id="51" creationId="{BAFB897F-0A94-48D2-A25F-D537269839CC}"/>
          </ac:spMkLst>
        </pc:spChg>
        <pc:spChg chg="del">
          <ac:chgData name="Johanna Attias" userId="5cacb79c-3537-40fc-809a-78c82a8e5c51" providerId="ADAL" clId="{2BA56AC7-A664-47A1-92A4-A6ACA25D1156}" dt="2023-06-29T11:40:44.591" v="1212" actId="478"/>
          <ac:spMkLst>
            <pc:docMk/>
            <pc:sldMk cId="573790765" sldId="295"/>
            <ac:spMk id="55" creationId="{91CAC39F-D70A-4087-8495-A9315B2778F9}"/>
          </ac:spMkLst>
        </pc:spChg>
        <pc:spChg chg="del">
          <ac:chgData name="Johanna Attias" userId="5cacb79c-3537-40fc-809a-78c82a8e5c51" providerId="ADAL" clId="{2BA56AC7-A664-47A1-92A4-A6ACA25D1156}" dt="2023-06-29T11:41:30.459" v="1219" actId="478"/>
          <ac:spMkLst>
            <pc:docMk/>
            <pc:sldMk cId="573790765" sldId="295"/>
            <ac:spMk id="56" creationId="{2B047D37-C6D5-451B-A4B4-2CB00CC60A0E}"/>
          </ac:spMkLst>
        </pc:spChg>
        <pc:spChg chg="del">
          <ac:chgData name="Johanna Attias" userId="5cacb79c-3537-40fc-809a-78c82a8e5c51" providerId="ADAL" clId="{2BA56AC7-A664-47A1-92A4-A6ACA25D1156}" dt="2023-06-29T11:42:11.716" v="1229" actId="478"/>
          <ac:spMkLst>
            <pc:docMk/>
            <pc:sldMk cId="573790765" sldId="295"/>
            <ac:spMk id="57" creationId="{6DB0D141-D608-4655-8CA7-A430DD1BECE3}"/>
          </ac:spMkLst>
        </pc:spChg>
        <pc:spChg chg="del">
          <ac:chgData name="Johanna Attias" userId="5cacb79c-3537-40fc-809a-78c82a8e5c51" providerId="ADAL" clId="{2BA56AC7-A664-47A1-92A4-A6ACA25D1156}" dt="2023-06-29T11:42:50.737" v="1236" actId="478"/>
          <ac:spMkLst>
            <pc:docMk/>
            <pc:sldMk cId="573790765" sldId="295"/>
            <ac:spMk id="58" creationId="{22A0AC54-F726-4F93-92E8-62DEDBDDE48B}"/>
          </ac:spMkLst>
        </pc:spChg>
        <pc:spChg chg="del">
          <ac:chgData name="Johanna Attias" userId="5cacb79c-3537-40fc-809a-78c82a8e5c51" providerId="ADAL" clId="{2BA56AC7-A664-47A1-92A4-A6ACA25D1156}" dt="2023-06-29T11:43:43.932" v="1243" actId="478"/>
          <ac:spMkLst>
            <pc:docMk/>
            <pc:sldMk cId="573790765" sldId="295"/>
            <ac:spMk id="59" creationId="{78EE6769-2289-44EC-A81F-CC8BFF832930}"/>
          </ac:spMkLst>
        </pc:spChg>
        <pc:graphicFrameChg chg="mod modGraphic">
          <ac:chgData name="Johanna Attias" userId="5cacb79c-3537-40fc-809a-78c82a8e5c51" providerId="ADAL" clId="{2BA56AC7-A664-47A1-92A4-A6ACA25D1156}" dt="2023-06-29T11:45:56.467" v="1252" actId="113"/>
          <ac:graphicFrameMkLst>
            <pc:docMk/>
            <pc:sldMk cId="573790765" sldId="295"/>
            <ac:graphicFrameMk id="12" creationId="{7B5BDC76-0F82-46C5-BC35-BB76C0273B0E}"/>
          </ac:graphicFrameMkLst>
        </pc:graphicFrameChg>
      </pc:sldChg>
      <pc:sldChg chg="delSp modSp mod">
        <pc:chgData name="Johanna Attias" userId="5cacb79c-3537-40fc-809a-78c82a8e5c51" providerId="ADAL" clId="{2BA56AC7-A664-47A1-92A4-A6ACA25D1156}" dt="2023-06-29T11:46:09.030" v="1255" actId="14100"/>
        <pc:sldMkLst>
          <pc:docMk/>
          <pc:sldMk cId="513470115" sldId="296"/>
        </pc:sldMkLst>
        <pc:spChg chg="del">
          <ac:chgData name="Johanna Attias" userId="5cacb79c-3537-40fc-809a-78c82a8e5c51" providerId="ADAL" clId="{2BA56AC7-A664-47A1-92A4-A6ACA25D1156}" dt="2023-06-29T09:38:55.204" v="1072" actId="478"/>
          <ac:spMkLst>
            <pc:docMk/>
            <pc:sldMk cId="513470115" sldId="296"/>
            <ac:spMk id="22" creationId="{630D19B0-887A-470A-8582-5D66A6ED7478}"/>
          </ac:spMkLst>
        </pc:spChg>
        <pc:spChg chg="del">
          <ac:chgData name="Johanna Attias" userId="5cacb79c-3537-40fc-809a-78c82a8e5c51" providerId="ADAL" clId="{2BA56AC7-A664-47A1-92A4-A6ACA25D1156}" dt="2023-06-29T09:40:58.821" v="1078" actId="478"/>
          <ac:spMkLst>
            <pc:docMk/>
            <pc:sldMk cId="513470115" sldId="296"/>
            <ac:spMk id="23" creationId="{8EE201AA-5044-40C1-89DD-2BA753EE5665}"/>
          </ac:spMkLst>
        </pc:spChg>
        <pc:spChg chg="del">
          <ac:chgData name="Johanna Attias" userId="5cacb79c-3537-40fc-809a-78c82a8e5c51" providerId="ADAL" clId="{2BA56AC7-A664-47A1-92A4-A6ACA25D1156}" dt="2023-06-29T09:42:09.666" v="1085" actId="478"/>
          <ac:spMkLst>
            <pc:docMk/>
            <pc:sldMk cId="513470115" sldId="296"/>
            <ac:spMk id="25" creationId="{17B9F04D-71F5-47AA-B922-0D580208610F}"/>
          </ac:spMkLst>
        </pc:spChg>
        <pc:spChg chg="del">
          <ac:chgData name="Johanna Attias" userId="5cacb79c-3537-40fc-809a-78c82a8e5c51" providerId="ADAL" clId="{2BA56AC7-A664-47A1-92A4-A6ACA25D1156}" dt="2023-06-29T09:43:05.153" v="1092" actId="478"/>
          <ac:spMkLst>
            <pc:docMk/>
            <pc:sldMk cId="513470115" sldId="296"/>
            <ac:spMk id="26" creationId="{EF858FF3-5254-4706-93C0-ACE22C7EFBA2}"/>
          </ac:spMkLst>
        </pc:spChg>
        <pc:spChg chg="del">
          <ac:chgData name="Johanna Attias" userId="5cacb79c-3537-40fc-809a-78c82a8e5c51" providerId="ADAL" clId="{2BA56AC7-A664-47A1-92A4-A6ACA25D1156}" dt="2023-06-29T09:43:59.448" v="1099" actId="478"/>
          <ac:spMkLst>
            <pc:docMk/>
            <pc:sldMk cId="513470115" sldId="296"/>
            <ac:spMk id="28" creationId="{1C183E64-CB6C-4014-AB6E-ED28BCED6A84}"/>
          </ac:spMkLst>
        </pc:spChg>
        <pc:spChg chg="del">
          <ac:chgData name="Johanna Attias" userId="5cacb79c-3537-40fc-809a-78c82a8e5c51" providerId="ADAL" clId="{2BA56AC7-A664-47A1-92A4-A6ACA25D1156}" dt="2023-06-29T09:45:19.156" v="1107" actId="478"/>
          <ac:spMkLst>
            <pc:docMk/>
            <pc:sldMk cId="513470115" sldId="296"/>
            <ac:spMk id="29" creationId="{54898CEB-A6B0-4754-BC04-401419E1C341}"/>
          </ac:spMkLst>
        </pc:spChg>
        <pc:spChg chg="del">
          <ac:chgData name="Johanna Attias" userId="5cacb79c-3537-40fc-809a-78c82a8e5c51" providerId="ADAL" clId="{2BA56AC7-A664-47A1-92A4-A6ACA25D1156}" dt="2023-06-29T09:46:02.924" v="1114" actId="478"/>
          <ac:spMkLst>
            <pc:docMk/>
            <pc:sldMk cId="513470115" sldId="296"/>
            <ac:spMk id="30" creationId="{FBA202B4-33B5-423C-A949-A0B7347349E8}"/>
          </ac:spMkLst>
        </pc:spChg>
        <pc:spChg chg="del">
          <ac:chgData name="Johanna Attias" userId="5cacb79c-3537-40fc-809a-78c82a8e5c51" providerId="ADAL" clId="{2BA56AC7-A664-47A1-92A4-A6ACA25D1156}" dt="2023-06-29T09:46:52.285" v="1119" actId="478"/>
          <ac:spMkLst>
            <pc:docMk/>
            <pc:sldMk cId="513470115" sldId="296"/>
            <ac:spMk id="31" creationId="{CE3DE67C-E16C-48AD-9AA1-7D3932AB7251}"/>
          </ac:spMkLst>
        </pc:spChg>
        <pc:spChg chg="del">
          <ac:chgData name="Johanna Attias" userId="5cacb79c-3537-40fc-809a-78c82a8e5c51" providerId="ADAL" clId="{2BA56AC7-A664-47A1-92A4-A6ACA25D1156}" dt="2023-06-29T09:48:03.195" v="1126" actId="478"/>
          <ac:spMkLst>
            <pc:docMk/>
            <pc:sldMk cId="513470115" sldId="296"/>
            <ac:spMk id="32" creationId="{4277C59B-13FD-470D-9B41-AD7CFDB4400E}"/>
          </ac:spMkLst>
        </pc:spChg>
        <pc:spChg chg="del">
          <ac:chgData name="Johanna Attias" userId="5cacb79c-3537-40fc-809a-78c82a8e5c51" providerId="ADAL" clId="{2BA56AC7-A664-47A1-92A4-A6ACA25D1156}" dt="2023-06-29T09:49:03.025" v="1133" actId="478"/>
          <ac:spMkLst>
            <pc:docMk/>
            <pc:sldMk cId="513470115" sldId="296"/>
            <ac:spMk id="35" creationId="{3C44AEC0-73BB-4D41-BD63-CE3DBF050E6D}"/>
          </ac:spMkLst>
        </pc:spChg>
        <pc:spChg chg="del">
          <ac:chgData name="Johanna Attias" userId="5cacb79c-3537-40fc-809a-78c82a8e5c51" providerId="ADAL" clId="{2BA56AC7-A664-47A1-92A4-A6ACA25D1156}" dt="2023-06-29T09:50:07.566" v="1140" actId="478"/>
          <ac:spMkLst>
            <pc:docMk/>
            <pc:sldMk cId="513470115" sldId="296"/>
            <ac:spMk id="39" creationId="{681722F9-059E-47F1-8AE1-8DB2BFBAFC4E}"/>
          </ac:spMkLst>
        </pc:spChg>
        <pc:spChg chg="del">
          <ac:chgData name="Johanna Attias" userId="5cacb79c-3537-40fc-809a-78c82a8e5c51" providerId="ADAL" clId="{2BA56AC7-A664-47A1-92A4-A6ACA25D1156}" dt="2023-06-29T09:52:41.818" v="1147" actId="478"/>
          <ac:spMkLst>
            <pc:docMk/>
            <pc:sldMk cId="513470115" sldId="296"/>
            <ac:spMk id="41" creationId="{5C9DD82D-EA38-4900-A78D-8E56B1C5A0AA}"/>
          </ac:spMkLst>
        </pc:spChg>
        <pc:graphicFrameChg chg="mod modGraphic">
          <ac:chgData name="Johanna Attias" userId="5cacb79c-3537-40fc-809a-78c82a8e5c51" providerId="ADAL" clId="{2BA56AC7-A664-47A1-92A4-A6ACA25D1156}" dt="2023-06-29T11:46:09.030" v="1255" actId="14100"/>
          <ac:graphicFrameMkLst>
            <pc:docMk/>
            <pc:sldMk cId="513470115" sldId="296"/>
            <ac:graphicFrameMk id="12" creationId="{7B5BDC76-0F82-46C5-BC35-BB76C0273B0E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1:24.750" v="817"/>
        <pc:sldMkLst>
          <pc:docMk/>
          <pc:sldMk cId="3382187088" sldId="297"/>
        </pc:sldMkLst>
        <pc:graphicFrameChg chg="mod">
          <ac:chgData name="Johanna Attias" userId="5cacb79c-3537-40fc-809a-78c82a8e5c51" providerId="ADAL" clId="{2BA56AC7-A664-47A1-92A4-A6ACA25D1156}" dt="2023-06-29T07:51:24.750" v="817"/>
          <ac:graphicFrameMkLst>
            <pc:docMk/>
            <pc:sldMk cId="3382187088" sldId="297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1:29.789" v="818"/>
        <pc:sldMkLst>
          <pc:docMk/>
          <pc:sldMk cId="165621051" sldId="298"/>
        </pc:sldMkLst>
        <pc:graphicFrameChg chg="mod">
          <ac:chgData name="Johanna Attias" userId="5cacb79c-3537-40fc-809a-78c82a8e5c51" providerId="ADAL" clId="{2BA56AC7-A664-47A1-92A4-A6ACA25D1156}" dt="2023-06-29T07:51:29.789" v="818"/>
          <ac:graphicFrameMkLst>
            <pc:docMk/>
            <pc:sldMk cId="165621051" sldId="298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1:33.572" v="819"/>
        <pc:sldMkLst>
          <pc:docMk/>
          <pc:sldMk cId="395641378" sldId="299"/>
        </pc:sldMkLst>
        <pc:graphicFrameChg chg="mod">
          <ac:chgData name="Johanna Attias" userId="5cacb79c-3537-40fc-809a-78c82a8e5c51" providerId="ADAL" clId="{2BA56AC7-A664-47A1-92A4-A6ACA25D1156}" dt="2023-06-29T07:51:33.572" v="819"/>
          <ac:graphicFrameMkLst>
            <pc:docMk/>
            <pc:sldMk cId="395641378" sldId="299"/>
            <ac:graphicFrameMk id="4" creationId="{FF9E9D74-3265-479F-A939-6C96091C672F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2:02.756" v="825"/>
        <pc:sldMkLst>
          <pc:docMk/>
          <pc:sldMk cId="3834449565" sldId="300"/>
        </pc:sldMkLst>
        <pc:graphicFrameChg chg="mod">
          <ac:chgData name="Johanna Attias" userId="5cacb79c-3537-40fc-809a-78c82a8e5c51" providerId="ADAL" clId="{2BA56AC7-A664-47A1-92A4-A6ACA25D1156}" dt="2023-06-29T07:52:02.756" v="825"/>
          <ac:graphicFrameMkLst>
            <pc:docMk/>
            <pc:sldMk cId="3834449565" sldId="300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1:37.371" v="820"/>
        <pc:sldMkLst>
          <pc:docMk/>
          <pc:sldMk cId="310772440" sldId="301"/>
        </pc:sldMkLst>
        <pc:graphicFrameChg chg="mod">
          <ac:chgData name="Johanna Attias" userId="5cacb79c-3537-40fc-809a-78c82a8e5c51" providerId="ADAL" clId="{2BA56AC7-A664-47A1-92A4-A6ACA25D1156}" dt="2023-06-29T07:51:37.371" v="820"/>
          <ac:graphicFrameMkLst>
            <pc:docMk/>
            <pc:sldMk cId="310772440" sldId="301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1:42.770" v="821"/>
        <pc:sldMkLst>
          <pc:docMk/>
          <pc:sldMk cId="1086524917" sldId="302"/>
        </pc:sldMkLst>
        <pc:graphicFrameChg chg="mod">
          <ac:chgData name="Johanna Attias" userId="5cacb79c-3537-40fc-809a-78c82a8e5c51" providerId="ADAL" clId="{2BA56AC7-A664-47A1-92A4-A6ACA25D1156}" dt="2023-06-29T07:51:42.770" v="821"/>
          <ac:graphicFrameMkLst>
            <pc:docMk/>
            <pc:sldMk cId="1086524917" sldId="302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1:48.670" v="822"/>
        <pc:sldMkLst>
          <pc:docMk/>
          <pc:sldMk cId="736243668" sldId="303"/>
        </pc:sldMkLst>
        <pc:graphicFrameChg chg="mod">
          <ac:chgData name="Johanna Attias" userId="5cacb79c-3537-40fc-809a-78c82a8e5c51" providerId="ADAL" clId="{2BA56AC7-A664-47A1-92A4-A6ACA25D1156}" dt="2023-06-29T07:51:48.670" v="822"/>
          <ac:graphicFrameMkLst>
            <pc:docMk/>
            <pc:sldMk cId="736243668" sldId="303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2:14.604" v="828"/>
        <pc:sldMkLst>
          <pc:docMk/>
          <pc:sldMk cId="1695358289" sldId="304"/>
        </pc:sldMkLst>
        <pc:graphicFrameChg chg="mod">
          <ac:chgData name="Johanna Attias" userId="5cacb79c-3537-40fc-809a-78c82a8e5c51" providerId="ADAL" clId="{2BA56AC7-A664-47A1-92A4-A6ACA25D1156}" dt="2023-06-29T07:52:14.604" v="828"/>
          <ac:graphicFrameMkLst>
            <pc:docMk/>
            <pc:sldMk cId="1695358289" sldId="304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2:07.522" v="826"/>
        <pc:sldMkLst>
          <pc:docMk/>
          <pc:sldMk cId="1516424212" sldId="305"/>
        </pc:sldMkLst>
        <pc:graphicFrameChg chg="mod">
          <ac:chgData name="Johanna Attias" userId="5cacb79c-3537-40fc-809a-78c82a8e5c51" providerId="ADAL" clId="{2BA56AC7-A664-47A1-92A4-A6ACA25D1156}" dt="2023-06-29T07:52:07.522" v="826"/>
          <ac:graphicFrameMkLst>
            <pc:docMk/>
            <pc:sldMk cId="1516424212" sldId="305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2:11.017" v="827"/>
        <pc:sldMkLst>
          <pc:docMk/>
          <pc:sldMk cId="251307355" sldId="306"/>
        </pc:sldMkLst>
        <pc:graphicFrameChg chg="mod">
          <ac:chgData name="Johanna Attias" userId="5cacb79c-3537-40fc-809a-78c82a8e5c51" providerId="ADAL" clId="{2BA56AC7-A664-47A1-92A4-A6ACA25D1156}" dt="2023-06-29T07:52:11.017" v="827"/>
          <ac:graphicFrameMkLst>
            <pc:docMk/>
            <pc:sldMk cId="251307355" sldId="306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2:54.101" v="838"/>
        <pc:sldMkLst>
          <pc:docMk/>
          <pc:sldMk cId="3223029129" sldId="307"/>
        </pc:sldMkLst>
        <pc:graphicFrameChg chg="mod">
          <ac:chgData name="Johanna Attias" userId="5cacb79c-3537-40fc-809a-78c82a8e5c51" providerId="ADAL" clId="{2BA56AC7-A664-47A1-92A4-A6ACA25D1156}" dt="2023-06-29T07:52:54.101" v="838"/>
          <ac:graphicFrameMkLst>
            <pc:docMk/>
            <pc:sldMk cId="3223029129" sldId="307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2:18.424" v="829"/>
        <pc:sldMkLst>
          <pc:docMk/>
          <pc:sldMk cId="888793104" sldId="308"/>
        </pc:sldMkLst>
        <pc:graphicFrameChg chg="mod">
          <ac:chgData name="Johanna Attias" userId="5cacb79c-3537-40fc-809a-78c82a8e5c51" providerId="ADAL" clId="{2BA56AC7-A664-47A1-92A4-A6ACA25D1156}" dt="2023-06-29T07:52:18.424" v="829"/>
          <ac:graphicFrameMkLst>
            <pc:docMk/>
            <pc:sldMk cId="888793104" sldId="308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2:23.162" v="830"/>
        <pc:sldMkLst>
          <pc:docMk/>
          <pc:sldMk cId="4211474661" sldId="309"/>
        </pc:sldMkLst>
        <pc:graphicFrameChg chg="mod">
          <ac:chgData name="Johanna Attias" userId="5cacb79c-3537-40fc-809a-78c82a8e5c51" providerId="ADAL" clId="{2BA56AC7-A664-47A1-92A4-A6ACA25D1156}" dt="2023-06-29T07:52:23.162" v="830"/>
          <ac:graphicFrameMkLst>
            <pc:docMk/>
            <pc:sldMk cId="4211474661" sldId="309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2:38.507" v="834"/>
        <pc:sldMkLst>
          <pc:docMk/>
          <pc:sldMk cId="4111113437" sldId="310"/>
        </pc:sldMkLst>
        <pc:graphicFrameChg chg="mod">
          <ac:chgData name="Johanna Attias" userId="5cacb79c-3537-40fc-809a-78c82a8e5c51" providerId="ADAL" clId="{2BA56AC7-A664-47A1-92A4-A6ACA25D1156}" dt="2023-06-29T07:52:38.507" v="834"/>
          <ac:graphicFrameMkLst>
            <pc:docMk/>
            <pc:sldMk cId="4111113437" sldId="310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2:30.180" v="832"/>
        <pc:sldMkLst>
          <pc:docMk/>
          <pc:sldMk cId="3114007401" sldId="311"/>
        </pc:sldMkLst>
        <pc:graphicFrameChg chg="mod">
          <ac:chgData name="Johanna Attias" userId="5cacb79c-3537-40fc-809a-78c82a8e5c51" providerId="ADAL" clId="{2BA56AC7-A664-47A1-92A4-A6ACA25D1156}" dt="2023-06-29T07:52:30.180" v="832"/>
          <ac:graphicFrameMkLst>
            <pc:docMk/>
            <pc:sldMk cId="3114007401" sldId="311"/>
            <ac:graphicFrameMk id="4" creationId="{FF9E9D74-3265-479F-A939-6C96091C672F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2:33.959" v="833"/>
        <pc:sldMkLst>
          <pc:docMk/>
          <pc:sldMk cId="4285850485" sldId="312"/>
        </pc:sldMkLst>
        <pc:graphicFrameChg chg="mod">
          <ac:chgData name="Johanna Attias" userId="5cacb79c-3537-40fc-809a-78c82a8e5c51" providerId="ADAL" clId="{2BA56AC7-A664-47A1-92A4-A6ACA25D1156}" dt="2023-06-29T07:52:33.959" v="833"/>
          <ac:graphicFrameMkLst>
            <pc:docMk/>
            <pc:sldMk cId="4285850485" sldId="312"/>
            <ac:graphicFrameMk id="4" creationId="{FF9E9D74-3265-479F-A939-6C96091C672F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2:46.853" v="836"/>
        <pc:sldMkLst>
          <pc:docMk/>
          <pc:sldMk cId="2733508350" sldId="313"/>
        </pc:sldMkLst>
        <pc:graphicFrameChg chg="mod">
          <ac:chgData name="Johanna Attias" userId="5cacb79c-3537-40fc-809a-78c82a8e5c51" providerId="ADAL" clId="{2BA56AC7-A664-47A1-92A4-A6ACA25D1156}" dt="2023-06-29T07:52:46.853" v="836"/>
          <ac:graphicFrameMkLst>
            <pc:docMk/>
            <pc:sldMk cId="2733508350" sldId="313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2:41.992" v="835"/>
        <pc:sldMkLst>
          <pc:docMk/>
          <pc:sldMk cId="596106690" sldId="314"/>
        </pc:sldMkLst>
        <pc:graphicFrameChg chg="mod">
          <ac:chgData name="Johanna Attias" userId="5cacb79c-3537-40fc-809a-78c82a8e5c51" providerId="ADAL" clId="{2BA56AC7-A664-47A1-92A4-A6ACA25D1156}" dt="2023-06-29T07:52:41.992" v="835"/>
          <ac:graphicFrameMkLst>
            <pc:docMk/>
            <pc:sldMk cId="596106690" sldId="314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2:50.313" v="837"/>
        <pc:sldMkLst>
          <pc:docMk/>
          <pc:sldMk cId="2150354420" sldId="315"/>
        </pc:sldMkLst>
        <pc:graphicFrameChg chg="mod">
          <ac:chgData name="Johanna Attias" userId="5cacb79c-3537-40fc-809a-78c82a8e5c51" providerId="ADAL" clId="{2BA56AC7-A664-47A1-92A4-A6ACA25D1156}" dt="2023-06-29T07:52:50.313" v="837"/>
          <ac:graphicFrameMkLst>
            <pc:docMk/>
            <pc:sldMk cId="2150354420" sldId="315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7:53:54.892" v="862" actId="1076"/>
        <pc:sldMkLst>
          <pc:docMk/>
          <pc:sldMk cId="1941703246" sldId="316"/>
        </pc:sldMkLst>
        <pc:spChg chg="mod">
          <ac:chgData name="Johanna Attias" userId="5cacb79c-3537-40fc-809a-78c82a8e5c51" providerId="ADAL" clId="{2BA56AC7-A664-47A1-92A4-A6ACA25D1156}" dt="2023-06-29T07:53:40.307" v="854" actId="1076"/>
          <ac:spMkLst>
            <pc:docMk/>
            <pc:sldMk cId="1941703246" sldId="316"/>
            <ac:spMk id="19" creationId="{88B97F9C-669A-4A4C-9CAD-146783D7BC4B}"/>
          </ac:spMkLst>
        </pc:spChg>
        <pc:spChg chg="mod">
          <ac:chgData name="Johanna Attias" userId="5cacb79c-3537-40fc-809a-78c82a8e5c51" providerId="ADAL" clId="{2BA56AC7-A664-47A1-92A4-A6ACA25D1156}" dt="2023-06-29T07:53:41.707" v="855" actId="1076"/>
          <ac:spMkLst>
            <pc:docMk/>
            <pc:sldMk cId="1941703246" sldId="316"/>
            <ac:spMk id="20" creationId="{98F4004A-FE64-4676-990C-3A0F73679DB9}"/>
          </ac:spMkLst>
        </pc:spChg>
        <pc:spChg chg="mod">
          <ac:chgData name="Johanna Attias" userId="5cacb79c-3537-40fc-809a-78c82a8e5c51" providerId="ADAL" clId="{2BA56AC7-A664-47A1-92A4-A6ACA25D1156}" dt="2023-06-29T07:53:43.541" v="856" actId="1076"/>
          <ac:spMkLst>
            <pc:docMk/>
            <pc:sldMk cId="1941703246" sldId="316"/>
            <ac:spMk id="21" creationId="{EF7175DC-7182-4344-9BC9-FED4E16D4131}"/>
          </ac:spMkLst>
        </pc:spChg>
        <pc:spChg chg="mod">
          <ac:chgData name="Johanna Attias" userId="5cacb79c-3537-40fc-809a-78c82a8e5c51" providerId="ADAL" clId="{2BA56AC7-A664-47A1-92A4-A6ACA25D1156}" dt="2023-06-29T07:53:45.408" v="857" actId="1076"/>
          <ac:spMkLst>
            <pc:docMk/>
            <pc:sldMk cId="1941703246" sldId="316"/>
            <ac:spMk id="22" creationId="{1EE5B222-6997-4D78-A46E-0DFC9D65A1D5}"/>
          </ac:spMkLst>
        </pc:spChg>
        <pc:spChg chg="mod">
          <ac:chgData name="Johanna Attias" userId="5cacb79c-3537-40fc-809a-78c82a8e5c51" providerId="ADAL" clId="{2BA56AC7-A664-47A1-92A4-A6ACA25D1156}" dt="2023-06-29T07:53:47.270" v="858" actId="1076"/>
          <ac:spMkLst>
            <pc:docMk/>
            <pc:sldMk cId="1941703246" sldId="316"/>
            <ac:spMk id="25" creationId="{8F5DF34F-F429-49A7-A702-5687DE57B6A2}"/>
          </ac:spMkLst>
        </pc:spChg>
        <pc:spChg chg="mod">
          <ac:chgData name="Johanna Attias" userId="5cacb79c-3537-40fc-809a-78c82a8e5c51" providerId="ADAL" clId="{2BA56AC7-A664-47A1-92A4-A6ACA25D1156}" dt="2023-06-29T07:53:49.181" v="859" actId="1076"/>
          <ac:spMkLst>
            <pc:docMk/>
            <pc:sldMk cId="1941703246" sldId="316"/>
            <ac:spMk id="26" creationId="{0FB746BB-EC82-4B0E-A80E-E142D5352A5E}"/>
          </ac:spMkLst>
        </pc:spChg>
        <pc:spChg chg="mod">
          <ac:chgData name="Johanna Attias" userId="5cacb79c-3537-40fc-809a-78c82a8e5c51" providerId="ADAL" clId="{2BA56AC7-A664-47A1-92A4-A6ACA25D1156}" dt="2023-06-29T07:53:51.379" v="860" actId="1076"/>
          <ac:spMkLst>
            <pc:docMk/>
            <pc:sldMk cId="1941703246" sldId="316"/>
            <ac:spMk id="27" creationId="{EB6D21A6-9F42-48C9-87E6-FB905C0D7421}"/>
          </ac:spMkLst>
        </pc:spChg>
        <pc:spChg chg="mod">
          <ac:chgData name="Johanna Attias" userId="5cacb79c-3537-40fc-809a-78c82a8e5c51" providerId="ADAL" clId="{2BA56AC7-A664-47A1-92A4-A6ACA25D1156}" dt="2023-06-29T07:53:53.217" v="861" actId="1076"/>
          <ac:spMkLst>
            <pc:docMk/>
            <pc:sldMk cId="1941703246" sldId="316"/>
            <ac:spMk id="28" creationId="{99CD941A-7053-4B6E-827D-20FE87D106DB}"/>
          </ac:spMkLst>
        </pc:spChg>
        <pc:spChg chg="mod">
          <ac:chgData name="Johanna Attias" userId="5cacb79c-3537-40fc-809a-78c82a8e5c51" providerId="ADAL" clId="{2BA56AC7-A664-47A1-92A4-A6ACA25D1156}" dt="2023-06-29T07:53:54.892" v="862" actId="1076"/>
          <ac:spMkLst>
            <pc:docMk/>
            <pc:sldMk cId="1941703246" sldId="316"/>
            <ac:spMk id="29" creationId="{86B2B3B1-EA8E-4CF6-9DA5-C75A1123DF22}"/>
          </ac:spMkLst>
        </pc:spChg>
        <pc:graphicFrameChg chg="mod modGraphic">
          <ac:chgData name="Johanna Attias" userId="5cacb79c-3537-40fc-809a-78c82a8e5c51" providerId="ADAL" clId="{2BA56AC7-A664-47A1-92A4-A6ACA25D1156}" dt="2023-06-29T07:53:36.833" v="853"/>
          <ac:graphicFrameMkLst>
            <pc:docMk/>
            <pc:sldMk cId="1941703246" sldId="316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3:02.676" v="840"/>
        <pc:sldMkLst>
          <pc:docMk/>
          <pc:sldMk cId="3321316243" sldId="317"/>
        </pc:sldMkLst>
        <pc:graphicFrameChg chg="mod">
          <ac:chgData name="Johanna Attias" userId="5cacb79c-3537-40fc-809a-78c82a8e5c51" providerId="ADAL" clId="{2BA56AC7-A664-47A1-92A4-A6ACA25D1156}" dt="2023-06-29T07:53:02.676" v="840"/>
          <ac:graphicFrameMkLst>
            <pc:docMk/>
            <pc:sldMk cId="3321316243" sldId="317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2:57.502" v="839"/>
        <pc:sldMkLst>
          <pc:docMk/>
          <pc:sldMk cId="4075106810" sldId="318"/>
        </pc:sldMkLst>
        <pc:graphicFrameChg chg="mod">
          <ac:chgData name="Johanna Attias" userId="5cacb79c-3537-40fc-809a-78c82a8e5c51" providerId="ADAL" clId="{2BA56AC7-A664-47A1-92A4-A6ACA25D1156}" dt="2023-06-29T07:52:57.502" v="839"/>
          <ac:graphicFrameMkLst>
            <pc:docMk/>
            <pc:sldMk cId="4075106810" sldId="318"/>
            <ac:graphicFrameMk id="23" creationId="{D8A653DD-C5B6-45DE-B3C3-C26A898A9889}"/>
          </ac:graphicFrameMkLst>
        </pc:graphicFrameChg>
      </pc:sldChg>
      <pc:sldChg chg="delSp modSp del mod">
        <pc:chgData name="Johanna Attias" userId="5cacb79c-3537-40fc-809a-78c82a8e5c51" providerId="ADAL" clId="{2BA56AC7-A664-47A1-92A4-A6ACA25D1156}" dt="2023-06-07T14:00:28.866" v="181" actId="47"/>
        <pc:sldMkLst>
          <pc:docMk/>
          <pc:sldMk cId="1511806624" sldId="320"/>
        </pc:sldMkLst>
        <pc:spChg chg="del">
          <ac:chgData name="Johanna Attias" userId="5cacb79c-3537-40fc-809a-78c82a8e5c51" providerId="ADAL" clId="{2BA56AC7-A664-47A1-92A4-A6ACA25D1156}" dt="2023-06-07T08:35:48.641" v="16" actId="478"/>
          <ac:spMkLst>
            <pc:docMk/>
            <pc:sldMk cId="1511806624" sldId="320"/>
            <ac:spMk id="27" creationId="{B13D1977-D461-4DB8-80C4-85E463650D61}"/>
          </ac:spMkLst>
        </pc:spChg>
        <pc:spChg chg="del">
          <ac:chgData name="Johanna Attias" userId="5cacb79c-3537-40fc-809a-78c82a8e5c51" providerId="ADAL" clId="{2BA56AC7-A664-47A1-92A4-A6ACA25D1156}" dt="2023-06-07T08:40:16.152" v="39" actId="478"/>
          <ac:spMkLst>
            <pc:docMk/>
            <pc:sldMk cId="1511806624" sldId="320"/>
            <ac:spMk id="28" creationId="{DC3CE616-00C3-42EE-ADD3-09568D34DBAA}"/>
          </ac:spMkLst>
        </pc:spChg>
        <pc:graphicFrameChg chg="modGraphic">
          <ac:chgData name="Johanna Attias" userId="5cacb79c-3537-40fc-809a-78c82a8e5c51" providerId="ADAL" clId="{2BA56AC7-A664-47A1-92A4-A6ACA25D1156}" dt="2023-06-07T13:59:28.598" v="175" actId="2164"/>
          <ac:graphicFrameMkLst>
            <pc:docMk/>
            <pc:sldMk cId="1511806624" sldId="320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2BA56AC7-A664-47A1-92A4-A6ACA25D1156}" dt="2023-06-29T07:53:58.175" v="863"/>
        <pc:sldMkLst>
          <pc:docMk/>
          <pc:sldMk cId="1370617972" sldId="321"/>
        </pc:sldMkLst>
        <pc:spChg chg="del">
          <ac:chgData name="Johanna Attias" userId="5cacb79c-3537-40fc-809a-78c82a8e5c51" providerId="ADAL" clId="{2BA56AC7-A664-47A1-92A4-A6ACA25D1156}" dt="2023-06-07T08:49:17.342" v="83" actId="478"/>
          <ac:spMkLst>
            <pc:docMk/>
            <pc:sldMk cId="1370617972" sldId="321"/>
            <ac:spMk id="29" creationId="{5DC28971-E294-41F8-99A0-511C3B5A37CF}"/>
          </ac:spMkLst>
        </pc:spChg>
        <pc:spChg chg="del">
          <ac:chgData name="Johanna Attias" userId="5cacb79c-3537-40fc-809a-78c82a8e5c51" providerId="ADAL" clId="{2BA56AC7-A664-47A1-92A4-A6ACA25D1156}" dt="2023-06-07T14:20:03.350" v="265" actId="478"/>
          <ac:spMkLst>
            <pc:docMk/>
            <pc:sldMk cId="1370617972" sldId="321"/>
            <ac:spMk id="30" creationId="{D1F73E84-3875-4512-BDEA-AD20A3E8A9AC}"/>
          </ac:spMkLst>
        </pc:spChg>
        <pc:spChg chg="del">
          <ac:chgData name="Johanna Attias" userId="5cacb79c-3537-40fc-809a-78c82a8e5c51" providerId="ADAL" clId="{2BA56AC7-A664-47A1-92A4-A6ACA25D1156}" dt="2023-06-07T14:20:01.762" v="264" actId="478"/>
          <ac:spMkLst>
            <pc:docMk/>
            <pc:sldMk cId="1370617972" sldId="321"/>
            <ac:spMk id="31" creationId="{26A4444C-CE73-4165-AD0D-9A05A8DBE1D3}"/>
          </ac:spMkLst>
        </pc:spChg>
        <pc:spChg chg="del">
          <ac:chgData name="Johanna Attias" userId="5cacb79c-3537-40fc-809a-78c82a8e5c51" providerId="ADAL" clId="{2BA56AC7-A664-47A1-92A4-A6ACA25D1156}" dt="2023-06-07T14:20:05.541" v="266" actId="478"/>
          <ac:spMkLst>
            <pc:docMk/>
            <pc:sldMk cId="1370617972" sldId="321"/>
            <ac:spMk id="32" creationId="{72E4DA28-91C4-41C2-B06A-B2F1EEC0F763}"/>
          </ac:spMkLst>
        </pc:spChg>
        <pc:graphicFrameChg chg="mod modGraphic">
          <ac:chgData name="Johanna Attias" userId="5cacb79c-3537-40fc-809a-78c82a8e5c51" providerId="ADAL" clId="{2BA56AC7-A664-47A1-92A4-A6ACA25D1156}" dt="2023-06-29T07:53:58.175" v="863"/>
          <ac:graphicFrameMkLst>
            <pc:docMk/>
            <pc:sldMk cId="1370617972" sldId="321"/>
            <ac:graphicFrameMk id="23" creationId="{D8A653DD-C5B6-45DE-B3C3-C26A898A9889}"/>
          </ac:graphicFrameMkLst>
        </pc:graphicFrameChg>
        <pc:picChg chg="mod">
          <ac:chgData name="Johanna Attias" userId="5cacb79c-3537-40fc-809a-78c82a8e5c51" providerId="ADAL" clId="{2BA56AC7-A664-47A1-92A4-A6ACA25D1156}" dt="2023-06-16T09:01:37.875" v="555" actId="1076"/>
          <ac:picMkLst>
            <pc:docMk/>
            <pc:sldMk cId="1370617972" sldId="321"/>
            <ac:picMk id="3" creationId="{7C92BB96-C5BA-4B48-9145-87975871314E}"/>
          </ac:picMkLst>
        </pc:picChg>
        <pc:picChg chg="del">
          <ac:chgData name="Johanna Attias" userId="5cacb79c-3537-40fc-809a-78c82a8e5c51" providerId="ADAL" clId="{2BA56AC7-A664-47A1-92A4-A6ACA25D1156}" dt="2023-06-07T14:08:48.517" v="250" actId="478"/>
          <ac:picMkLst>
            <pc:docMk/>
            <pc:sldMk cId="1370617972" sldId="321"/>
            <ac:picMk id="19" creationId="{FDAAD8FF-7418-4FED-9D3B-E5C91350C9CE}"/>
          </ac:picMkLst>
        </pc:picChg>
      </pc:sldChg>
      <pc:sldChg chg="delSp modSp del mod">
        <pc:chgData name="Johanna Attias" userId="5cacb79c-3537-40fc-809a-78c82a8e5c51" providerId="ADAL" clId="{2BA56AC7-A664-47A1-92A4-A6ACA25D1156}" dt="2023-06-07T14:08:44.750" v="249" actId="47"/>
        <pc:sldMkLst>
          <pc:docMk/>
          <pc:sldMk cId="3564076675" sldId="322"/>
        </pc:sldMkLst>
        <pc:spChg chg="del">
          <ac:chgData name="Johanna Attias" userId="5cacb79c-3537-40fc-809a-78c82a8e5c51" providerId="ADAL" clId="{2BA56AC7-A664-47A1-92A4-A6ACA25D1156}" dt="2023-06-07T08:49:33.887" v="85" actId="478"/>
          <ac:spMkLst>
            <pc:docMk/>
            <pc:sldMk cId="3564076675" sldId="322"/>
            <ac:spMk id="25" creationId="{BFF385D4-3DB9-4435-9F8B-4C71BD0253AD}"/>
          </ac:spMkLst>
        </pc:spChg>
        <pc:graphicFrameChg chg="modGraphic">
          <ac:chgData name="Johanna Attias" userId="5cacb79c-3537-40fc-809a-78c82a8e5c51" providerId="ADAL" clId="{2BA56AC7-A664-47A1-92A4-A6ACA25D1156}" dt="2023-06-07T14:08:15.796" v="244" actId="2164"/>
          <ac:graphicFrameMkLst>
            <pc:docMk/>
            <pc:sldMk cId="3564076675" sldId="322"/>
            <ac:graphicFrameMk id="23" creationId="{D8A653DD-C5B6-45DE-B3C3-C26A898A9889}"/>
          </ac:graphicFrameMkLst>
        </pc:graphicFrameChg>
      </pc:sldChg>
      <pc:sldChg chg="delSp modSp del mod">
        <pc:chgData name="Johanna Attias" userId="5cacb79c-3537-40fc-809a-78c82a8e5c51" providerId="ADAL" clId="{2BA56AC7-A664-47A1-92A4-A6ACA25D1156}" dt="2023-06-07T13:13:25.312" v="160" actId="47"/>
        <pc:sldMkLst>
          <pc:docMk/>
          <pc:sldMk cId="3266924319" sldId="323"/>
        </pc:sldMkLst>
        <pc:spChg chg="del">
          <ac:chgData name="Johanna Attias" userId="5cacb79c-3537-40fc-809a-78c82a8e5c51" providerId="ADAL" clId="{2BA56AC7-A664-47A1-92A4-A6ACA25D1156}" dt="2023-06-07T08:33:03.864" v="0" actId="478"/>
          <ac:spMkLst>
            <pc:docMk/>
            <pc:sldMk cId="3266924319" sldId="323"/>
            <ac:spMk id="21" creationId="{B51ED3CD-B65F-49B3-9F20-B946E19F5756}"/>
          </ac:spMkLst>
        </pc:spChg>
        <pc:spChg chg="del mod">
          <ac:chgData name="Johanna Attias" userId="5cacb79c-3537-40fc-809a-78c82a8e5c51" providerId="ADAL" clId="{2BA56AC7-A664-47A1-92A4-A6ACA25D1156}" dt="2023-06-07T08:37:17.968" v="29" actId="478"/>
          <ac:spMkLst>
            <pc:docMk/>
            <pc:sldMk cId="3266924319" sldId="323"/>
            <ac:spMk id="22" creationId="{E9105E81-A0A0-43D1-98B1-72119170BED0}"/>
          </ac:spMkLst>
        </pc:spChg>
        <pc:spChg chg="mod">
          <ac:chgData name="Johanna Attias" userId="5cacb79c-3537-40fc-809a-78c82a8e5c51" providerId="ADAL" clId="{2BA56AC7-A664-47A1-92A4-A6ACA25D1156}" dt="2023-06-07T08:33:29.568" v="3" actId="1076"/>
          <ac:spMkLst>
            <pc:docMk/>
            <pc:sldMk cId="3266924319" sldId="323"/>
            <ac:spMk id="25" creationId="{011A2139-4480-43FC-9B4A-FCB137B7A51E}"/>
          </ac:spMkLst>
        </pc:spChg>
        <pc:spChg chg="mod">
          <ac:chgData name="Johanna Attias" userId="5cacb79c-3537-40fc-809a-78c82a8e5c51" providerId="ADAL" clId="{2BA56AC7-A664-47A1-92A4-A6ACA25D1156}" dt="2023-06-07T08:33:31.789" v="4" actId="1076"/>
          <ac:spMkLst>
            <pc:docMk/>
            <pc:sldMk cId="3266924319" sldId="323"/>
            <ac:spMk id="26" creationId="{EF86F30A-3597-4F96-A10E-6C746C6B8FF1}"/>
          </ac:spMkLst>
        </pc:spChg>
        <pc:spChg chg="mod">
          <ac:chgData name="Johanna Attias" userId="5cacb79c-3537-40fc-809a-78c82a8e5c51" providerId="ADAL" clId="{2BA56AC7-A664-47A1-92A4-A6ACA25D1156}" dt="2023-06-07T08:33:34.985" v="5" actId="1076"/>
          <ac:spMkLst>
            <pc:docMk/>
            <pc:sldMk cId="3266924319" sldId="323"/>
            <ac:spMk id="27" creationId="{A24F0506-BA02-48DA-8E2A-E1F814D5D64D}"/>
          </ac:spMkLst>
        </pc:spChg>
        <pc:spChg chg="mod">
          <ac:chgData name="Johanna Attias" userId="5cacb79c-3537-40fc-809a-78c82a8e5c51" providerId="ADAL" clId="{2BA56AC7-A664-47A1-92A4-A6ACA25D1156}" dt="2023-06-07T08:33:37.352" v="6" actId="1076"/>
          <ac:spMkLst>
            <pc:docMk/>
            <pc:sldMk cId="3266924319" sldId="323"/>
            <ac:spMk id="28" creationId="{DB2C677F-91C0-46D5-94E3-6D58444D16B5}"/>
          </ac:spMkLst>
        </pc:spChg>
        <pc:spChg chg="mod">
          <ac:chgData name="Johanna Attias" userId="5cacb79c-3537-40fc-809a-78c82a8e5c51" providerId="ADAL" clId="{2BA56AC7-A664-47A1-92A4-A6ACA25D1156}" dt="2023-06-07T08:33:39.800" v="7" actId="1076"/>
          <ac:spMkLst>
            <pc:docMk/>
            <pc:sldMk cId="3266924319" sldId="323"/>
            <ac:spMk id="29" creationId="{7648DB64-4A66-44D9-89D1-D645007E5B49}"/>
          </ac:spMkLst>
        </pc:spChg>
        <pc:spChg chg="del mod">
          <ac:chgData name="Johanna Attias" userId="5cacb79c-3537-40fc-809a-78c82a8e5c51" providerId="ADAL" clId="{2BA56AC7-A664-47A1-92A4-A6ACA25D1156}" dt="2023-06-07T08:50:47.372" v="97" actId="478"/>
          <ac:spMkLst>
            <pc:docMk/>
            <pc:sldMk cId="3266924319" sldId="323"/>
            <ac:spMk id="30" creationId="{D624CAFD-62FC-441F-A1F5-0C0646B9F7CC}"/>
          </ac:spMkLst>
        </pc:spChg>
        <pc:spChg chg="mod">
          <ac:chgData name="Johanna Attias" userId="5cacb79c-3537-40fc-809a-78c82a8e5c51" providerId="ADAL" clId="{2BA56AC7-A664-47A1-92A4-A6ACA25D1156}" dt="2023-06-07T08:33:45.611" v="9" actId="1076"/>
          <ac:spMkLst>
            <pc:docMk/>
            <pc:sldMk cId="3266924319" sldId="323"/>
            <ac:spMk id="31" creationId="{AB73D108-DE41-4775-B577-377E9C3BBBCB}"/>
          </ac:spMkLst>
        </pc:spChg>
        <pc:graphicFrameChg chg="modGraphic">
          <ac:chgData name="Johanna Attias" userId="5cacb79c-3537-40fc-809a-78c82a8e5c51" providerId="ADAL" clId="{2BA56AC7-A664-47A1-92A4-A6ACA25D1156}" dt="2023-06-07T13:12:59.879" v="159" actId="2164"/>
          <ac:graphicFrameMkLst>
            <pc:docMk/>
            <pc:sldMk cId="3266924319" sldId="323"/>
            <ac:graphicFrameMk id="23" creationId="{D8A653DD-C5B6-45DE-B3C3-C26A898A9889}"/>
          </ac:graphicFrameMkLst>
        </pc:graphicFrameChg>
      </pc:sldChg>
      <pc:sldChg chg="delSp modSp del mod">
        <pc:chgData name="Johanna Attias" userId="5cacb79c-3537-40fc-809a-78c82a8e5c51" providerId="ADAL" clId="{2BA56AC7-A664-47A1-92A4-A6ACA25D1156}" dt="2023-06-07T14:04:45.643" v="216" actId="47"/>
        <pc:sldMkLst>
          <pc:docMk/>
          <pc:sldMk cId="3123000506" sldId="324"/>
        </pc:sldMkLst>
        <pc:spChg chg="del">
          <ac:chgData name="Johanna Attias" userId="5cacb79c-3537-40fc-809a-78c82a8e5c51" providerId="ADAL" clId="{2BA56AC7-A664-47A1-92A4-A6ACA25D1156}" dt="2023-06-07T08:42:02.131" v="49" actId="478"/>
          <ac:spMkLst>
            <pc:docMk/>
            <pc:sldMk cId="3123000506" sldId="324"/>
            <ac:spMk id="21" creationId="{DCB6B1A4-AF11-4A3B-BFB6-3BD128059EE9}"/>
          </ac:spMkLst>
        </pc:spChg>
        <pc:spChg chg="del">
          <ac:chgData name="Johanna Attias" userId="5cacb79c-3537-40fc-809a-78c82a8e5c51" providerId="ADAL" clId="{2BA56AC7-A664-47A1-92A4-A6ACA25D1156}" dt="2023-06-07T14:02:57.328" v="202" actId="478"/>
          <ac:spMkLst>
            <pc:docMk/>
            <pc:sldMk cId="3123000506" sldId="324"/>
            <ac:spMk id="25" creationId="{15EE7054-C759-4277-8998-7E2C3E38C0F6}"/>
          </ac:spMkLst>
        </pc:spChg>
        <pc:spChg chg="del">
          <ac:chgData name="Johanna Attias" userId="5cacb79c-3537-40fc-809a-78c82a8e5c51" providerId="ADAL" clId="{2BA56AC7-A664-47A1-92A4-A6ACA25D1156}" dt="2023-06-07T08:51:28.203" v="105" actId="478"/>
          <ac:spMkLst>
            <pc:docMk/>
            <pc:sldMk cId="3123000506" sldId="324"/>
            <ac:spMk id="26" creationId="{B87570CB-D057-4365-A290-853094FC6AA3}"/>
          </ac:spMkLst>
        </pc:spChg>
        <pc:graphicFrameChg chg="mod modGraphic">
          <ac:chgData name="Johanna Attias" userId="5cacb79c-3537-40fc-809a-78c82a8e5c51" providerId="ADAL" clId="{2BA56AC7-A664-47A1-92A4-A6ACA25D1156}" dt="2023-06-07T14:03:59.549" v="210" actId="2164"/>
          <ac:graphicFrameMkLst>
            <pc:docMk/>
            <pc:sldMk cId="3123000506" sldId="324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4:06.322" v="865"/>
        <pc:sldMkLst>
          <pc:docMk/>
          <pc:sldMk cId="657772821" sldId="325"/>
        </pc:sldMkLst>
        <pc:graphicFrameChg chg="mod">
          <ac:chgData name="Johanna Attias" userId="5cacb79c-3537-40fc-809a-78c82a8e5c51" providerId="ADAL" clId="{2BA56AC7-A664-47A1-92A4-A6ACA25D1156}" dt="2023-06-29T07:54:06.322" v="865"/>
          <ac:graphicFrameMkLst>
            <pc:docMk/>
            <pc:sldMk cId="657772821" sldId="325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4:10.372" v="866"/>
        <pc:sldMkLst>
          <pc:docMk/>
          <pc:sldMk cId="776098471" sldId="326"/>
        </pc:sldMkLst>
        <pc:graphicFrameChg chg="mod">
          <ac:chgData name="Johanna Attias" userId="5cacb79c-3537-40fc-809a-78c82a8e5c51" providerId="ADAL" clId="{2BA56AC7-A664-47A1-92A4-A6ACA25D1156}" dt="2023-06-29T07:54:10.372" v="866"/>
          <ac:graphicFrameMkLst>
            <pc:docMk/>
            <pc:sldMk cId="776098471" sldId="326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4:02.676" v="864"/>
        <pc:sldMkLst>
          <pc:docMk/>
          <pc:sldMk cId="1060340502" sldId="327"/>
        </pc:sldMkLst>
        <pc:graphicFrameChg chg="mod">
          <ac:chgData name="Johanna Attias" userId="5cacb79c-3537-40fc-809a-78c82a8e5c51" providerId="ADAL" clId="{2BA56AC7-A664-47A1-92A4-A6ACA25D1156}" dt="2023-06-29T07:54:02.676" v="864"/>
          <ac:graphicFrameMkLst>
            <pc:docMk/>
            <pc:sldMk cId="1060340502" sldId="327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4:23.238" v="869"/>
        <pc:sldMkLst>
          <pc:docMk/>
          <pc:sldMk cId="1729230828" sldId="328"/>
        </pc:sldMkLst>
        <pc:graphicFrameChg chg="mod">
          <ac:chgData name="Johanna Attias" userId="5cacb79c-3537-40fc-809a-78c82a8e5c51" providerId="ADAL" clId="{2BA56AC7-A664-47A1-92A4-A6ACA25D1156}" dt="2023-06-29T07:54:23.238" v="869"/>
          <ac:graphicFrameMkLst>
            <pc:docMk/>
            <pc:sldMk cId="1729230828" sldId="328"/>
            <ac:graphicFrameMk id="3" creationId="{296FA5A1-40FC-FC61-B05E-61419A2875B4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4:19.111" v="868"/>
        <pc:sldMkLst>
          <pc:docMk/>
          <pc:sldMk cId="3270646965" sldId="329"/>
        </pc:sldMkLst>
        <pc:graphicFrameChg chg="mod">
          <ac:chgData name="Johanna Attias" userId="5cacb79c-3537-40fc-809a-78c82a8e5c51" providerId="ADAL" clId="{2BA56AC7-A664-47A1-92A4-A6ACA25D1156}" dt="2023-06-29T07:54:19.111" v="868"/>
          <ac:graphicFrameMkLst>
            <pc:docMk/>
            <pc:sldMk cId="3270646965" sldId="329"/>
            <ac:graphicFrameMk id="3" creationId="{2DD44BB8-160F-C593-4EB8-C440391D1C27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4:14.289" v="867"/>
        <pc:sldMkLst>
          <pc:docMk/>
          <pc:sldMk cId="181704586" sldId="330"/>
        </pc:sldMkLst>
        <pc:graphicFrameChg chg="mod">
          <ac:chgData name="Johanna Attias" userId="5cacb79c-3537-40fc-809a-78c82a8e5c51" providerId="ADAL" clId="{2BA56AC7-A664-47A1-92A4-A6ACA25D1156}" dt="2023-06-29T07:54:14.289" v="867"/>
          <ac:graphicFrameMkLst>
            <pc:docMk/>
            <pc:sldMk cId="181704586" sldId="330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4:31.514" v="871"/>
        <pc:sldMkLst>
          <pc:docMk/>
          <pc:sldMk cId="2182179411" sldId="331"/>
        </pc:sldMkLst>
        <pc:graphicFrameChg chg="mod">
          <ac:chgData name="Johanna Attias" userId="5cacb79c-3537-40fc-809a-78c82a8e5c51" providerId="ADAL" clId="{2BA56AC7-A664-47A1-92A4-A6ACA25D1156}" dt="2023-06-29T07:54:31.514" v="871"/>
          <ac:graphicFrameMkLst>
            <pc:docMk/>
            <pc:sldMk cId="2182179411" sldId="331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4:27.956" v="870"/>
        <pc:sldMkLst>
          <pc:docMk/>
          <pc:sldMk cId="1907496569" sldId="332"/>
        </pc:sldMkLst>
        <pc:graphicFrameChg chg="mod">
          <ac:chgData name="Johanna Attias" userId="5cacb79c-3537-40fc-809a-78c82a8e5c51" providerId="ADAL" clId="{2BA56AC7-A664-47A1-92A4-A6ACA25D1156}" dt="2023-06-29T07:54:27.956" v="870"/>
          <ac:graphicFrameMkLst>
            <pc:docMk/>
            <pc:sldMk cId="1907496569" sldId="332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4:39.108" v="873"/>
        <pc:sldMkLst>
          <pc:docMk/>
          <pc:sldMk cId="2642768979" sldId="333"/>
        </pc:sldMkLst>
        <pc:graphicFrameChg chg="mod">
          <ac:chgData name="Johanna Attias" userId="5cacb79c-3537-40fc-809a-78c82a8e5c51" providerId="ADAL" clId="{2BA56AC7-A664-47A1-92A4-A6ACA25D1156}" dt="2023-06-29T07:54:39.108" v="873"/>
          <ac:graphicFrameMkLst>
            <pc:docMk/>
            <pc:sldMk cId="2642768979" sldId="333"/>
            <ac:graphicFrameMk id="3" creationId="{AB2C014E-2084-60DD-3E6F-DCDE6DBDD521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4:43.498" v="874"/>
        <pc:sldMkLst>
          <pc:docMk/>
          <pc:sldMk cId="3917698639" sldId="334"/>
        </pc:sldMkLst>
        <pc:graphicFrameChg chg="mod">
          <ac:chgData name="Johanna Attias" userId="5cacb79c-3537-40fc-809a-78c82a8e5c51" providerId="ADAL" clId="{2BA56AC7-A664-47A1-92A4-A6ACA25D1156}" dt="2023-06-29T07:54:43.498" v="874"/>
          <ac:graphicFrameMkLst>
            <pc:docMk/>
            <pc:sldMk cId="3917698639" sldId="334"/>
            <ac:graphicFrameMk id="3" creationId="{AC860070-1B83-D1CC-42FA-D09FF0DFFA4C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4:35.658" v="872"/>
        <pc:sldMkLst>
          <pc:docMk/>
          <pc:sldMk cId="3830450797" sldId="335"/>
        </pc:sldMkLst>
        <pc:graphicFrameChg chg="mod">
          <ac:chgData name="Johanna Attias" userId="5cacb79c-3537-40fc-809a-78c82a8e5c51" providerId="ADAL" clId="{2BA56AC7-A664-47A1-92A4-A6ACA25D1156}" dt="2023-06-29T07:54:35.658" v="872"/>
          <ac:graphicFrameMkLst>
            <pc:docMk/>
            <pc:sldMk cId="3830450797" sldId="335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4:48.171" v="875"/>
        <pc:sldMkLst>
          <pc:docMk/>
          <pc:sldMk cId="502852126" sldId="340"/>
        </pc:sldMkLst>
        <pc:graphicFrameChg chg="mod">
          <ac:chgData name="Johanna Attias" userId="5cacb79c-3537-40fc-809a-78c82a8e5c51" providerId="ADAL" clId="{2BA56AC7-A664-47A1-92A4-A6ACA25D1156}" dt="2023-06-29T07:54:48.171" v="875"/>
          <ac:graphicFrameMkLst>
            <pc:docMk/>
            <pc:sldMk cId="502852126" sldId="340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7:54:54.082" v="877"/>
        <pc:sldMkLst>
          <pc:docMk/>
          <pc:sldMk cId="1815899126" sldId="341"/>
        </pc:sldMkLst>
        <pc:graphicFrameChg chg="mod modGraphic">
          <ac:chgData name="Johanna Attias" userId="5cacb79c-3537-40fc-809a-78c82a8e5c51" providerId="ADAL" clId="{2BA56AC7-A664-47A1-92A4-A6ACA25D1156}" dt="2023-06-29T07:54:54.082" v="877"/>
          <ac:graphicFrameMkLst>
            <pc:docMk/>
            <pc:sldMk cId="1815899126" sldId="341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2BA56AC7-A664-47A1-92A4-A6ACA25D1156}" dt="2023-06-29T11:47:11.554" v="1263" actId="14100"/>
        <pc:sldMkLst>
          <pc:docMk/>
          <pc:sldMk cId="3422022794" sldId="342"/>
        </pc:sldMkLst>
        <pc:spChg chg="del">
          <ac:chgData name="Johanna Attias" userId="5cacb79c-3537-40fc-809a-78c82a8e5c51" providerId="ADAL" clId="{2BA56AC7-A664-47A1-92A4-A6ACA25D1156}" dt="2023-06-29T11:35:29.015" v="1166" actId="478"/>
          <ac:spMkLst>
            <pc:docMk/>
            <pc:sldMk cId="3422022794" sldId="342"/>
            <ac:spMk id="19" creationId="{F5C7E458-294A-47E2-827F-25A0AD929A53}"/>
          </ac:spMkLst>
        </pc:spChg>
        <pc:spChg chg="del">
          <ac:chgData name="Johanna Attias" userId="5cacb79c-3537-40fc-809a-78c82a8e5c51" providerId="ADAL" clId="{2BA56AC7-A664-47A1-92A4-A6ACA25D1156}" dt="2023-06-29T11:38:55.204" v="1194" actId="478"/>
          <ac:spMkLst>
            <pc:docMk/>
            <pc:sldMk cId="3422022794" sldId="342"/>
            <ac:spMk id="20" creationId="{42A1378F-4953-45C9-B723-748A35EA88E8}"/>
          </ac:spMkLst>
        </pc:spChg>
        <pc:spChg chg="del">
          <ac:chgData name="Johanna Attias" userId="5cacb79c-3537-40fc-809a-78c82a8e5c51" providerId="ADAL" clId="{2BA56AC7-A664-47A1-92A4-A6ACA25D1156}" dt="2023-06-29T11:39:47.138" v="1201" actId="478"/>
          <ac:spMkLst>
            <pc:docMk/>
            <pc:sldMk cId="3422022794" sldId="342"/>
            <ac:spMk id="21" creationId="{33C765BB-B13E-4C22-83BC-52E1750AC40B}"/>
          </ac:spMkLst>
        </pc:spChg>
        <pc:spChg chg="del">
          <ac:chgData name="Johanna Attias" userId="5cacb79c-3537-40fc-809a-78c82a8e5c51" providerId="ADAL" clId="{2BA56AC7-A664-47A1-92A4-A6ACA25D1156}" dt="2023-06-29T11:40:31.916" v="1208" actId="478"/>
          <ac:spMkLst>
            <pc:docMk/>
            <pc:sldMk cId="3422022794" sldId="342"/>
            <ac:spMk id="22" creationId="{04FB0AE6-E78A-4B34-850A-0C60E2EF0B1D}"/>
          </ac:spMkLst>
        </pc:spChg>
        <pc:spChg chg="del">
          <ac:chgData name="Johanna Attias" userId="5cacb79c-3537-40fc-809a-78c82a8e5c51" providerId="ADAL" clId="{2BA56AC7-A664-47A1-92A4-A6ACA25D1156}" dt="2023-06-29T11:43:18.970" v="1237" actId="478"/>
          <ac:spMkLst>
            <pc:docMk/>
            <pc:sldMk cId="3422022794" sldId="342"/>
            <ac:spMk id="25" creationId="{A40A62CD-49C9-4822-BD65-CE3B1487B07B}"/>
          </ac:spMkLst>
        </pc:spChg>
        <pc:spChg chg="del">
          <ac:chgData name="Johanna Attias" userId="5cacb79c-3537-40fc-809a-78c82a8e5c51" providerId="ADAL" clId="{2BA56AC7-A664-47A1-92A4-A6ACA25D1156}" dt="2023-06-29T11:44:15.281" v="1244" actId="478"/>
          <ac:spMkLst>
            <pc:docMk/>
            <pc:sldMk cId="3422022794" sldId="342"/>
            <ac:spMk id="26" creationId="{F4E405EF-8867-46F6-A26D-A8EBFDA01FC3}"/>
          </ac:spMkLst>
        </pc:spChg>
        <pc:spChg chg="del">
          <ac:chgData name="Johanna Attias" userId="5cacb79c-3537-40fc-809a-78c82a8e5c51" providerId="ADAL" clId="{2BA56AC7-A664-47A1-92A4-A6ACA25D1156}" dt="2023-06-29T09:40:31.961" v="1074" actId="478"/>
          <ac:spMkLst>
            <pc:docMk/>
            <pc:sldMk cId="3422022794" sldId="342"/>
            <ac:spMk id="27" creationId="{743099C8-7601-4353-9C12-13169B9DD3A4}"/>
          </ac:spMkLst>
        </pc:spChg>
        <pc:spChg chg="del">
          <ac:chgData name="Johanna Attias" userId="5cacb79c-3537-40fc-809a-78c82a8e5c51" providerId="ADAL" clId="{2BA56AC7-A664-47A1-92A4-A6ACA25D1156}" dt="2023-06-29T09:44:47.431" v="1100" actId="478"/>
          <ac:spMkLst>
            <pc:docMk/>
            <pc:sldMk cId="3422022794" sldId="342"/>
            <ac:spMk id="28" creationId="{907D9F02-3D01-40B5-9DBE-CE476753E2B8}"/>
          </ac:spMkLst>
        </pc:spChg>
        <pc:spChg chg="del">
          <ac:chgData name="Johanna Attias" userId="5cacb79c-3537-40fc-809a-78c82a8e5c51" providerId="ADAL" clId="{2BA56AC7-A664-47A1-92A4-A6ACA25D1156}" dt="2023-06-29T09:45:48.279" v="1108" actId="478"/>
          <ac:spMkLst>
            <pc:docMk/>
            <pc:sldMk cId="3422022794" sldId="342"/>
            <ac:spMk id="29" creationId="{5610D226-B6E3-4584-BC46-8AECCDF683E6}"/>
          </ac:spMkLst>
        </pc:spChg>
        <pc:spChg chg="del">
          <ac:chgData name="Johanna Attias" userId="5cacb79c-3537-40fc-809a-78c82a8e5c51" providerId="ADAL" clId="{2BA56AC7-A664-47A1-92A4-A6ACA25D1156}" dt="2023-06-29T09:46:35.430" v="1115" actId="478"/>
          <ac:spMkLst>
            <pc:docMk/>
            <pc:sldMk cId="3422022794" sldId="342"/>
            <ac:spMk id="30" creationId="{8279D222-85A2-44CF-848D-58742F35EF50}"/>
          </ac:spMkLst>
        </pc:spChg>
        <pc:spChg chg="del">
          <ac:chgData name="Johanna Attias" userId="5cacb79c-3537-40fc-809a-78c82a8e5c51" providerId="ADAL" clId="{2BA56AC7-A664-47A1-92A4-A6ACA25D1156}" dt="2023-06-29T09:52:10.923" v="1141" actId="478"/>
          <ac:spMkLst>
            <pc:docMk/>
            <pc:sldMk cId="3422022794" sldId="342"/>
            <ac:spMk id="31" creationId="{5D3D0E4D-882B-40E1-8037-BAF251F672A8}"/>
          </ac:spMkLst>
        </pc:spChg>
        <pc:spChg chg="del">
          <ac:chgData name="Johanna Attias" userId="5cacb79c-3537-40fc-809a-78c82a8e5c51" providerId="ADAL" clId="{2BA56AC7-A664-47A1-92A4-A6ACA25D1156}" dt="2023-06-29T09:53:56.014" v="1157" actId="478"/>
          <ac:spMkLst>
            <pc:docMk/>
            <pc:sldMk cId="3422022794" sldId="342"/>
            <ac:spMk id="32" creationId="{9CE01C84-8D98-4C12-A5A9-720FC74A86E0}"/>
          </ac:spMkLst>
        </pc:spChg>
        <pc:graphicFrameChg chg="mod modGraphic">
          <ac:chgData name="Johanna Attias" userId="5cacb79c-3537-40fc-809a-78c82a8e5c51" providerId="ADAL" clId="{2BA56AC7-A664-47A1-92A4-A6ACA25D1156}" dt="2023-06-29T11:47:11.554" v="1263" actId="14100"/>
          <ac:graphicFrameMkLst>
            <pc:docMk/>
            <pc:sldMk cId="3422022794" sldId="342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2BA56AC7-A664-47A1-92A4-A6ACA25D1156}" dt="2023-06-29T11:47:20.493" v="1264" actId="113"/>
        <pc:sldMkLst>
          <pc:docMk/>
          <pc:sldMk cId="217229366" sldId="343"/>
        </pc:sldMkLst>
        <pc:spChg chg="del">
          <ac:chgData name="Johanna Attias" userId="5cacb79c-3537-40fc-809a-78c82a8e5c51" providerId="ADAL" clId="{2BA56AC7-A664-47A1-92A4-A6ACA25D1156}" dt="2023-06-29T11:36:16.821" v="1170" actId="478"/>
          <ac:spMkLst>
            <pc:docMk/>
            <pc:sldMk cId="217229366" sldId="343"/>
            <ac:spMk id="35" creationId="{716584E1-4813-412A-8828-2BFA16B5EC4F}"/>
          </ac:spMkLst>
        </pc:spChg>
        <pc:spChg chg="del">
          <ac:chgData name="Johanna Attias" userId="5cacb79c-3537-40fc-809a-78c82a8e5c51" providerId="ADAL" clId="{2BA56AC7-A664-47A1-92A4-A6ACA25D1156}" dt="2023-06-29T11:37:19.398" v="1177" actId="478"/>
          <ac:spMkLst>
            <pc:docMk/>
            <pc:sldMk cId="217229366" sldId="343"/>
            <ac:spMk id="39" creationId="{EF11B30E-B1E5-4B64-8646-32417BBD3A33}"/>
          </ac:spMkLst>
        </pc:spChg>
        <pc:spChg chg="del">
          <ac:chgData name="Johanna Attias" userId="5cacb79c-3537-40fc-809a-78c82a8e5c51" providerId="ADAL" clId="{2BA56AC7-A664-47A1-92A4-A6ACA25D1156}" dt="2023-06-29T11:38:03.720" v="1187" actId="478"/>
          <ac:spMkLst>
            <pc:docMk/>
            <pc:sldMk cId="217229366" sldId="343"/>
            <ac:spMk id="41" creationId="{55C61441-A0B3-452F-A159-69CA191D174E}"/>
          </ac:spMkLst>
        </pc:spChg>
        <pc:spChg chg="del">
          <ac:chgData name="Johanna Attias" userId="5cacb79c-3537-40fc-809a-78c82a8e5c51" providerId="ADAL" clId="{2BA56AC7-A664-47A1-92A4-A6ACA25D1156}" dt="2023-06-29T11:41:12.916" v="1213" actId="478"/>
          <ac:spMkLst>
            <pc:docMk/>
            <pc:sldMk cId="217229366" sldId="343"/>
            <ac:spMk id="43" creationId="{1D5F40F0-4BBD-4D54-9DE3-01C1E7F63BFA}"/>
          </ac:spMkLst>
        </pc:spChg>
        <pc:spChg chg="del">
          <ac:chgData name="Johanna Attias" userId="5cacb79c-3537-40fc-809a-78c82a8e5c51" providerId="ADAL" clId="{2BA56AC7-A664-47A1-92A4-A6ACA25D1156}" dt="2023-06-29T11:41:54.344" v="1220" actId="478"/>
          <ac:spMkLst>
            <pc:docMk/>
            <pc:sldMk cId="217229366" sldId="343"/>
            <ac:spMk id="44" creationId="{E85C2C74-A576-4884-9A86-81E4FE711110}"/>
          </ac:spMkLst>
        </pc:spChg>
        <pc:spChg chg="del">
          <ac:chgData name="Johanna Attias" userId="5cacb79c-3537-40fc-809a-78c82a8e5c51" providerId="ADAL" clId="{2BA56AC7-A664-47A1-92A4-A6ACA25D1156}" dt="2023-06-29T11:42:35.147" v="1230" actId="478"/>
          <ac:spMkLst>
            <pc:docMk/>
            <pc:sldMk cId="217229366" sldId="343"/>
            <ac:spMk id="45" creationId="{7F2F0D70-CE01-4321-A7EC-445CBEAB3080}"/>
          </ac:spMkLst>
        </pc:spChg>
        <pc:spChg chg="del">
          <ac:chgData name="Johanna Attias" userId="5cacb79c-3537-40fc-809a-78c82a8e5c51" providerId="ADAL" clId="{2BA56AC7-A664-47A1-92A4-A6ACA25D1156}" dt="2023-06-29T09:41:53.985" v="1079" actId="478"/>
          <ac:spMkLst>
            <pc:docMk/>
            <pc:sldMk cId="217229366" sldId="343"/>
            <ac:spMk id="46" creationId="{9980CD9A-4E60-4AD1-9217-5183BF819D6A}"/>
          </ac:spMkLst>
        </pc:spChg>
        <pc:spChg chg="del">
          <ac:chgData name="Johanna Attias" userId="5cacb79c-3537-40fc-809a-78c82a8e5c51" providerId="ADAL" clId="{2BA56AC7-A664-47A1-92A4-A6ACA25D1156}" dt="2023-06-29T09:42:46.111" v="1086" actId="478"/>
          <ac:spMkLst>
            <pc:docMk/>
            <pc:sldMk cId="217229366" sldId="343"/>
            <ac:spMk id="47" creationId="{E40E4F09-04FB-4CEE-8C16-9C734E6C3E6D}"/>
          </ac:spMkLst>
        </pc:spChg>
        <pc:spChg chg="del">
          <ac:chgData name="Johanna Attias" userId="5cacb79c-3537-40fc-809a-78c82a8e5c51" providerId="ADAL" clId="{2BA56AC7-A664-47A1-92A4-A6ACA25D1156}" dt="2023-06-29T09:43:38.355" v="1093" actId="478"/>
          <ac:spMkLst>
            <pc:docMk/>
            <pc:sldMk cId="217229366" sldId="343"/>
            <ac:spMk id="49" creationId="{15ABB143-6B2B-4F9B-AB97-388FF79E3401}"/>
          </ac:spMkLst>
        </pc:spChg>
        <pc:spChg chg="del">
          <ac:chgData name="Johanna Attias" userId="5cacb79c-3537-40fc-809a-78c82a8e5c51" providerId="ADAL" clId="{2BA56AC7-A664-47A1-92A4-A6ACA25D1156}" dt="2023-06-29T09:47:47.266" v="1120" actId="478"/>
          <ac:spMkLst>
            <pc:docMk/>
            <pc:sldMk cId="217229366" sldId="343"/>
            <ac:spMk id="50" creationId="{3145FC5F-F44A-4420-8055-053F2579C106}"/>
          </ac:spMkLst>
        </pc:spChg>
        <pc:spChg chg="del">
          <ac:chgData name="Johanna Attias" userId="5cacb79c-3537-40fc-809a-78c82a8e5c51" providerId="ADAL" clId="{2BA56AC7-A664-47A1-92A4-A6ACA25D1156}" dt="2023-06-29T09:48:41.935" v="1127" actId="478"/>
          <ac:spMkLst>
            <pc:docMk/>
            <pc:sldMk cId="217229366" sldId="343"/>
            <ac:spMk id="51" creationId="{526D9FD3-9D96-4344-9A67-0FCAA4489B9F}"/>
          </ac:spMkLst>
        </pc:spChg>
        <pc:spChg chg="del">
          <ac:chgData name="Johanna Attias" userId="5cacb79c-3537-40fc-809a-78c82a8e5c51" providerId="ADAL" clId="{2BA56AC7-A664-47A1-92A4-A6ACA25D1156}" dt="2023-06-29T09:49:48.104" v="1134" actId="478"/>
          <ac:spMkLst>
            <pc:docMk/>
            <pc:sldMk cId="217229366" sldId="343"/>
            <ac:spMk id="54" creationId="{36C49227-6255-49A7-B5A3-9E38CB035194}"/>
          </ac:spMkLst>
        </pc:spChg>
        <pc:graphicFrameChg chg="mod modGraphic">
          <ac:chgData name="Johanna Attias" userId="5cacb79c-3537-40fc-809a-78c82a8e5c51" providerId="ADAL" clId="{2BA56AC7-A664-47A1-92A4-A6ACA25D1156}" dt="2023-06-29T11:47:20.493" v="1264" actId="113"/>
          <ac:graphicFrameMkLst>
            <pc:docMk/>
            <pc:sldMk cId="217229366" sldId="343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5:05.725" v="880"/>
        <pc:sldMkLst>
          <pc:docMk/>
          <pc:sldMk cId="399281308" sldId="344"/>
        </pc:sldMkLst>
        <pc:graphicFrameChg chg="mod">
          <ac:chgData name="Johanna Attias" userId="5cacb79c-3537-40fc-809a-78c82a8e5c51" providerId="ADAL" clId="{2BA56AC7-A664-47A1-92A4-A6ACA25D1156}" dt="2023-06-29T07:55:05.725" v="880"/>
          <ac:graphicFrameMkLst>
            <pc:docMk/>
            <pc:sldMk cId="399281308" sldId="344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5:08.840" v="881"/>
        <pc:sldMkLst>
          <pc:docMk/>
          <pc:sldMk cId="4028676186" sldId="345"/>
        </pc:sldMkLst>
        <pc:graphicFrameChg chg="mod">
          <ac:chgData name="Johanna Attias" userId="5cacb79c-3537-40fc-809a-78c82a8e5c51" providerId="ADAL" clId="{2BA56AC7-A664-47A1-92A4-A6ACA25D1156}" dt="2023-06-29T07:55:08.840" v="881"/>
          <ac:graphicFrameMkLst>
            <pc:docMk/>
            <pc:sldMk cId="4028676186" sldId="345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5:12.325" v="882"/>
        <pc:sldMkLst>
          <pc:docMk/>
          <pc:sldMk cId="285211550" sldId="346"/>
        </pc:sldMkLst>
        <pc:graphicFrameChg chg="mod">
          <ac:chgData name="Johanna Attias" userId="5cacb79c-3537-40fc-809a-78c82a8e5c51" providerId="ADAL" clId="{2BA56AC7-A664-47A1-92A4-A6ACA25D1156}" dt="2023-06-29T07:55:12.325" v="882"/>
          <ac:graphicFrameMkLst>
            <pc:docMk/>
            <pc:sldMk cId="285211550" sldId="346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5:16.004" v="883"/>
        <pc:sldMkLst>
          <pc:docMk/>
          <pc:sldMk cId="1201828762" sldId="347"/>
        </pc:sldMkLst>
        <pc:graphicFrameChg chg="mod">
          <ac:chgData name="Johanna Attias" userId="5cacb79c-3537-40fc-809a-78c82a8e5c51" providerId="ADAL" clId="{2BA56AC7-A664-47A1-92A4-A6ACA25D1156}" dt="2023-06-29T07:55:16.004" v="883"/>
          <ac:graphicFrameMkLst>
            <pc:docMk/>
            <pc:sldMk cId="1201828762" sldId="347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5:20.216" v="884"/>
        <pc:sldMkLst>
          <pc:docMk/>
          <pc:sldMk cId="4183079152" sldId="348"/>
        </pc:sldMkLst>
        <pc:graphicFrameChg chg="mod">
          <ac:chgData name="Johanna Attias" userId="5cacb79c-3537-40fc-809a-78c82a8e5c51" providerId="ADAL" clId="{2BA56AC7-A664-47A1-92A4-A6ACA25D1156}" dt="2023-06-29T07:55:20.216" v="884"/>
          <ac:graphicFrameMkLst>
            <pc:docMk/>
            <pc:sldMk cId="4183079152" sldId="348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5:30.238" v="887"/>
        <pc:sldMkLst>
          <pc:docMk/>
          <pc:sldMk cId="1585121824" sldId="349"/>
        </pc:sldMkLst>
        <pc:graphicFrameChg chg="mod">
          <ac:chgData name="Johanna Attias" userId="5cacb79c-3537-40fc-809a-78c82a8e5c51" providerId="ADAL" clId="{2BA56AC7-A664-47A1-92A4-A6ACA25D1156}" dt="2023-06-29T07:55:30.238" v="887"/>
          <ac:graphicFrameMkLst>
            <pc:docMk/>
            <pc:sldMk cId="1585121824" sldId="349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5:34.789" v="888"/>
        <pc:sldMkLst>
          <pc:docMk/>
          <pc:sldMk cId="878814528" sldId="350"/>
        </pc:sldMkLst>
        <pc:graphicFrameChg chg="mod">
          <ac:chgData name="Johanna Attias" userId="5cacb79c-3537-40fc-809a-78c82a8e5c51" providerId="ADAL" clId="{2BA56AC7-A664-47A1-92A4-A6ACA25D1156}" dt="2023-06-29T07:55:34.789" v="888"/>
          <ac:graphicFrameMkLst>
            <pc:docMk/>
            <pc:sldMk cId="878814528" sldId="350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5:38.012" v="889"/>
        <pc:sldMkLst>
          <pc:docMk/>
          <pc:sldMk cId="3437155585" sldId="351"/>
        </pc:sldMkLst>
        <pc:graphicFrameChg chg="mod">
          <ac:chgData name="Johanna Attias" userId="5cacb79c-3537-40fc-809a-78c82a8e5c51" providerId="ADAL" clId="{2BA56AC7-A664-47A1-92A4-A6ACA25D1156}" dt="2023-06-29T07:55:38.012" v="889"/>
          <ac:graphicFrameMkLst>
            <pc:docMk/>
            <pc:sldMk cId="3437155585" sldId="351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5:41.267" v="890"/>
        <pc:sldMkLst>
          <pc:docMk/>
          <pc:sldMk cId="2144283811" sldId="352"/>
        </pc:sldMkLst>
        <pc:graphicFrameChg chg="mod">
          <ac:chgData name="Johanna Attias" userId="5cacb79c-3537-40fc-809a-78c82a8e5c51" providerId="ADAL" clId="{2BA56AC7-A664-47A1-92A4-A6ACA25D1156}" dt="2023-06-29T07:55:41.267" v="890"/>
          <ac:graphicFrameMkLst>
            <pc:docMk/>
            <pc:sldMk cId="2144283811" sldId="352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5:44.830" v="891"/>
        <pc:sldMkLst>
          <pc:docMk/>
          <pc:sldMk cId="3455832352" sldId="353"/>
        </pc:sldMkLst>
        <pc:graphicFrameChg chg="mod">
          <ac:chgData name="Johanna Attias" userId="5cacb79c-3537-40fc-809a-78c82a8e5c51" providerId="ADAL" clId="{2BA56AC7-A664-47A1-92A4-A6ACA25D1156}" dt="2023-06-29T07:55:44.830" v="891"/>
          <ac:graphicFrameMkLst>
            <pc:docMk/>
            <pc:sldMk cId="3455832352" sldId="353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5:49.247" v="892"/>
        <pc:sldMkLst>
          <pc:docMk/>
          <pc:sldMk cId="4113921479" sldId="354"/>
        </pc:sldMkLst>
        <pc:graphicFrameChg chg="mod">
          <ac:chgData name="Johanna Attias" userId="5cacb79c-3537-40fc-809a-78c82a8e5c51" providerId="ADAL" clId="{2BA56AC7-A664-47A1-92A4-A6ACA25D1156}" dt="2023-06-29T07:55:49.247" v="892"/>
          <ac:graphicFrameMkLst>
            <pc:docMk/>
            <pc:sldMk cId="4113921479" sldId="354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5:52.373" v="893"/>
        <pc:sldMkLst>
          <pc:docMk/>
          <pc:sldMk cId="3725369527" sldId="355"/>
        </pc:sldMkLst>
        <pc:graphicFrameChg chg="mod">
          <ac:chgData name="Johanna Attias" userId="5cacb79c-3537-40fc-809a-78c82a8e5c51" providerId="ADAL" clId="{2BA56AC7-A664-47A1-92A4-A6ACA25D1156}" dt="2023-06-29T07:55:52.373" v="893"/>
          <ac:graphicFrameMkLst>
            <pc:docMk/>
            <pc:sldMk cId="3725369527" sldId="355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5:57.049" v="894"/>
        <pc:sldMkLst>
          <pc:docMk/>
          <pc:sldMk cId="3261953644" sldId="356"/>
        </pc:sldMkLst>
        <pc:graphicFrameChg chg="mod">
          <ac:chgData name="Johanna Attias" userId="5cacb79c-3537-40fc-809a-78c82a8e5c51" providerId="ADAL" clId="{2BA56AC7-A664-47A1-92A4-A6ACA25D1156}" dt="2023-06-29T07:55:57.049" v="894"/>
          <ac:graphicFrameMkLst>
            <pc:docMk/>
            <pc:sldMk cId="3261953644" sldId="356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6:00.722" v="895"/>
        <pc:sldMkLst>
          <pc:docMk/>
          <pc:sldMk cId="2695994399" sldId="357"/>
        </pc:sldMkLst>
        <pc:graphicFrameChg chg="mod">
          <ac:chgData name="Johanna Attias" userId="5cacb79c-3537-40fc-809a-78c82a8e5c51" providerId="ADAL" clId="{2BA56AC7-A664-47A1-92A4-A6ACA25D1156}" dt="2023-06-29T07:56:00.722" v="895"/>
          <ac:graphicFrameMkLst>
            <pc:docMk/>
            <pc:sldMk cId="2695994399" sldId="357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6:04.110" v="896"/>
        <pc:sldMkLst>
          <pc:docMk/>
          <pc:sldMk cId="3997985671" sldId="358"/>
        </pc:sldMkLst>
        <pc:graphicFrameChg chg="mod">
          <ac:chgData name="Johanna Attias" userId="5cacb79c-3537-40fc-809a-78c82a8e5c51" providerId="ADAL" clId="{2BA56AC7-A664-47A1-92A4-A6ACA25D1156}" dt="2023-06-29T07:56:04.110" v="896"/>
          <ac:graphicFrameMkLst>
            <pc:docMk/>
            <pc:sldMk cId="3997985671" sldId="358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6:08.519" v="897"/>
        <pc:sldMkLst>
          <pc:docMk/>
          <pc:sldMk cId="2095192828" sldId="359"/>
        </pc:sldMkLst>
        <pc:graphicFrameChg chg="mod">
          <ac:chgData name="Johanna Attias" userId="5cacb79c-3537-40fc-809a-78c82a8e5c51" providerId="ADAL" clId="{2BA56AC7-A664-47A1-92A4-A6ACA25D1156}" dt="2023-06-29T07:56:08.519" v="897"/>
          <ac:graphicFrameMkLst>
            <pc:docMk/>
            <pc:sldMk cId="2095192828" sldId="359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2BA56AC7-A664-47A1-92A4-A6ACA25D1156}" dt="2023-06-29T07:56:12.497" v="898"/>
        <pc:sldMkLst>
          <pc:docMk/>
          <pc:sldMk cId="2439829871" sldId="360"/>
        </pc:sldMkLst>
        <pc:spChg chg="add mod">
          <ac:chgData name="Johanna Attias" userId="5cacb79c-3537-40fc-809a-78c82a8e5c51" providerId="ADAL" clId="{2BA56AC7-A664-47A1-92A4-A6ACA25D1156}" dt="2023-06-16T09:09:38.814" v="657" actId="1076"/>
          <ac:spMkLst>
            <pc:docMk/>
            <pc:sldMk cId="2439829871" sldId="360"/>
            <ac:spMk id="9" creationId="{50C57AD6-45EE-D60C-CC5A-6970516934F7}"/>
          </ac:spMkLst>
        </pc:spChg>
        <pc:spChg chg="add mod">
          <ac:chgData name="Johanna Attias" userId="5cacb79c-3537-40fc-809a-78c82a8e5c51" providerId="ADAL" clId="{2BA56AC7-A664-47A1-92A4-A6ACA25D1156}" dt="2023-06-16T09:09:35.581" v="656" actId="14100"/>
          <ac:spMkLst>
            <pc:docMk/>
            <pc:sldMk cId="2439829871" sldId="360"/>
            <ac:spMk id="10" creationId="{B22D4448-0147-7DC0-E191-FFC008488DA0}"/>
          </ac:spMkLst>
        </pc:spChg>
        <pc:spChg chg="add mod">
          <ac:chgData name="Johanna Attias" userId="5cacb79c-3537-40fc-809a-78c82a8e5c51" providerId="ADAL" clId="{2BA56AC7-A664-47A1-92A4-A6ACA25D1156}" dt="2023-06-16T09:09:30.494" v="654" actId="1076"/>
          <ac:spMkLst>
            <pc:docMk/>
            <pc:sldMk cId="2439829871" sldId="360"/>
            <ac:spMk id="11" creationId="{390C76AF-D1AC-E8F9-7A2A-52F442413B9E}"/>
          </ac:spMkLst>
        </pc:spChg>
        <pc:spChg chg="mod">
          <ac:chgData name="Johanna Attias" userId="5cacb79c-3537-40fc-809a-78c82a8e5c51" providerId="ADAL" clId="{2BA56AC7-A664-47A1-92A4-A6ACA25D1156}" dt="2023-06-16T09:09:14.424" v="648" actId="1076"/>
          <ac:spMkLst>
            <pc:docMk/>
            <pc:sldMk cId="2439829871" sldId="360"/>
            <ac:spMk id="20" creationId="{1396C50A-AFBD-48E2-ACD9-C49B04823D95}"/>
          </ac:spMkLst>
        </pc:spChg>
        <pc:spChg chg="mod">
          <ac:chgData name="Johanna Attias" userId="5cacb79c-3537-40fc-809a-78c82a8e5c51" providerId="ADAL" clId="{2BA56AC7-A664-47A1-92A4-A6ACA25D1156}" dt="2023-06-16T09:09:16.813" v="649" actId="1076"/>
          <ac:spMkLst>
            <pc:docMk/>
            <pc:sldMk cId="2439829871" sldId="360"/>
            <ac:spMk id="21" creationId="{4842F312-0C7B-4B8F-A061-90659E32BDD3}"/>
          </ac:spMkLst>
        </pc:spChg>
        <pc:spChg chg="mod">
          <ac:chgData name="Johanna Attias" userId="5cacb79c-3537-40fc-809a-78c82a8e5c51" providerId="ADAL" clId="{2BA56AC7-A664-47A1-92A4-A6ACA25D1156}" dt="2023-06-16T09:09:18.905" v="650" actId="1076"/>
          <ac:spMkLst>
            <pc:docMk/>
            <pc:sldMk cId="2439829871" sldId="360"/>
            <ac:spMk id="22" creationId="{8F6F4782-502E-47B2-A87E-2F3EE592B3DB}"/>
          </ac:spMkLst>
        </pc:spChg>
        <pc:spChg chg="mod">
          <ac:chgData name="Johanna Attias" userId="5cacb79c-3537-40fc-809a-78c82a8e5c51" providerId="ADAL" clId="{2BA56AC7-A664-47A1-92A4-A6ACA25D1156}" dt="2023-06-16T09:09:21.490" v="651" actId="1076"/>
          <ac:spMkLst>
            <pc:docMk/>
            <pc:sldMk cId="2439829871" sldId="360"/>
            <ac:spMk id="25" creationId="{9FA36D33-6597-485D-B84D-2A7F85FA76A4}"/>
          </ac:spMkLst>
        </pc:spChg>
        <pc:spChg chg="mod">
          <ac:chgData name="Johanna Attias" userId="5cacb79c-3537-40fc-809a-78c82a8e5c51" providerId="ADAL" clId="{2BA56AC7-A664-47A1-92A4-A6ACA25D1156}" dt="2023-06-16T09:09:24.104" v="652" actId="1076"/>
          <ac:spMkLst>
            <pc:docMk/>
            <pc:sldMk cId="2439829871" sldId="360"/>
            <ac:spMk id="26" creationId="{302EC9C6-5035-4788-805C-384C9BDDBBA6}"/>
          </ac:spMkLst>
        </pc:spChg>
        <pc:spChg chg="del">
          <ac:chgData name="Johanna Attias" userId="5cacb79c-3537-40fc-809a-78c82a8e5c51" providerId="ADAL" clId="{2BA56AC7-A664-47A1-92A4-A6ACA25D1156}" dt="2023-06-07T08:35:54.538" v="18" actId="478"/>
          <ac:spMkLst>
            <pc:docMk/>
            <pc:sldMk cId="2439829871" sldId="360"/>
            <ac:spMk id="27" creationId="{FA21D5A4-5B30-417F-B500-05358B98574E}"/>
          </ac:spMkLst>
        </pc:spChg>
        <pc:spChg chg="del">
          <ac:chgData name="Johanna Attias" userId="5cacb79c-3537-40fc-809a-78c82a8e5c51" providerId="ADAL" clId="{2BA56AC7-A664-47A1-92A4-A6ACA25D1156}" dt="2023-06-07T08:40:34.965" v="41" actId="478"/>
          <ac:spMkLst>
            <pc:docMk/>
            <pc:sldMk cId="2439829871" sldId="360"/>
            <ac:spMk id="28" creationId="{F25AB40C-19C2-4BFF-B368-A2398EC64293}"/>
          </ac:spMkLst>
        </pc:spChg>
        <pc:spChg chg="del">
          <ac:chgData name="Johanna Attias" userId="5cacb79c-3537-40fc-809a-78c82a8e5c51" providerId="ADAL" clId="{2BA56AC7-A664-47A1-92A4-A6ACA25D1156}" dt="2023-06-07T14:17:47.719" v="259" actId="478"/>
          <ac:spMkLst>
            <pc:docMk/>
            <pc:sldMk cId="2439829871" sldId="360"/>
            <ac:spMk id="29" creationId="{0B37381D-3D5A-428F-85F2-02A5832A15F1}"/>
          </ac:spMkLst>
        </pc:spChg>
        <pc:spChg chg="del">
          <ac:chgData name="Johanna Attias" userId="5cacb79c-3537-40fc-809a-78c82a8e5c51" providerId="ADAL" clId="{2BA56AC7-A664-47A1-92A4-A6ACA25D1156}" dt="2023-06-07T14:17:49.468" v="260" actId="478"/>
          <ac:spMkLst>
            <pc:docMk/>
            <pc:sldMk cId="2439829871" sldId="360"/>
            <ac:spMk id="30" creationId="{DBEC6357-EE77-43E9-8E76-A700F084D83E}"/>
          </ac:spMkLst>
        </pc:spChg>
        <pc:spChg chg="mod">
          <ac:chgData name="Johanna Attias" userId="5cacb79c-3537-40fc-809a-78c82a8e5c51" providerId="ADAL" clId="{2BA56AC7-A664-47A1-92A4-A6ACA25D1156}" dt="2023-06-16T09:08:09.301" v="626" actId="20577"/>
          <ac:spMkLst>
            <pc:docMk/>
            <pc:sldMk cId="2439829871" sldId="360"/>
            <ac:spMk id="34" creationId="{6AC28527-E98E-4741-BC67-422BF406E72F}"/>
          </ac:spMkLst>
        </pc:spChg>
        <pc:graphicFrameChg chg="add mod modGraphic">
          <ac:chgData name="Johanna Attias" userId="5cacb79c-3537-40fc-809a-78c82a8e5c51" providerId="ADAL" clId="{2BA56AC7-A664-47A1-92A4-A6ACA25D1156}" dt="2023-06-16T09:09:27.394" v="653" actId="1076"/>
          <ac:graphicFrameMkLst>
            <pc:docMk/>
            <pc:sldMk cId="2439829871" sldId="360"/>
            <ac:graphicFrameMk id="3" creationId="{764EC5CE-A4EA-ABB2-45E7-07AE3635F300}"/>
          </ac:graphicFrameMkLst>
        </pc:graphicFrameChg>
        <pc:graphicFrameChg chg="mod modGraphic">
          <ac:chgData name="Johanna Attias" userId="5cacb79c-3537-40fc-809a-78c82a8e5c51" providerId="ADAL" clId="{2BA56AC7-A664-47A1-92A4-A6ACA25D1156}" dt="2023-06-29T07:56:12.497" v="898"/>
          <ac:graphicFrameMkLst>
            <pc:docMk/>
            <pc:sldMk cId="2439829871" sldId="360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2BA56AC7-A664-47A1-92A4-A6ACA25D1156}" dt="2023-06-07T14:21:42.683" v="283" actId="1076"/>
          <ac:picMkLst>
            <pc:docMk/>
            <pc:sldMk cId="2439829871" sldId="360"/>
            <ac:picMk id="4" creationId="{80E24716-ED94-348E-8C4C-B1A533C7950F}"/>
          </ac:picMkLst>
        </pc:picChg>
        <pc:picChg chg="add mod">
          <ac:chgData name="Johanna Attias" userId="5cacb79c-3537-40fc-809a-78c82a8e5c51" providerId="ADAL" clId="{2BA56AC7-A664-47A1-92A4-A6ACA25D1156}" dt="2023-06-07T14:21:47.099" v="284" actId="14100"/>
          <ac:picMkLst>
            <pc:docMk/>
            <pc:sldMk cId="2439829871" sldId="360"/>
            <ac:picMk id="5" creationId="{BF202BDE-8DB7-BF72-7740-138EDBE2B2D3}"/>
          </ac:picMkLst>
        </pc:picChg>
        <pc:picChg chg="add mod">
          <ac:chgData name="Johanna Attias" userId="5cacb79c-3537-40fc-809a-78c82a8e5c51" providerId="ADAL" clId="{2BA56AC7-A664-47A1-92A4-A6ACA25D1156}" dt="2023-06-16T09:09:44.506" v="660" actId="1076"/>
          <ac:picMkLst>
            <pc:docMk/>
            <pc:sldMk cId="2439829871" sldId="360"/>
            <ac:picMk id="13" creationId="{09B1BFA6-1701-51E8-5075-6C535ED0F958}"/>
          </ac:picMkLst>
        </pc:picChg>
        <pc:picChg chg="mod">
          <ac:chgData name="Johanna Attias" userId="5cacb79c-3537-40fc-809a-78c82a8e5c51" providerId="ADAL" clId="{2BA56AC7-A664-47A1-92A4-A6ACA25D1156}" dt="2023-06-07T14:21:34.443" v="279" actId="1076"/>
          <ac:picMkLst>
            <pc:docMk/>
            <pc:sldMk cId="2439829871" sldId="360"/>
            <ac:picMk id="17" creationId="{DF9D54F3-95CB-4DB8-B2AF-E2F3FBD705AC}"/>
          </ac:picMkLst>
        </pc:picChg>
        <pc:picChg chg="del">
          <ac:chgData name="Johanna Attias" userId="5cacb79c-3537-40fc-809a-78c82a8e5c51" providerId="ADAL" clId="{2BA56AC7-A664-47A1-92A4-A6ACA25D1156}" dt="2023-06-07T14:22:41.073" v="295" actId="478"/>
          <ac:picMkLst>
            <pc:docMk/>
            <pc:sldMk cId="2439829871" sldId="360"/>
            <ac:picMk id="19" creationId="{DCBC364E-E388-4A9D-BF1D-2A2BCF1566F3}"/>
          </ac:picMkLst>
        </pc:picChg>
      </pc:sldChg>
      <pc:sldChg chg="delSp modSp del mod">
        <pc:chgData name="Johanna Attias" userId="5cacb79c-3537-40fc-809a-78c82a8e5c51" providerId="ADAL" clId="{2BA56AC7-A664-47A1-92A4-A6ACA25D1156}" dt="2023-06-07T14:22:38.068" v="294" actId="47"/>
        <pc:sldMkLst>
          <pc:docMk/>
          <pc:sldMk cId="1718488641" sldId="361"/>
        </pc:sldMkLst>
        <pc:spChg chg="del mod">
          <ac:chgData name="Johanna Attias" userId="5cacb79c-3537-40fc-809a-78c82a8e5c51" providerId="ADAL" clId="{2BA56AC7-A664-47A1-92A4-A6ACA25D1156}" dt="2023-06-07T14:22:15.505" v="291" actId="21"/>
          <ac:spMkLst>
            <pc:docMk/>
            <pc:sldMk cId="1718488641" sldId="361"/>
            <ac:spMk id="3" creationId="{AD34D241-6F2B-4509-ABD0-51FED0557B65}"/>
          </ac:spMkLst>
        </pc:spChg>
        <pc:spChg chg="del mod">
          <ac:chgData name="Johanna Attias" userId="5cacb79c-3537-40fc-809a-78c82a8e5c51" providerId="ADAL" clId="{2BA56AC7-A664-47A1-92A4-A6ACA25D1156}" dt="2023-06-07T14:22:07.280" v="288" actId="21"/>
          <ac:spMkLst>
            <pc:docMk/>
            <pc:sldMk cId="1718488641" sldId="361"/>
            <ac:spMk id="25" creationId="{9C45B60D-7390-46E2-B2C2-800EB0567BF3}"/>
          </ac:spMkLst>
        </pc:spChg>
        <pc:spChg chg="del mod">
          <ac:chgData name="Johanna Attias" userId="5cacb79c-3537-40fc-809a-78c82a8e5c51" providerId="ADAL" clId="{2BA56AC7-A664-47A1-92A4-A6ACA25D1156}" dt="2023-06-07T14:21:56.704" v="285" actId="21"/>
          <ac:spMkLst>
            <pc:docMk/>
            <pc:sldMk cId="1718488641" sldId="361"/>
            <ac:spMk id="26" creationId="{31CE2603-8129-4C1D-827D-0F7446964138}"/>
          </ac:spMkLst>
        </pc:spChg>
        <pc:spChg chg="del">
          <ac:chgData name="Johanna Attias" userId="5cacb79c-3537-40fc-809a-78c82a8e5c51" providerId="ADAL" clId="{2BA56AC7-A664-47A1-92A4-A6ACA25D1156}" dt="2023-06-07T08:48:08.650" v="73" actId="478"/>
          <ac:spMkLst>
            <pc:docMk/>
            <pc:sldMk cId="1718488641" sldId="361"/>
            <ac:spMk id="27" creationId="{1AF58C4D-98C4-4F97-B5DB-060022F6D123}"/>
          </ac:spMkLst>
        </pc:spChg>
        <pc:spChg chg="del mod">
          <ac:chgData name="Johanna Attias" userId="5cacb79c-3537-40fc-809a-78c82a8e5c51" providerId="ADAL" clId="{2BA56AC7-A664-47A1-92A4-A6ACA25D1156}" dt="2023-06-07T08:49:46.503" v="89" actId="478"/>
          <ac:spMkLst>
            <pc:docMk/>
            <pc:sldMk cId="1718488641" sldId="361"/>
            <ac:spMk id="28" creationId="{E4D58E4E-0B6C-4450-B513-CF93A629FB40}"/>
          </ac:spMkLst>
        </pc:spChg>
        <pc:spChg chg="del">
          <ac:chgData name="Johanna Attias" userId="5cacb79c-3537-40fc-809a-78c82a8e5c51" providerId="ADAL" clId="{2BA56AC7-A664-47A1-92A4-A6ACA25D1156}" dt="2023-06-07T14:18:06.233" v="262" actId="478"/>
          <ac:spMkLst>
            <pc:docMk/>
            <pc:sldMk cId="1718488641" sldId="361"/>
            <ac:spMk id="29" creationId="{7A9FBBB5-F51B-4A51-906A-546F6E5AA442}"/>
          </ac:spMkLst>
        </pc:spChg>
        <pc:spChg chg="del">
          <ac:chgData name="Johanna Attias" userId="5cacb79c-3537-40fc-809a-78c82a8e5c51" providerId="ADAL" clId="{2BA56AC7-A664-47A1-92A4-A6ACA25D1156}" dt="2023-06-07T14:18:07.804" v="263" actId="478"/>
          <ac:spMkLst>
            <pc:docMk/>
            <pc:sldMk cId="1718488641" sldId="361"/>
            <ac:spMk id="30" creationId="{663F0447-663F-4F7D-B008-47D3784FB97D}"/>
          </ac:spMkLst>
        </pc:spChg>
        <pc:graphicFrameChg chg="mod modGraphic">
          <ac:chgData name="Johanna Attias" userId="5cacb79c-3537-40fc-809a-78c82a8e5c51" providerId="ADAL" clId="{2BA56AC7-A664-47A1-92A4-A6ACA25D1156}" dt="2023-06-07T14:18:03.126" v="261" actId="2164"/>
          <ac:graphicFrameMkLst>
            <pc:docMk/>
            <pc:sldMk cId="1718488641" sldId="361"/>
            <ac:graphicFrameMk id="23" creationId="{D8A653DD-C5B6-45DE-B3C3-C26A898A9889}"/>
          </ac:graphicFrameMkLst>
        </pc:graphicFrameChg>
        <pc:picChg chg="del">
          <ac:chgData name="Johanna Attias" userId="5cacb79c-3537-40fc-809a-78c82a8e5c51" providerId="ADAL" clId="{2BA56AC7-A664-47A1-92A4-A6ACA25D1156}" dt="2023-06-07T14:04:32.200" v="213" actId="478"/>
          <ac:picMkLst>
            <pc:docMk/>
            <pc:sldMk cId="1718488641" sldId="361"/>
            <ac:picMk id="19" creationId="{DCBC364E-E388-4A9D-BF1D-2A2BCF1566F3}"/>
          </ac:picMkLst>
        </pc:picChg>
        <pc:picChg chg="del">
          <ac:chgData name="Johanna Attias" userId="5cacb79c-3537-40fc-809a-78c82a8e5c51" providerId="ADAL" clId="{2BA56AC7-A664-47A1-92A4-A6ACA25D1156}" dt="2023-06-07T14:21:23.915" v="275" actId="21"/>
          <ac:picMkLst>
            <pc:docMk/>
            <pc:sldMk cId="1718488641" sldId="361"/>
            <ac:picMk id="20" creationId="{13F794D0-3854-4AE2-9448-57DFFB0D3C90}"/>
          </ac:picMkLst>
        </pc:picChg>
        <pc:picChg chg="del">
          <ac:chgData name="Johanna Attias" userId="5cacb79c-3537-40fc-809a-78c82a8e5c51" providerId="ADAL" clId="{2BA56AC7-A664-47A1-92A4-A6ACA25D1156}" dt="2023-06-07T14:21:23.915" v="275" actId="21"/>
          <ac:picMkLst>
            <pc:docMk/>
            <pc:sldMk cId="1718488641" sldId="361"/>
            <ac:picMk id="21" creationId="{0390508D-98D1-465A-8ACF-BA561A181619}"/>
          </ac:picMkLst>
        </pc:picChg>
      </pc:sldChg>
      <pc:sldChg chg="delSp modSp del mod">
        <pc:chgData name="Johanna Attias" userId="5cacb79c-3537-40fc-809a-78c82a8e5c51" providerId="ADAL" clId="{2BA56AC7-A664-47A1-92A4-A6ACA25D1156}" dt="2023-06-07T14:04:29.456" v="212" actId="47"/>
        <pc:sldMkLst>
          <pc:docMk/>
          <pc:sldMk cId="3589395466" sldId="362"/>
        </pc:sldMkLst>
        <pc:spChg chg="del">
          <ac:chgData name="Johanna Attias" userId="5cacb79c-3537-40fc-809a-78c82a8e5c51" providerId="ADAL" clId="{2BA56AC7-A664-47A1-92A4-A6ACA25D1156}" dt="2023-06-07T08:34:56.918" v="10" actId="478"/>
          <ac:spMkLst>
            <pc:docMk/>
            <pc:sldMk cId="3589395466" sldId="362"/>
            <ac:spMk id="26" creationId="{047D0789-4682-45A6-8858-3EEFE3F57475}"/>
          </ac:spMkLst>
        </pc:spChg>
        <pc:spChg chg="del">
          <ac:chgData name="Johanna Attias" userId="5cacb79c-3537-40fc-809a-78c82a8e5c51" providerId="ADAL" clId="{2BA56AC7-A664-47A1-92A4-A6ACA25D1156}" dt="2023-06-07T08:37:41.281" v="31" actId="478"/>
          <ac:spMkLst>
            <pc:docMk/>
            <pc:sldMk cId="3589395466" sldId="362"/>
            <ac:spMk id="27" creationId="{C0592A35-71D1-42B2-93FE-FE2F4468C82A}"/>
          </ac:spMkLst>
        </pc:spChg>
        <pc:spChg chg="del">
          <ac:chgData name="Johanna Attias" userId="5cacb79c-3537-40fc-809a-78c82a8e5c51" providerId="ADAL" clId="{2BA56AC7-A664-47A1-92A4-A6ACA25D1156}" dt="2023-06-07T08:51:02.777" v="99" actId="478"/>
          <ac:spMkLst>
            <pc:docMk/>
            <pc:sldMk cId="3589395466" sldId="362"/>
            <ac:spMk id="28" creationId="{724872BA-71D0-4AD5-AF1D-CAD2E4FDCCF8}"/>
          </ac:spMkLst>
        </pc:spChg>
        <pc:spChg chg="del">
          <ac:chgData name="Johanna Attias" userId="5cacb79c-3537-40fc-809a-78c82a8e5c51" providerId="ADAL" clId="{2BA56AC7-A664-47A1-92A4-A6ACA25D1156}" dt="2023-06-07T08:40:58.967" v="43" actId="478"/>
          <ac:spMkLst>
            <pc:docMk/>
            <pc:sldMk cId="3589395466" sldId="362"/>
            <ac:spMk id="30" creationId="{D8DD8147-6943-4368-8780-FB7234685C76}"/>
          </ac:spMkLst>
        </pc:spChg>
        <pc:spChg chg="del">
          <ac:chgData name="Johanna Attias" userId="5cacb79c-3537-40fc-809a-78c82a8e5c51" providerId="ADAL" clId="{2BA56AC7-A664-47A1-92A4-A6ACA25D1156}" dt="2023-06-07T08:43:10.205" v="51" actId="478"/>
          <ac:spMkLst>
            <pc:docMk/>
            <pc:sldMk cId="3589395466" sldId="362"/>
            <ac:spMk id="32" creationId="{4AC1AB97-66B5-48CA-A1B3-F24945C8437E}"/>
          </ac:spMkLst>
        </pc:spChg>
        <pc:graphicFrameChg chg="modGraphic">
          <ac:chgData name="Johanna Attias" userId="5cacb79c-3537-40fc-809a-78c82a8e5c51" providerId="ADAL" clId="{2BA56AC7-A664-47A1-92A4-A6ACA25D1156}" dt="2023-06-07T14:04:04.338" v="211" actId="2164"/>
          <ac:graphicFrameMkLst>
            <pc:docMk/>
            <pc:sldMk cId="3589395466" sldId="362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2BA56AC7-A664-47A1-92A4-A6ACA25D1156}" dt="2023-06-29T07:56:25.045" v="903" actId="1076"/>
        <pc:sldMkLst>
          <pc:docMk/>
          <pc:sldMk cId="3526776013" sldId="363"/>
        </pc:sldMkLst>
        <pc:spChg chg="add mod">
          <ac:chgData name="Johanna Attias" userId="5cacb79c-3537-40fc-809a-78c82a8e5c51" providerId="ADAL" clId="{2BA56AC7-A664-47A1-92A4-A6ACA25D1156}" dt="2023-06-16T09:08:00.365" v="623" actId="1076"/>
          <ac:spMkLst>
            <pc:docMk/>
            <pc:sldMk cId="3526776013" sldId="363"/>
            <ac:spMk id="9" creationId="{A9122849-7598-85AE-8B9F-3D1E33FCCA9F}"/>
          </ac:spMkLst>
        </pc:spChg>
        <pc:spChg chg="add mod">
          <ac:chgData name="Johanna Attias" userId="5cacb79c-3537-40fc-809a-78c82a8e5c51" providerId="ADAL" clId="{2BA56AC7-A664-47A1-92A4-A6ACA25D1156}" dt="2023-06-16T09:08:02.209" v="624" actId="1076"/>
          <ac:spMkLst>
            <pc:docMk/>
            <pc:sldMk cId="3526776013" sldId="363"/>
            <ac:spMk id="10" creationId="{6B8E0866-D42C-83CB-BA1F-EEBD6B61CAB2}"/>
          </ac:spMkLst>
        </pc:spChg>
        <pc:spChg chg="mod">
          <ac:chgData name="Johanna Attias" userId="5cacb79c-3537-40fc-809a-78c82a8e5c51" providerId="ADAL" clId="{2BA56AC7-A664-47A1-92A4-A6ACA25D1156}" dt="2023-06-29T07:56:19.640" v="900" actId="1076"/>
          <ac:spMkLst>
            <pc:docMk/>
            <pc:sldMk cId="3526776013" sldId="363"/>
            <ac:spMk id="22" creationId="{A33638FB-FDB6-4593-AF2E-6D7055FC9D32}"/>
          </ac:spMkLst>
        </pc:spChg>
        <pc:spChg chg="mod">
          <ac:chgData name="Johanna Attias" userId="5cacb79c-3537-40fc-809a-78c82a8e5c51" providerId="ADAL" clId="{2BA56AC7-A664-47A1-92A4-A6ACA25D1156}" dt="2023-06-29T07:56:21.383" v="901" actId="1076"/>
          <ac:spMkLst>
            <pc:docMk/>
            <pc:sldMk cId="3526776013" sldId="363"/>
            <ac:spMk id="25" creationId="{9B3A4A2F-8F44-4708-B92C-5488542EAD3B}"/>
          </ac:spMkLst>
        </pc:spChg>
        <pc:spChg chg="mod">
          <ac:chgData name="Johanna Attias" userId="5cacb79c-3537-40fc-809a-78c82a8e5c51" providerId="ADAL" clId="{2BA56AC7-A664-47A1-92A4-A6ACA25D1156}" dt="2023-06-29T07:56:23.317" v="902" actId="1076"/>
          <ac:spMkLst>
            <pc:docMk/>
            <pc:sldMk cId="3526776013" sldId="363"/>
            <ac:spMk id="26" creationId="{659BCE7F-374B-4C79-A26E-3072F7FE103B}"/>
          </ac:spMkLst>
        </pc:spChg>
        <pc:spChg chg="mod">
          <ac:chgData name="Johanna Attias" userId="5cacb79c-3537-40fc-809a-78c82a8e5c51" providerId="ADAL" clId="{2BA56AC7-A664-47A1-92A4-A6ACA25D1156}" dt="2023-06-29T07:56:25.045" v="903" actId="1076"/>
          <ac:spMkLst>
            <pc:docMk/>
            <pc:sldMk cId="3526776013" sldId="363"/>
            <ac:spMk id="27" creationId="{3B1CF489-1CCF-4246-9BE0-A185AF62F394}"/>
          </ac:spMkLst>
        </pc:spChg>
        <pc:spChg chg="del">
          <ac:chgData name="Johanna Attias" userId="5cacb79c-3537-40fc-809a-78c82a8e5c51" providerId="ADAL" clId="{2BA56AC7-A664-47A1-92A4-A6ACA25D1156}" dt="2023-06-07T08:55:01.338" v="132" actId="478"/>
          <ac:spMkLst>
            <pc:docMk/>
            <pc:sldMk cId="3526776013" sldId="363"/>
            <ac:spMk id="28" creationId="{0A7AAE9B-7F52-443E-BD64-299D0431875F}"/>
          </ac:spMkLst>
        </pc:spChg>
        <pc:spChg chg="del">
          <ac:chgData name="Johanna Attias" userId="5cacb79c-3537-40fc-809a-78c82a8e5c51" providerId="ADAL" clId="{2BA56AC7-A664-47A1-92A4-A6ACA25D1156}" dt="2023-06-07T15:01:42.157" v="436" actId="478"/>
          <ac:spMkLst>
            <pc:docMk/>
            <pc:sldMk cId="3526776013" sldId="363"/>
            <ac:spMk id="29" creationId="{8459085E-E06A-44F1-AB50-69B3F01B7A84}"/>
          </ac:spMkLst>
        </pc:spChg>
        <pc:spChg chg="del">
          <ac:chgData name="Johanna Attias" userId="5cacb79c-3537-40fc-809a-78c82a8e5c51" providerId="ADAL" clId="{2BA56AC7-A664-47A1-92A4-A6ACA25D1156}" dt="2023-06-07T15:01:40.831" v="435" actId="478"/>
          <ac:spMkLst>
            <pc:docMk/>
            <pc:sldMk cId="3526776013" sldId="363"/>
            <ac:spMk id="30" creationId="{F8419C2A-2A1C-4675-94A9-4D0E2C4BF25A}"/>
          </ac:spMkLst>
        </pc:spChg>
        <pc:spChg chg="del">
          <ac:chgData name="Johanna Attias" userId="5cacb79c-3537-40fc-809a-78c82a8e5c51" providerId="ADAL" clId="{2BA56AC7-A664-47A1-92A4-A6ACA25D1156}" dt="2023-06-07T15:01:45.631" v="437" actId="478"/>
          <ac:spMkLst>
            <pc:docMk/>
            <pc:sldMk cId="3526776013" sldId="363"/>
            <ac:spMk id="31" creationId="{F9A9802B-F8EC-40A6-B40C-B05B9F92A425}"/>
          </ac:spMkLst>
        </pc:spChg>
        <pc:spChg chg="mod">
          <ac:chgData name="Johanna Attias" userId="5cacb79c-3537-40fc-809a-78c82a8e5c51" providerId="ADAL" clId="{2BA56AC7-A664-47A1-92A4-A6ACA25D1156}" dt="2023-06-07T15:03:18.993" v="461" actId="1076"/>
          <ac:spMkLst>
            <pc:docMk/>
            <pc:sldMk cId="3526776013" sldId="363"/>
            <ac:spMk id="32" creationId="{33E56161-477B-44BA-9393-315D63B3C06C}"/>
          </ac:spMkLst>
        </pc:spChg>
        <pc:spChg chg="mod">
          <ac:chgData name="Johanna Attias" userId="5cacb79c-3537-40fc-809a-78c82a8e5c51" providerId="ADAL" clId="{2BA56AC7-A664-47A1-92A4-A6ACA25D1156}" dt="2023-06-16T09:07:41.953" v="617" actId="20577"/>
          <ac:spMkLst>
            <pc:docMk/>
            <pc:sldMk cId="3526776013" sldId="363"/>
            <ac:spMk id="34" creationId="{6AC28527-E98E-4741-BC67-422BF406E72F}"/>
          </ac:spMkLst>
        </pc:spChg>
        <pc:graphicFrameChg chg="add mod modGraphic">
          <ac:chgData name="Johanna Attias" userId="5cacb79c-3537-40fc-809a-78c82a8e5c51" providerId="ADAL" clId="{2BA56AC7-A664-47A1-92A4-A6ACA25D1156}" dt="2023-06-16T09:07:57.007" v="622" actId="1076"/>
          <ac:graphicFrameMkLst>
            <pc:docMk/>
            <pc:sldMk cId="3526776013" sldId="363"/>
            <ac:graphicFrameMk id="3" creationId="{9CD977EE-BE21-7531-0053-FD6C603CC3B2}"/>
          </ac:graphicFrameMkLst>
        </pc:graphicFrameChg>
        <pc:graphicFrameChg chg="mod modGraphic">
          <ac:chgData name="Johanna Attias" userId="5cacb79c-3537-40fc-809a-78c82a8e5c51" providerId="ADAL" clId="{2BA56AC7-A664-47A1-92A4-A6ACA25D1156}" dt="2023-06-29T07:56:16.397" v="899"/>
          <ac:graphicFrameMkLst>
            <pc:docMk/>
            <pc:sldMk cId="3526776013" sldId="363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2BA56AC7-A664-47A1-92A4-A6ACA25D1156}" dt="2023-06-07T15:02:31.571" v="452" actId="14100"/>
          <ac:picMkLst>
            <pc:docMk/>
            <pc:sldMk cId="3526776013" sldId="363"/>
            <ac:picMk id="4" creationId="{00BB9153-91E8-7721-8703-D5A0119154D3}"/>
          </ac:picMkLst>
        </pc:picChg>
        <pc:picChg chg="add mod">
          <ac:chgData name="Johanna Attias" userId="5cacb79c-3537-40fc-809a-78c82a8e5c51" providerId="ADAL" clId="{2BA56AC7-A664-47A1-92A4-A6ACA25D1156}" dt="2023-06-07T15:02:33.595" v="453" actId="1076"/>
          <ac:picMkLst>
            <pc:docMk/>
            <pc:sldMk cId="3526776013" sldId="363"/>
            <ac:picMk id="5" creationId="{AA21D225-1F73-EF3B-D2AC-B91A8643952E}"/>
          </ac:picMkLst>
        </pc:picChg>
        <pc:picChg chg="add mod">
          <ac:chgData name="Johanna Attias" userId="5cacb79c-3537-40fc-809a-78c82a8e5c51" providerId="ADAL" clId="{2BA56AC7-A664-47A1-92A4-A6ACA25D1156}" dt="2023-06-16T09:08:04.125" v="625" actId="1076"/>
          <ac:picMkLst>
            <pc:docMk/>
            <pc:sldMk cId="3526776013" sldId="363"/>
            <ac:picMk id="12" creationId="{D580B0C7-2815-8D28-3100-5D55381182FD}"/>
          </ac:picMkLst>
        </pc:picChg>
        <pc:picChg chg="del mod">
          <ac:chgData name="Johanna Attias" userId="5cacb79c-3537-40fc-809a-78c82a8e5c51" providerId="ADAL" clId="{2BA56AC7-A664-47A1-92A4-A6ACA25D1156}" dt="2023-06-07T15:02:08.195" v="442" actId="478"/>
          <ac:picMkLst>
            <pc:docMk/>
            <pc:sldMk cId="3526776013" sldId="363"/>
            <ac:picMk id="19" creationId="{A95501A3-E3C9-4D4C-B5F5-4A10E330E326}"/>
          </ac:picMkLst>
        </pc:picChg>
        <pc:picChg chg="mod">
          <ac:chgData name="Johanna Attias" userId="5cacb79c-3537-40fc-809a-78c82a8e5c51" providerId="ADAL" clId="{2BA56AC7-A664-47A1-92A4-A6ACA25D1156}" dt="2023-06-07T15:02:37.592" v="455" actId="1076"/>
          <ac:picMkLst>
            <pc:docMk/>
            <pc:sldMk cId="3526776013" sldId="363"/>
            <ac:picMk id="20" creationId="{98CB4447-F53B-4615-9E1F-A7F4B0B75A63}"/>
          </ac:picMkLst>
        </pc:picChg>
        <pc:picChg chg="del">
          <ac:chgData name="Johanna Attias" userId="5cacb79c-3537-40fc-809a-78c82a8e5c51" providerId="ADAL" clId="{2BA56AC7-A664-47A1-92A4-A6ACA25D1156}" dt="2023-06-07T15:03:13.552" v="460" actId="478"/>
          <ac:picMkLst>
            <pc:docMk/>
            <pc:sldMk cId="3526776013" sldId="363"/>
            <ac:picMk id="21" creationId="{AC24E7E4-ACF6-4F23-8E4A-0AAB141C1C2B}"/>
          </ac:picMkLst>
        </pc:picChg>
        <pc:picChg chg="mod">
          <ac:chgData name="Johanna Attias" userId="5cacb79c-3537-40fc-809a-78c82a8e5c51" providerId="ADAL" clId="{2BA56AC7-A664-47A1-92A4-A6ACA25D1156}" dt="2023-06-07T15:03:27.157" v="463" actId="1076"/>
          <ac:picMkLst>
            <pc:docMk/>
            <pc:sldMk cId="3526776013" sldId="363"/>
            <ac:picMk id="35" creationId="{ECA1BEB5-9C7B-43A7-9D60-9CF3B23A818F}"/>
          </ac:picMkLst>
        </pc:picChg>
      </pc:sldChg>
      <pc:sldChg chg="delSp modSp del mod">
        <pc:chgData name="Johanna Attias" userId="5cacb79c-3537-40fc-809a-78c82a8e5c51" providerId="ADAL" clId="{2BA56AC7-A664-47A1-92A4-A6ACA25D1156}" dt="2023-06-07T15:03:34.512" v="464" actId="47"/>
        <pc:sldMkLst>
          <pc:docMk/>
          <pc:sldMk cId="427229844" sldId="364"/>
        </pc:sldMkLst>
        <pc:spChg chg="del">
          <ac:chgData name="Johanna Attias" userId="5cacb79c-3537-40fc-809a-78c82a8e5c51" providerId="ADAL" clId="{2BA56AC7-A664-47A1-92A4-A6ACA25D1156}" dt="2023-06-07T14:05:15.820" v="217" actId="478"/>
          <ac:spMkLst>
            <pc:docMk/>
            <pc:sldMk cId="427229844" sldId="364"/>
            <ac:spMk id="26" creationId="{18B9BFF4-F025-45DE-86D4-A216D5E8D9B6}"/>
          </ac:spMkLst>
        </pc:spChg>
        <pc:spChg chg="del">
          <ac:chgData name="Johanna Attias" userId="5cacb79c-3537-40fc-809a-78c82a8e5c51" providerId="ADAL" clId="{2BA56AC7-A664-47A1-92A4-A6ACA25D1156}" dt="2023-06-07T14:07:49.663" v="239" actId="478"/>
          <ac:spMkLst>
            <pc:docMk/>
            <pc:sldMk cId="427229844" sldId="364"/>
            <ac:spMk id="27" creationId="{C4D5A992-E4FB-4F2F-BD8D-9B7E3DF69B70}"/>
          </ac:spMkLst>
        </pc:spChg>
        <pc:graphicFrameChg chg="mod modGraphic">
          <ac:chgData name="Johanna Attias" userId="5cacb79c-3537-40fc-809a-78c82a8e5c51" providerId="ADAL" clId="{2BA56AC7-A664-47A1-92A4-A6ACA25D1156}" dt="2023-06-07T14:08:20.174" v="245" actId="2164"/>
          <ac:graphicFrameMkLst>
            <pc:docMk/>
            <pc:sldMk cId="427229844" sldId="364"/>
            <ac:graphicFrameMk id="23" creationId="{D8A653DD-C5B6-45DE-B3C3-C26A898A9889}"/>
          </ac:graphicFrameMkLst>
        </pc:graphicFrameChg>
        <pc:picChg chg="del">
          <ac:chgData name="Johanna Attias" userId="5cacb79c-3537-40fc-809a-78c82a8e5c51" providerId="ADAL" clId="{2BA56AC7-A664-47A1-92A4-A6ACA25D1156}" dt="2023-06-07T14:03:17.491" v="207" actId="478"/>
          <ac:picMkLst>
            <pc:docMk/>
            <pc:sldMk cId="427229844" sldId="364"/>
            <ac:picMk id="21" creationId="{396FB6D7-8912-4FB5-9E32-0D89BC2EEC86}"/>
          </ac:picMkLst>
        </pc:picChg>
      </pc:sldChg>
      <pc:sldChg chg="delSp modSp del mod">
        <pc:chgData name="Johanna Attias" userId="5cacb79c-3537-40fc-809a-78c82a8e5c51" providerId="ADAL" clId="{2BA56AC7-A664-47A1-92A4-A6ACA25D1156}" dt="2023-06-07T14:03:13.971" v="206" actId="47"/>
        <pc:sldMkLst>
          <pc:docMk/>
          <pc:sldMk cId="203990102" sldId="365"/>
        </pc:sldMkLst>
        <pc:spChg chg="del">
          <ac:chgData name="Johanna Attias" userId="5cacb79c-3537-40fc-809a-78c82a8e5c51" providerId="ADAL" clId="{2BA56AC7-A664-47A1-92A4-A6ACA25D1156}" dt="2023-06-07T08:51:48.597" v="108" actId="478"/>
          <ac:spMkLst>
            <pc:docMk/>
            <pc:sldMk cId="203990102" sldId="365"/>
            <ac:spMk id="21" creationId="{74405D61-A251-4173-8BAD-B865EDA09FE9}"/>
          </ac:spMkLst>
        </pc:spChg>
        <pc:spChg chg="del">
          <ac:chgData name="Johanna Attias" userId="5cacb79c-3537-40fc-809a-78c82a8e5c51" providerId="ADAL" clId="{2BA56AC7-A664-47A1-92A4-A6ACA25D1156}" dt="2023-06-07T14:01:13.192" v="185" actId="478"/>
          <ac:spMkLst>
            <pc:docMk/>
            <pc:sldMk cId="203990102" sldId="365"/>
            <ac:spMk id="22" creationId="{EB1D938A-DE65-4ABE-BEF0-A591C5B32DBC}"/>
          </ac:spMkLst>
        </pc:spChg>
        <pc:spChg chg="del">
          <ac:chgData name="Johanna Attias" userId="5cacb79c-3537-40fc-809a-78c82a8e5c51" providerId="ADAL" clId="{2BA56AC7-A664-47A1-92A4-A6ACA25D1156}" dt="2023-06-07T14:01:19.160" v="187" actId="478"/>
          <ac:spMkLst>
            <pc:docMk/>
            <pc:sldMk cId="203990102" sldId="365"/>
            <ac:spMk id="25" creationId="{08083C3D-D425-426D-ABB1-307A398DAB6B}"/>
          </ac:spMkLst>
        </pc:spChg>
        <pc:spChg chg="del">
          <ac:chgData name="Johanna Attias" userId="5cacb79c-3537-40fc-809a-78c82a8e5c51" providerId="ADAL" clId="{2BA56AC7-A664-47A1-92A4-A6ACA25D1156}" dt="2023-06-07T14:03:02.818" v="204" actId="478"/>
          <ac:spMkLst>
            <pc:docMk/>
            <pc:sldMk cId="203990102" sldId="365"/>
            <ac:spMk id="26" creationId="{CA5319DB-2EAF-48D9-BF3A-364866352D7E}"/>
          </ac:spMkLst>
        </pc:spChg>
        <pc:graphicFrameChg chg="mod modGraphic">
          <ac:chgData name="Johanna Attias" userId="5cacb79c-3537-40fc-809a-78c82a8e5c51" providerId="ADAL" clId="{2BA56AC7-A664-47A1-92A4-A6ACA25D1156}" dt="2023-06-07T14:03:06.026" v="205" actId="2164"/>
          <ac:graphicFrameMkLst>
            <pc:docMk/>
            <pc:sldMk cId="203990102" sldId="365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6:29.136" v="904"/>
        <pc:sldMkLst>
          <pc:docMk/>
          <pc:sldMk cId="770447385" sldId="366"/>
        </pc:sldMkLst>
        <pc:graphicFrameChg chg="mod">
          <ac:chgData name="Johanna Attias" userId="5cacb79c-3537-40fc-809a-78c82a8e5c51" providerId="ADAL" clId="{2BA56AC7-A664-47A1-92A4-A6ACA25D1156}" dt="2023-06-29T07:56:29.136" v="904"/>
          <ac:graphicFrameMkLst>
            <pc:docMk/>
            <pc:sldMk cId="770447385" sldId="366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6:32.974" v="905"/>
        <pc:sldMkLst>
          <pc:docMk/>
          <pc:sldMk cId="1846076483" sldId="367"/>
        </pc:sldMkLst>
        <pc:graphicFrameChg chg="mod">
          <ac:chgData name="Johanna Attias" userId="5cacb79c-3537-40fc-809a-78c82a8e5c51" providerId="ADAL" clId="{2BA56AC7-A664-47A1-92A4-A6ACA25D1156}" dt="2023-06-29T07:56:32.974" v="905"/>
          <ac:graphicFrameMkLst>
            <pc:docMk/>
            <pc:sldMk cId="1846076483" sldId="367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6:40.211" v="906"/>
        <pc:sldMkLst>
          <pc:docMk/>
          <pc:sldMk cId="1659127616" sldId="368"/>
        </pc:sldMkLst>
        <pc:graphicFrameChg chg="mod">
          <ac:chgData name="Johanna Attias" userId="5cacb79c-3537-40fc-809a-78c82a8e5c51" providerId="ADAL" clId="{2BA56AC7-A664-47A1-92A4-A6ACA25D1156}" dt="2023-06-29T07:56:40.211" v="906"/>
          <ac:graphicFrameMkLst>
            <pc:docMk/>
            <pc:sldMk cId="1659127616" sldId="368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6:45.105" v="907"/>
        <pc:sldMkLst>
          <pc:docMk/>
          <pc:sldMk cId="3763598020" sldId="369"/>
        </pc:sldMkLst>
        <pc:graphicFrameChg chg="mod">
          <ac:chgData name="Johanna Attias" userId="5cacb79c-3537-40fc-809a-78c82a8e5c51" providerId="ADAL" clId="{2BA56AC7-A664-47A1-92A4-A6ACA25D1156}" dt="2023-06-29T07:56:45.105" v="907"/>
          <ac:graphicFrameMkLst>
            <pc:docMk/>
            <pc:sldMk cId="3763598020" sldId="369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6:50.271" v="908"/>
        <pc:sldMkLst>
          <pc:docMk/>
          <pc:sldMk cId="2406995449" sldId="370"/>
        </pc:sldMkLst>
        <pc:graphicFrameChg chg="mod">
          <ac:chgData name="Johanna Attias" userId="5cacb79c-3537-40fc-809a-78c82a8e5c51" providerId="ADAL" clId="{2BA56AC7-A664-47A1-92A4-A6ACA25D1156}" dt="2023-06-29T07:56:50.271" v="908"/>
          <ac:graphicFrameMkLst>
            <pc:docMk/>
            <pc:sldMk cId="2406995449" sldId="370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6:53.862" v="909"/>
        <pc:sldMkLst>
          <pc:docMk/>
          <pc:sldMk cId="3940702398" sldId="371"/>
        </pc:sldMkLst>
        <pc:graphicFrameChg chg="mod">
          <ac:chgData name="Johanna Attias" userId="5cacb79c-3537-40fc-809a-78c82a8e5c51" providerId="ADAL" clId="{2BA56AC7-A664-47A1-92A4-A6ACA25D1156}" dt="2023-06-29T07:56:53.862" v="909"/>
          <ac:graphicFrameMkLst>
            <pc:docMk/>
            <pc:sldMk cId="3940702398" sldId="371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6:57.518" v="910"/>
        <pc:sldMkLst>
          <pc:docMk/>
          <pc:sldMk cId="1013622934" sldId="372"/>
        </pc:sldMkLst>
        <pc:graphicFrameChg chg="mod">
          <ac:chgData name="Johanna Attias" userId="5cacb79c-3537-40fc-809a-78c82a8e5c51" providerId="ADAL" clId="{2BA56AC7-A664-47A1-92A4-A6ACA25D1156}" dt="2023-06-29T07:56:57.518" v="910"/>
          <ac:graphicFrameMkLst>
            <pc:docMk/>
            <pc:sldMk cId="1013622934" sldId="372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7:01.072" v="911"/>
        <pc:sldMkLst>
          <pc:docMk/>
          <pc:sldMk cId="4234095443" sldId="373"/>
        </pc:sldMkLst>
        <pc:graphicFrameChg chg="mod">
          <ac:chgData name="Johanna Attias" userId="5cacb79c-3537-40fc-809a-78c82a8e5c51" providerId="ADAL" clId="{2BA56AC7-A664-47A1-92A4-A6ACA25D1156}" dt="2023-06-29T07:57:01.072" v="911"/>
          <ac:graphicFrameMkLst>
            <pc:docMk/>
            <pc:sldMk cId="4234095443" sldId="373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2BA56AC7-A664-47A1-92A4-A6ACA25D1156}" dt="2023-06-29T11:47:37.655" v="1267" actId="14100"/>
        <pc:sldMkLst>
          <pc:docMk/>
          <pc:sldMk cId="438461796" sldId="375"/>
        </pc:sldMkLst>
        <pc:spChg chg="del">
          <ac:chgData name="Johanna Attias" userId="5cacb79c-3537-40fc-809a-78c82a8e5c51" providerId="ADAL" clId="{2BA56AC7-A664-47A1-92A4-A6ACA25D1156}" dt="2023-06-29T11:35:34.007" v="1168" actId="478"/>
          <ac:spMkLst>
            <pc:docMk/>
            <pc:sldMk cId="438461796" sldId="375"/>
            <ac:spMk id="19" creationId="{3D3039A1-5AD9-40CF-8BFB-F467B622235C}"/>
          </ac:spMkLst>
        </pc:spChg>
        <pc:spChg chg="del">
          <ac:chgData name="Johanna Attias" userId="5cacb79c-3537-40fc-809a-78c82a8e5c51" providerId="ADAL" clId="{2BA56AC7-A664-47A1-92A4-A6ACA25D1156}" dt="2023-06-29T11:36:22.221" v="1172" actId="478"/>
          <ac:spMkLst>
            <pc:docMk/>
            <pc:sldMk cId="438461796" sldId="375"/>
            <ac:spMk id="20" creationId="{B3B3FF2A-BB02-428B-ABB8-7DCF57F70A38}"/>
          </ac:spMkLst>
        </pc:spChg>
        <pc:spChg chg="del">
          <ac:chgData name="Johanna Attias" userId="5cacb79c-3537-40fc-809a-78c82a8e5c51" providerId="ADAL" clId="{2BA56AC7-A664-47A1-92A4-A6ACA25D1156}" dt="2023-06-29T11:37:26.350" v="1180" actId="478"/>
          <ac:spMkLst>
            <pc:docMk/>
            <pc:sldMk cId="438461796" sldId="375"/>
            <ac:spMk id="21" creationId="{6C5D0273-8931-46AD-A64A-8F03C6126A1F}"/>
          </ac:spMkLst>
        </pc:spChg>
        <pc:spChg chg="del">
          <ac:chgData name="Johanna Attias" userId="5cacb79c-3537-40fc-809a-78c82a8e5c51" providerId="ADAL" clId="{2BA56AC7-A664-47A1-92A4-A6ACA25D1156}" dt="2023-06-29T11:38:09.181" v="1189" actId="478"/>
          <ac:spMkLst>
            <pc:docMk/>
            <pc:sldMk cId="438461796" sldId="375"/>
            <ac:spMk id="22" creationId="{F8487C0C-336D-4454-B3F9-489FEEC295B8}"/>
          </ac:spMkLst>
        </pc:spChg>
        <pc:spChg chg="del">
          <ac:chgData name="Johanna Attias" userId="5cacb79c-3537-40fc-809a-78c82a8e5c51" providerId="ADAL" clId="{2BA56AC7-A664-47A1-92A4-A6ACA25D1156}" dt="2023-06-29T11:39:03.393" v="1196" actId="478"/>
          <ac:spMkLst>
            <pc:docMk/>
            <pc:sldMk cId="438461796" sldId="375"/>
            <ac:spMk id="25" creationId="{21EC95B8-8492-4A6A-9A5E-D62AB44F1C92}"/>
          </ac:spMkLst>
        </pc:spChg>
        <pc:spChg chg="del">
          <ac:chgData name="Johanna Attias" userId="5cacb79c-3537-40fc-809a-78c82a8e5c51" providerId="ADAL" clId="{2BA56AC7-A664-47A1-92A4-A6ACA25D1156}" dt="2023-06-29T11:39:51.698" v="1203" actId="478"/>
          <ac:spMkLst>
            <pc:docMk/>
            <pc:sldMk cId="438461796" sldId="375"/>
            <ac:spMk id="26" creationId="{321D7761-EE37-4A0D-B7D9-9B24EA540E48}"/>
          </ac:spMkLst>
        </pc:spChg>
        <pc:spChg chg="del">
          <ac:chgData name="Johanna Attias" userId="5cacb79c-3537-40fc-809a-78c82a8e5c51" providerId="ADAL" clId="{2BA56AC7-A664-47A1-92A4-A6ACA25D1156}" dt="2023-06-29T11:40:37.044" v="1210" actId="478"/>
          <ac:spMkLst>
            <pc:docMk/>
            <pc:sldMk cId="438461796" sldId="375"/>
            <ac:spMk id="27" creationId="{32366572-884F-47FF-BDF5-724E3A22E3A7}"/>
          </ac:spMkLst>
        </pc:spChg>
        <pc:spChg chg="del">
          <ac:chgData name="Johanna Attias" userId="5cacb79c-3537-40fc-809a-78c82a8e5c51" providerId="ADAL" clId="{2BA56AC7-A664-47A1-92A4-A6ACA25D1156}" dt="2023-06-29T11:41:19.988" v="1215" actId="478"/>
          <ac:spMkLst>
            <pc:docMk/>
            <pc:sldMk cId="438461796" sldId="375"/>
            <ac:spMk id="28" creationId="{B0D43ABC-7E45-458D-A175-D8F5ED0DA951}"/>
          </ac:spMkLst>
        </pc:spChg>
        <pc:spChg chg="del">
          <ac:chgData name="Johanna Attias" userId="5cacb79c-3537-40fc-809a-78c82a8e5c51" providerId="ADAL" clId="{2BA56AC7-A664-47A1-92A4-A6ACA25D1156}" dt="2023-06-29T11:42:00.329" v="1223" actId="478"/>
          <ac:spMkLst>
            <pc:docMk/>
            <pc:sldMk cId="438461796" sldId="375"/>
            <ac:spMk id="29" creationId="{228C202F-1DF5-4E7E-A789-55498F70BFEC}"/>
          </ac:spMkLst>
        </pc:spChg>
        <pc:spChg chg="del">
          <ac:chgData name="Johanna Attias" userId="5cacb79c-3537-40fc-809a-78c82a8e5c51" providerId="ADAL" clId="{2BA56AC7-A664-47A1-92A4-A6ACA25D1156}" dt="2023-06-29T11:42:39.773" v="1232" actId="478"/>
          <ac:spMkLst>
            <pc:docMk/>
            <pc:sldMk cId="438461796" sldId="375"/>
            <ac:spMk id="30" creationId="{BF23295C-41D7-46D8-8006-494CBB7E5B67}"/>
          </ac:spMkLst>
        </pc:spChg>
        <pc:spChg chg="del">
          <ac:chgData name="Johanna Attias" userId="5cacb79c-3537-40fc-809a-78c82a8e5c51" providerId="ADAL" clId="{2BA56AC7-A664-47A1-92A4-A6ACA25D1156}" dt="2023-06-29T11:43:27.378" v="1239" actId="478"/>
          <ac:spMkLst>
            <pc:docMk/>
            <pc:sldMk cId="438461796" sldId="375"/>
            <ac:spMk id="31" creationId="{EF9696D4-1793-4A3F-807F-B364973BA7D5}"/>
          </ac:spMkLst>
        </pc:spChg>
        <pc:spChg chg="del">
          <ac:chgData name="Johanna Attias" userId="5cacb79c-3537-40fc-809a-78c82a8e5c51" providerId="ADAL" clId="{2BA56AC7-A664-47A1-92A4-A6ACA25D1156}" dt="2023-06-29T11:44:22.300" v="1248" actId="478"/>
          <ac:spMkLst>
            <pc:docMk/>
            <pc:sldMk cId="438461796" sldId="375"/>
            <ac:spMk id="32" creationId="{2930CA04-1E0C-4733-81BE-63DFE722AD21}"/>
          </ac:spMkLst>
        </pc:spChg>
        <pc:graphicFrameChg chg="mod modGraphic">
          <ac:chgData name="Johanna Attias" userId="5cacb79c-3537-40fc-809a-78c82a8e5c51" providerId="ADAL" clId="{2BA56AC7-A664-47A1-92A4-A6ACA25D1156}" dt="2023-06-29T11:47:37.655" v="1267" actId="14100"/>
          <ac:graphicFrameMkLst>
            <pc:docMk/>
            <pc:sldMk cId="438461796" sldId="375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2BA56AC7-A664-47A1-92A4-A6ACA25D1156}" dt="2023-06-29T11:47:45.580" v="1268" actId="113"/>
        <pc:sldMkLst>
          <pc:docMk/>
          <pc:sldMk cId="3342264138" sldId="376"/>
        </pc:sldMkLst>
        <pc:spChg chg="del">
          <ac:chgData name="Johanna Attias" userId="5cacb79c-3537-40fc-809a-78c82a8e5c51" providerId="ADAL" clId="{2BA56AC7-A664-47A1-92A4-A6ACA25D1156}" dt="2023-06-29T09:40:37.597" v="1076" actId="478"/>
          <ac:spMkLst>
            <pc:docMk/>
            <pc:sldMk cId="3342264138" sldId="376"/>
            <ac:spMk id="19" creationId="{83C391EA-22D3-4DE5-B920-51C892DDB786}"/>
          </ac:spMkLst>
        </pc:spChg>
        <pc:spChg chg="del">
          <ac:chgData name="Johanna Attias" userId="5cacb79c-3537-40fc-809a-78c82a8e5c51" providerId="ADAL" clId="{2BA56AC7-A664-47A1-92A4-A6ACA25D1156}" dt="2023-06-29T09:41:59.244" v="1081" actId="478"/>
          <ac:spMkLst>
            <pc:docMk/>
            <pc:sldMk cId="3342264138" sldId="376"/>
            <ac:spMk id="20" creationId="{5449B195-6877-45FD-9AE5-6303BD13DFA0}"/>
          </ac:spMkLst>
        </pc:spChg>
        <pc:spChg chg="del">
          <ac:chgData name="Johanna Attias" userId="5cacb79c-3537-40fc-809a-78c82a8e5c51" providerId="ADAL" clId="{2BA56AC7-A664-47A1-92A4-A6ACA25D1156}" dt="2023-06-29T09:42:51.944" v="1088" actId="478"/>
          <ac:spMkLst>
            <pc:docMk/>
            <pc:sldMk cId="3342264138" sldId="376"/>
            <ac:spMk id="21" creationId="{F30CD80B-F9F0-406B-A941-D5CADF357F9E}"/>
          </ac:spMkLst>
        </pc:spChg>
        <pc:spChg chg="del">
          <ac:chgData name="Johanna Attias" userId="5cacb79c-3537-40fc-809a-78c82a8e5c51" providerId="ADAL" clId="{2BA56AC7-A664-47A1-92A4-A6ACA25D1156}" dt="2023-06-29T09:43:48.691" v="1095" actId="478"/>
          <ac:spMkLst>
            <pc:docMk/>
            <pc:sldMk cId="3342264138" sldId="376"/>
            <ac:spMk id="22" creationId="{5FDB311D-13C8-4D3A-A805-7FDA67C291AE}"/>
          </ac:spMkLst>
        </pc:spChg>
        <pc:spChg chg="del">
          <ac:chgData name="Johanna Attias" userId="5cacb79c-3537-40fc-809a-78c82a8e5c51" providerId="ADAL" clId="{2BA56AC7-A664-47A1-92A4-A6ACA25D1156}" dt="2023-06-29T09:44:55.356" v="1102" actId="478"/>
          <ac:spMkLst>
            <pc:docMk/>
            <pc:sldMk cId="3342264138" sldId="376"/>
            <ac:spMk id="25" creationId="{2871A077-E06C-4765-8502-5F20C031D50D}"/>
          </ac:spMkLst>
        </pc:spChg>
        <pc:spChg chg="del">
          <ac:chgData name="Johanna Attias" userId="5cacb79c-3537-40fc-809a-78c82a8e5c51" providerId="ADAL" clId="{2BA56AC7-A664-47A1-92A4-A6ACA25D1156}" dt="2023-06-29T09:45:53.063" v="1110" actId="478"/>
          <ac:spMkLst>
            <pc:docMk/>
            <pc:sldMk cId="3342264138" sldId="376"/>
            <ac:spMk id="26" creationId="{DE9E742A-EC75-4D1F-B6B3-80F82795049A}"/>
          </ac:spMkLst>
        </pc:spChg>
        <pc:spChg chg="del">
          <ac:chgData name="Johanna Attias" userId="5cacb79c-3537-40fc-809a-78c82a8e5c51" providerId="ADAL" clId="{2BA56AC7-A664-47A1-92A4-A6ACA25D1156}" dt="2023-06-29T09:46:40.769" v="1117" actId="478"/>
          <ac:spMkLst>
            <pc:docMk/>
            <pc:sldMk cId="3342264138" sldId="376"/>
            <ac:spMk id="27" creationId="{C77308D2-E12B-4EA4-AB5F-1590A188F9FB}"/>
          </ac:spMkLst>
        </pc:spChg>
        <pc:spChg chg="del">
          <ac:chgData name="Johanna Attias" userId="5cacb79c-3537-40fc-809a-78c82a8e5c51" providerId="ADAL" clId="{2BA56AC7-A664-47A1-92A4-A6ACA25D1156}" dt="2023-06-29T09:47:51.748" v="1122" actId="478"/>
          <ac:spMkLst>
            <pc:docMk/>
            <pc:sldMk cId="3342264138" sldId="376"/>
            <ac:spMk id="28" creationId="{3416EB56-AE06-45DE-A47B-70CC3DC90062}"/>
          </ac:spMkLst>
        </pc:spChg>
        <pc:spChg chg="del">
          <ac:chgData name="Johanna Attias" userId="5cacb79c-3537-40fc-809a-78c82a8e5c51" providerId="ADAL" clId="{2BA56AC7-A664-47A1-92A4-A6ACA25D1156}" dt="2023-06-29T09:48:47.200" v="1129" actId="478"/>
          <ac:spMkLst>
            <pc:docMk/>
            <pc:sldMk cId="3342264138" sldId="376"/>
            <ac:spMk id="29" creationId="{B8929FA7-5288-44A6-A086-0454E8A91EC9}"/>
          </ac:spMkLst>
        </pc:spChg>
        <pc:spChg chg="del">
          <ac:chgData name="Johanna Attias" userId="5cacb79c-3537-40fc-809a-78c82a8e5c51" providerId="ADAL" clId="{2BA56AC7-A664-47A1-92A4-A6ACA25D1156}" dt="2023-06-29T09:49:53.369" v="1136" actId="478"/>
          <ac:spMkLst>
            <pc:docMk/>
            <pc:sldMk cId="3342264138" sldId="376"/>
            <ac:spMk id="30" creationId="{5B1449FF-4AC0-46D2-954A-A14F23911328}"/>
          </ac:spMkLst>
        </pc:spChg>
        <pc:spChg chg="del">
          <ac:chgData name="Johanna Attias" userId="5cacb79c-3537-40fc-809a-78c82a8e5c51" providerId="ADAL" clId="{2BA56AC7-A664-47A1-92A4-A6ACA25D1156}" dt="2023-06-29T09:52:21.178" v="1143" actId="478"/>
          <ac:spMkLst>
            <pc:docMk/>
            <pc:sldMk cId="3342264138" sldId="376"/>
            <ac:spMk id="31" creationId="{B7960FCC-FE4A-4C88-B015-CB60981D7AD1}"/>
          </ac:spMkLst>
        </pc:spChg>
        <pc:spChg chg="del">
          <ac:chgData name="Johanna Attias" userId="5cacb79c-3537-40fc-809a-78c82a8e5c51" providerId="ADAL" clId="{2BA56AC7-A664-47A1-92A4-A6ACA25D1156}" dt="2023-06-29T09:54:11.724" v="1160" actId="478"/>
          <ac:spMkLst>
            <pc:docMk/>
            <pc:sldMk cId="3342264138" sldId="376"/>
            <ac:spMk id="32" creationId="{FBF8EBB0-957C-45AD-9A35-2DA81DDF1CA4}"/>
          </ac:spMkLst>
        </pc:spChg>
        <pc:graphicFrameChg chg="mod modGraphic">
          <ac:chgData name="Johanna Attias" userId="5cacb79c-3537-40fc-809a-78c82a8e5c51" providerId="ADAL" clId="{2BA56AC7-A664-47A1-92A4-A6ACA25D1156}" dt="2023-06-29T11:47:45.580" v="1268" actId="113"/>
          <ac:graphicFrameMkLst>
            <pc:docMk/>
            <pc:sldMk cId="3342264138" sldId="376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7:12.529" v="914"/>
        <pc:sldMkLst>
          <pc:docMk/>
          <pc:sldMk cId="2747653470" sldId="377"/>
        </pc:sldMkLst>
        <pc:graphicFrameChg chg="mod">
          <ac:chgData name="Johanna Attias" userId="5cacb79c-3537-40fc-809a-78c82a8e5c51" providerId="ADAL" clId="{2BA56AC7-A664-47A1-92A4-A6ACA25D1156}" dt="2023-06-29T07:57:12.529" v="914"/>
          <ac:graphicFrameMkLst>
            <pc:docMk/>
            <pc:sldMk cId="2747653470" sldId="377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7:15.944" v="915"/>
        <pc:sldMkLst>
          <pc:docMk/>
          <pc:sldMk cId="1405524915" sldId="378"/>
        </pc:sldMkLst>
        <pc:graphicFrameChg chg="mod">
          <ac:chgData name="Johanna Attias" userId="5cacb79c-3537-40fc-809a-78c82a8e5c51" providerId="ADAL" clId="{2BA56AC7-A664-47A1-92A4-A6ACA25D1156}" dt="2023-06-29T07:57:15.944" v="915"/>
          <ac:graphicFrameMkLst>
            <pc:docMk/>
            <pc:sldMk cId="1405524915" sldId="378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7:19.522" v="916"/>
        <pc:sldMkLst>
          <pc:docMk/>
          <pc:sldMk cId="418212756" sldId="379"/>
        </pc:sldMkLst>
        <pc:graphicFrameChg chg="mod">
          <ac:chgData name="Johanna Attias" userId="5cacb79c-3537-40fc-809a-78c82a8e5c51" providerId="ADAL" clId="{2BA56AC7-A664-47A1-92A4-A6ACA25D1156}" dt="2023-06-29T07:57:19.522" v="916"/>
          <ac:graphicFrameMkLst>
            <pc:docMk/>
            <pc:sldMk cId="418212756" sldId="379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7:57:33.924" v="921" actId="14100"/>
        <pc:sldMkLst>
          <pc:docMk/>
          <pc:sldMk cId="2156404102" sldId="380"/>
        </pc:sldMkLst>
        <pc:spChg chg="mod">
          <ac:chgData name="Johanna Attias" userId="5cacb79c-3537-40fc-809a-78c82a8e5c51" providerId="ADAL" clId="{2BA56AC7-A664-47A1-92A4-A6ACA25D1156}" dt="2023-06-29T07:57:30.353" v="920" actId="1076"/>
          <ac:spMkLst>
            <pc:docMk/>
            <pc:sldMk cId="2156404102" sldId="380"/>
            <ac:spMk id="19" creationId="{D3F0B65E-6458-473C-BDB2-F69BEDDE681E}"/>
          </ac:spMkLst>
        </pc:spChg>
        <pc:spChg chg="mod">
          <ac:chgData name="Johanna Attias" userId="5cacb79c-3537-40fc-809a-78c82a8e5c51" providerId="ADAL" clId="{2BA56AC7-A664-47A1-92A4-A6ACA25D1156}" dt="2023-06-29T07:57:33.924" v="921" actId="14100"/>
          <ac:spMkLst>
            <pc:docMk/>
            <pc:sldMk cId="2156404102" sldId="380"/>
            <ac:spMk id="20" creationId="{7A617B1C-A637-4C53-8957-8C395BFAEFC3}"/>
          </ac:spMkLst>
        </pc:spChg>
        <pc:graphicFrameChg chg="mod">
          <ac:chgData name="Johanna Attias" userId="5cacb79c-3537-40fc-809a-78c82a8e5c51" providerId="ADAL" clId="{2BA56AC7-A664-47A1-92A4-A6ACA25D1156}" dt="2023-06-29T07:57:23.769" v="917"/>
          <ac:graphicFrameMkLst>
            <pc:docMk/>
            <pc:sldMk cId="2156404102" sldId="380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7:37.005" v="922"/>
        <pc:sldMkLst>
          <pc:docMk/>
          <pc:sldMk cId="3463588327" sldId="381"/>
        </pc:sldMkLst>
        <pc:graphicFrameChg chg="mod">
          <ac:chgData name="Johanna Attias" userId="5cacb79c-3537-40fc-809a-78c82a8e5c51" providerId="ADAL" clId="{2BA56AC7-A664-47A1-92A4-A6ACA25D1156}" dt="2023-06-29T07:57:37.005" v="922"/>
          <ac:graphicFrameMkLst>
            <pc:docMk/>
            <pc:sldMk cId="3463588327" sldId="381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7:40.380" v="923"/>
        <pc:sldMkLst>
          <pc:docMk/>
          <pc:sldMk cId="3702370677" sldId="383"/>
        </pc:sldMkLst>
        <pc:graphicFrameChg chg="mod">
          <ac:chgData name="Johanna Attias" userId="5cacb79c-3537-40fc-809a-78c82a8e5c51" providerId="ADAL" clId="{2BA56AC7-A664-47A1-92A4-A6ACA25D1156}" dt="2023-06-29T07:57:40.380" v="923"/>
          <ac:graphicFrameMkLst>
            <pc:docMk/>
            <pc:sldMk cId="3702370677" sldId="383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7:44.036" v="924"/>
        <pc:sldMkLst>
          <pc:docMk/>
          <pc:sldMk cId="3981320841" sldId="385"/>
        </pc:sldMkLst>
        <pc:graphicFrameChg chg="mod">
          <ac:chgData name="Johanna Attias" userId="5cacb79c-3537-40fc-809a-78c82a8e5c51" providerId="ADAL" clId="{2BA56AC7-A664-47A1-92A4-A6ACA25D1156}" dt="2023-06-29T07:57:44.036" v="924"/>
          <ac:graphicFrameMkLst>
            <pc:docMk/>
            <pc:sldMk cId="3981320841" sldId="385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7:51.076" v="925"/>
        <pc:sldMkLst>
          <pc:docMk/>
          <pc:sldMk cId="2841917338" sldId="386"/>
        </pc:sldMkLst>
        <pc:graphicFrameChg chg="mod">
          <ac:chgData name="Johanna Attias" userId="5cacb79c-3537-40fc-809a-78c82a8e5c51" providerId="ADAL" clId="{2BA56AC7-A664-47A1-92A4-A6ACA25D1156}" dt="2023-06-29T07:57:51.076" v="925"/>
          <ac:graphicFrameMkLst>
            <pc:docMk/>
            <pc:sldMk cId="2841917338" sldId="386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7:55.942" v="926"/>
        <pc:sldMkLst>
          <pc:docMk/>
          <pc:sldMk cId="376652603" sldId="387"/>
        </pc:sldMkLst>
        <pc:graphicFrameChg chg="mod">
          <ac:chgData name="Johanna Attias" userId="5cacb79c-3537-40fc-809a-78c82a8e5c51" providerId="ADAL" clId="{2BA56AC7-A664-47A1-92A4-A6ACA25D1156}" dt="2023-06-29T07:57:55.942" v="926"/>
          <ac:graphicFrameMkLst>
            <pc:docMk/>
            <pc:sldMk cId="376652603" sldId="387"/>
            <ac:graphicFrameMk id="23" creationId="{D8A653DD-C5B6-45DE-B3C3-C26A898A9889}"/>
          </ac:graphicFrameMkLst>
        </pc:graphicFrameChg>
      </pc:sldChg>
      <pc:sldChg chg="delSp modSp del mod">
        <pc:chgData name="Johanna Attias" userId="5cacb79c-3537-40fc-809a-78c82a8e5c51" providerId="ADAL" clId="{2BA56AC7-A664-47A1-92A4-A6ACA25D1156}" dt="2023-06-07T13:13:43.749" v="162" actId="47"/>
        <pc:sldMkLst>
          <pc:docMk/>
          <pc:sldMk cId="965740488" sldId="390"/>
        </pc:sldMkLst>
        <pc:spChg chg="del">
          <ac:chgData name="Johanna Attias" userId="5cacb79c-3537-40fc-809a-78c82a8e5c51" providerId="ADAL" clId="{2BA56AC7-A664-47A1-92A4-A6ACA25D1156}" dt="2023-06-07T08:35:16.026" v="12" actId="478"/>
          <ac:spMkLst>
            <pc:docMk/>
            <pc:sldMk cId="965740488" sldId="390"/>
            <ac:spMk id="20" creationId="{B0C0C7AD-B9CB-4B30-9327-84983244FD6F}"/>
          </ac:spMkLst>
        </pc:spChg>
        <pc:spChg chg="del">
          <ac:chgData name="Johanna Attias" userId="5cacb79c-3537-40fc-809a-78c82a8e5c51" providerId="ADAL" clId="{2BA56AC7-A664-47A1-92A4-A6ACA25D1156}" dt="2023-06-07T08:38:05.015" v="34" actId="478"/>
          <ac:spMkLst>
            <pc:docMk/>
            <pc:sldMk cId="965740488" sldId="390"/>
            <ac:spMk id="21" creationId="{66D90BF2-4D69-47DD-BB5F-ABA6D2FA5F60}"/>
          </ac:spMkLst>
        </pc:spChg>
        <pc:spChg chg="del">
          <ac:chgData name="Johanna Attias" userId="5cacb79c-3537-40fc-809a-78c82a8e5c51" providerId="ADAL" clId="{2BA56AC7-A664-47A1-92A4-A6ACA25D1156}" dt="2023-06-07T08:51:08.796" v="101" actId="478"/>
          <ac:spMkLst>
            <pc:docMk/>
            <pc:sldMk cId="965740488" sldId="390"/>
            <ac:spMk id="28" creationId="{3C14CD54-6E0A-4A10-9A8C-80BD84BABCE1}"/>
          </ac:spMkLst>
        </pc:spChg>
        <pc:graphicFrameChg chg="modGraphic">
          <ac:chgData name="Johanna Attias" userId="5cacb79c-3537-40fc-809a-78c82a8e5c51" providerId="ADAL" clId="{2BA56AC7-A664-47A1-92A4-A6ACA25D1156}" dt="2023-06-07T13:12:55.443" v="158" actId="2164"/>
          <ac:graphicFrameMkLst>
            <pc:docMk/>
            <pc:sldMk cId="965740488" sldId="390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2BA56AC7-A664-47A1-92A4-A6ACA25D1156}" dt="2023-06-29T07:58:30.003" v="935"/>
        <pc:sldMkLst>
          <pc:docMk/>
          <pc:sldMk cId="1382316573" sldId="391"/>
        </pc:sldMkLst>
        <pc:spChg chg="del">
          <ac:chgData name="Johanna Attias" userId="5cacb79c-3537-40fc-809a-78c82a8e5c51" providerId="ADAL" clId="{2BA56AC7-A664-47A1-92A4-A6ACA25D1156}" dt="2023-06-16T08:58:41.393" v="519" actId="478"/>
          <ac:spMkLst>
            <pc:docMk/>
            <pc:sldMk cId="1382316573" sldId="391"/>
            <ac:spMk id="7" creationId="{6EB7C869-AD7A-47A7-8CA6-23BB33B06FD1}"/>
          </ac:spMkLst>
        </pc:spChg>
        <pc:spChg chg="mod">
          <ac:chgData name="Johanna Attias" userId="5cacb79c-3537-40fc-809a-78c82a8e5c51" providerId="ADAL" clId="{2BA56AC7-A664-47A1-92A4-A6ACA25D1156}" dt="2023-06-16T08:35:21.416" v="492" actId="1076"/>
          <ac:spMkLst>
            <pc:docMk/>
            <pc:sldMk cId="1382316573" sldId="391"/>
            <ac:spMk id="22" creationId="{0D26952D-3C59-4BC6-A54D-198967E5FDCF}"/>
          </ac:spMkLst>
        </pc:spChg>
        <pc:spChg chg="mod">
          <ac:chgData name="Johanna Attias" userId="5cacb79c-3537-40fc-809a-78c82a8e5c51" providerId="ADAL" clId="{2BA56AC7-A664-47A1-92A4-A6ACA25D1156}" dt="2023-06-16T08:35:25.077" v="493" actId="1076"/>
          <ac:spMkLst>
            <pc:docMk/>
            <pc:sldMk cId="1382316573" sldId="391"/>
            <ac:spMk id="25" creationId="{3EDCF047-5BEF-4110-A72C-3012BA6B1188}"/>
          </ac:spMkLst>
        </pc:spChg>
        <pc:spChg chg="mod">
          <ac:chgData name="Johanna Attias" userId="5cacb79c-3537-40fc-809a-78c82a8e5c51" providerId="ADAL" clId="{2BA56AC7-A664-47A1-92A4-A6ACA25D1156}" dt="2023-06-16T08:35:29.004" v="494" actId="1076"/>
          <ac:spMkLst>
            <pc:docMk/>
            <pc:sldMk cId="1382316573" sldId="391"/>
            <ac:spMk id="26" creationId="{D5223654-1B3D-4B2A-BE94-6DD9CFBD87FB}"/>
          </ac:spMkLst>
        </pc:spChg>
        <pc:spChg chg="mod">
          <ac:chgData name="Johanna Attias" userId="5cacb79c-3537-40fc-809a-78c82a8e5c51" providerId="ADAL" clId="{2BA56AC7-A664-47A1-92A4-A6ACA25D1156}" dt="2023-06-16T08:35:33.209" v="495" actId="1076"/>
          <ac:spMkLst>
            <pc:docMk/>
            <pc:sldMk cId="1382316573" sldId="391"/>
            <ac:spMk id="27" creationId="{8759FBFE-4788-4894-8E1E-C646DDD3F01C}"/>
          </ac:spMkLst>
        </pc:spChg>
        <pc:spChg chg="mod">
          <ac:chgData name="Johanna Attias" userId="5cacb79c-3537-40fc-809a-78c82a8e5c51" providerId="ADAL" clId="{2BA56AC7-A664-47A1-92A4-A6ACA25D1156}" dt="2023-06-16T08:35:36.568" v="496" actId="1076"/>
          <ac:spMkLst>
            <pc:docMk/>
            <pc:sldMk cId="1382316573" sldId="391"/>
            <ac:spMk id="28" creationId="{AD63B791-BC84-4E4D-92C3-6B8F5EE11DDE}"/>
          </ac:spMkLst>
        </pc:spChg>
        <pc:spChg chg="mod">
          <ac:chgData name="Johanna Attias" userId="5cacb79c-3537-40fc-809a-78c82a8e5c51" providerId="ADAL" clId="{2BA56AC7-A664-47A1-92A4-A6ACA25D1156}" dt="2023-06-16T08:35:39.175" v="497" actId="1076"/>
          <ac:spMkLst>
            <pc:docMk/>
            <pc:sldMk cId="1382316573" sldId="391"/>
            <ac:spMk id="29" creationId="{1A40F25A-21C6-411D-B7AC-FB9120D96C4A}"/>
          </ac:spMkLst>
        </pc:spChg>
        <pc:spChg chg="del">
          <ac:chgData name="Johanna Attias" userId="5cacb79c-3537-40fc-809a-78c82a8e5c51" providerId="ADAL" clId="{2BA56AC7-A664-47A1-92A4-A6ACA25D1156}" dt="2023-06-16T08:35:00.229" v="487" actId="478"/>
          <ac:spMkLst>
            <pc:docMk/>
            <pc:sldMk cId="1382316573" sldId="391"/>
            <ac:spMk id="30" creationId="{D9133582-8CC3-4351-9BAA-DDD0E1220241}"/>
          </ac:spMkLst>
        </pc:spChg>
        <pc:spChg chg="del mod">
          <ac:chgData name="Johanna Attias" userId="5cacb79c-3537-40fc-809a-78c82a8e5c51" providerId="ADAL" clId="{2BA56AC7-A664-47A1-92A4-A6ACA25D1156}" dt="2023-06-16T08:34:58.558" v="486" actId="478"/>
          <ac:spMkLst>
            <pc:docMk/>
            <pc:sldMk cId="1382316573" sldId="391"/>
            <ac:spMk id="31" creationId="{50A8127D-CB49-4791-8CBE-1DDEB84C3159}"/>
          </ac:spMkLst>
        </pc:spChg>
        <pc:spChg chg="mod">
          <ac:chgData name="Johanna Attias" userId="5cacb79c-3537-40fc-809a-78c82a8e5c51" providerId="ADAL" clId="{2BA56AC7-A664-47A1-92A4-A6ACA25D1156}" dt="2023-06-16T08:35:41.418" v="498" actId="1076"/>
          <ac:spMkLst>
            <pc:docMk/>
            <pc:sldMk cId="1382316573" sldId="391"/>
            <ac:spMk id="32" creationId="{855DB333-6393-4B8C-8D0F-E2064D0E9521}"/>
          </ac:spMkLst>
        </pc:spChg>
        <pc:graphicFrameChg chg="mod modGraphic">
          <ac:chgData name="Johanna Attias" userId="5cacb79c-3537-40fc-809a-78c82a8e5c51" providerId="ADAL" clId="{2BA56AC7-A664-47A1-92A4-A6ACA25D1156}" dt="2023-06-29T07:58:30.003" v="935"/>
          <ac:graphicFrameMkLst>
            <pc:docMk/>
            <pc:sldMk cId="1382316573" sldId="391"/>
            <ac:graphicFrameMk id="23" creationId="{D8A653DD-C5B6-45DE-B3C3-C26A898A9889}"/>
          </ac:graphicFrameMkLst>
        </pc:graphicFrameChg>
        <pc:picChg chg="add del mod">
          <ac:chgData name="Johanna Attias" userId="5cacb79c-3537-40fc-809a-78c82a8e5c51" providerId="ADAL" clId="{2BA56AC7-A664-47A1-92A4-A6ACA25D1156}" dt="2023-06-16T09:05:01.963" v="588" actId="478"/>
          <ac:picMkLst>
            <pc:docMk/>
            <pc:sldMk cId="1382316573" sldId="391"/>
            <ac:picMk id="3" creationId="{802B7D6F-0A61-A8BF-C46B-1CC73CB13EC8}"/>
          </ac:picMkLst>
        </pc:picChg>
        <pc:picChg chg="add mod">
          <ac:chgData name="Johanna Attias" userId="5cacb79c-3537-40fc-809a-78c82a8e5c51" providerId="ADAL" clId="{2BA56AC7-A664-47A1-92A4-A6ACA25D1156}" dt="2023-06-16T09:05:08.014" v="592" actId="1076"/>
          <ac:picMkLst>
            <pc:docMk/>
            <pc:sldMk cId="1382316573" sldId="391"/>
            <ac:picMk id="5" creationId="{E88F43DE-FCF3-87E8-813A-5057C9B51617}"/>
          </ac:picMkLst>
        </pc:picChg>
        <pc:picChg chg="del mod">
          <ac:chgData name="Johanna Attias" userId="5cacb79c-3537-40fc-809a-78c82a8e5c51" providerId="ADAL" clId="{2BA56AC7-A664-47A1-92A4-A6ACA25D1156}" dt="2023-06-07T14:00:03.035" v="177" actId="478"/>
          <ac:picMkLst>
            <pc:docMk/>
            <pc:sldMk cId="1382316573" sldId="391"/>
            <ac:picMk id="18" creationId="{C80CA9E8-375F-4703-912E-CE501E96A422}"/>
          </ac:picMkLst>
        </pc:picChg>
        <pc:picChg chg="del">
          <ac:chgData name="Johanna Attias" userId="5cacb79c-3537-40fc-809a-78c82a8e5c51" providerId="ADAL" clId="{2BA56AC7-A664-47A1-92A4-A6ACA25D1156}" dt="2023-06-07T13:13:46.347" v="163" actId="478"/>
          <ac:picMkLst>
            <pc:docMk/>
            <pc:sldMk cId="1382316573" sldId="391"/>
            <ac:picMk id="21" creationId="{8DF6CAB8-270F-4983-BF9F-6B1DB16BE19D}"/>
          </ac:picMkLst>
        </pc:picChg>
      </pc:sldChg>
      <pc:sldChg chg="delSp modSp del mod">
        <pc:chgData name="Johanna Attias" userId="5cacb79c-3537-40fc-809a-78c82a8e5c51" providerId="ADAL" clId="{2BA56AC7-A664-47A1-92A4-A6ACA25D1156}" dt="2023-06-07T14:00:06.548" v="178" actId="47"/>
        <pc:sldMkLst>
          <pc:docMk/>
          <pc:sldMk cId="3046915646" sldId="392"/>
        </pc:sldMkLst>
        <pc:spChg chg="del">
          <ac:chgData name="Johanna Attias" userId="5cacb79c-3537-40fc-809a-78c82a8e5c51" providerId="ADAL" clId="{2BA56AC7-A664-47A1-92A4-A6ACA25D1156}" dt="2023-06-07T08:36:09.231" v="22" actId="478"/>
          <ac:spMkLst>
            <pc:docMk/>
            <pc:sldMk cId="3046915646" sldId="392"/>
            <ac:spMk id="25" creationId="{34C68228-94B4-4299-A320-415CCD58EAA7}"/>
          </ac:spMkLst>
        </pc:spChg>
        <pc:spChg chg="del">
          <ac:chgData name="Johanna Attias" userId="5cacb79c-3537-40fc-809a-78c82a8e5c51" providerId="ADAL" clId="{2BA56AC7-A664-47A1-92A4-A6ACA25D1156}" dt="2023-06-07T08:39:41.825" v="35" actId="478"/>
          <ac:spMkLst>
            <pc:docMk/>
            <pc:sldMk cId="3046915646" sldId="392"/>
            <ac:spMk id="26" creationId="{629CD1BF-E0D9-4C44-B5E5-034F10646219}"/>
          </ac:spMkLst>
        </pc:spChg>
        <pc:graphicFrameChg chg="modGraphic">
          <ac:chgData name="Johanna Attias" userId="5cacb79c-3537-40fc-809a-78c82a8e5c51" providerId="ADAL" clId="{2BA56AC7-A664-47A1-92A4-A6ACA25D1156}" dt="2023-06-07T13:59:24.557" v="174" actId="2164"/>
          <ac:graphicFrameMkLst>
            <pc:docMk/>
            <pc:sldMk cId="3046915646" sldId="392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2BA56AC7-A664-47A1-92A4-A6ACA25D1156}" dt="2023-06-29T07:58:34.089" v="936"/>
        <pc:sldMkLst>
          <pc:docMk/>
          <pc:sldMk cId="135261412" sldId="393"/>
        </pc:sldMkLst>
        <pc:spChg chg="add del mod">
          <ac:chgData name="Johanna Attias" userId="5cacb79c-3537-40fc-809a-78c82a8e5c51" providerId="ADAL" clId="{2BA56AC7-A664-47A1-92A4-A6ACA25D1156}" dt="2023-06-16T08:36:11.536" v="505" actId="1076"/>
          <ac:spMkLst>
            <pc:docMk/>
            <pc:sldMk cId="135261412" sldId="393"/>
            <ac:spMk id="26" creationId="{EEC64637-E0AC-4403-9331-B25879CDE265}"/>
          </ac:spMkLst>
        </pc:spChg>
        <pc:spChg chg="mod">
          <ac:chgData name="Johanna Attias" userId="5cacb79c-3537-40fc-809a-78c82a8e5c51" providerId="ADAL" clId="{2BA56AC7-A664-47A1-92A4-A6ACA25D1156}" dt="2023-06-16T08:36:15.075" v="506" actId="1076"/>
          <ac:spMkLst>
            <pc:docMk/>
            <pc:sldMk cId="135261412" sldId="393"/>
            <ac:spMk id="27" creationId="{6C42F2D0-A8DF-4632-AF8E-AB743CBBFBB8}"/>
          </ac:spMkLst>
        </pc:spChg>
        <pc:spChg chg="mod">
          <ac:chgData name="Johanna Attias" userId="5cacb79c-3537-40fc-809a-78c82a8e5c51" providerId="ADAL" clId="{2BA56AC7-A664-47A1-92A4-A6ACA25D1156}" dt="2023-06-16T08:36:17.794" v="507" actId="1076"/>
          <ac:spMkLst>
            <pc:docMk/>
            <pc:sldMk cId="135261412" sldId="393"/>
            <ac:spMk id="28" creationId="{4FF988D3-7689-44FB-AC5A-FA91EE057241}"/>
          </ac:spMkLst>
        </pc:spChg>
        <pc:spChg chg="mod">
          <ac:chgData name="Johanna Attias" userId="5cacb79c-3537-40fc-809a-78c82a8e5c51" providerId="ADAL" clId="{2BA56AC7-A664-47A1-92A4-A6ACA25D1156}" dt="2023-06-16T08:36:20.496" v="508" actId="1076"/>
          <ac:spMkLst>
            <pc:docMk/>
            <pc:sldMk cId="135261412" sldId="393"/>
            <ac:spMk id="29" creationId="{17E858EE-726E-4423-92F1-0275E33AF4D9}"/>
          </ac:spMkLst>
        </pc:spChg>
        <pc:spChg chg="mod">
          <ac:chgData name="Johanna Attias" userId="5cacb79c-3537-40fc-809a-78c82a8e5c51" providerId="ADAL" clId="{2BA56AC7-A664-47A1-92A4-A6ACA25D1156}" dt="2023-06-16T08:36:22.701" v="509" actId="1076"/>
          <ac:spMkLst>
            <pc:docMk/>
            <pc:sldMk cId="135261412" sldId="393"/>
            <ac:spMk id="30" creationId="{44FFBA4A-A629-427C-BA3D-3F234D42C72E}"/>
          </ac:spMkLst>
        </pc:spChg>
        <pc:spChg chg="del">
          <ac:chgData name="Johanna Attias" userId="5cacb79c-3537-40fc-809a-78c82a8e5c51" providerId="ADAL" clId="{2BA56AC7-A664-47A1-92A4-A6ACA25D1156}" dt="2023-06-07T08:49:05.741" v="79" actId="478"/>
          <ac:spMkLst>
            <pc:docMk/>
            <pc:sldMk cId="135261412" sldId="393"/>
            <ac:spMk id="31" creationId="{8A85D25A-BAB5-471A-AF93-11D27C12E923}"/>
          </ac:spMkLst>
        </pc:spChg>
        <pc:spChg chg="del">
          <ac:chgData name="Johanna Attias" userId="5cacb79c-3537-40fc-809a-78c82a8e5c51" providerId="ADAL" clId="{2BA56AC7-A664-47A1-92A4-A6ACA25D1156}" dt="2023-06-07T14:16:04.897" v="254" actId="478"/>
          <ac:spMkLst>
            <pc:docMk/>
            <pc:sldMk cId="135261412" sldId="393"/>
            <ac:spMk id="32" creationId="{BD767CCA-9F4D-4038-9583-F01184FBAE80}"/>
          </ac:spMkLst>
        </pc:spChg>
        <pc:spChg chg="del">
          <ac:chgData name="Johanna Attias" userId="5cacb79c-3537-40fc-809a-78c82a8e5c51" providerId="ADAL" clId="{2BA56AC7-A664-47A1-92A4-A6ACA25D1156}" dt="2023-06-07T14:16:11.214" v="256" actId="478"/>
          <ac:spMkLst>
            <pc:docMk/>
            <pc:sldMk cId="135261412" sldId="393"/>
            <ac:spMk id="35" creationId="{E87A58DF-8291-4C67-B56B-0BB46C67163D}"/>
          </ac:spMkLst>
        </pc:spChg>
        <pc:spChg chg="del">
          <ac:chgData name="Johanna Attias" userId="5cacb79c-3537-40fc-809a-78c82a8e5c51" providerId="ADAL" clId="{2BA56AC7-A664-47A1-92A4-A6ACA25D1156}" dt="2023-06-07T14:16:06.455" v="255" actId="478"/>
          <ac:spMkLst>
            <pc:docMk/>
            <pc:sldMk cId="135261412" sldId="393"/>
            <ac:spMk id="39" creationId="{234BBB4A-F807-419D-8C34-AA86D3CDD773}"/>
          </ac:spMkLst>
        </pc:spChg>
        <pc:graphicFrameChg chg="mod modGraphic">
          <ac:chgData name="Johanna Attias" userId="5cacb79c-3537-40fc-809a-78c82a8e5c51" providerId="ADAL" clId="{2BA56AC7-A664-47A1-92A4-A6ACA25D1156}" dt="2023-06-29T07:58:34.089" v="936"/>
          <ac:graphicFrameMkLst>
            <pc:docMk/>
            <pc:sldMk cId="135261412" sldId="393"/>
            <ac:graphicFrameMk id="23" creationId="{D8A653DD-C5B6-45DE-B3C3-C26A898A9889}"/>
          </ac:graphicFrameMkLst>
        </pc:graphicFrameChg>
        <pc:picChg chg="add del mod">
          <ac:chgData name="Johanna Attias" userId="5cacb79c-3537-40fc-809a-78c82a8e5c51" providerId="ADAL" clId="{2BA56AC7-A664-47A1-92A4-A6ACA25D1156}" dt="2023-06-16T09:05:12.940" v="593" actId="478"/>
          <ac:picMkLst>
            <pc:docMk/>
            <pc:sldMk cId="135261412" sldId="393"/>
            <ac:picMk id="4" creationId="{A14EB830-6946-8149-D13F-56C4A7CC844C}"/>
          </ac:picMkLst>
        </pc:picChg>
        <pc:picChg chg="add mod">
          <ac:chgData name="Johanna Attias" userId="5cacb79c-3537-40fc-809a-78c82a8e5c51" providerId="ADAL" clId="{2BA56AC7-A664-47A1-92A4-A6ACA25D1156}" dt="2023-06-16T09:05:18.200" v="597" actId="1076"/>
          <ac:picMkLst>
            <pc:docMk/>
            <pc:sldMk cId="135261412" sldId="393"/>
            <ac:picMk id="9" creationId="{C260F46B-FFAE-8E02-94FB-C787C47AADCA}"/>
          </ac:picMkLst>
        </pc:picChg>
        <pc:picChg chg="del">
          <ac:chgData name="Johanna Attias" userId="5cacb79c-3537-40fc-809a-78c82a8e5c51" providerId="ADAL" clId="{2BA56AC7-A664-47A1-92A4-A6ACA25D1156}" dt="2023-06-07T14:09:04.925" v="253" actId="478"/>
          <ac:picMkLst>
            <pc:docMk/>
            <pc:sldMk cId="135261412" sldId="393"/>
            <ac:picMk id="25" creationId="{B833B335-73AF-4849-8C28-3948E8F5BE4B}"/>
          </ac:picMkLst>
        </pc:picChg>
      </pc:sldChg>
      <pc:sldChg chg="delSp modSp del mod">
        <pc:chgData name="Johanna Attias" userId="5cacb79c-3537-40fc-809a-78c82a8e5c51" providerId="ADAL" clId="{2BA56AC7-A664-47A1-92A4-A6ACA25D1156}" dt="2023-06-07T08:44:55.641" v="59" actId="47"/>
        <pc:sldMkLst>
          <pc:docMk/>
          <pc:sldMk cId="98823225" sldId="394"/>
        </pc:sldMkLst>
        <pc:spChg chg="del">
          <ac:chgData name="Johanna Attias" userId="5cacb79c-3537-40fc-809a-78c82a8e5c51" providerId="ADAL" clId="{2BA56AC7-A664-47A1-92A4-A6ACA25D1156}" dt="2023-06-07T08:41:11.083" v="45" actId="478"/>
          <ac:spMkLst>
            <pc:docMk/>
            <pc:sldMk cId="98823225" sldId="394"/>
            <ac:spMk id="25" creationId="{00CAFA4A-6FF9-412E-8641-B8AD2FF5DC14}"/>
          </ac:spMkLst>
        </pc:spChg>
        <pc:spChg chg="del">
          <ac:chgData name="Johanna Attias" userId="5cacb79c-3537-40fc-809a-78c82a8e5c51" providerId="ADAL" clId="{2BA56AC7-A664-47A1-92A4-A6ACA25D1156}" dt="2023-06-07T08:43:44.031" v="53" actId="478"/>
          <ac:spMkLst>
            <pc:docMk/>
            <pc:sldMk cId="98823225" sldId="394"/>
            <ac:spMk id="26" creationId="{04F80A40-2666-4158-89A8-10927ECA68B8}"/>
          </ac:spMkLst>
        </pc:spChg>
        <pc:spChg chg="del">
          <ac:chgData name="Johanna Attias" userId="5cacb79c-3537-40fc-809a-78c82a8e5c51" providerId="ADAL" clId="{2BA56AC7-A664-47A1-92A4-A6ACA25D1156}" dt="2023-06-07T08:43:53.859" v="54" actId="478"/>
          <ac:spMkLst>
            <pc:docMk/>
            <pc:sldMk cId="98823225" sldId="394"/>
            <ac:spMk id="27" creationId="{062A1180-9AA1-4CB2-BD48-AD8B6B4B7E1A}"/>
          </ac:spMkLst>
        </pc:spChg>
        <pc:spChg chg="del">
          <ac:chgData name="Johanna Attias" userId="5cacb79c-3537-40fc-809a-78c82a8e5c51" providerId="ADAL" clId="{2BA56AC7-A664-47A1-92A4-A6ACA25D1156}" dt="2023-06-07T08:44:04.417" v="55" actId="478"/>
          <ac:spMkLst>
            <pc:docMk/>
            <pc:sldMk cId="98823225" sldId="394"/>
            <ac:spMk id="28" creationId="{A0F0246C-9E0D-4DBB-BEAD-395755897871}"/>
          </ac:spMkLst>
        </pc:spChg>
        <pc:spChg chg="del">
          <ac:chgData name="Johanna Attias" userId="5cacb79c-3537-40fc-809a-78c82a8e5c51" providerId="ADAL" clId="{2BA56AC7-A664-47A1-92A4-A6ACA25D1156}" dt="2023-06-07T08:44:20.631" v="56" actId="478"/>
          <ac:spMkLst>
            <pc:docMk/>
            <pc:sldMk cId="98823225" sldId="394"/>
            <ac:spMk id="30" creationId="{000B6028-E606-4910-8898-A3FF6F79F84B}"/>
          </ac:spMkLst>
        </pc:spChg>
        <pc:spChg chg="del">
          <ac:chgData name="Johanna Attias" userId="5cacb79c-3537-40fc-809a-78c82a8e5c51" providerId="ADAL" clId="{2BA56AC7-A664-47A1-92A4-A6ACA25D1156}" dt="2023-06-07T08:44:28.913" v="57" actId="478"/>
          <ac:spMkLst>
            <pc:docMk/>
            <pc:sldMk cId="98823225" sldId="394"/>
            <ac:spMk id="31" creationId="{39AE33DF-6409-497F-B763-E771A4EE78C8}"/>
          </ac:spMkLst>
        </pc:spChg>
        <pc:spChg chg="del">
          <ac:chgData name="Johanna Attias" userId="5cacb79c-3537-40fc-809a-78c82a8e5c51" providerId="ADAL" clId="{2BA56AC7-A664-47A1-92A4-A6ACA25D1156}" dt="2023-06-07T08:44:39.138" v="58" actId="478"/>
          <ac:spMkLst>
            <pc:docMk/>
            <pc:sldMk cId="98823225" sldId="394"/>
            <ac:spMk id="32" creationId="{CB6B8C8E-92D1-4FDB-8B73-D865FBA22557}"/>
          </ac:spMkLst>
        </pc:spChg>
        <pc:graphicFrameChg chg="modGraphic">
          <ac:chgData name="Johanna Attias" userId="5cacb79c-3537-40fc-809a-78c82a8e5c51" providerId="ADAL" clId="{2BA56AC7-A664-47A1-92A4-A6ACA25D1156}" dt="2023-06-07T08:41:14.213" v="46" actId="2164"/>
          <ac:graphicFrameMkLst>
            <pc:docMk/>
            <pc:sldMk cId="98823225" sldId="394"/>
            <ac:graphicFrameMk id="23" creationId="{D8A653DD-C5B6-45DE-B3C3-C26A898A9889}"/>
          </ac:graphicFrameMkLst>
        </pc:graphicFrameChg>
      </pc:sldChg>
      <pc:sldChg chg="delSp modSp del mod">
        <pc:chgData name="Johanna Attias" userId="5cacb79c-3537-40fc-809a-78c82a8e5c51" providerId="ADAL" clId="{2BA56AC7-A664-47A1-92A4-A6ACA25D1156}" dt="2023-06-07T14:09:02.614" v="252" actId="47"/>
        <pc:sldMkLst>
          <pc:docMk/>
          <pc:sldMk cId="703939498" sldId="395"/>
        </pc:sldMkLst>
        <pc:spChg chg="del">
          <ac:chgData name="Johanna Attias" userId="5cacb79c-3537-40fc-809a-78c82a8e5c51" providerId="ADAL" clId="{2BA56AC7-A664-47A1-92A4-A6ACA25D1156}" dt="2023-06-07T08:50:01.832" v="91" actId="478"/>
          <ac:spMkLst>
            <pc:docMk/>
            <pc:sldMk cId="703939498" sldId="395"/>
            <ac:spMk id="26" creationId="{417F8590-63E5-4594-9C0D-336C4FEACF85}"/>
          </ac:spMkLst>
        </pc:spChg>
        <pc:graphicFrameChg chg="modGraphic">
          <ac:chgData name="Johanna Attias" userId="5cacb79c-3537-40fc-809a-78c82a8e5c51" providerId="ADAL" clId="{2BA56AC7-A664-47A1-92A4-A6ACA25D1156}" dt="2023-06-07T14:08:24.433" v="246" actId="2164"/>
          <ac:graphicFrameMkLst>
            <pc:docMk/>
            <pc:sldMk cId="703939498" sldId="395"/>
            <ac:graphicFrameMk id="23" creationId="{D8A653DD-C5B6-45DE-B3C3-C26A898A9889}"/>
          </ac:graphicFrameMkLst>
        </pc:graphicFrameChg>
        <pc:picChg chg="mod">
          <ac:chgData name="Johanna Attias" userId="5cacb79c-3537-40fc-809a-78c82a8e5c51" providerId="ADAL" clId="{2BA56AC7-A664-47A1-92A4-A6ACA25D1156}" dt="2023-06-07T08:45:42.776" v="62"/>
          <ac:picMkLst>
            <pc:docMk/>
            <pc:sldMk cId="703939498" sldId="395"/>
            <ac:picMk id="21" creationId="{8DF6CAB8-270F-4983-BF9F-6B1DB16BE19D}"/>
          </ac:picMkLst>
        </pc:picChg>
      </pc:sldChg>
      <pc:sldChg chg="modSp">
        <pc:chgData name="Johanna Attias" userId="5cacb79c-3537-40fc-809a-78c82a8e5c51" providerId="ADAL" clId="{2BA56AC7-A664-47A1-92A4-A6ACA25D1156}" dt="2023-06-29T07:58:37.323" v="937"/>
        <pc:sldMkLst>
          <pc:docMk/>
          <pc:sldMk cId="2006588506" sldId="397"/>
        </pc:sldMkLst>
        <pc:graphicFrameChg chg="mod">
          <ac:chgData name="Johanna Attias" userId="5cacb79c-3537-40fc-809a-78c82a8e5c51" providerId="ADAL" clId="{2BA56AC7-A664-47A1-92A4-A6ACA25D1156}" dt="2023-06-29T07:58:37.323" v="937"/>
          <ac:graphicFrameMkLst>
            <pc:docMk/>
            <pc:sldMk cId="2006588506" sldId="397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8:40.620" v="938"/>
        <pc:sldMkLst>
          <pc:docMk/>
          <pc:sldMk cId="2661863175" sldId="400"/>
        </pc:sldMkLst>
        <pc:graphicFrameChg chg="mod">
          <ac:chgData name="Johanna Attias" userId="5cacb79c-3537-40fc-809a-78c82a8e5c51" providerId="ADAL" clId="{2BA56AC7-A664-47A1-92A4-A6ACA25D1156}" dt="2023-06-29T07:58:40.620" v="938"/>
          <ac:graphicFrameMkLst>
            <pc:docMk/>
            <pc:sldMk cId="2661863175" sldId="400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8:44.110" v="939"/>
        <pc:sldMkLst>
          <pc:docMk/>
          <pc:sldMk cId="2304221071" sldId="401"/>
        </pc:sldMkLst>
        <pc:graphicFrameChg chg="mod">
          <ac:chgData name="Johanna Attias" userId="5cacb79c-3537-40fc-809a-78c82a8e5c51" providerId="ADAL" clId="{2BA56AC7-A664-47A1-92A4-A6ACA25D1156}" dt="2023-06-29T07:58:44.110" v="939"/>
          <ac:graphicFrameMkLst>
            <pc:docMk/>
            <pc:sldMk cId="2304221071" sldId="401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8:48.912" v="940"/>
        <pc:sldMkLst>
          <pc:docMk/>
          <pc:sldMk cId="1744081955" sldId="402"/>
        </pc:sldMkLst>
        <pc:graphicFrameChg chg="mod">
          <ac:chgData name="Johanna Attias" userId="5cacb79c-3537-40fc-809a-78c82a8e5c51" providerId="ADAL" clId="{2BA56AC7-A664-47A1-92A4-A6ACA25D1156}" dt="2023-06-29T07:58:48.912" v="940"/>
          <ac:graphicFrameMkLst>
            <pc:docMk/>
            <pc:sldMk cId="1744081955" sldId="402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8:52.148" v="941"/>
        <pc:sldMkLst>
          <pc:docMk/>
          <pc:sldMk cId="1078896315" sldId="403"/>
        </pc:sldMkLst>
        <pc:graphicFrameChg chg="mod">
          <ac:chgData name="Johanna Attias" userId="5cacb79c-3537-40fc-809a-78c82a8e5c51" providerId="ADAL" clId="{2BA56AC7-A664-47A1-92A4-A6ACA25D1156}" dt="2023-06-29T07:58:52.148" v="941"/>
          <ac:graphicFrameMkLst>
            <pc:docMk/>
            <pc:sldMk cId="1078896315" sldId="403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8:55.539" v="942"/>
        <pc:sldMkLst>
          <pc:docMk/>
          <pc:sldMk cId="163277643" sldId="404"/>
        </pc:sldMkLst>
        <pc:graphicFrameChg chg="mod">
          <ac:chgData name="Johanna Attias" userId="5cacb79c-3537-40fc-809a-78c82a8e5c51" providerId="ADAL" clId="{2BA56AC7-A664-47A1-92A4-A6ACA25D1156}" dt="2023-06-29T07:58:55.539" v="942"/>
          <ac:graphicFrameMkLst>
            <pc:docMk/>
            <pc:sldMk cId="163277643" sldId="404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2BA56AC7-A664-47A1-92A4-A6ACA25D1156}" dt="2023-06-29T11:46:18.963" v="1256" actId="113"/>
        <pc:sldMkLst>
          <pc:docMk/>
          <pc:sldMk cId="3184982109" sldId="405"/>
        </pc:sldMkLst>
        <pc:spChg chg="del">
          <ac:chgData name="Johanna Attias" userId="5cacb79c-3537-40fc-809a-78c82a8e5c51" providerId="ADAL" clId="{2BA56AC7-A664-47A1-92A4-A6ACA25D1156}" dt="2023-06-29T11:39:10.058" v="1198" actId="478"/>
          <ac:spMkLst>
            <pc:docMk/>
            <pc:sldMk cId="3184982109" sldId="405"/>
            <ac:spMk id="29" creationId="{67B5663E-CFD9-4551-9F18-01CBAB891BF4}"/>
          </ac:spMkLst>
        </pc:spChg>
        <pc:spChg chg="del">
          <ac:chgData name="Johanna Attias" userId="5cacb79c-3537-40fc-809a-78c82a8e5c51" providerId="ADAL" clId="{2BA56AC7-A664-47A1-92A4-A6ACA25D1156}" dt="2023-06-29T11:43:32.800" v="1241" actId="478"/>
          <ac:spMkLst>
            <pc:docMk/>
            <pc:sldMk cId="3184982109" sldId="405"/>
            <ac:spMk id="30" creationId="{782036D3-36AC-45E0-9E62-6D0F6AF316CF}"/>
          </ac:spMkLst>
        </pc:spChg>
        <pc:spChg chg="del">
          <ac:chgData name="Johanna Attias" userId="5cacb79c-3537-40fc-809a-78c82a8e5c51" providerId="ADAL" clId="{2BA56AC7-A664-47A1-92A4-A6ACA25D1156}" dt="2023-06-29T09:45:02.918" v="1104" actId="478"/>
          <ac:spMkLst>
            <pc:docMk/>
            <pc:sldMk cId="3184982109" sldId="405"/>
            <ac:spMk id="31" creationId="{6A632394-27BF-4CB2-B541-A22CB3573D89}"/>
          </ac:spMkLst>
        </pc:spChg>
        <pc:spChg chg="del">
          <ac:chgData name="Johanna Attias" userId="5cacb79c-3537-40fc-809a-78c82a8e5c51" providerId="ADAL" clId="{2BA56AC7-A664-47A1-92A4-A6ACA25D1156}" dt="2023-06-29T09:52:31.598" v="1145" actId="478"/>
          <ac:spMkLst>
            <pc:docMk/>
            <pc:sldMk cId="3184982109" sldId="405"/>
            <ac:spMk id="32" creationId="{9B244183-2863-44CF-BBD7-1413A3CF623F}"/>
          </ac:spMkLst>
        </pc:spChg>
        <pc:graphicFrameChg chg="mod modGraphic">
          <ac:chgData name="Johanna Attias" userId="5cacb79c-3537-40fc-809a-78c82a8e5c51" providerId="ADAL" clId="{2BA56AC7-A664-47A1-92A4-A6ACA25D1156}" dt="2023-06-29T11:46:18.963" v="1256" actId="113"/>
          <ac:graphicFrameMkLst>
            <pc:docMk/>
            <pc:sldMk cId="3184982109" sldId="405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11:46:39.655" v="1258" actId="255"/>
        <pc:sldMkLst>
          <pc:docMk/>
          <pc:sldMk cId="3710648152" sldId="406"/>
        </pc:sldMkLst>
        <pc:graphicFrameChg chg="mod modGraphic">
          <ac:chgData name="Johanna Attias" userId="5cacb79c-3537-40fc-809a-78c82a8e5c51" providerId="ADAL" clId="{2BA56AC7-A664-47A1-92A4-A6ACA25D1156}" dt="2023-06-29T11:46:39.655" v="1258" actId="255"/>
          <ac:graphicFrameMkLst>
            <pc:docMk/>
            <pc:sldMk cId="3710648152" sldId="406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2BA56AC7-A664-47A1-92A4-A6ACA25D1156}" dt="2023-06-29T11:46:46.487" v="1259" actId="113"/>
        <pc:sldMkLst>
          <pc:docMk/>
          <pc:sldMk cId="919411736" sldId="407"/>
        </pc:sldMkLst>
        <pc:spChg chg="del">
          <ac:chgData name="Johanna Attias" userId="5cacb79c-3537-40fc-809a-78c82a8e5c51" providerId="ADAL" clId="{2BA56AC7-A664-47A1-92A4-A6ACA25D1156}" dt="2023-06-29T11:39:56.264" v="1205" actId="478"/>
          <ac:spMkLst>
            <pc:docMk/>
            <pc:sldMk cId="919411736" sldId="407"/>
            <ac:spMk id="19" creationId="{C77E8CE5-A2DE-4AD2-8865-F88092B97C2D}"/>
          </ac:spMkLst>
        </pc:spChg>
        <pc:spChg chg="del">
          <ac:chgData name="Johanna Attias" userId="5cacb79c-3537-40fc-809a-78c82a8e5c51" providerId="ADAL" clId="{2BA56AC7-A664-47A1-92A4-A6ACA25D1156}" dt="2023-06-29T11:44:26.778" v="1250" actId="478"/>
          <ac:spMkLst>
            <pc:docMk/>
            <pc:sldMk cId="919411736" sldId="407"/>
            <ac:spMk id="20" creationId="{E99B6935-C9FA-439D-9E3A-F2446A182E4C}"/>
          </ac:spMkLst>
        </pc:spChg>
        <pc:spChg chg="del">
          <ac:chgData name="Johanna Attias" userId="5cacb79c-3537-40fc-809a-78c82a8e5c51" providerId="ADAL" clId="{2BA56AC7-A664-47A1-92A4-A6ACA25D1156}" dt="2023-06-29T09:45:58.452" v="1112" actId="478"/>
          <ac:spMkLst>
            <pc:docMk/>
            <pc:sldMk cId="919411736" sldId="407"/>
            <ac:spMk id="21" creationId="{B3B1913D-9F28-46BF-B456-E8A2D2AA4877}"/>
          </ac:spMkLst>
        </pc:spChg>
        <pc:spChg chg="del">
          <ac:chgData name="Johanna Attias" userId="5cacb79c-3537-40fc-809a-78c82a8e5c51" providerId="ADAL" clId="{2BA56AC7-A664-47A1-92A4-A6ACA25D1156}" dt="2023-06-29T09:54:16.549" v="1162" actId="478"/>
          <ac:spMkLst>
            <pc:docMk/>
            <pc:sldMk cId="919411736" sldId="407"/>
            <ac:spMk id="22" creationId="{F88CDF60-999B-4361-AA71-FD9429E205F7}"/>
          </ac:spMkLst>
        </pc:spChg>
        <pc:graphicFrameChg chg="mod modGraphic">
          <ac:chgData name="Johanna Attias" userId="5cacb79c-3537-40fc-809a-78c82a8e5c51" providerId="ADAL" clId="{2BA56AC7-A664-47A1-92A4-A6ACA25D1156}" dt="2023-06-29T11:46:46.487" v="1259" actId="113"/>
          <ac:graphicFrameMkLst>
            <pc:docMk/>
            <pc:sldMk cId="919411736" sldId="407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2BA56AC7-A664-47A1-92A4-A6ACA25D1156}" dt="2023-06-29T11:46:51.363" v="1260" actId="113"/>
        <pc:sldMkLst>
          <pc:docMk/>
          <pc:sldMk cId="716150876" sldId="408"/>
        </pc:sldMkLst>
        <pc:spChg chg="del">
          <ac:chgData name="Johanna Attias" userId="5cacb79c-3537-40fc-809a-78c82a8e5c51" providerId="ADAL" clId="{2BA56AC7-A664-47A1-92A4-A6ACA25D1156}" dt="2023-06-29T11:37:32.147" v="1183" actId="478"/>
          <ac:spMkLst>
            <pc:docMk/>
            <pc:sldMk cId="716150876" sldId="408"/>
            <ac:spMk id="19" creationId="{1C832D90-4EE1-4518-81D1-E6EBF0442F76}"/>
          </ac:spMkLst>
        </pc:spChg>
        <pc:spChg chg="del">
          <ac:chgData name="Johanna Attias" userId="5cacb79c-3537-40fc-809a-78c82a8e5c51" providerId="ADAL" clId="{2BA56AC7-A664-47A1-92A4-A6ACA25D1156}" dt="2023-06-29T11:42:05.847" v="1226" actId="478"/>
          <ac:spMkLst>
            <pc:docMk/>
            <pc:sldMk cId="716150876" sldId="408"/>
            <ac:spMk id="20" creationId="{138F8892-DE2E-4F07-8E32-52170BF1EA10}"/>
          </ac:spMkLst>
        </pc:spChg>
        <pc:spChg chg="del">
          <ac:chgData name="Johanna Attias" userId="5cacb79c-3537-40fc-809a-78c82a8e5c51" providerId="ADAL" clId="{2BA56AC7-A664-47A1-92A4-A6ACA25D1156}" dt="2023-06-29T09:42:59.486" v="1090" actId="478"/>
          <ac:spMkLst>
            <pc:docMk/>
            <pc:sldMk cId="716150876" sldId="408"/>
            <ac:spMk id="21" creationId="{39B2D50B-6A20-4CE2-AD10-9F4951324297}"/>
          </ac:spMkLst>
        </pc:spChg>
        <pc:spChg chg="del">
          <ac:chgData name="Johanna Attias" userId="5cacb79c-3537-40fc-809a-78c82a8e5c51" providerId="ADAL" clId="{2BA56AC7-A664-47A1-92A4-A6ACA25D1156}" dt="2023-06-29T09:48:51.903" v="1131" actId="478"/>
          <ac:spMkLst>
            <pc:docMk/>
            <pc:sldMk cId="716150876" sldId="408"/>
            <ac:spMk id="22" creationId="{C77984A9-8770-4E67-A57A-CBB065032415}"/>
          </ac:spMkLst>
        </pc:spChg>
        <pc:graphicFrameChg chg="mod modGraphic">
          <ac:chgData name="Johanna Attias" userId="5cacb79c-3537-40fc-809a-78c82a8e5c51" providerId="ADAL" clId="{2BA56AC7-A664-47A1-92A4-A6ACA25D1156}" dt="2023-06-29T11:46:51.363" v="1260" actId="113"/>
          <ac:graphicFrameMkLst>
            <pc:docMk/>
            <pc:sldMk cId="716150876" sldId="408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2BA56AC7-A664-47A1-92A4-A6ACA25D1156}" dt="2023-06-29T11:46:56.214" v="1261" actId="113"/>
        <pc:sldMkLst>
          <pc:docMk/>
          <pc:sldMk cId="2683703542" sldId="409"/>
        </pc:sldMkLst>
        <pc:spChg chg="del">
          <ac:chgData name="Johanna Attias" userId="5cacb79c-3537-40fc-809a-78c82a8e5c51" providerId="ADAL" clId="{2BA56AC7-A664-47A1-92A4-A6ACA25D1156}" dt="2023-06-29T11:36:27.433" v="1174" actId="478"/>
          <ac:spMkLst>
            <pc:docMk/>
            <pc:sldMk cId="2683703542" sldId="409"/>
            <ac:spMk id="19" creationId="{3B3612F8-4036-425B-A233-56B72ED1D438}"/>
          </ac:spMkLst>
        </pc:spChg>
        <pc:spChg chg="del">
          <ac:chgData name="Johanna Attias" userId="5cacb79c-3537-40fc-809a-78c82a8e5c51" providerId="ADAL" clId="{2BA56AC7-A664-47A1-92A4-A6ACA25D1156}" dt="2023-06-29T11:38:14.380" v="1191" actId="478"/>
          <ac:spMkLst>
            <pc:docMk/>
            <pc:sldMk cId="2683703542" sldId="409"/>
            <ac:spMk id="21" creationId="{F00D7D71-39A3-47EF-A0B1-6B7FB4F1BE61}"/>
          </ac:spMkLst>
        </pc:spChg>
        <pc:spChg chg="del">
          <ac:chgData name="Johanna Attias" userId="5cacb79c-3537-40fc-809a-78c82a8e5c51" providerId="ADAL" clId="{2BA56AC7-A664-47A1-92A4-A6ACA25D1156}" dt="2023-06-29T11:41:25.001" v="1217" actId="478"/>
          <ac:spMkLst>
            <pc:docMk/>
            <pc:sldMk cId="2683703542" sldId="409"/>
            <ac:spMk id="22" creationId="{6953C66D-B39A-495B-9D5C-CC91045DB315}"/>
          </ac:spMkLst>
        </pc:spChg>
        <pc:spChg chg="del">
          <ac:chgData name="Johanna Attias" userId="5cacb79c-3537-40fc-809a-78c82a8e5c51" providerId="ADAL" clId="{2BA56AC7-A664-47A1-92A4-A6ACA25D1156}" dt="2023-06-29T11:42:44.723" v="1234" actId="478"/>
          <ac:spMkLst>
            <pc:docMk/>
            <pc:sldMk cId="2683703542" sldId="409"/>
            <ac:spMk id="25" creationId="{8B022656-AC95-4CB9-B8D4-51059BF9FC7D}"/>
          </ac:spMkLst>
        </pc:spChg>
        <pc:spChg chg="del">
          <ac:chgData name="Johanna Attias" userId="5cacb79c-3537-40fc-809a-78c82a8e5c51" providerId="ADAL" clId="{2BA56AC7-A664-47A1-92A4-A6ACA25D1156}" dt="2023-06-29T09:42:04.377" v="1083" actId="478"/>
          <ac:spMkLst>
            <pc:docMk/>
            <pc:sldMk cId="2683703542" sldId="409"/>
            <ac:spMk id="27" creationId="{172F242E-F58A-46D7-A670-BD3A0FEB29CA}"/>
          </ac:spMkLst>
        </pc:spChg>
        <pc:spChg chg="del">
          <ac:chgData name="Johanna Attias" userId="5cacb79c-3537-40fc-809a-78c82a8e5c51" providerId="ADAL" clId="{2BA56AC7-A664-47A1-92A4-A6ACA25D1156}" dt="2023-06-29T09:43:53.837" v="1097" actId="478"/>
          <ac:spMkLst>
            <pc:docMk/>
            <pc:sldMk cId="2683703542" sldId="409"/>
            <ac:spMk id="28" creationId="{CD534E77-8AE4-4F25-8D74-753B5ABAD1BA}"/>
          </ac:spMkLst>
        </pc:spChg>
        <pc:spChg chg="del">
          <ac:chgData name="Johanna Attias" userId="5cacb79c-3537-40fc-809a-78c82a8e5c51" providerId="ADAL" clId="{2BA56AC7-A664-47A1-92A4-A6ACA25D1156}" dt="2023-06-29T09:47:56.454" v="1124" actId="478"/>
          <ac:spMkLst>
            <pc:docMk/>
            <pc:sldMk cId="2683703542" sldId="409"/>
            <ac:spMk id="29" creationId="{C865B566-384A-454C-8E3A-48103B712CD3}"/>
          </ac:spMkLst>
        </pc:spChg>
        <pc:spChg chg="del">
          <ac:chgData name="Johanna Attias" userId="5cacb79c-3537-40fc-809a-78c82a8e5c51" providerId="ADAL" clId="{2BA56AC7-A664-47A1-92A4-A6ACA25D1156}" dt="2023-06-29T09:50:00.632" v="1138" actId="478"/>
          <ac:spMkLst>
            <pc:docMk/>
            <pc:sldMk cId="2683703542" sldId="409"/>
            <ac:spMk id="30" creationId="{8B50C694-F16E-48E2-AEC3-88386F06DA51}"/>
          </ac:spMkLst>
        </pc:spChg>
        <pc:graphicFrameChg chg="mod modGraphic">
          <ac:chgData name="Johanna Attias" userId="5cacb79c-3537-40fc-809a-78c82a8e5c51" providerId="ADAL" clId="{2BA56AC7-A664-47A1-92A4-A6ACA25D1156}" dt="2023-06-29T11:46:56.214" v="1261" actId="113"/>
          <ac:graphicFrameMkLst>
            <pc:docMk/>
            <pc:sldMk cId="2683703542" sldId="409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9:19.446" v="948"/>
        <pc:sldMkLst>
          <pc:docMk/>
          <pc:sldMk cId="3690129620" sldId="412"/>
        </pc:sldMkLst>
        <pc:graphicFrameChg chg="mod">
          <ac:chgData name="Johanna Attias" userId="5cacb79c-3537-40fc-809a-78c82a8e5c51" providerId="ADAL" clId="{2BA56AC7-A664-47A1-92A4-A6ACA25D1156}" dt="2023-06-29T07:59:19.446" v="948"/>
          <ac:graphicFrameMkLst>
            <pc:docMk/>
            <pc:sldMk cId="3690129620" sldId="412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7:59:42.278" v="955" actId="1076"/>
        <pc:sldMkLst>
          <pc:docMk/>
          <pc:sldMk cId="3439349475" sldId="413"/>
        </pc:sldMkLst>
        <pc:spChg chg="mod">
          <ac:chgData name="Johanna Attias" userId="5cacb79c-3537-40fc-809a-78c82a8e5c51" providerId="ADAL" clId="{2BA56AC7-A664-47A1-92A4-A6ACA25D1156}" dt="2023-06-29T07:59:27.189" v="950" actId="14100"/>
          <ac:spMkLst>
            <pc:docMk/>
            <pc:sldMk cId="3439349475" sldId="413"/>
            <ac:spMk id="19" creationId="{591CA251-9AAE-4012-9771-4D24D87493BA}"/>
          </ac:spMkLst>
        </pc:spChg>
        <pc:spChg chg="mod">
          <ac:chgData name="Johanna Attias" userId="5cacb79c-3537-40fc-809a-78c82a8e5c51" providerId="ADAL" clId="{2BA56AC7-A664-47A1-92A4-A6ACA25D1156}" dt="2023-06-29T07:59:32.719" v="952" actId="1076"/>
          <ac:spMkLst>
            <pc:docMk/>
            <pc:sldMk cId="3439349475" sldId="413"/>
            <ac:spMk id="20" creationId="{680DCEFD-CBDC-4969-8B44-1DDE5A03DC93}"/>
          </ac:spMkLst>
        </pc:spChg>
        <pc:spChg chg="mod">
          <ac:chgData name="Johanna Attias" userId="5cacb79c-3537-40fc-809a-78c82a8e5c51" providerId="ADAL" clId="{2BA56AC7-A664-47A1-92A4-A6ACA25D1156}" dt="2023-06-29T07:59:36.781" v="954" actId="14100"/>
          <ac:spMkLst>
            <pc:docMk/>
            <pc:sldMk cId="3439349475" sldId="413"/>
            <ac:spMk id="21" creationId="{819C0E4A-527D-40A8-840D-A944B9A770EE}"/>
          </ac:spMkLst>
        </pc:spChg>
        <pc:spChg chg="mod">
          <ac:chgData name="Johanna Attias" userId="5cacb79c-3537-40fc-809a-78c82a8e5c51" providerId="ADAL" clId="{2BA56AC7-A664-47A1-92A4-A6ACA25D1156}" dt="2023-06-29T07:59:42.278" v="955" actId="1076"/>
          <ac:spMkLst>
            <pc:docMk/>
            <pc:sldMk cId="3439349475" sldId="413"/>
            <ac:spMk id="22" creationId="{197DDCDE-068C-4D38-873F-EDF7B8723012}"/>
          </ac:spMkLst>
        </pc:spChg>
        <pc:graphicFrameChg chg="mod">
          <ac:chgData name="Johanna Attias" userId="5cacb79c-3537-40fc-809a-78c82a8e5c51" providerId="ADAL" clId="{2BA56AC7-A664-47A1-92A4-A6ACA25D1156}" dt="2023-06-29T07:59:22.641" v="949"/>
          <ac:graphicFrameMkLst>
            <pc:docMk/>
            <pc:sldMk cId="3439349475" sldId="413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9:46.993" v="956"/>
        <pc:sldMkLst>
          <pc:docMk/>
          <pc:sldMk cId="1097670299" sldId="414"/>
        </pc:sldMkLst>
        <pc:graphicFrameChg chg="mod">
          <ac:chgData name="Johanna Attias" userId="5cacb79c-3537-40fc-809a-78c82a8e5c51" providerId="ADAL" clId="{2BA56AC7-A664-47A1-92A4-A6ACA25D1156}" dt="2023-06-29T07:59:46.993" v="956"/>
          <ac:graphicFrameMkLst>
            <pc:docMk/>
            <pc:sldMk cId="1097670299" sldId="414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9:53.208" v="957"/>
        <pc:sldMkLst>
          <pc:docMk/>
          <pc:sldMk cId="900161628" sldId="415"/>
        </pc:sldMkLst>
        <pc:graphicFrameChg chg="mod">
          <ac:chgData name="Johanna Attias" userId="5cacb79c-3537-40fc-809a-78c82a8e5c51" providerId="ADAL" clId="{2BA56AC7-A664-47A1-92A4-A6ACA25D1156}" dt="2023-06-29T07:59:53.208" v="957"/>
          <ac:graphicFrameMkLst>
            <pc:docMk/>
            <pc:sldMk cId="900161628" sldId="415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3:27.204" v="958"/>
        <pc:sldMkLst>
          <pc:docMk/>
          <pc:sldMk cId="3143454704" sldId="416"/>
        </pc:sldMkLst>
        <pc:graphicFrameChg chg="mod">
          <ac:chgData name="Johanna Attias" userId="5cacb79c-3537-40fc-809a-78c82a8e5c51" providerId="ADAL" clId="{2BA56AC7-A664-47A1-92A4-A6ACA25D1156}" dt="2023-06-29T08:03:27.204" v="958"/>
          <ac:graphicFrameMkLst>
            <pc:docMk/>
            <pc:sldMk cId="3143454704" sldId="416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3:30.832" v="959"/>
        <pc:sldMkLst>
          <pc:docMk/>
          <pc:sldMk cId="1159763913" sldId="417"/>
        </pc:sldMkLst>
        <pc:graphicFrameChg chg="mod">
          <ac:chgData name="Johanna Attias" userId="5cacb79c-3537-40fc-809a-78c82a8e5c51" providerId="ADAL" clId="{2BA56AC7-A664-47A1-92A4-A6ACA25D1156}" dt="2023-06-29T08:03:30.832" v="959"/>
          <ac:graphicFrameMkLst>
            <pc:docMk/>
            <pc:sldMk cId="1159763913" sldId="417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3:34.045" v="960"/>
        <pc:sldMkLst>
          <pc:docMk/>
          <pc:sldMk cId="1122898281" sldId="418"/>
        </pc:sldMkLst>
        <pc:graphicFrameChg chg="mod">
          <ac:chgData name="Johanna Attias" userId="5cacb79c-3537-40fc-809a-78c82a8e5c51" providerId="ADAL" clId="{2BA56AC7-A664-47A1-92A4-A6ACA25D1156}" dt="2023-06-29T08:03:34.045" v="960"/>
          <ac:graphicFrameMkLst>
            <pc:docMk/>
            <pc:sldMk cId="1122898281" sldId="418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3:37.392" v="961"/>
        <pc:sldMkLst>
          <pc:docMk/>
          <pc:sldMk cId="2801207618" sldId="419"/>
        </pc:sldMkLst>
        <pc:graphicFrameChg chg="mod">
          <ac:chgData name="Johanna Attias" userId="5cacb79c-3537-40fc-809a-78c82a8e5c51" providerId="ADAL" clId="{2BA56AC7-A664-47A1-92A4-A6ACA25D1156}" dt="2023-06-29T08:03:37.392" v="961"/>
          <ac:graphicFrameMkLst>
            <pc:docMk/>
            <pc:sldMk cId="2801207618" sldId="419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3:40.890" v="962"/>
        <pc:sldMkLst>
          <pc:docMk/>
          <pc:sldMk cId="2092113740" sldId="420"/>
        </pc:sldMkLst>
        <pc:graphicFrameChg chg="mod">
          <ac:chgData name="Johanna Attias" userId="5cacb79c-3537-40fc-809a-78c82a8e5c51" providerId="ADAL" clId="{2BA56AC7-A664-47A1-92A4-A6ACA25D1156}" dt="2023-06-29T08:03:40.890" v="962"/>
          <ac:graphicFrameMkLst>
            <pc:docMk/>
            <pc:sldMk cId="2092113740" sldId="420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3:45.679" v="963"/>
        <pc:sldMkLst>
          <pc:docMk/>
          <pc:sldMk cId="142765515" sldId="421"/>
        </pc:sldMkLst>
        <pc:graphicFrameChg chg="mod">
          <ac:chgData name="Johanna Attias" userId="5cacb79c-3537-40fc-809a-78c82a8e5c51" providerId="ADAL" clId="{2BA56AC7-A664-47A1-92A4-A6ACA25D1156}" dt="2023-06-29T08:03:45.679" v="963"/>
          <ac:graphicFrameMkLst>
            <pc:docMk/>
            <pc:sldMk cId="142765515" sldId="421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3:51.347" v="964"/>
        <pc:sldMkLst>
          <pc:docMk/>
          <pc:sldMk cId="1513198493" sldId="423"/>
        </pc:sldMkLst>
        <pc:graphicFrameChg chg="mod">
          <ac:chgData name="Johanna Attias" userId="5cacb79c-3537-40fc-809a-78c82a8e5c51" providerId="ADAL" clId="{2BA56AC7-A664-47A1-92A4-A6ACA25D1156}" dt="2023-06-29T08:03:51.347" v="964"/>
          <ac:graphicFrameMkLst>
            <pc:docMk/>
            <pc:sldMk cId="1513198493" sldId="423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4:17.794" v="971"/>
        <pc:sldMkLst>
          <pc:docMk/>
          <pc:sldMk cId="662628748" sldId="424"/>
        </pc:sldMkLst>
        <pc:graphicFrameChg chg="mod">
          <ac:chgData name="Johanna Attias" userId="5cacb79c-3537-40fc-809a-78c82a8e5c51" providerId="ADAL" clId="{2BA56AC7-A664-47A1-92A4-A6ACA25D1156}" dt="2023-06-29T08:04:17.794" v="971"/>
          <ac:graphicFrameMkLst>
            <pc:docMk/>
            <pc:sldMk cId="662628748" sldId="424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4:25.262" v="972"/>
        <pc:sldMkLst>
          <pc:docMk/>
          <pc:sldMk cId="802448464" sldId="425"/>
        </pc:sldMkLst>
        <pc:graphicFrameChg chg="mod">
          <ac:chgData name="Johanna Attias" userId="5cacb79c-3537-40fc-809a-78c82a8e5c51" providerId="ADAL" clId="{2BA56AC7-A664-47A1-92A4-A6ACA25D1156}" dt="2023-06-29T08:04:25.262" v="972"/>
          <ac:graphicFrameMkLst>
            <pc:docMk/>
            <pc:sldMk cId="802448464" sldId="425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4:31.863" v="973"/>
        <pc:sldMkLst>
          <pc:docMk/>
          <pc:sldMk cId="86741638" sldId="426"/>
        </pc:sldMkLst>
        <pc:graphicFrameChg chg="mod">
          <ac:chgData name="Johanna Attias" userId="5cacb79c-3537-40fc-809a-78c82a8e5c51" providerId="ADAL" clId="{2BA56AC7-A664-47A1-92A4-A6ACA25D1156}" dt="2023-06-29T08:04:31.863" v="973"/>
          <ac:graphicFrameMkLst>
            <pc:docMk/>
            <pc:sldMk cId="86741638" sldId="426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4:38.720" v="974"/>
        <pc:sldMkLst>
          <pc:docMk/>
          <pc:sldMk cId="2882435645" sldId="427"/>
        </pc:sldMkLst>
        <pc:graphicFrameChg chg="mod">
          <ac:chgData name="Johanna Attias" userId="5cacb79c-3537-40fc-809a-78c82a8e5c51" providerId="ADAL" clId="{2BA56AC7-A664-47A1-92A4-A6ACA25D1156}" dt="2023-06-29T08:04:38.720" v="974"/>
          <ac:graphicFrameMkLst>
            <pc:docMk/>
            <pc:sldMk cId="2882435645" sldId="427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4:43.164" v="975"/>
        <pc:sldMkLst>
          <pc:docMk/>
          <pc:sldMk cId="3090828576" sldId="428"/>
        </pc:sldMkLst>
        <pc:graphicFrameChg chg="mod">
          <ac:chgData name="Johanna Attias" userId="5cacb79c-3537-40fc-809a-78c82a8e5c51" providerId="ADAL" clId="{2BA56AC7-A664-47A1-92A4-A6ACA25D1156}" dt="2023-06-29T08:04:43.164" v="975"/>
          <ac:graphicFrameMkLst>
            <pc:docMk/>
            <pc:sldMk cId="3090828576" sldId="428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4:46.511" v="976"/>
        <pc:sldMkLst>
          <pc:docMk/>
          <pc:sldMk cId="1450303285" sldId="429"/>
        </pc:sldMkLst>
        <pc:graphicFrameChg chg="mod">
          <ac:chgData name="Johanna Attias" userId="5cacb79c-3537-40fc-809a-78c82a8e5c51" providerId="ADAL" clId="{2BA56AC7-A664-47A1-92A4-A6ACA25D1156}" dt="2023-06-29T08:04:46.511" v="976"/>
          <ac:graphicFrameMkLst>
            <pc:docMk/>
            <pc:sldMk cId="1450303285" sldId="429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4:54.043" v="977"/>
        <pc:sldMkLst>
          <pc:docMk/>
          <pc:sldMk cId="1286602988" sldId="430"/>
        </pc:sldMkLst>
        <pc:graphicFrameChg chg="mod">
          <ac:chgData name="Johanna Attias" userId="5cacb79c-3537-40fc-809a-78c82a8e5c51" providerId="ADAL" clId="{2BA56AC7-A664-47A1-92A4-A6ACA25D1156}" dt="2023-06-29T08:04:54.043" v="977"/>
          <ac:graphicFrameMkLst>
            <pc:docMk/>
            <pc:sldMk cId="1286602988" sldId="430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05:01.128" v="979" actId="1076"/>
        <pc:sldMkLst>
          <pc:docMk/>
          <pc:sldMk cId="1033492243" sldId="431"/>
        </pc:sldMkLst>
        <pc:spChg chg="mod">
          <ac:chgData name="Johanna Attias" userId="5cacb79c-3537-40fc-809a-78c82a8e5c51" providerId="ADAL" clId="{2BA56AC7-A664-47A1-92A4-A6ACA25D1156}" dt="2023-06-29T08:05:01.128" v="979" actId="1076"/>
          <ac:spMkLst>
            <pc:docMk/>
            <pc:sldMk cId="1033492243" sldId="431"/>
            <ac:spMk id="30" creationId="{435CDA57-7254-4774-9C39-51FABF4D064D}"/>
          </ac:spMkLst>
        </pc:spChg>
        <pc:graphicFrameChg chg="mod">
          <ac:chgData name="Johanna Attias" userId="5cacb79c-3537-40fc-809a-78c82a8e5c51" providerId="ADAL" clId="{2BA56AC7-A664-47A1-92A4-A6ACA25D1156}" dt="2023-06-29T08:04:58.365" v="978"/>
          <ac:graphicFrameMkLst>
            <pc:docMk/>
            <pc:sldMk cId="1033492243" sldId="431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5:05.524" v="980"/>
        <pc:sldMkLst>
          <pc:docMk/>
          <pc:sldMk cId="976874628" sldId="433"/>
        </pc:sldMkLst>
        <pc:graphicFrameChg chg="mod">
          <ac:chgData name="Johanna Attias" userId="5cacb79c-3537-40fc-809a-78c82a8e5c51" providerId="ADAL" clId="{2BA56AC7-A664-47A1-92A4-A6ACA25D1156}" dt="2023-06-29T08:05:05.524" v="980"/>
          <ac:graphicFrameMkLst>
            <pc:docMk/>
            <pc:sldMk cId="976874628" sldId="433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05:13.171" v="982" actId="1076"/>
        <pc:sldMkLst>
          <pc:docMk/>
          <pc:sldMk cId="2463297453" sldId="434"/>
        </pc:sldMkLst>
        <pc:spChg chg="mod">
          <ac:chgData name="Johanna Attias" userId="5cacb79c-3537-40fc-809a-78c82a8e5c51" providerId="ADAL" clId="{2BA56AC7-A664-47A1-92A4-A6ACA25D1156}" dt="2023-06-29T08:05:13.171" v="982" actId="1076"/>
          <ac:spMkLst>
            <pc:docMk/>
            <pc:sldMk cId="2463297453" sldId="434"/>
            <ac:spMk id="20" creationId="{A8989445-99D8-49AE-B5DF-73367BC8692E}"/>
          </ac:spMkLst>
        </pc:spChg>
        <pc:graphicFrameChg chg="mod">
          <ac:chgData name="Johanna Attias" userId="5cacb79c-3537-40fc-809a-78c82a8e5c51" providerId="ADAL" clId="{2BA56AC7-A664-47A1-92A4-A6ACA25D1156}" dt="2023-06-29T08:05:10.973" v="981"/>
          <ac:graphicFrameMkLst>
            <pc:docMk/>
            <pc:sldMk cId="2463297453" sldId="434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05:30.117" v="987" actId="1076"/>
        <pc:sldMkLst>
          <pc:docMk/>
          <pc:sldMk cId="3939413116" sldId="435"/>
        </pc:sldMkLst>
        <pc:spChg chg="mod">
          <ac:chgData name="Johanna Attias" userId="5cacb79c-3537-40fc-809a-78c82a8e5c51" providerId="ADAL" clId="{2BA56AC7-A664-47A1-92A4-A6ACA25D1156}" dt="2023-06-29T08:05:24.172" v="984" actId="14100"/>
          <ac:spMkLst>
            <pc:docMk/>
            <pc:sldMk cId="3939413116" sldId="435"/>
            <ac:spMk id="30" creationId="{B30CAF37-10F0-4C84-B382-9C1930029BB5}"/>
          </ac:spMkLst>
        </pc:spChg>
        <pc:spChg chg="mod">
          <ac:chgData name="Johanna Attias" userId="5cacb79c-3537-40fc-809a-78c82a8e5c51" providerId="ADAL" clId="{2BA56AC7-A664-47A1-92A4-A6ACA25D1156}" dt="2023-06-29T08:05:27.104" v="985" actId="1076"/>
          <ac:spMkLst>
            <pc:docMk/>
            <pc:sldMk cId="3939413116" sldId="435"/>
            <ac:spMk id="31" creationId="{D6E299E5-4C58-4F40-BC93-2808A0DE55BA}"/>
          </ac:spMkLst>
        </pc:spChg>
        <pc:spChg chg="mod">
          <ac:chgData name="Johanna Attias" userId="5cacb79c-3537-40fc-809a-78c82a8e5c51" providerId="ADAL" clId="{2BA56AC7-A664-47A1-92A4-A6ACA25D1156}" dt="2023-06-29T08:05:28.598" v="986" actId="1076"/>
          <ac:spMkLst>
            <pc:docMk/>
            <pc:sldMk cId="3939413116" sldId="435"/>
            <ac:spMk id="32" creationId="{594AB1B5-C50E-495C-9E68-EB60C43EEAB7}"/>
          </ac:spMkLst>
        </pc:spChg>
        <pc:spChg chg="mod">
          <ac:chgData name="Johanna Attias" userId="5cacb79c-3537-40fc-809a-78c82a8e5c51" providerId="ADAL" clId="{2BA56AC7-A664-47A1-92A4-A6ACA25D1156}" dt="2023-06-29T08:05:30.117" v="987" actId="1076"/>
          <ac:spMkLst>
            <pc:docMk/>
            <pc:sldMk cId="3939413116" sldId="435"/>
            <ac:spMk id="35" creationId="{D2676590-4CFB-4B61-98C2-E74630D8687A}"/>
          </ac:spMkLst>
        </pc:spChg>
        <pc:graphicFrameChg chg="mod">
          <ac:chgData name="Johanna Attias" userId="5cacb79c-3537-40fc-809a-78c82a8e5c51" providerId="ADAL" clId="{2BA56AC7-A664-47A1-92A4-A6ACA25D1156}" dt="2023-06-29T08:05:20.071" v="983"/>
          <ac:graphicFrameMkLst>
            <pc:docMk/>
            <pc:sldMk cId="3939413116" sldId="435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5:33.665" v="988"/>
        <pc:sldMkLst>
          <pc:docMk/>
          <pc:sldMk cId="90328132" sldId="436"/>
        </pc:sldMkLst>
        <pc:graphicFrameChg chg="mod">
          <ac:chgData name="Johanna Attias" userId="5cacb79c-3537-40fc-809a-78c82a8e5c51" providerId="ADAL" clId="{2BA56AC7-A664-47A1-92A4-A6ACA25D1156}" dt="2023-06-29T08:05:33.665" v="988"/>
          <ac:graphicFrameMkLst>
            <pc:docMk/>
            <pc:sldMk cId="90328132" sldId="436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05:41.365" v="990" actId="1076"/>
        <pc:sldMkLst>
          <pc:docMk/>
          <pc:sldMk cId="2944145922" sldId="437"/>
        </pc:sldMkLst>
        <pc:spChg chg="mod">
          <ac:chgData name="Johanna Attias" userId="5cacb79c-3537-40fc-809a-78c82a8e5c51" providerId="ADAL" clId="{2BA56AC7-A664-47A1-92A4-A6ACA25D1156}" dt="2023-06-29T08:05:41.365" v="990" actId="1076"/>
          <ac:spMkLst>
            <pc:docMk/>
            <pc:sldMk cId="2944145922" sldId="437"/>
            <ac:spMk id="25" creationId="{88F6CB79-4DB1-4F50-9364-7EA7F245E8DA}"/>
          </ac:spMkLst>
        </pc:spChg>
        <pc:graphicFrameChg chg="mod">
          <ac:chgData name="Johanna Attias" userId="5cacb79c-3537-40fc-809a-78c82a8e5c51" providerId="ADAL" clId="{2BA56AC7-A664-47A1-92A4-A6ACA25D1156}" dt="2023-06-29T08:05:37.928" v="989"/>
          <ac:graphicFrameMkLst>
            <pc:docMk/>
            <pc:sldMk cId="2944145922" sldId="437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05:48.179" v="992" actId="1076"/>
        <pc:sldMkLst>
          <pc:docMk/>
          <pc:sldMk cId="3901416621" sldId="438"/>
        </pc:sldMkLst>
        <pc:spChg chg="mod">
          <ac:chgData name="Johanna Attias" userId="5cacb79c-3537-40fc-809a-78c82a8e5c51" providerId="ADAL" clId="{2BA56AC7-A664-47A1-92A4-A6ACA25D1156}" dt="2023-06-29T08:05:48.179" v="992" actId="1076"/>
          <ac:spMkLst>
            <pc:docMk/>
            <pc:sldMk cId="3901416621" sldId="438"/>
            <ac:spMk id="20" creationId="{E744ECEB-20E0-4D4C-9423-961F1ED6587E}"/>
          </ac:spMkLst>
        </pc:spChg>
        <pc:graphicFrameChg chg="mod">
          <ac:chgData name="Johanna Attias" userId="5cacb79c-3537-40fc-809a-78c82a8e5c51" providerId="ADAL" clId="{2BA56AC7-A664-47A1-92A4-A6ACA25D1156}" dt="2023-06-29T08:05:44.967" v="991"/>
          <ac:graphicFrameMkLst>
            <pc:docMk/>
            <pc:sldMk cId="3901416621" sldId="438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7:43.396" v="993"/>
        <pc:sldMkLst>
          <pc:docMk/>
          <pc:sldMk cId="608711119" sldId="439"/>
        </pc:sldMkLst>
        <pc:graphicFrameChg chg="mod">
          <ac:chgData name="Johanna Attias" userId="5cacb79c-3537-40fc-809a-78c82a8e5c51" providerId="ADAL" clId="{2BA56AC7-A664-47A1-92A4-A6ACA25D1156}" dt="2023-06-29T08:07:43.396" v="993"/>
          <ac:graphicFrameMkLst>
            <pc:docMk/>
            <pc:sldMk cId="608711119" sldId="439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7:46.896" v="994"/>
        <pc:sldMkLst>
          <pc:docMk/>
          <pc:sldMk cId="3653070789" sldId="440"/>
        </pc:sldMkLst>
        <pc:graphicFrameChg chg="mod">
          <ac:chgData name="Johanna Attias" userId="5cacb79c-3537-40fc-809a-78c82a8e5c51" providerId="ADAL" clId="{2BA56AC7-A664-47A1-92A4-A6ACA25D1156}" dt="2023-06-29T08:07:46.896" v="994"/>
          <ac:graphicFrameMkLst>
            <pc:docMk/>
            <pc:sldMk cId="3653070789" sldId="440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7:58.893" v="996"/>
        <pc:sldMkLst>
          <pc:docMk/>
          <pc:sldMk cId="2624348460" sldId="442"/>
        </pc:sldMkLst>
        <pc:graphicFrameChg chg="mod">
          <ac:chgData name="Johanna Attias" userId="5cacb79c-3537-40fc-809a-78c82a8e5c51" providerId="ADAL" clId="{2BA56AC7-A664-47A1-92A4-A6ACA25D1156}" dt="2023-06-29T08:07:58.893" v="996"/>
          <ac:graphicFrameMkLst>
            <pc:docMk/>
            <pc:sldMk cId="2624348460" sldId="442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7:52.299" v="995"/>
        <pc:sldMkLst>
          <pc:docMk/>
          <pc:sldMk cId="1295286981" sldId="443"/>
        </pc:sldMkLst>
        <pc:graphicFrameChg chg="mod">
          <ac:chgData name="Johanna Attias" userId="5cacb79c-3537-40fc-809a-78c82a8e5c51" providerId="ADAL" clId="{2BA56AC7-A664-47A1-92A4-A6ACA25D1156}" dt="2023-06-29T08:07:52.299" v="995"/>
          <ac:graphicFrameMkLst>
            <pc:docMk/>
            <pc:sldMk cId="1295286981" sldId="443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8:09.279" v="999"/>
        <pc:sldMkLst>
          <pc:docMk/>
          <pc:sldMk cId="2200191170" sldId="444"/>
        </pc:sldMkLst>
        <pc:graphicFrameChg chg="mod">
          <ac:chgData name="Johanna Attias" userId="5cacb79c-3537-40fc-809a-78c82a8e5c51" providerId="ADAL" clId="{2BA56AC7-A664-47A1-92A4-A6ACA25D1156}" dt="2023-06-29T08:08:09.279" v="999"/>
          <ac:graphicFrameMkLst>
            <pc:docMk/>
            <pc:sldMk cId="2200191170" sldId="444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08:06.242" v="998" actId="1076"/>
        <pc:sldMkLst>
          <pc:docMk/>
          <pc:sldMk cId="4199092495" sldId="445"/>
        </pc:sldMkLst>
        <pc:spChg chg="mod">
          <ac:chgData name="Johanna Attias" userId="5cacb79c-3537-40fc-809a-78c82a8e5c51" providerId="ADAL" clId="{2BA56AC7-A664-47A1-92A4-A6ACA25D1156}" dt="2023-06-29T08:08:06.242" v="998" actId="1076"/>
          <ac:spMkLst>
            <pc:docMk/>
            <pc:sldMk cId="4199092495" sldId="445"/>
            <ac:spMk id="19" creationId="{DEE90ACB-EA86-4E1B-99FD-2C44101C2218}"/>
          </ac:spMkLst>
        </pc:spChg>
        <pc:graphicFrameChg chg="mod">
          <ac:chgData name="Johanna Attias" userId="5cacb79c-3537-40fc-809a-78c82a8e5c51" providerId="ADAL" clId="{2BA56AC7-A664-47A1-92A4-A6ACA25D1156}" dt="2023-06-29T08:08:03.354" v="997"/>
          <ac:graphicFrameMkLst>
            <pc:docMk/>
            <pc:sldMk cId="4199092495" sldId="445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08:18.991" v="1001" actId="1076"/>
        <pc:sldMkLst>
          <pc:docMk/>
          <pc:sldMk cId="890703944" sldId="446"/>
        </pc:sldMkLst>
        <pc:spChg chg="mod">
          <ac:chgData name="Johanna Attias" userId="5cacb79c-3537-40fc-809a-78c82a8e5c51" providerId="ADAL" clId="{2BA56AC7-A664-47A1-92A4-A6ACA25D1156}" dt="2023-06-29T08:08:18.991" v="1001" actId="1076"/>
          <ac:spMkLst>
            <pc:docMk/>
            <pc:sldMk cId="890703944" sldId="446"/>
            <ac:spMk id="19" creationId="{5C49EF89-72A7-4A3E-8907-98F1ADA71D59}"/>
          </ac:spMkLst>
        </pc:spChg>
        <pc:graphicFrameChg chg="mod">
          <ac:chgData name="Johanna Attias" userId="5cacb79c-3537-40fc-809a-78c82a8e5c51" providerId="ADAL" clId="{2BA56AC7-A664-47A1-92A4-A6ACA25D1156}" dt="2023-06-29T08:08:16.481" v="1000"/>
          <ac:graphicFrameMkLst>
            <pc:docMk/>
            <pc:sldMk cId="890703944" sldId="446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9:57.991" v="1007"/>
        <pc:sldMkLst>
          <pc:docMk/>
          <pc:sldMk cId="1788788345" sldId="447"/>
        </pc:sldMkLst>
        <pc:graphicFrameChg chg="mod">
          <ac:chgData name="Johanna Attias" userId="5cacb79c-3537-40fc-809a-78c82a8e5c51" providerId="ADAL" clId="{2BA56AC7-A664-47A1-92A4-A6ACA25D1156}" dt="2023-06-29T08:09:57.991" v="1007"/>
          <ac:graphicFrameMkLst>
            <pc:docMk/>
            <pc:sldMk cId="1788788345" sldId="447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08:43.992" v="1006" actId="1076"/>
        <pc:sldMkLst>
          <pc:docMk/>
          <pc:sldMk cId="2852314103" sldId="448"/>
        </pc:sldMkLst>
        <pc:spChg chg="mod">
          <ac:chgData name="Johanna Attias" userId="5cacb79c-3537-40fc-809a-78c82a8e5c51" providerId="ADAL" clId="{2BA56AC7-A664-47A1-92A4-A6ACA25D1156}" dt="2023-06-29T08:08:30.692" v="1003" actId="1076"/>
          <ac:spMkLst>
            <pc:docMk/>
            <pc:sldMk cId="2852314103" sldId="448"/>
            <ac:spMk id="20" creationId="{C3F6F143-F736-42AC-A869-1332F144B1A3}"/>
          </ac:spMkLst>
        </pc:spChg>
        <pc:spChg chg="mod">
          <ac:chgData name="Johanna Attias" userId="5cacb79c-3537-40fc-809a-78c82a8e5c51" providerId="ADAL" clId="{2BA56AC7-A664-47A1-92A4-A6ACA25D1156}" dt="2023-06-29T08:08:41.647" v="1005" actId="1076"/>
          <ac:spMkLst>
            <pc:docMk/>
            <pc:sldMk cId="2852314103" sldId="448"/>
            <ac:spMk id="21" creationId="{0187C49C-506D-406B-AC8D-181156283BCC}"/>
          </ac:spMkLst>
        </pc:spChg>
        <pc:spChg chg="mod">
          <ac:chgData name="Johanna Attias" userId="5cacb79c-3537-40fc-809a-78c82a8e5c51" providerId="ADAL" clId="{2BA56AC7-A664-47A1-92A4-A6ACA25D1156}" dt="2023-06-29T08:08:43.992" v="1006" actId="1076"/>
          <ac:spMkLst>
            <pc:docMk/>
            <pc:sldMk cId="2852314103" sldId="448"/>
            <ac:spMk id="22" creationId="{A344795C-A3CA-4621-882F-5FCA658F6FB4}"/>
          </ac:spMkLst>
        </pc:spChg>
        <pc:graphicFrameChg chg="mod">
          <ac:chgData name="Johanna Attias" userId="5cacb79c-3537-40fc-809a-78c82a8e5c51" providerId="ADAL" clId="{2BA56AC7-A664-47A1-92A4-A6ACA25D1156}" dt="2023-06-29T08:08:22.610" v="1002"/>
          <ac:graphicFrameMkLst>
            <pc:docMk/>
            <pc:sldMk cId="2852314103" sldId="448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10:12.634" v="1010" actId="1076"/>
        <pc:sldMkLst>
          <pc:docMk/>
          <pc:sldMk cId="2564307855" sldId="449"/>
        </pc:sldMkLst>
        <pc:spChg chg="mod">
          <ac:chgData name="Johanna Attias" userId="5cacb79c-3537-40fc-809a-78c82a8e5c51" providerId="ADAL" clId="{2BA56AC7-A664-47A1-92A4-A6ACA25D1156}" dt="2023-06-29T08:10:10.213" v="1009" actId="1076"/>
          <ac:spMkLst>
            <pc:docMk/>
            <pc:sldMk cId="2564307855" sldId="449"/>
            <ac:spMk id="22" creationId="{A8A8D4A7-8726-4C05-8291-622704A9DFF5}"/>
          </ac:spMkLst>
        </pc:spChg>
        <pc:spChg chg="mod">
          <ac:chgData name="Johanna Attias" userId="5cacb79c-3537-40fc-809a-78c82a8e5c51" providerId="ADAL" clId="{2BA56AC7-A664-47A1-92A4-A6ACA25D1156}" dt="2023-06-29T08:10:12.634" v="1010" actId="1076"/>
          <ac:spMkLst>
            <pc:docMk/>
            <pc:sldMk cId="2564307855" sldId="449"/>
            <ac:spMk id="25" creationId="{A8A45127-3E5C-4642-ACBB-63DE32DE32CB}"/>
          </ac:spMkLst>
        </pc:spChg>
        <pc:graphicFrameChg chg="mod">
          <ac:chgData name="Johanna Attias" userId="5cacb79c-3537-40fc-809a-78c82a8e5c51" providerId="ADAL" clId="{2BA56AC7-A664-47A1-92A4-A6ACA25D1156}" dt="2023-06-29T08:10:06.678" v="1008"/>
          <ac:graphicFrameMkLst>
            <pc:docMk/>
            <pc:sldMk cId="2564307855" sldId="449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10:23.377" v="1012" actId="1076"/>
        <pc:sldMkLst>
          <pc:docMk/>
          <pc:sldMk cId="3293131345" sldId="450"/>
        </pc:sldMkLst>
        <pc:spChg chg="mod">
          <ac:chgData name="Johanna Attias" userId="5cacb79c-3537-40fc-809a-78c82a8e5c51" providerId="ADAL" clId="{2BA56AC7-A664-47A1-92A4-A6ACA25D1156}" dt="2023-06-29T08:10:23.377" v="1012" actId="1076"/>
          <ac:spMkLst>
            <pc:docMk/>
            <pc:sldMk cId="3293131345" sldId="450"/>
            <ac:spMk id="21" creationId="{20B6A899-9713-4525-B232-49D662306B69}"/>
          </ac:spMkLst>
        </pc:spChg>
        <pc:graphicFrameChg chg="mod">
          <ac:chgData name="Johanna Attias" userId="5cacb79c-3537-40fc-809a-78c82a8e5c51" providerId="ADAL" clId="{2BA56AC7-A664-47A1-92A4-A6ACA25D1156}" dt="2023-06-29T08:10:19.624" v="1011"/>
          <ac:graphicFrameMkLst>
            <pc:docMk/>
            <pc:sldMk cId="3293131345" sldId="450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10:37.446" v="1017" actId="1076"/>
        <pc:sldMkLst>
          <pc:docMk/>
          <pc:sldMk cId="1719831080" sldId="451"/>
        </pc:sldMkLst>
        <pc:spChg chg="mod">
          <ac:chgData name="Johanna Attias" userId="5cacb79c-3537-40fc-809a-78c82a8e5c51" providerId="ADAL" clId="{2BA56AC7-A664-47A1-92A4-A6ACA25D1156}" dt="2023-06-29T08:10:30.335" v="1014" actId="1076"/>
          <ac:spMkLst>
            <pc:docMk/>
            <pc:sldMk cId="1719831080" sldId="451"/>
            <ac:spMk id="20" creationId="{BA59807A-16B6-4F7E-B438-F4B80CA6C0E2}"/>
          </ac:spMkLst>
        </pc:spChg>
        <pc:spChg chg="mod">
          <ac:chgData name="Johanna Attias" userId="5cacb79c-3537-40fc-809a-78c82a8e5c51" providerId="ADAL" clId="{2BA56AC7-A664-47A1-92A4-A6ACA25D1156}" dt="2023-06-29T08:10:33.596" v="1015" actId="1076"/>
          <ac:spMkLst>
            <pc:docMk/>
            <pc:sldMk cId="1719831080" sldId="451"/>
            <ac:spMk id="22" creationId="{5A0DDF3C-29D2-4DAF-A464-08310577160F}"/>
          </ac:spMkLst>
        </pc:spChg>
        <pc:spChg chg="mod">
          <ac:chgData name="Johanna Attias" userId="5cacb79c-3537-40fc-809a-78c82a8e5c51" providerId="ADAL" clId="{2BA56AC7-A664-47A1-92A4-A6ACA25D1156}" dt="2023-06-29T08:10:35.668" v="1016" actId="1076"/>
          <ac:spMkLst>
            <pc:docMk/>
            <pc:sldMk cId="1719831080" sldId="451"/>
            <ac:spMk id="25" creationId="{04F417B2-2108-4EDB-B819-AB29F5B1D556}"/>
          </ac:spMkLst>
        </pc:spChg>
        <pc:spChg chg="mod">
          <ac:chgData name="Johanna Attias" userId="5cacb79c-3537-40fc-809a-78c82a8e5c51" providerId="ADAL" clId="{2BA56AC7-A664-47A1-92A4-A6ACA25D1156}" dt="2023-06-29T08:10:37.446" v="1017" actId="1076"/>
          <ac:spMkLst>
            <pc:docMk/>
            <pc:sldMk cId="1719831080" sldId="451"/>
            <ac:spMk id="26" creationId="{CAA79E51-E9D5-4941-A474-D7DA7570B236}"/>
          </ac:spMkLst>
        </pc:spChg>
        <pc:graphicFrameChg chg="mod">
          <ac:chgData name="Johanna Attias" userId="5cacb79c-3537-40fc-809a-78c82a8e5c51" providerId="ADAL" clId="{2BA56AC7-A664-47A1-92A4-A6ACA25D1156}" dt="2023-06-29T08:10:27.826" v="1013"/>
          <ac:graphicFrameMkLst>
            <pc:docMk/>
            <pc:sldMk cId="1719831080" sldId="451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2BA56AC7-A664-47A1-92A4-A6ACA25D1156}" dt="2023-06-29T08:10:51.430" v="1020" actId="1076"/>
        <pc:sldMkLst>
          <pc:docMk/>
          <pc:sldMk cId="2111515798" sldId="452"/>
        </pc:sldMkLst>
        <pc:spChg chg="del">
          <ac:chgData name="Johanna Attias" userId="5cacb79c-3537-40fc-809a-78c82a8e5c51" providerId="ADAL" clId="{2BA56AC7-A664-47A1-92A4-A6ACA25D1156}" dt="2023-06-07T14:24:57.145" v="315" actId="478"/>
          <ac:spMkLst>
            <pc:docMk/>
            <pc:sldMk cId="2111515798" sldId="452"/>
            <ac:spMk id="3" creationId="{63362B78-8FEB-48F9-91DC-EB440DB7B620}"/>
          </ac:spMkLst>
        </pc:spChg>
        <pc:spChg chg="del">
          <ac:chgData name="Johanna Attias" userId="5cacb79c-3537-40fc-809a-78c82a8e5c51" providerId="ADAL" clId="{2BA56AC7-A664-47A1-92A4-A6ACA25D1156}" dt="2023-06-07T14:24:54.669" v="314" actId="478"/>
          <ac:spMkLst>
            <pc:docMk/>
            <pc:sldMk cId="2111515798" sldId="452"/>
            <ac:spMk id="4" creationId="{61622A4E-143B-5E06-8CF1-0F05D9B9B820}"/>
          </ac:spMkLst>
        </pc:spChg>
        <pc:spChg chg="del">
          <ac:chgData name="Johanna Attias" userId="5cacb79c-3537-40fc-809a-78c82a8e5c51" providerId="ADAL" clId="{2BA56AC7-A664-47A1-92A4-A6ACA25D1156}" dt="2023-06-07T08:36:15.166" v="24" actId="478"/>
          <ac:spMkLst>
            <pc:docMk/>
            <pc:sldMk cId="2111515798" sldId="452"/>
            <ac:spMk id="21" creationId="{F86BF42C-CCAD-4400-A5C4-A441FDDAFDF8}"/>
          </ac:spMkLst>
        </pc:spChg>
        <pc:spChg chg="del">
          <ac:chgData name="Johanna Attias" userId="5cacb79c-3537-40fc-809a-78c82a8e5c51" providerId="ADAL" clId="{2BA56AC7-A664-47A1-92A4-A6ACA25D1156}" dt="2023-06-07T08:39:49.115" v="37" actId="478"/>
          <ac:spMkLst>
            <pc:docMk/>
            <pc:sldMk cId="2111515798" sldId="452"/>
            <ac:spMk id="22" creationId="{F80B5DC7-3128-4B30-94A4-0296E6788C07}"/>
          </ac:spMkLst>
        </pc:spChg>
        <pc:spChg chg="del">
          <ac:chgData name="Johanna Attias" userId="5cacb79c-3537-40fc-809a-78c82a8e5c51" providerId="ADAL" clId="{2BA56AC7-A664-47A1-92A4-A6ACA25D1156}" dt="2023-06-07T08:46:04.148" v="63" actId="478"/>
          <ac:spMkLst>
            <pc:docMk/>
            <pc:sldMk cId="2111515798" sldId="452"/>
            <ac:spMk id="25" creationId="{BE7CF479-C1B9-4F91-AA83-47109A15E18E}"/>
          </ac:spMkLst>
        </pc:spChg>
        <pc:spChg chg="add del mod">
          <ac:chgData name="Johanna Attias" userId="5cacb79c-3537-40fc-809a-78c82a8e5c51" providerId="ADAL" clId="{2BA56AC7-A664-47A1-92A4-A6ACA25D1156}" dt="2023-06-07T08:49:11.884" v="81" actId="478"/>
          <ac:spMkLst>
            <pc:docMk/>
            <pc:sldMk cId="2111515798" sldId="452"/>
            <ac:spMk id="26" creationId="{A93054E9-C016-4D70-A69A-FFD59E401770}"/>
          </ac:spMkLst>
        </pc:spChg>
        <pc:spChg chg="del">
          <ac:chgData name="Johanna Attias" userId="5cacb79c-3537-40fc-809a-78c82a8e5c51" providerId="ADAL" clId="{2BA56AC7-A664-47A1-92A4-A6ACA25D1156}" dt="2023-06-07T08:46:05.067" v="64" actId="478"/>
          <ac:spMkLst>
            <pc:docMk/>
            <pc:sldMk cId="2111515798" sldId="452"/>
            <ac:spMk id="27" creationId="{8B9F7CC8-0D78-4835-B754-233E68AF20FF}"/>
          </ac:spMkLst>
        </pc:spChg>
        <pc:spChg chg="del">
          <ac:chgData name="Johanna Attias" userId="5cacb79c-3537-40fc-809a-78c82a8e5c51" providerId="ADAL" clId="{2BA56AC7-A664-47A1-92A4-A6ACA25D1156}" dt="2023-06-07T08:35:28.373" v="14" actId="478"/>
          <ac:spMkLst>
            <pc:docMk/>
            <pc:sldMk cId="2111515798" sldId="452"/>
            <ac:spMk id="28" creationId="{3EE9B9CF-2056-4D1D-A8E2-F0D2025BCB4A}"/>
          </ac:spMkLst>
        </pc:spChg>
        <pc:spChg chg="del">
          <ac:chgData name="Johanna Attias" userId="5cacb79c-3537-40fc-809a-78c82a8e5c51" providerId="ADAL" clId="{2BA56AC7-A664-47A1-92A4-A6ACA25D1156}" dt="2023-06-07T08:36:47.271" v="26" actId="478"/>
          <ac:spMkLst>
            <pc:docMk/>
            <pc:sldMk cId="2111515798" sldId="452"/>
            <ac:spMk id="29" creationId="{04DA20CC-6773-4AFA-A3FD-D6A7BF2909CA}"/>
          </ac:spMkLst>
        </pc:spChg>
        <pc:spChg chg="del">
          <ac:chgData name="Johanna Attias" userId="5cacb79c-3537-40fc-809a-78c82a8e5c51" providerId="ADAL" clId="{2BA56AC7-A664-47A1-92A4-A6ACA25D1156}" dt="2023-06-07T08:41:53.391" v="47" actId="478"/>
          <ac:spMkLst>
            <pc:docMk/>
            <pc:sldMk cId="2111515798" sldId="452"/>
            <ac:spMk id="30" creationId="{756355A7-CFC5-451C-9F7F-4CB2F7A259E8}"/>
          </ac:spMkLst>
        </pc:spChg>
        <pc:spChg chg="del mod">
          <ac:chgData name="Johanna Attias" userId="5cacb79c-3537-40fc-809a-78c82a8e5c51" providerId="ADAL" clId="{2BA56AC7-A664-47A1-92A4-A6ACA25D1156}" dt="2023-06-07T14:23:42.849" v="299" actId="478"/>
          <ac:spMkLst>
            <pc:docMk/>
            <pc:sldMk cId="2111515798" sldId="452"/>
            <ac:spMk id="31" creationId="{653D7EB7-E838-4D97-ACD0-572FA8443D2C}"/>
          </ac:spMkLst>
        </pc:spChg>
        <pc:spChg chg="mod">
          <ac:chgData name="Johanna Attias" userId="5cacb79c-3537-40fc-809a-78c82a8e5c51" providerId="ADAL" clId="{2BA56AC7-A664-47A1-92A4-A6ACA25D1156}" dt="2023-06-07T14:25:02.001" v="317" actId="1076"/>
          <ac:spMkLst>
            <pc:docMk/>
            <pc:sldMk cId="2111515798" sldId="452"/>
            <ac:spMk id="32" creationId="{E75768E5-4DEA-4601-93C9-C6A7C9D926F8}"/>
          </ac:spMkLst>
        </pc:spChg>
        <pc:spChg chg="mod">
          <ac:chgData name="Johanna Attias" userId="5cacb79c-3537-40fc-809a-78c82a8e5c51" providerId="ADAL" clId="{2BA56AC7-A664-47A1-92A4-A6ACA25D1156}" dt="2023-06-07T14:47:12.086" v="398" actId="20577"/>
          <ac:spMkLst>
            <pc:docMk/>
            <pc:sldMk cId="2111515798" sldId="452"/>
            <ac:spMk id="34" creationId="{6AC28527-E98E-4741-BC67-422BF406E72F}"/>
          </ac:spMkLst>
        </pc:spChg>
        <pc:spChg chg="del">
          <ac:chgData name="Johanna Attias" userId="5cacb79c-3537-40fc-809a-78c82a8e5c51" providerId="ADAL" clId="{2BA56AC7-A664-47A1-92A4-A6ACA25D1156}" dt="2023-06-07T14:24:57.846" v="316" actId="478"/>
          <ac:spMkLst>
            <pc:docMk/>
            <pc:sldMk cId="2111515798" sldId="452"/>
            <ac:spMk id="39" creationId="{473908FF-A24D-47CD-B293-77E92B191164}"/>
          </ac:spMkLst>
        </pc:spChg>
        <pc:graphicFrameChg chg="add mod modGraphic">
          <ac:chgData name="Johanna Attias" userId="5cacb79c-3537-40fc-809a-78c82a8e5c51" providerId="ADAL" clId="{2BA56AC7-A664-47A1-92A4-A6ACA25D1156}" dt="2023-06-29T08:10:46.767" v="1019"/>
          <ac:graphicFrameMkLst>
            <pc:docMk/>
            <pc:sldMk cId="2111515798" sldId="452"/>
            <ac:graphicFrameMk id="5" creationId="{E48DEA91-68F5-B1DA-11DF-D9A1E60A33E7}"/>
          </ac:graphicFrameMkLst>
        </pc:graphicFrameChg>
        <pc:graphicFrameChg chg="del modGraphic">
          <ac:chgData name="Johanna Attias" userId="5cacb79c-3537-40fc-809a-78c82a8e5c51" providerId="ADAL" clId="{2BA56AC7-A664-47A1-92A4-A6ACA25D1156}" dt="2023-06-07T14:46:40.589" v="390" actId="478"/>
          <ac:graphicFrameMkLst>
            <pc:docMk/>
            <pc:sldMk cId="2111515798" sldId="452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2BA56AC7-A664-47A1-92A4-A6ACA25D1156}" dt="2023-06-29T08:10:51.430" v="1020" actId="1076"/>
          <ac:picMkLst>
            <pc:docMk/>
            <pc:sldMk cId="2111515798" sldId="452"/>
            <ac:picMk id="3" creationId="{FE41D93B-E1FE-149D-92BE-ED6E134F29F0}"/>
          </ac:picMkLst>
        </pc:picChg>
        <pc:picChg chg="add mod">
          <ac:chgData name="Johanna Attias" userId="5cacb79c-3537-40fc-809a-78c82a8e5c51" providerId="ADAL" clId="{2BA56AC7-A664-47A1-92A4-A6ACA25D1156}" dt="2023-06-07T14:44:39.032" v="334" actId="1076"/>
          <ac:picMkLst>
            <pc:docMk/>
            <pc:sldMk cId="2111515798" sldId="452"/>
            <ac:picMk id="10" creationId="{B174F450-050D-C65E-CC6F-D144AABB3082}"/>
          </ac:picMkLst>
        </pc:picChg>
        <pc:picChg chg="mod">
          <ac:chgData name="Johanna Attias" userId="5cacb79c-3537-40fc-809a-78c82a8e5c51" providerId="ADAL" clId="{2BA56AC7-A664-47A1-92A4-A6ACA25D1156}" dt="2023-06-07T14:44:33.472" v="330" actId="1076"/>
          <ac:picMkLst>
            <pc:docMk/>
            <pc:sldMk cId="2111515798" sldId="452"/>
            <ac:picMk id="17" creationId="{DD8BA7A8-B092-4605-9578-8FC23DE0BCA1}"/>
          </ac:picMkLst>
        </pc:picChg>
      </pc:sldChg>
      <pc:sldChg chg="addSp delSp modSp mod">
        <pc:chgData name="Johanna Attias" userId="5cacb79c-3537-40fc-809a-78c82a8e5c51" providerId="ADAL" clId="{2BA56AC7-A664-47A1-92A4-A6ACA25D1156}" dt="2023-06-29T08:10:41.930" v="1018"/>
        <pc:sldMkLst>
          <pc:docMk/>
          <pc:sldMk cId="1730652325" sldId="453"/>
        </pc:sldMkLst>
        <pc:spChg chg="del">
          <ac:chgData name="Johanna Attias" userId="5cacb79c-3537-40fc-809a-78c82a8e5c51" providerId="ADAL" clId="{2BA56AC7-A664-47A1-92A4-A6ACA25D1156}" dt="2023-06-07T13:10:38.754" v="143" actId="478"/>
          <ac:spMkLst>
            <pc:docMk/>
            <pc:sldMk cId="1730652325" sldId="453"/>
            <ac:spMk id="26" creationId="{13387BDA-C932-470E-9B64-3658E5805ECD}"/>
          </ac:spMkLst>
        </pc:spChg>
        <pc:spChg chg="del">
          <ac:chgData name="Johanna Attias" userId="5cacb79c-3537-40fc-809a-78c82a8e5c51" providerId="ADAL" clId="{2BA56AC7-A664-47A1-92A4-A6ACA25D1156}" dt="2023-06-07T14:00:10.504" v="179" actId="478"/>
          <ac:spMkLst>
            <pc:docMk/>
            <pc:sldMk cId="1730652325" sldId="453"/>
            <ac:spMk id="27" creationId="{BA71910C-2877-4398-A57E-4F80678D10BD}"/>
          </ac:spMkLst>
        </pc:spChg>
        <pc:spChg chg="mod">
          <ac:chgData name="Johanna Attias" userId="5cacb79c-3537-40fc-809a-78c82a8e5c51" providerId="ADAL" clId="{2BA56AC7-A664-47A1-92A4-A6ACA25D1156}" dt="2023-06-16T12:56:39.384" v="669" actId="14100"/>
          <ac:spMkLst>
            <pc:docMk/>
            <pc:sldMk cId="1730652325" sldId="453"/>
            <ac:spMk id="28" creationId="{8F5E6705-9F57-48B3-9088-8896531BCB3F}"/>
          </ac:spMkLst>
        </pc:spChg>
        <pc:spChg chg="del">
          <ac:chgData name="Johanna Attias" userId="5cacb79c-3537-40fc-809a-78c82a8e5c51" providerId="ADAL" clId="{2BA56AC7-A664-47A1-92A4-A6ACA25D1156}" dt="2023-06-07T14:06:33.408" v="232" actId="478"/>
          <ac:spMkLst>
            <pc:docMk/>
            <pc:sldMk cId="1730652325" sldId="453"/>
            <ac:spMk id="29" creationId="{A861749F-8F50-4889-BD8B-3D9905C2A59C}"/>
          </ac:spMkLst>
        </pc:spChg>
        <pc:spChg chg="del">
          <ac:chgData name="Johanna Attias" userId="5cacb79c-3537-40fc-809a-78c82a8e5c51" providerId="ADAL" clId="{2BA56AC7-A664-47A1-92A4-A6ACA25D1156}" dt="2023-06-07T14:08:36.943" v="247" actId="478"/>
          <ac:spMkLst>
            <pc:docMk/>
            <pc:sldMk cId="1730652325" sldId="453"/>
            <ac:spMk id="30" creationId="{9B8E858B-119F-4D81-81B3-7965C6D1AC60}"/>
          </ac:spMkLst>
        </pc:spChg>
        <pc:spChg chg="del">
          <ac:chgData name="Johanna Attias" userId="5cacb79c-3537-40fc-809a-78c82a8e5c51" providerId="ADAL" clId="{2BA56AC7-A664-47A1-92A4-A6ACA25D1156}" dt="2023-06-07T08:54:15.713" v="126" actId="478"/>
          <ac:spMkLst>
            <pc:docMk/>
            <pc:sldMk cId="1730652325" sldId="453"/>
            <ac:spMk id="31" creationId="{E3A3F342-C953-4C31-A4DA-7538A1FCB2E9}"/>
          </ac:spMkLst>
        </pc:spChg>
        <pc:spChg chg="del">
          <ac:chgData name="Johanna Attias" userId="5cacb79c-3537-40fc-809a-78c82a8e5c51" providerId="ADAL" clId="{2BA56AC7-A664-47A1-92A4-A6ACA25D1156}" dt="2023-06-07T13:13:56.108" v="165" actId="478"/>
          <ac:spMkLst>
            <pc:docMk/>
            <pc:sldMk cId="1730652325" sldId="453"/>
            <ac:spMk id="32" creationId="{7AC0A1C7-8D6A-443F-BEC8-5623D77D5263}"/>
          </ac:spMkLst>
        </pc:spChg>
        <pc:spChg chg="del">
          <ac:chgData name="Johanna Attias" userId="5cacb79c-3537-40fc-809a-78c82a8e5c51" providerId="ADAL" clId="{2BA56AC7-A664-47A1-92A4-A6ACA25D1156}" dt="2023-06-07T14:03:51.985" v="208" actId="478"/>
          <ac:spMkLst>
            <pc:docMk/>
            <pc:sldMk cId="1730652325" sldId="453"/>
            <ac:spMk id="35" creationId="{19CF14DD-6EB7-4EBA-87C4-3B502C48CBED}"/>
          </ac:spMkLst>
        </pc:spChg>
        <pc:spChg chg="del">
          <ac:chgData name="Johanna Attias" userId="5cacb79c-3537-40fc-809a-78c82a8e5c51" providerId="ADAL" clId="{2BA56AC7-A664-47A1-92A4-A6ACA25D1156}" dt="2023-06-07T14:04:36.179" v="214" actId="478"/>
          <ac:spMkLst>
            <pc:docMk/>
            <pc:sldMk cId="1730652325" sldId="453"/>
            <ac:spMk id="39" creationId="{47EE931D-CE6F-4877-B7DB-7F6BF762DF10}"/>
          </ac:spMkLst>
        </pc:spChg>
        <pc:graphicFrameChg chg="mod modGraphic">
          <ac:chgData name="Johanna Attias" userId="5cacb79c-3537-40fc-809a-78c82a8e5c51" providerId="ADAL" clId="{2BA56AC7-A664-47A1-92A4-A6ACA25D1156}" dt="2023-06-29T08:10:41.930" v="1018"/>
          <ac:graphicFrameMkLst>
            <pc:docMk/>
            <pc:sldMk cId="1730652325" sldId="453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2BA56AC7-A664-47A1-92A4-A6ACA25D1156}" dt="2023-06-16T12:57:11.657" v="675" actId="1076"/>
          <ac:picMkLst>
            <pc:docMk/>
            <pc:sldMk cId="1730652325" sldId="453"/>
            <ac:picMk id="4" creationId="{1502322C-D17E-4624-0BA4-A709B9BAA32C}"/>
          </ac:picMkLst>
        </pc:picChg>
        <pc:picChg chg="add mod">
          <ac:chgData name="Johanna Attias" userId="5cacb79c-3537-40fc-809a-78c82a8e5c51" providerId="ADAL" clId="{2BA56AC7-A664-47A1-92A4-A6ACA25D1156}" dt="2023-06-16T12:57:31.114" v="677" actId="1076"/>
          <ac:picMkLst>
            <pc:docMk/>
            <pc:sldMk cId="1730652325" sldId="453"/>
            <ac:picMk id="5" creationId="{CBBCA8B8-6CD6-97CC-B69D-114B58C51260}"/>
          </ac:picMkLst>
        </pc:picChg>
        <pc:picChg chg="del">
          <ac:chgData name="Johanna Attias" userId="5cacb79c-3537-40fc-809a-78c82a8e5c51" providerId="ADAL" clId="{2BA56AC7-A664-47A1-92A4-A6ACA25D1156}" dt="2023-06-16T12:57:02.933" v="670" actId="478"/>
          <ac:picMkLst>
            <pc:docMk/>
            <pc:sldMk cId="1730652325" sldId="453"/>
            <ac:picMk id="21" creationId="{AD368BBF-D9D0-4439-BB0C-08064ECBB078}"/>
          </ac:picMkLst>
        </pc:picChg>
      </pc:sldChg>
      <pc:sldChg chg="addSp delSp modSp mod">
        <pc:chgData name="Johanna Attias" userId="5cacb79c-3537-40fc-809a-78c82a8e5c51" providerId="ADAL" clId="{2BA56AC7-A664-47A1-92A4-A6ACA25D1156}" dt="2023-06-29T08:10:54.780" v="1021"/>
        <pc:sldMkLst>
          <pc:docMk/>
          <pc:sldMk cId="1837470213" sldId="454"/>
        </pc:sldMkLst>
        <pc:spChg chg="del">
          <ac:chgData name="Johanna Attias" userId="5cacb79c-3537-40fc-809a-78c82a8e5c51" providerId="ADAL" clId="{2BA56AC7-A664-47A1-92A4-A6ACA25D1156}" dt="2023-06-07T08:55:21.084" v="135" actId="478"/>
          <ac:spMkLst>
            <pc:docMk/>
            <pc:sldMk cId="1837470213" sldId="454"/>
            <ac:spMk id="19" creationId="{81DE186F-E417-4178-B203-2CD403D94B37}"/>
          </ac:spMkLst>
        </pc:spChg>
        <pc:spChg chg="del">
          <ac:chgData name="Johanna Attias" userId="5cacb79c-3537-40fc-809a-78c82a8e5c51" providerId="ADAL" clId="{2BA56AC7-A664-47A1-92A4-A6ACA25D1156}" dt="2023-06-07T13:15:58.162" v="167" actId="478"/>
          <ac:spMkLst>
            <pc:docMk/>
            <pc:sldMk cId="1837470213" sldId="454"/>
            <ac:spMk id="20" creationId="{A5D8713A-248B-45DA-BCA9-B8666CEF6A16}"/>
          </ac:spMkLst>
        </pc:spChg>
        <pc:spChg chg="mod">
          <ac:chgData name="Johanna Attias" userId="5cacb79c-3537-40fc-809a-78c82a8e5c51" providerId="ADAL" clId="{2BA56AC7-A664-47A1-92A4-A6ACA25D1156}" dt="2023-06-16T13:53:17.769" v="704" actId="14100"/>
          <ac:spMkLst>
            <pc:docMk/>
            <pc:sldMk cId="1837470213" sldId="454"/>
            <ac:spMk id="22" creationId="{CE348FCA-885D-4E47-B396-D8160BA3068B}"/>
          </ac:spMkLst>
        </pc:spChg>
        <pc:spChg chg="del">
          <ac:chgData name="Johanna Attias" userId="5cacb79c-3537-40fc-809a-78c82a8e5c51" providerId="ADAL" clId="{2BA56AC7-A664-47A1-92A4-A6ACA25D1156}" dt="2023-06-07T14:06:03.163" v="227" actId="478"/>
          <ac:spMkLst>
            <pc:docMk/>
            <pc:sldMk cId="1837470213" sldId="454"/>
            <ac:spMk id="25" creationId="{96D0ECC6-4B16-4FDC-8408-EEB79735CDC2}"/>
          </ac:spMkLst>
        </pc:spChg>
        <pc:spChg chg="del">
          <ac:chgData name="Johanna Attias" userId="5cacb79c-3537-40fc-809a-78c82a8e5c51" providerId="ADAL" clId="{2BA56AC7-A664-47A1-92A4-A6ACA25D1156}" dt="2023-06-07T14:08:09.416" v="242" actId="478"/>
          <ac:spMkLst>
            <pc:docMk/>
            <pc:sldMk cId="1837470213" sldId="454"/>
            <ac:spMk id="26" creationId="{BD2D8B78-EBB7-4BDE-8793-AE41E189C49C}"/>
          </ac:spMkLst>
        </pc:spChg>
        <pc:spChg chg="del">
          <ac:chgData name="Johanna Attias" userId="5cacb79c-3537-40fc-809a-78c82a8e5c51" providerId="ADAL" clId="{2BA56AC7-A664-47A1-92A4-A6ACA25D1156}" dt="2023-06-07T08:53:20.771" v="118" actId="478"/>
          <ac:spMkLst>
            <pc:docMk/>
            <pc:sldMk cId="1837470213" sldId="454"/>
            <ac:spMk id="27" creationId="{70030D64-1A69-431A-A247-1B2DFDC2017E}"/>
          </ac:spMkLst>
        </pc:spChg>
        <pc:spChg chg="del">
          <ac:chgData name="Johanna Attias" userId="5cacb79c-3537-40fc-809a-78c82a8e5c51" providerId="ADAL" clId="{2BA56AC7-A664-47A1-92A4-A6ACA25D1156}" dt="2023-06-07T13:11:35.262" v="148" actId="478"/>
          <ac:spMkLst>
            <pc:docMk/>
            <pc:sldMk cId="1837470213" sldId="454"/>
            <ac:spMk id="28" creationId="{0351C783-4749-4A64-9BFD-1B3433164876}"/>
          </ac:spMkLst>
        </pc:spChg>
        <pc:spChg chg="del">
          <ac:chgData name="Johanna Attias" userId="5cacb79c-3537-40fc-809a-78c82a8e5c51" providerId="ADAL" clId="{2BA56AC7-A664-47A1-92A4-A6ACA25D1156}" dt="2023-06-07T14:02:35.616" v="198" actId="478"/>
          <ac:spMkLst>
            <pc:docMk/>
            <pc:sldMk cId="1837470213" sldId="454"/>
            <ac:spMk id="29" creationId="{999B4279-347D-4542-BA22-76E42F7BD122}"/>
          </ac:spMkLst>
        </pc:spChg>
        <pc:spChg chg="del">
          <ac:chgData name="Johanna Attias" userId="5cacb79c-3537-40fc-809a-78c82a8e5c51" providerId="ADAL" clId="{2BA56AC7-A664-47A1-92A4-A6ACA25D1156}" dt="2023-06-07T14:02:50.080" v="200" actId="478"/>
          <ac:spMkLst>
            <pc:docMk/>
            <pc:sldMk cId="1837470213" sldId="454"/>
            <ac:spMk id="31" creationId="{7B249E62-5CD5-4810-9D79-F8168D82B8A2}"/>
          </ac:spMkLst>
        </pc:spChg>
        <pc:graphicFrameChg chg="mod modGraphic">
          <ac:chgData name="Johanna Attias" userId="5cacb79c-3537-40fc-809a-78c82a8e5c51" providerId="ADAL" clId="{2BA56AC7-A664-47A1-92A4-A6ACA25D1156}" dt="2023-06-29T08:10:54.780" v="1021"/>
          <ac:graphicFrameMkLst>
            <pc:docMk/>
            <pc:sldMk cId="1837470213" sldId="454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2BA56AC7-A664-47A1-92A4-A6ACA25D1156}" dt="2023-06-16T13:53:11.988" v="702"/>
          <ac:picMkLst>
            <pc:docMk/>
            <pc:sldMk cId="1837470213" sldId="454"/>
            <ac:picMk id="3" creationId="{9E1DAEFE-43EA-C31C-66C2-74EEDEBD9DFF}"/>
          </ac:picMkLst>
        </pc:picChg>
      </pc:sldChg>
      <pc:sldChg chg="addSp delSp modSp mod">
        <pc:chgData name="Johanna Attias" userId="5cacb79c-3537-40fc-809a-78c82a8e5c51" providerId="ADAL" clId="{2BA56AC7-A664-47A1-92A4-A6ACA25D1156}" dt="2023-06-29T08:10:59.312" v="1022"/>
        <pc:sldMkLst>
          <pc:docMk/>
          <pc:sldMk cId="1763081953" sldId="455"/>
        </pc:sldMkLst>
        <pc:spChg chg="del">
          <ac:chgData name="Johanna Attias" userId="5cacb79c-3537-40fc-809a-78c82a8e5c51" providerId="ADAL" clId="{2BA56AC7-A664-47A1-92A4-A6ACA25D1156}" dt="2023-06-07T08:55:26.495" v="137" actId="478"/>
          <ac:spMkLst>
            <pc:docMk/>
            <pc:sldMk cId="1763081953" sldId="455"/>
            <ac:spMk id="30" creationId="{6E850A3C-65CF-4FED-83E6-F5ED0118F05D}"/>
          </ac:spMkLst>
        </pc:spChg>
        <pc:spChg chg="del">
          <ac:chgData name="Johanna Attias" userId="5cacb79c-3537-40fc-809a-78c82a8e5c51" providerId="ADAL" clId="{2BA56AC7-A664-47A1-92A4-A6ACA25D1156}" dt="2023-06-07T13:16:05.834" v="169" actId="478"/>
          <ac:spMkLst>
            <pc:docMk/>
            <pc:sldMk cId="1763081953" sldId="455"/>
            <ac:spMk id="32" creationId="{51195ECE-AFA0-479A-A6E1-C76BC32D4E21}"/>
          </ac:spMkLst>
        </pc:spChg>
        <pc:spChg chg="mod">
          <ac:chgData name="Johanna Attias" userId="5cacb79c-3537-40fc-809a-78c82a8e5c51" providerId="ADAL" clId="{2BA56AC7-A664-47A1-92A4-A6ACA25D1156}" dt="2023-06-16T13:53:33.557" v="707" actId="14100"/>
          <ac:spMkLst>
            <pc:docMk/>
            <pc:sldMk cId="1763081953" sldId="455"/>
            <ac:spMk id="35" creationId="{34F91EE1-D07D-4637-A34D-21F8695EAF9C}"/>
          </ac:spMkLst>
        </pc:spChg>
        <pc:spChg chg="del">
          <ac:chgData name="Johanna Attias" userId="5cacb79c-3537-40fc-809a-78c82a8e5c51" providerId="ADAL" clId="{2BA56AC7-A664-47A1-92A4-A6ACA25D1156}" dt="2023-06-07T14:05:29.632" v="221" actId="478"/>
          <ac:spMkLst>
            <pc:docMk/>
            <pc:sldMk cId="1763081953" sldId="455"/>
            <ac:spMk id="39" creationId="{6563353A-52C2-484C-8BE9-D98E8C3F59BD}"/>
          </ac:spMkLst>
        </pc:spChg>
        <pc:spChg chg="del">
          <ac:chgData name="Johanna Attias" userId="5cacb79c-3537-40fc-809a-78c82a8e5c51" providerId="ADAL" clId="{2BA56AC7-A664-47A1-92A4-A6ACA25D1156}" dt="2023-06-07T14:07:23.060" v="236" actId="478"/>
          <ac:spMkLst>
            <pc:docMk/>
            <pc:sldMk cId="1763081953" sldId="455"/>
            <ac:spMk id="41" creationId="{74F8F9A7-C5B8-4787-8992-81A1C42CF0AB}"/>
          </ac:spMkLst>
        </pc:spChg>
        <pc:spChg chg="del">
          <ac:chgData name="Johanna Attias" userId="5cacb79c-3537-40fc-809a-78c82a8e5c51" providerId="ADAL" clId="{2BA56AC7-A664-47A1-92A4-A6ACA25D1156}" dt="2023-06-07T08:52:34.160" v="115" actId="478"/>
          <ac:spMkLst>
            <pc:docMk/>
            <pc:sldMk cId="1763081953" sldId="455"/>
            <ac:spMk id="43" creationId="{41D47D65-10BE-49CD-B24C-AEA026974433}"/>
          </ac:spMkLst>
        </pc:spChg>
        <pc:spChg chg="del">
          <ac:chgData name="Johanna Attias" userId="5cacb79c-3537-40fc-809a-78c82a8e5c51" providerId="ADAL" clId="{2BA56AC7-A664-47A1-92A4-A6ACA25D1156}" dt="2023-06-07T13:11:43.359" v="150" actId="478"/>
          <ac:spMkLst>
            <pc:docMk/>
            <pc:sldMk cId="1763081953" sldId="455"/>
            <ac:spMk id="44" creationId="{2412B4ED-5A4B-4C47-84DC-D67C63FADEA5}"/>
          </ac:spMkLst>
        </pc:spChg>
        <pc:spChg chg="del">
          <ac:chgData name="Johanna Attias" userId="5cacb79c-3537-40fc-809a-78c82a8e5c51" providerId="ADAL" clId="{2BA56AC7-A664-47A1-92A4-A6ACA25D1156}" dt="2023-06-07T14:01:27.365" v="189" actId="478"/>
          <ac:spMkLst>
            <pc:docMk/>
            <pc:sldMk cId="1763081953" sldId="455"/>
            <ac:spMk id="45" creationId="{D4977118-91D8-4A04-A356-2CF6A4459E4F}"/>
          </ac:spMkLst>
        </pc:spChg>
        <pc:spChg chg="del">
          <ac:chgData name="Johanna Attias" userId="5cacb79c-3537-40fc-809a-78c82a8e5c51" providerId="ADAL" clId="{2BA56AC7-A664-47A1-92A4-A6ACA25D1156}" dt="2023-06-07T14:02:03.253" v="193" actId="478"/>
          <ac:spMkLst>
            <pc:docMk/>
            <pc:sldMk cId="1763081953" sldId="455"/>
            <ac:spMk id="46" creationId="{925BA70D-873C-4E04-B82C-D3DD8F9D880C}"/>
          </ac:spMkLst>
        </pc:spChg>
        <pc:graphicFrameChg chg="mod modGraphic">
          <ac:chgData name="Johanna Attias" userId="5cacb79c-3537-40fc-809a-78c82a8e5c51" providerId="ADAL" clId="{2BA56AC7-A664-47A1-92A4-A6ACA25D1156}" dt="2023-06-29T08:10:59.312" v="1022"/>
          <ac:graphicFrameMkLst>
            <pc:docMk/>
            <pc:sldMk cId="1763081953" sldId="455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2BA56AC7-A664-47A1-92A4-A6ACA25D1156}" dt="2023-06-16T13:53:34.718" v="708"/>
          <ac:picMkLst>
            <pc:docMk/>
            <pc:sldMk cId="1763081953" sldId="455"/>
            <ac:picMk id="3" creationId="{4230CA7E-218B-5FB8-8334-A2CFD849DD55}"/>
          </ac:picMkLst>
        </pc:picChg>
      </pc:sldChg>
      <pc:sldChg chg="addSp delSp modSp mod">
        <pc:chgData name="Johanna Attias" userId="5cacb79c-3537-40fc-809a-78c82a8e5c51" providerId="ADAL" clId="{2BA56AC7-A664-47A1-92A4-A6ACA25D1156}" dt="2023-06-29T08:11:04.687" v="1023"/>
        <pc:sldMkLst>
          <pc:docMk/>
          <pc:sldMk cId="1888779491" sldId="456"/>
        </pc:sldMkLst>
        <pc:spChg chg="del">
          <ac:chgData name="Johanna Attias" userId="5cacb79c-3537-40fc-809a-78c82a8e5c51" providerId="ADAL" clId="{2BA56AC7-A664-47A1-92A4-A6ACA25D1156}" dt="2023-06-07T08:50:37.988" v="94" actId="478"/>
          <ac:spMkLst>
            <pc:docMk/>
            <pc:sldMk cId="1888779491" sldId="456"/>
            <ac:spMk id="35" creationId="{91179DBB-C41E-409B-BB97-7026F35280F7}"/>
          </ac:spMkLst>
        </pc:spChg>
        <pc:spChg chg="del mod">
          <ac:chgData name="Johanna Attias" userId="5cacb79c-3537-40fc-809a-78c82a8e5c51" providerId="ADAL" clId="{2BA56AC7-A664-47A1-92A4-A6ACA25D1156}" dt="2023-06-07T08:51:22.862" v="103" actId="478"/>
          <ac:spMkLst>
            <pc:docMk/>
            <pc:sldMk cId="1888779491" sldId="456"/>
            <ac:spMk id="39" creationId="{333E6331-A1CF-44ED-9398-C04482191026}"/>
          </ac:spMkLst>
        </pc:spChg>
        <pc:graphicFrameChg chg="mod modGraphic">
          <ac:chgData name="Johanna Attias" userId="5cacb79c-3537-40fc-809a-78c82a8e5c51" providerId="ADAL" clId="{2BA56AC7-A664-47A1-92A4-A6ACA25D1156}" dt="2023-06-29T08:11:04.687" v="1023"/>
          <ac:graphicFrameMkLst>
            <pc:docMk/>
            <pc:sldMk cId="1888779491" sldId="456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2BA56AC7-A664-47A1-92A4-A6ACA25D1156}" dt="2023-06-16T13:53:39.549" v="709"/>
          <ac:picMkLst>
            <pc:docMk/>
            <pc:sldMk cId="1888779491" sldId="456"/>
            <ac:picMk id="3" creationId="{B674B5C5-1220-C6AB-7FE2-FB3E130AE09E}"/>
          </ac:picMkLst>
        </pc:picChg>
      </pc:sldChg>
      <pc:sldChg chg="modSp">
        <pc:chgData name="Johanna Attias" userId="5cacb79c-3537-40fc-809a-78c82a8e5c51" providerId="ADAL" clId="{2BA56AC7-A664-47A1-92A4-A6ACA25D1156}" dt="2023-06-29T08:11:07.844" v="1024"/>
        <pc:sldMkLst>
          <pc:docMk/>
          <pc:sldMk cId="1312655378" sldId="457"/>
        </pc:sldMkLst>
        <pc:graphicFrameChg chg="mod">
          <ac:chgData name="Johanna Attias" userId="5cacb79c-3537-40fc-809a-78c82a8e5c51" providerId="ADAL" clId="{2BA56AC7-A664-47A1-92A4-A6ACA25D1156}" dt="2023-06-29T08:11:07.844" v="1024"/>
          <ac:graphicFrameMkLst>
            <pc:docMk/>
            <pc:sldMk cId="1312655378" sldId="457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11:13.456" v="1025"/>
        <pc:sldMkLst>
          <pc:docMk/>
          <pc:sldMk cId="1445751936" sldId="458"/>
        </pc:sldMkLst>
        <pc:graphicFrameChg chg="mod">
          <ac:chgData name="Johanna Attias" userId="5cacb79c-3537-40fc-809a-78c82a8e5c51" providerId="ADAL" clId="{2BA56AC7-A664-47A1-92A4-A6ACA25D1156}" dt="2023-06-29T08:11:13.456" v="1025"/>
          <ac:graphicFrameMkLst>
            <pc:docMk/>
            <pc:sldMk cId="1445751936" sldId="458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11:16.453" v="1026"/>
        <pc:sldMkLst>
          <pc:docMk/>
          <pc:sldMk cId="2877207018" sldId="459"/>
        </pc:sldMkLst>
        <pc:graphicFrameChg chg="mod">
          <ac:chgData name="Johanna Attias" userId="5cacb79c-3537-40fc-809a-78c82a8e5c51" providerId="ADAL" clId="{2BA56AC7-A664-47A1-92A4-A6ACA25D1156}" dt="2023-06-29T08:11:16.453" v="1026"/>
          <ac:graphicFrameMkLst>
            <pc:docMk/>
            <pc:sldMk cId="2877207018" sldId="459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11:24.363" v="1028" actId="1076"/>
        <pc:sldMkLst>
          <pc:docMk/>
          <pc:sldMk cId="199446632" sldId="460"/>
        </pc:sldMkLst>
        <pc:spChg chg="mod">
          <ac:chgData name="Johanna Attias" userId="5cacb79c-3537-40fc-809a-78c82a8e5c51" providerId="ADAL" clId="{2BA56AC7-A664-47A1-92A4-A6ACA25D1156}" dt="2023-06-29T08:11:24.363" v="1028" actId="1076"/>
          <ac:spMkLst>
            <pc:docMk/>
            <pc:sldMk cId="199446632" sldId="460"/>
            <ac:spMk id="22" creationId="{AA496CE5-A1D0-4589-B335-6CF03FF4C084}"/>
          </ac:spMkLst>
        </pc:spChg>
        <pc:graphicFrameChg chg="mod">
          <ac:chgData name="Johanna Attias" userId="5cacb79c-3537-40fc-809a-78c82a8e5c51" providerId="ADAL" clId="{2BA56AC7-A664-47A1-92A4-A6ACA25D1156}" dt="2023-06-29T08:11:21.999" v="1027"/>
          <ac:graphicFrameMkLst>
            <pc:docMk/>
            <pc:sldMk cId="199446632" sldId="460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14:28.811" v="1029"/>
        <pc:sldMkLst>
          <pc:docMk/>
          <pc:sldMk cId="1995686542" sldId="461"/>
        </pc:sldMkLst>
        <pc:graphicFrameChg chg="mod">
          <ac:chgData name="Johanna Attias" userId="5cacb79c-3537-40fc-809a-78c82a8e5c51" providerId="ADAL" clId="{2BA56AC7-A664-47A1-92A4-A6ACA25D1156}" dt="2023-06-29T08:14:28.811" v="1029"/>
          <ac:graphicFrameMkLst>
            <pc:docMk/>
            <pc:sldMk cId="1995686542" sldId="461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14:34.677" v="1030"/>
        <pc:sldMkLst>
          <pc:docMk/>
          <pc:sldMk cId="2422434076" sldId="462"/>
        </pc:sldMkLst>
        <pc:graphicFrameChg chg="mod">
          <ac:chgData name="Johanna Attias" userId="5cacb79c-3537-40fc-809a-78c82a8e5c51" providerId="ADAL" clId="{2BA56AC7-A664-47A1-92A4-A6ACA25D1156}" dt="2023-06-29T08:14:34.677" v="1030"/>
          <ac:graphicFrameMkLst>
            <pc:docMk/>
            <pc:sldMk cId="2422434076" sldId="462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14:41.442" v="1031"/>
        <pc:sldMkLst>
          <pc:docMk/>
          <pc:sldMk cId="3395930971" sldId="463"/>
        </pc:sldMkLst>
        <pc:graphicFrameChg chg="mod">
          <ac:chgData name="Johanna Attias" userId="5cacb79c-3537-40fc-809a-78c82a8e5c51" providerId="ADAL" clId="{2BA56AC7-A664-47A1-92A4-A6ACA25D1156}" dt="2023-06-29T08:14:41.442" v="1031"/>
          <ac:graphicFrameMkLst>
            <pc:docMk/>
            <pc:sldMk cId="3395930971" sldId="463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14:50.916" v="1034" actId="1076"/>
        <pc:sldMkLst>
          <pc:docMk/>
          <pc:sldMk cId="783870999" sldId="464"/>
        </pc:sldMkLst>
        <pc:spChg chg="mod">
          <ac:chgData name="Johanna Attias" userId="5cacb79c-3537-40fc-809a-78c82a8e5c51" providerId="ADAL" clId="{2BA56AC7-A664-47A1-92A4-A6ACA25D1156}" dt="2023-06-29T08:14:47.553" v="1033" actId="1076"/>
          <ac:spMkLst>
            <pc:docMk/>
            <pc:sldMk cId="783870999" sldId="464"/>
            <ac:spMk id="27" creationId="{66A88411-1635-4B33-AD0C-631ED40E93B7}"/>
          </ac:spMkLst>
        </pc:spChg>
        <pc:spChg chg="mod">
          <ac:chgData name="Johanna Attias" userId="5cacb79c-3537-40fc-809a-78c82a8e5c51" providerId="ADAL" clId="{2BA56AC7-A664-47A1-92A4-A6ACA25D1156}" dt="2023-06-29T08:14:50.916" v="1034" actId="1076"/>
          <ac:spMkLst>
            <pc:docMk/>
            <pc:sldMk cId="783870999" sldId="464"/>
            <ac:spMk id="28" creationId="{7FFB3BA2-7E3B-4757-86F0-053EC113C225}"/>
          </ac:spMkLst>
        </pc:spChg>
        <pc:graphicFrameChg chg="mod">
          <ac:chgData name="Johanna Attias" userId="5cacb79c-3537-40fc-809a-78c82a8e5c51" providerId="ADAL" clId="{2BA56AC7-A664-47A1-92A4-A6ACA25D1156}" dt="2023-06-29T08:14:45.435" v="1032"/>
          <ac:graphicFrameMkLst>
            <pc:docMk/>
            <pc:sldMk cId="783870999" sldId="464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15:01.268" v="1037" actId="1076"/>
        <pc:sldMkLst>
          <pc:docMk/>
          <pc:sldMk cId="507457912" sldId="465"/>
        </pc:sldMkLst>
        <pc:spChg chg="mod">
          <ac:chgData name="Johanna Attias" userId="5cacb79c-3537-40fc-809a-78c82a8e5c51" providerId="ADAL" clId="{2BA56AC7-A664-47A1-92A4-A6ACA25D1156}" dt="2023-06-29T08:14:58.608" v="1036" actId="1076"/>
          <ac:spMkLst>
            <pc:docMk/>
            <pc:sldMk cId="507457912" sldId="465"/>
            <ac:spMk id="25" creationId="{A3CBA0D0-0BA5-4B45-B11B-89B2CB0BF0B0}"/>
          </ac:spMkLst>
        </pc:spChg>
        <pc:spChg chg="mod">
          <ac:chgData name="Johanna Attias" userId="5cacb79c-3537-40fc-809a-78c82a8e5c51" providerId="ADAL" clId="{2BA56AC7-A664-47A1-92A4-A6ACA25D1156}" dt="2023-06-29T08:15:01.268" v="1037" actId="1076"/>
          <ac:spMkLst>
            <pc:docMk/>
            <pc:sldMk cId="507457912" sldId="465"/>
            <ac:spMk id="26" creationId="{A9F879F3-4AF9-4B0E-8949-445BC51A3C1C}"/>
          </ac:spMkLst>
        </pc:spChg>
        <pc:graphicFrameChg chg="mod">
          <ac:chgData name="Johanna Attias" userId="5cacb79c-3537-40fc-809a-78c82a8e5c51" providerId="ADAL" clId="{2BA56AC7-A664-47A1-92A4-A6ACA25D1156}" dt="2023-06-29T08:14:56.375" v="1035"/>
          <ac:graphicFrameMkLst>
            <pc:docMk/>
            <pc:sldMk cId="507457912" sldId="465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15:06.517" v="1039" actId="1076"/>
        <pc:sldMkLst>
          <pc:docMk/>
          <pc:sldMk cId="3981873330" sldId="466"/>
        </pc:sldMkLst>
        <pc:spChg chg="mod">
          <ac:chgData name="Johanna Attias" userId="5cacb79c-3537-40fc-809a-78c82a8e5c51" providerId="ADAL" clId="{2BA56AC7-A664-47A1-92A4-A6ACA25D1156}" dt="2023-06-29T08:15:06.517" v="1039" actId="1076"/>
          <ac:spMkLst>
            <pc:docMk/>
            <pc:sldMk cId="3981873330" sldId="466"/>
            <ac:spMk id="21" creationId="{B27B345A-D4ED-45A1-A06E-9DA6862D39CD}"/>
          </ac:spMkLst>
        </pc:spChg>
        <pc:graphicFrameChg chg="mod">
          <ac:chgData name="Johanna Attias" userId="5cacb79c-3537-40fc-809a-78c82a8e5c51" providerId="ADAL" clId="{2BA56AC7-A664-47A1-92A4-A6ACA25D1156}" dt="2023-06-29T08:15:04.291" v="1038"/>
          <ac:graphicFrameMkLst>
            <pc:docMk/>
            <pc:sldMk cId="3981873330" sldId="466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15:16.295" v="1041" actId="1076"/>
        <pc:sldMkLst>
          <pc:docMk/>
          <pc:sldMk cId="484478997" sldId="467"/>
        </pc:sldMkLst>
        <pc:spChg chg="mod">
          <ac:chgData name="Johanna Attias" userId="5cacb79c-3537-40fc-809a-78c82a8e5c51" providerId="ADAL" clId="{2BA56AC7-A664-47A1-92A4-A6ACA25D1156}" dt="2023-06-29T08:15:16.295" v="1041" actId="1076"/>
          <ac:spMkLst>
            <pc:docMk/>
            <pc:sldMk cId="484478997" sldId="467"/>
            <ac:spMk id="21" creationId="{0BC3C43C-2C17-452E-80FF-DB06B6BFCAB8}"/>
          </ac:spMkLst>
        </pc:spChg>
        <pc:graphicFrameChg chg="mod">
          <ac:chgData name="Johanna Attias" userId="5cacb79c-3537-40fc-809a-78c82a8e5c51" providerId="ADAL" clId="{2BA56AC7-A664-47A1-92A4-A6ACA25D1156}" dt="2023-06-29T08:15:14.783" v="1040"/>
          <ac:graphicFrameMkLst>
            <pc:docMk/>
            <pc:sldMk cId="484478997" sldId="467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15:24.397" v="1044" actId="1076"/>
        <pc:sldMkLst>
          <pc:docMk/>
          <pc:sldMk cId="81798888" sldId="468"/>
        </pc:sldMkLst>
        <pc:spChg chg="mod">
          <ac:chgData name="Johanna Attias" userId="5cacb79c-3537-40fc-809a-78c82a8e5c51" providerId="ADAL" clId="{2BA56AC7-A664-47A1-92A4-A6ACA25D1156}" dt="2023-06-29T08:15:22" v="1043" actId="1076"/>
          <ac:spMkLst>
            <pc:docMk/>
            <pc:sldMk cId="81798888" sldId="468"/>
            <ac:spMk id="21" creationId="{6DE6D6A8-9E5A-4A2F-9147-325994C7FB27}"/>
          </ac:spMkLst>
        </pc:spChg>
        <pc:spChg chg="mod">
          <ac:chgData name="Johanna Attias" userId="5cacb79c-3537-40fc-809a-78c82a8e5c51" providerId="ADAL" clId="{2BA56AC7-A664-47A1-92A4-A6ACA25D1156}" dt="2023-06-29T08:15:24.397" v="1044" actId="1076"/>
          <ac:spMkLst>
            <pc:docMk/>
            <pc:sldMk cId="81798888" sldId="468"/>
            <ac:spMk id="22" creationId="{DC43CD8B-E50C-445B-B017-839756FE4B26}"/>
          </ac:spMkLst>
        </pc:spChg>
        <pc:graphicFrameChg chg="mod">
          <ac:chgData name="Johanna Attias" userId="5cacb79c-3537-40fc-809a-78c82a8e5c51" providerId="ADAL" clId="{2BA56AC7-A664-47A1-92A4-A6ACA25D1156}" dt="2023-06-29T08:15:20.281" v="1042"/>
          <ac:graphicFrameMkLst>
            <pc:docMk/>
            <pc:sldMk cId="81798888" sldId="468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15:31.039" v="1047" actId="1076"/>
        <pc:sldMkLst>
          <pc:docMk/>
          <pc:sldMk cId="4233406982" sldId="469"/>
        </pc:sldMkLst>
        <pc:spChg chg="mod">
          <ac:chgData name="Johanna Attias" userId="5cacb79c-3537-40fc-809a-78c82a8e5c51" providerId="ADAL" clId="{2BA56AC7-A664-47A1-92A4-A6ACA25D1156}" dt="2023-06-29T08:15:29.699" v="1046" actId="1076"/>
          <ac:spMkLst>
            <pc:docMk/>
            <pc:sldMk cId="4233406982" sldId="469"/>
            <ac:spMk id="19" creationId="{F9D15B1C-8DA9-4DED-B628-E837368E009E}"/>
          </ac:spMkLst>
        </pc:spChg>
        <pc:spChg chg="mod">
          <ac:chgData name="Johanna Attias" userId="5cacb79c-3537-40fc-809a-78c82a8e5c51" providerId="ADAL" clId="{2BA56AC7-A664-47A1-92A4-A6ACA25D1156}" dt="2023-06-29T08:15:31.039" v="1047" actId="1076"/>
          <ac:spMkLst>
            <pc:docMk/>
            <pc:sldMk cId="4233406982" sldId="469"/>
            <ac:spMk id="20" creationId="{C07EC9F6-35E2-4840-B6F0-3392AAD5AAD8}"/>
          </ac:spMkLst>
        </pc:spChg>
        <pc:graphicFrameChg chg="mod">
          <ac:chgData name="Johanna Attias" userId="5cacb79c-3537-40fc-809a-78c82a8e5c51" providerId="ADAL" clId="{2BA56AC7-A664-47A1-92A4-A6ACA25D1156}" dt="2023-06-29T08:15:27.949" v="1045"/>
          <ac:graphicFrameMkLst>
            <pc:docMk/>
            <pc:sldMk cId="4233406982" sldId="469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15:38.715" v="1050" actId="1076"/>
        <pc:sldMkLst>
          <pc:docMk/>
          <pc:sldMk cId="3217532712" sldId="470"/>
        </pc:sldMkLst>
        <pc:spChg chg="mod">
          <ac:chgData name="Johanna Attias" userId="5cacb79c-3537-40fc-809a-78c82a8e5c51" providerId="ADAL" clId="{2BA56AC7-A664-47A1-92A4-A6ACA25D1156}" dt="2023-06-29T08:15:37.291" v="1049" actId="1076"/>
          <ac:spMkLst>
            <pc:docMk/>
            <pc:sldMk cId="3217532712" sldId="470"/>
            <ac:spMk id="19" creationId="{7DA9DD98-709A-47C1-9DB1-F45E85638DFF}"/>
          </ac:spMkLst>
        </pc:spChg>
        <pc:spChg chg="mod">
          <ac:chgData name="Johanna Attias" userId="5cacb79c-3537-40fc-809a-78c82a8e5c51" providerId="ADAL" clId="{2BA56AC7-A664-47A1-92A4-A6ACA25D1156}" dt="2023-06-29T08:15:38.715" v="1050" actId="1076"/>
          <ac:spMkLst>
            <pc:docMk/>
            <pc:sldMk cId="3217532712" sldId="470"/>
            <ac:spMk id="20" creationId="{E5479A2F-19CB-4595-B56A-0959FC2D218A}"/>
          </ac:spMkLst>
        </pc:spChg>
        <pc:graphicFrameChg chg="mod">
          <ac:chgData name="Johanna Attias" userId="5cacb79c-3537-40fc-809a-78c82a8e5c51" providerId="ADAL" clId="{2BA56AC7-A664-47A1-92A4-A6ACA25D1156}" dt="2023-06-29T08:15:35.567" v="1048"/>
          <ac:graphicFrameMkLst>
            <pc:docMk/>
            <pc:sldMk cId="3217532712" sldId="470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15:56.845" v="1055" actId="1076"/>
        <pc:sldMkLst>
          <pc:docMk/>
          <pc:sldMk cId="662823519" sldId="471"/>
        </pc:sldMkLst>
        <pc:spChg chg="mod">
          <ac:chgData name="Johanna Attias" userId="5cacb79c-3537-40fc-809a-78c82a8e5c51" providerId="ADAL" clId="{2BA56AC7-A664-47A1-92A4-A6ACA25D1156}" dt="2023-06-29T08:15:56.845" v="1055" actId="1076"/>
          <ac:spMkLst>
            <pc:docMk/>
            <pc:sldMk cId="662823519" sldId="471"/>
            <ac:spMk id="19" creationId="{33094E36-474B-4670-ADED-F7BED57D69C9}"/>
          </ac:spMkLst>
        </pc:spChg>
        <pc:graphicFrameChg chg="mod">
          <ac:chgData name="Johanna Attias" userId="5cacb79c-3537-40fc-809a-78c82a8e5c51" providerId="ADAL" clId="{2BA56AC7-A664-47A1-92A4-A6ACA25D1156}" dt="2023-06-29T08:15:52.309" v="1054"/>
          <ac:graphicFrameMkLst>
            <pc:docMk/>
            <pc:sldMk cId="662823519" sldId="471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16:01.283" v="1056"/>
        <pc:sldMkLst>
          <pc:docMk/>
          <pc:sldMk cId="1819398964" sldId="472"/>
        </pc:sldMkLst>
        <pc:graphicFrameChg chg="mod">
          <ac:chgData name="Johanna Attias" userId="5cacb79c-3537-40fc-809a-78c82a8e5c51" providerId="ADAL" clId="{2BA56AC7-A664-47A1-92A4-A6ACA25D1156}" dt="2023-06-29T08:16:01.283" v="1056"/>
          <ac:graphicFrameMkLst>
            <pc:docMk/>
            <pc:sldMk cId="1819398964" sldId="472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15:47.806" v="1053" actId="1076"/>
        <pc:sldMkLst>
          <pc:docMk/>
          <pc:sldMk cId="465599951" sldId="473"/>
        </pc:sldMkLst>
        <pc:spChg chg="mod">
          <ac:chgData name="Johanna Attias" userId="5cacb79c-3537-40fc-809a-78c82a8e5c51" providerId="ADAL" clId="{2BA56AC7-A664-47A1-92A4-A6ACA25D1156}" dt="2023-06-29T08:15:47.806" v="1053" actId="1076"/>
          <ac:spMkLst>
            <pc:docMk/>
            <pc:sldMk cId="465599951" sldId="473"/>
            <ac:spMk id="19" creationId="{697DCF01-C335-45C8-92B4-E31C58BBAFD6}"/>
          </ac:spMkLst>
        </pc:spChg>
        <pc:graphicFrameChg chg="mod">
          <ac:chgData name="Johanna Attias" userId="5cacb79c-3537-40fc-809a-78c82a8e5c51" providerId="ADAL" clId="{2BA56AC7-A664-47A1-92A4-A6ACA25D1156}" dt="2023-06-29T08:15:45.669" v="1052"/>
          <ac:graphicFrameMkLst>
            <pc:docMk/>
            <pc:sldMk cId="465599951" sldId="473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3:54.725" v="965"/>
        <pc:sldMkLst>
          <pc:docMk/>
          <pc:sldMk cId="3564301755" sldId="478"/>
        </pc:sldMkLst>
        <pc:graphicFrameChg chg="mod">
          <ac:chgData name="Johanna Attias" userId="5cacb79c-3537-40fc-809a-78c82a8e5c51" providerId="ADAL" clId="{2BA56AC7-A664-47A1-92A4-A6ACA25D1156}" dt="2023-06-29T08:03:54.725" v="965"/>
          <ac:graphicFrameMkLst>
            <pc:docMk/>
            <pc:sldMk cId="3564301755" sldId="478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3:57.758" v="966"/>
        <pc:sldMkLst>
          <pc:docMk/>
          <pc:sldMk cId="1388265919" sldId="479"/>
        </pc:sldMkLst>
        <pc:graphicFrameChg chg="mod">
          <ac:chgData name="Johanna Attias" userId="5cacb79c-3537-40fc-809a-78c82a8e5c51" providerId="ADAL" clId="{2BA56AC7-A664-47A1-92A4-A6ACA25D1156}" dt="2023-06-29T08:03:57.758" v="966"/>
          <ac:graphicFrameMkLst>
            <pc:docMk/>
            <pc:sldMk cId="1388265919" sldId="479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4:01.888" v="967"/>
        <pc:sldMkLst>
          <pc:docMk/>
          <pc:sldMk cId="930413371" sldId="480"/>
        </pc:sldMkLst>
        <pc:graphicFrameChg chg="mod">
          <ac:chgData name="Johanna Attias" userId="5cacb79c-3537-40fc-809a-78c82a8e5c51" providerId="ADAL" clId="{2BA56AC7-A664-47A1-92A4-A6ACA25D1156}" dt="2023-06-29T08:04:01.888" v="967"/>
          <ac:graphicFrameMkLst>
            <pc:docMk/>
            <pc:sldMk cId="930413371" sldId="480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4:08.975" v="969"/>
        <pc:sldMkLst>
          <pc:docMk/>
          <pc:sldMk cId="312436232" sldId="481"/>
        </pc:sldMkLst>
        <pc:graphicFrameChg chg="mod">
          <ac:chgData name="Johanna Attias" userId="5cacb79c-3537-40fc-809a-78c82a8e5c51" providerId="ADAL" clId="{2BA56AC7-A664-47A1-92A4-A6ACA25D1156}" dt="2023-06-29T08:04:08.975" v="969"/>
          <ac:graphicFrameMkLst>
            <pc:docMk/>
            <pc:sldMk cId="312436232" sldId="481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4:14.127" v="970"/>
        <pc:sldMkLst>
          <pc:docMk/>
          <pc:sldMk cId="3216835176" sldId="482"/>
        </pc:sldMkLst>
        <pc:graphicFrameChg chg="mod">
          <ac:chgData name="Johanna Attias" userId="5cacb79c-3537-40fc-809a-78c82a8e5c51" providerId="ADAL" clId="{2BA56AC7-A664-47A1-92A4-A6ACA25D1156}" dt="2023-06-29T08:04:14.127" v="970"/>
          <ac:graphicFrameMkLst>
            <pc:docMk/>
            <pc:sldMk cId="3216835176" sldId="482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1:57.911" v="824"/>
        <pc:sldMkLst>
          <pc:docMk/>
          <pc:sldMk cId="2254631578" sldId="483"/>
        </pc:sldMkLst>
        <pc:graphicFrameChg chg="mod">
          <ac:chgData name="Johanna Attias" userId="5cacb79c-3537-40fc-809a-78c82a8e5c51" providerId="ADAL" clId="{2BA56AC7-A664-47A1-92A4-A6ACA25D1156}" dt="2023-06-29T07:51:57.911" v="824"/>
          <ac:graphicFrameMkLst>
            <pc:docMk/>
            <pc:sldMk cId="2254631578" sldId="483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1:54.334" v="823"/>
        <pc:sldMkLst>
          <pc:docMk/>
          <pc:sldMk cId="11360380" sldId="484"/>
        </pc:sldMkLst>
        <pc:graphicFrameChg chg="mod">
          <ac:chgData name="Johanna Attias" userId="5cacb79c-3537-40fc-809a-78c82a8e5c51" providerId="ADAL" clId="{2BA56AC7-A664-47A1-92A4-A6ACA25D1156}" dt="2023-06-29T07:51:54.334" v="823"/>
          <ac:graphicFrameMkLst>
            <pc:docMk/>
            <pc:sldMk cId="11360380" sldId="484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5:23.573" v="885"/>
        <pc:sldMkLst>
          <pc:docMk/>
          <pc:sldMk cId="2160204543" sldId="485"/>
        </pc:sldMkLst>
        <pc:graphicFrameChg chg="mod">
          <ac:chgData name="Johanna Attias" userId="5cacb79c-3537-40fc-809a-78c82a8e5c51" providerId="ADAL" clId="{2BA56AC7-A664-47A1-92A4-A6ACA25D1156}" dt="2023-06-29T07:55:23.573" v="885"/>
          <ac:graphicFrameMkLst>
            <pc:docMk/>
            <pc:sldMk cId="2160204543" sldId="485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5:26.905" v="886"/>
        <pc:sldMkLst>
          <pc:docMk/>
          <pc:sldMk cId="1889896427" sldId="486"/>
        </pc:sldMkLst>
        <pc:graphicFrameChg chg="mod">
          <ac:chgData name="Johanna Attias" userId="5cacb79c-3537-40fc-809a-78c82a8e5c51" providerId="ADAL" clId="{2BA56AC7-A664-47A1-92A4-A6ACA25D1156}" dt="2023-06-29T07:55:26.905" v="886"/>
          <ac:graphicFrameMkLst>
            <pc:docMk/>
            <pc:sldMk cId="1889896427" sldId="486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7:50:55.980" v="811" actId="20577"/>
        <pc:sldMkLst>
          <pc:docMk/>
          <pc:sldMk cId="1517138613" sldId="490"/>
        </pc:sldMkLst>
        <pc:graphicFrameChg chg="modGraphic">
          <ac:chgData name="Johanna Attias" userId="5cacb79c-3537-40fc-809a-78c82a8e5c51" providerId="ADAL" clId="{2BA56AC7-A664-47A1-92A4-A6ACA25D1156}" dt="2023-06-29T07:50:55.980" v="811" actId="20577"/>
          <ac:graphicFrameMkLst>
            <pc:docMk/>
            <pc:sldMk cId="1517138613" sldId="490"/>
            <ac:graphicFrameMk id="5" creationId="{4F4F2AB2-9C12-10BB-EBD2-024965C42EA3}"/>
          </ac:graphicFrameMkLst>
        </pc:graphicFrameChg>
        <pc:graphicFrameChg chg="modGraphic">
          <ac:chgData name="Johanna Attias" userId="5cacb79c-3537-40fc-809a-78c82a8e5c51" providerId="ADAL" clId="{2BA56AC7-A664-47A1-92A4-A6ACA25D1156}" dt="2023-06-29T07:50:43.893" v="785" actId="20577"/>
          <ac:graphicFrameMkLst>
            <pc:docMk/>
            <pc:sldMk cId="1517138613" sldId="490"/>
            <ac:graphicFrameMk id="48" creationId="{81291667-0A2C-421C-A7AF-3A5461499C42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15:41.923" v="1051"/>
        <pc:sldMkLst>
          <pc:docMk/>
          <pc:sldMk cId="2429704174" sldId="491"/>
        </pc:sldMkLst>
        <pc:graphicFrameChg chg="mod">
          <ac:chgData name="Johanna Attias" userId="5cacb79c-3537-40fc-809a-78c82a8e5c51" providerId="ADAL" clId="{2BA56AC7-A664-47A1-92A4-A6ACA25D1156}" dt="2023-06-29T08:15:41.923" v="1051"/>
          <ac:graphicFrameMkLst>
            <pc:docMk/>
            <pc:sldMk cId="2429704174" sldId="491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8:16:45.177" v="1059" actId="20577"/>
        <pc:sldMkLst>
          <pc:docMk/>
          <pc:sldMk cId="3669102892" sldId="492"/>
        </pc:sldMkLst>
        <pc:graphicFrameChg chg="mod modGraphic">
          <ac:chgData name="Johanna Attias" userId="5cacb79c-3537-40fc-809a-78c82a8e5c51" providerId="ADAL" clId="{2BA56AC7-A664-47A1-92A4-A6ACA25D1156}" dt="2023-06-29T08:16:45.177" v="1059" actId="20577"/>
          <ac:graphicFrameMkLst>
            <pc:docMk/>
            <pc:sldMk cId="3669102892" sldId="492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2BA56AC7-A664-47A1-92A4-A6ACA25D1156}" dt="2023-06-29T08:26:50.347" v="1071"/>
        <pc:sldMkLst>
          <pc:docMk/>
          <pc:sldMk cId="2316035162" sldId="494"/>
        </pc:sldMkLst>
        <pc:graphicFrameChg chg="add del mod">
          <ac:chgData name="Johanna Attias" userId="5cacb79c-3537-40fc-809a-78c82a8e5c51" providerId="ADAL" clId="{2BA56AC7-A664-47A1-92A4-A6ACA25D1156}" dt="2023-06-29T08:18:37.153" v="1070" actId="478"/>
          <ac:graphicFrameMkLst>
            <pc:docMk/>
            <pc:sldMk cId="2316035162" sldId="494"/>
            <ac:graphicFrameMk id="2" creationId="{00060E50-A73C-1963-2272-4BABDA2B2A77}"/>
          </ac:graphicFrameMkLst>
        </pc:graphicFrameChg>
        <pc:graphicFrameChg chg="mod modGraphic">
          <ac:chgData name="Johanna Attias" userId="5cacb79c-3537-40fc-809a-78c82a8e5c51" providerId="ADAL" clId="{2BA56AC7-A664-47A1-92A4-A6ACA25D1156}" dt="2023-06-29T08:26:50.347" v="1071"/>
          <ac:graphicFrameMkLst>
            <pc:docMk/>
            <pc:sldMk cId="2316035162" sldId="494"/>
            <ac:graphicFrameMk id="23" creationId="{D8A653DD-C5B6-45DE-B3C3-C26A898A9889}"/>
          </ac:graphicFrameMkLst>
        </pc:graphicFrameChg>
      </pc:sldChg>
      <pc:sldChg chg="delSp del mod">
        <pc:chgData name="Johanna Attias" userId="5cacb79c-3537-40fc-809a-78c82a8e5c51" providerId="ADAL" clId="{2BA56AC7-A664-47A1-92A4-A6ACA25D1156}" dt="2023-06-16T08:02:21.287" v="480" actId="47"/>
        <pc:sldMkLst>
          <pc:docMk/>
          <pc:sldMk cId="3150141576" sldId="495"/>
        </pc:sldMkLst>
        <pc:graphicFrameChg chg="del">
          <ac:chgData name="Johanna Attias" userId="5cacb79c-3537-40fc-809a-78c82a8e5c51" providerId="ADAL" clId="{2BA56AC7-A664-47A1-92A4-A6ACA25D1156}" dt="2023-06-07T14:24:10.245" v="305" actId="21"/>
          <ac:graphicFrameMkLst>
            <pc:docMk/>
            <pc:sldMk cId="3150141576" sldId="495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7:49:01.930" v="748" actId="255"/>
        <pc:sldMkLst>
          <pc:docMk/>
          <pc:sldMk cId="3308818668" sldId="496"/>
        </pc:sldMkLst>
        <pc:graphicFrameChg chg="mod modGraphic">
          <ac:chgData name="Johanna Attias" userId="5cacb79c-3537-40fc-809a-78c82a8e5c51" providerId="ADAL" clId="{2BA56AC7-A664-47A1-92A4-A6ACA25D1156}" dt="2023-06-29T07:49:01.930" v="748" actId="255"/>
          <ac:graphicFrameMkLst>
            <pc:docMk/>
            <pc:sldMk cId="3308818668" sldId="496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8:04:05.274" v="968"/>
        <pc:sldMkLst>
          <pc:docMk/>
          <pc:sldMk cId="575448448" sldId="498"/>
        </pc:sldMkLst>
        <pc:graphicFrameChg chg="mod">
          <ac:chgData name="Johanna Attias" userId="5cacb79c-3537-40fc-809a-78c82a8e5c51" providerId="ADAL" clId="{2BA56AC7-A664-47A1-92A4-A6ACA25D1156}" dt="2023-06-29T08:04:05.274" v="968"/>
          <ac:graphicFrameMkLst>
            <pc:docMk/>
            <pc:sldMk cId="575448448" sldId="498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7:48:32.954" v="744" actId="20577"/>
        <pc:sldMkLst>
          <pc:docMk/>
          <pc:sldMk cId="3685867203" sldId="499"/>
        </pc:sldMkLst>
        <pc:graphicFrameChg chg="modGraphic">
          <ac:chgData name="Johanna Attias" userId="5cacb79c-3537-40fc-809a-78c82a8e5c51" providerId="ADAL" clId="{2BA56AC7-A664-47A1-92A4-A6ACA25D1156}" dt="2023-06-29T07:48:32.954" v="744" actId="20577"/>
          <ac:graphicFrameMkLst>
            <pc:docMk/>
            <pc:sldMk cId="3685867203" sldId="499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48:45.600" v="745"/>
        <pc:sldMkLst>
          <pc:docMk/>
          <pc:sldMk cId="3784270584" sldId="501"/>
        </pc:sldMkLst>
        <pc:graphicFrameChg chg="mod">
          <ac:chgData name="Johanna Attias" userId="5cacb79c-3537-40fc-809a-78c82a8e5c51" providerId="ADAL" clId="{2BA56AC7-A664-47A1-92A4-A6ACA25D1156}" dt="2023-06-29T07:48:45.600" v="745"/>
          <ac:graphicFrameMkLst>
            <pc:docMk/>
            <pc:sldMk cId="3784270584" sldId="501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48:51.310" v="746"/>
        <pc:sldMkLst>
          <pc:docMk/>
          <pc:sldMk cId="506406196" sldId="502"/>
        </pc:sldMkLst>
        <pc:graphicFrameChg chg="mod">
          <ac:chgData name="Johanna Attias" userId="5cacb79c-3537-40fc-809a-78c82a8e5c51" providerId="ADAL" clId="{2BA56AC7-A664-47A1-92A4-A6ACA25D1156}" dt="2023-06-29T07:48:51.310" v="746"/>
          <ac:graphicFrameMkLst>
            <pc:docMk/>
            <pc:sldMk cId="506406196" sldId="502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49:11.996" v="749"/>
        <pc:sldMkLst>
          <pc:docMk/>
          <pc:sldMk cId="1642186089" sldId="503"/>
        </pc:sldMkLst>
        <pc:graphicFrameChg chg="mod">
          <ac:chgData name="Johanna Attias" userId="5cacb79c-3537-40fc-809a-78c82a8e5c51" providerId="ADAL" clId="{2BA56AC7-A664-47A1-92A4-A6ACA25D1156}" dt="2023-06-29T07:49:11.996" v="749"/>
          <ac:graphicFrameMkLst>
            <pc:docMk/>
            <pc:sldMk cId="1642186089" sldId="503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49:34.153" v="750"/>
        <pc:sldMkLst>
          <pc:docMk/>
          <pc:sldMk cId="405222314" sldId="504"/>
        </pc:sldMkLst>
        <pc:graphicFrameChg chg="mod">
          <ac:chgData name="Johanna Attias" userId="5cacb79c-3537-40fc-809a-78c82a8e5c51" providerId="ADAL" clId="{2BA56AC7-A664-47A1-92A4-A6ACA25D1156}" dt="2023-06-29T07:49:34.153" v="750"/>
          <ac:graphicFrameMkLst>
            <pc:docMk/>
            <pc:sldMk cId="405222314" sldId="504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49:40.494" v="751"/>
        <pc:sldMkLst>
          <pc:docMk/>
          <pc:sldMk cId="1337270788" sldId="505"/>
        </pc:sldMkLst>
        <pc:graphicFrameChg chg="mod">
          <ac:chgData name="Johanna Attias" userId="5cacb79c-3537-40fc-809a-78c82a8e5c51" providerId="ADAL" clId="{2BA56AC7-A664-47A1-92A4-A6ACA25D1156}" dt="2023-06-29T07:49:40.494" v="751"/>
          <ac:graphicFrameMkLst>
            <pc:docMk/>
            <pc:sldMk cId="1337270788" sldId="505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49:44.303" v="752"/>
        <pc:sldMkLst>
          <pc:docMk/>
          <pc:sldMk cId="602671239" sldId="506"/>
        </pc:sldMkLst>
        <pc:graphicFrameChg chg="mod">
          <ac:chgData name="Johanna Attias" userId="5cacb79c-3537-40fc-809a-78c82a8e5c51" providerId="ADAL" clId="{2BA56AC7-A664-47A1-92A4-A6ACA25D1156}" dt="2023-06-29T07:49:44.303" v="752"/>
          <ac:graphicFrameMkLst>
            <pc:docMk/>
            <pc:sldMk cId="602671239" sldId="506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49:48.389" v="753"/>
        <pc:sldMkLst>
          <pc:docMk/>
          <pc:sldMk cId="1493765864" sldId="507"/>
        </pc:sldMkLst>
        <pc:graphicFrameChg chg="mod">
          <ac:chgData name="Johanna Attias" userId="5cacb79c-3537-40fc-809a-78c82a8e5c51" providerId="ADAL" clId="{2BA56AC7-A664-47A1-92A4-A6ACA25D1156}" dt="2023-06-29T07:49:48.389" v="753"/>
          <ac:graphicFrameMkLst>
            <pc:docMk/>
            <pc:sldMk cId="1493765864" sldId="507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49:52.329" v="754"/>
        <pc:sldMkLst>
          <pc:docMk/>
          <pc:sldMk cId="2020431916" sldId="508"/>
        </pc:sldMkLst>
        <pc:graphicFrameChg chg="mod">
          <ac:chgData name="Johanna Attias" userId="5cacb79c-3537-40fc-809a-78c82a8e5c51" providerId="ADAL" clId="{2BA56AC7-A664-47A1-92A4-A6ACA25D1156}" dt="2023-06-29T07:49:52.329" v="754"/>
          <ac:graphicFrameMkLst>
            <pc:docMk/>
            <pc:sldMk cId="2020431916" sldId="508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0:07.209" v="757"/>
        <pc:sldMkLst>
          <pc:docMk/>
          <pc:sldMk cId="2198872942" sldId="511"/>
        </pc:sldMkLst>
        <pc:graphicFrameChg chg="mod">
          <ac:chgData name="Johanna Attias" userId="5cacb79c-3537-40fc-809a-78c82a8e5c51" providerId="ADAL" clId="{2BA56AC7-A664-47A1-92A4-A6ACA25D1156}" dt="2023-06-29T07:50:07.209" v="757"/>
          <ac:graphicFrameMkLst>
            <pc:docMk/>
            <pc:sldMk cId="2198872942" sldId="511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49:56.999" v="755"/>
        <pc:sldMkLst>
          <pc:docMk/>
          <pc:sldMk cId="1883386067" sldId="512"/>
        </pc:sldMkLst>
        <pc:graphicFrameChg chg="mod">
          <ac:chgData name="Johanna Attias" userId="5cacb79c-3537-40fc-809a-78c82a8e5c51" providerId="ADAL" clId="{2BA56AC7-A664-47A1-92A4-A6ACA25D1156}" dt="2023-06-29T07:49:56.999" v="755"/>
          <ac:graphicFrameMkLst>
            <pc:docMk/>
            <pc:sldMk cId="1883386067" sldId="512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0:03.159" v="756"/>
        <pc:sldMkLst>
          <pc:docMk/>
          <pc:sldMk cId="1396699603" sldId="513"/>
        </pc:sldMkLst>
        <pc:graphicFrameChg chg="mod">
          <ac:chgData name="Johanna Attias" userId="5cacb79c-3537-40fc-809a-78c82a8e5c51" providerId="ADAL" clId="{2BA56AC7-A664-47A1-92A4-A6ACA25D1156}" dt="2023-06-29T07:50:03.159" v="756"/>
          <ac:graphicFrameMkLst>
            <pc:docMk/>
            <pc:sldMk cId="1396699603" sldId="513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2BA56AC7-A664-47A1-92A4-A6ACA25D1156}" dt="2023-06-29T07:50:27.522" v="762" actId="1076"/>
        <pc:sldMkLst>
          <pc:docMk/>
          <pc:sldMk cId="3614907212" sldId="514"/>
        </pc:sldMkLst>
        <pc:graphicFrameChg chg="mod modGraphic">
          <ac:chgData name="Johanna Attias" userId="5cacb79c-3537-40fc-809a-78c82a8e5c51" providerId="ADAL" clId="{2BA56AC7-A664-47A1-92A4-A6ACA25D1156}" dt="2023-06-29T07:50:27.522" v="762" actId="1076"/>
          <ac:graphicFrameMkLst>
            <pc:docMk/>
            <pc:sldMk cId="3614907212" sldId="514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0:13.508" v="758"/>
        <pc:sldMkLst>
          <pc:docMk/>
          <pc:sldMk cId="1624998318" sldId="515"/>
        </pc:sldMkLst>
        <pc:graphicFrameChg chg="mod">
          <ac:chgData name="Johanna Attias" userId="5cacb79c-3537-40fc-809a-78c82a8e5c51" providerId="ADAL" clId="{2BA56AC7-A664-47A1-92A4-A6ACA25D1156}" dt="2023-06-29T07:50:13.508" v="758"/>
          <ac:graphicFrameMkLst>
            <pc:docMk/>
            <pc:sldMk cId="1624998318" sldId="515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0:31.306" v="763"/>
        <pc:sldMkLst>
          <pc:docMk/>
          <pc:sldMk cId="1551244150" sldId="516"/>
        </pc:sldMkLst>
        <pc:graphicFrameChg chg="mod">
          <ac:chgData name="Johanna Attias" userId="5cacb79c-3537-40fc-809a-78c82a8e5c51" providerId="ADAL" clId="{2BA56AC7-A664-47A1-92A4-A6ACA25D1156}" dt="2023-06-29T07:50:31.306" v="763"/>
          <ac:graphicFrameMkLst>
            <pc:docMk/>
            <pc:sldMk cId="1551244150" sldId="516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7:59.275" v="927"/>
        <pc:sldMkLst>
          <pc:docMk/>
          <pc:sldMk cId="2572553287" sldId="518"/>
        </pc:sldMkLst>
        <pc:graphicFrameChg chg="mod">
          <ac:chgData name="Johanna Attias" userId="5cacb79c-3537-40fc-809a-78c82a8e5c51" providerId="ADAL" clId="{2BA56AC7-A664-47A1-92A4-A6ACA25D1156}" dt="2023-06-29T07:57:59.275" v="927"/>
          <ac:graphicFrameMkLst>
            <pc:docMk/>
            <pc:sldMk cId="2572553287" sldId="518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8:03.058" v="928"/>
        <pc:sldMkLst>
          <pc:docMk/>
          <pc:sldMk cId="279261836" sldId="519"/>
        </pc:sldMkLst>
        <pc:graphicFrameChg chg="mod">
          <ac:chgData name="Johanna Attias" userId="5cacb79c-3537-40fc-809a-78c82a8e5c51" providerId="ADAL" clId="{2BA56AC7-A664-47A1-92A4-A6ACA25D1156}" dt="2023-06-29T07:58:03.058" v="928"/>
          <ac:graphicFrameMkLst>
            <pc:docMk/>
            <pc:sldMk cId="279261836" sldId="519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8:07.947" v="929"/>
        <pc:sldMkLst>
          <pc:docMk/>
          <pc:sldMk cId="1995220813" sldId="520"/>
        </pc:sldMkLst>
        <pc:graphicFrameChg chg="mod">
          <ac:chgData name="Johanna Attias" userId="5cacb79c-3537-40fc-809a-78c82a8e5c51" providerId="ADAL" clId="{2BA56AC7-A664-47A1-92A4-A6ACA25D1156}" dt="2023-06-29T07:58:07.947" v="929"/>
          <ac:graphicFrameMkLst>
            <pc:docMk/>
            <pc:sldMk cId="1995220813" sldId="520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8:11.672" v="930"/>
        <pc:sldMkLst>
          <pc:docMk/>
          <pc:sldMk cId="3809693567" sldId="521"/>
        </pc:sldMkLst>
        <pc:graphicFrameChg chg="mod">
          <ac:chgData name="Johanna Attias" userId="5cacb79c-3537-40fc-809a-78c82a8e5c51" providerId="ADAL" clId="{2BA56AC7-A664-47A1-92A4-A6ACA25D1156}" dt="2023-06-29T07:58:11.672" v="930"/>
          <ac:graphicFrameMkLst>
            <pc:docMk/>
            <pc:sldMk cId="3809693567" sldId="521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8:15.841" v="931"/>
        <pc:sldMkLst>
          <pc:docMk/>
          <pc:sldMk cId="1463500167" sldId="522"/>
        </pc:sldMkLst>
        <pc:graphicFrameChg chg="mod">
          <ac:chgData name="Johanna Attias" userId="5cacb79c-3537-40fc-809a-78c82a8e5c51" providerId="ADAL" clId="{2BA56AC7-A664-47A1-92A4-A6ACA25D1156}" dt="2023-06-29T07:58:15.841" v="931"/>
          <ac:graphicFrameMkLst>
            <pc:docMk/>
            <pc:sldMk cId="1463500167" sldId="522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8:23.374" v="933"/>
        <pc:sldMkLst>
          <pc:docMk/>
          <pc:sldMk cId="2681099322" sldId="523"/>
        </pc:sldMkLst>
        <pc:graphicFrameChg chg="mod">
          <ac:chgData name="Johanna Attias" userId="5cacb79c-3537-40fc-809a-78c82a8e5c51" providerId="ADAL" clId="{2BA56AC7-A664-47A1-92A4-A6ACA25D1156}" dt="2023-06-29T07:58:23.374" v="933"/>
          <ac:graphicFrameMkLst>
            <pc:docMk/>
            <pc:sldMk cId="2681099322" sldId="523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8:26.607" v="934"/>
        <pc:sldMkLst>
          <pc:docMk/>
          <pc:sldMk cId="1837263173" sldId="524"/>
        </pc:sldMkLst>
        <pc:graphicFrameChg chg="mod">
          <ac:chgData name="Johanna Attias" userId="5cacb79c-3537-40fc-809a-78c82a8e5c51" providerId="ADAL" clId="{2BA56AC7-A664-47A1-92A4-A6ACA25D1156}" dt="2023-06-29T07:58:26.607" v="934"/>
          <ac:graphicFrameMkLst>
            <pc:docMk/>
            <pc:sldMk cId="1837263173" sldId="524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2BA56AC7-A664-47A1-92A4-A6ACA25D1156}" dt="2023-06-29T07:58:19.166" v="932"/>
        <pc:sldMkLst>
          <pc:docMk/>
          <pc:sldMk cId="1316636362" sldId="525"/>
        </pc:sldMkLst>
        <pc:graphicFrameChg chg="mod">
          <ac:chgData name="Johanna Attias" userId="5cacb79c-3537-40fc-809a-78c82a8e5c51" providerId="ADAL" clId="{2BA56AC7-A664-47A1-92A4-A6ACA25D1156}" dt="2023-06-29T07:58:19.166" v="932"/>
          <ac:graphicFrameMkLst>
            <pc:docMk/>
            <pc:sldMk cId="1316636362" sldId="525"/>
            <ac:graphicFrameMk id="23" creationId="{D8A653DD-C5B6-45DE-B3C3-C26A898A9889}"/>
          </ac:graphicFrameMkLst>
        </pc:graphicFrameChg>
      </pc:sldChg>
      <pc:sldChg chg="addSp delSp modSp add mod">
        <pc:chgData name="Johanna Attias" userId="5cacb79c-3537-40fc-809a-78c82a8e5c51" providerId="ADAL" clId="{2BA56AC7-A664-47A1-92A4-A6ACA25D1156}" dt="2023-06-29T07:53:16.504" v="846" actId="1076"/>
        <pc:sldMkLst>
          <pc:docMk/>
          <pc:sldMk cId="3888964177" sldId="526"/>
        </pc:sldMkLst>
        <pc:spChg chg="mod">
          <ac:chgData name="Johanna Attias" userId="5cacb79c-3537-40fc-809a-78c82a8e5c51" providerId="ADAL" clId="{2BA56AC7-A664-47A1-92A4-A6ACA25D1156}" dt="2023-06-29T07:53:10.136" v="842" actId="1076"/>
          <ac:spMkLst>
            <pc:docMk/>
            <pc:sldMk cId="3888964177" sldId="526"/>
            <ac:spMk id="19" creationId="{88B97F9C-669A-4A4C-9CAD-146783D7BC4B}"/>
          </ac:spMkLst>
        </pc:spChg>
        <pc:spChg chg="mod">
          <ac:chgData name="Johanna Attias" userId="5cacb79c-3537-40fc-809a-78c82a8e5c51" providerId="ADAL" clId="{2BA56AC7-A664-47A1-92A4-A6ACA25D1156}" dt="2023-06-29T07:53:11.661" v="843" actId="1076"/>
          <ac:spMkLst>
            <pc:docMk/>
            <pc:sldMk cId="3888964177" sldId="526"/>
            <ac:spMk id="20" creationId="{98F4004A-FE64-4676-990C-3A0F73679DB9}"/>
          </ac:spMkLst>
        </pc:spChg>
        <pc:spChg chg="mod">
          <ac:chgData name="Johanna Attias" userId="5cacb79c-3537-40fc-809a-78c82a8e5c51" providerId="ADAL" clId="{2BA56AC7-A664-47A1-92A4-A6ACA25D1156}" dt="2023-06-29T07:53:13.320" v="844" actId="1076"/>
          <ac:spMkLst>
            <pc:docMk/>
            <pc:sldMk cId="3888964177" sldId="526"/>
            <ac:spMk id="21" creationId="{EF7175DC-7182-4344-9BC9-FED4E16D4131}"/>
          </ac:spMkLst>
        </pc:spChg>
        <pc:spChg chg="mod">
          <ac:chgData name="Johanna Attias" userId="5cacb79c-3537-40fc-809a-78c82a8e5c51" providerId="ADAL" clId="{2BA56AC7-A664-47A1-92A4-A6ACA25D1156}" dt="2023-06-29T07:53:14.895" v="845" actId="1076"/>
          <ac:spMkLst>
            <pc:docMk/>
            <pc:sldMk cId="3888964177" sldId="526"/>
            <ac:spMk id="22" creationId="{1EE5B222-6997-4D78-A46E-0DFC9D65A1D5}"/>
          </ac:spMkLst>
        </pc:spChg>
        <pc:spChg chg="mod">
          <ac:chgData name="Johanna Attias" userId="5cacb79c-3537-40fc-809a-78c82a8e5c51" providerId="ADAL" clId="{2BA56AC7-A664-47A1-92A4-A6ACA25D1156}" dt="2023-06-29T07:53:16.504" v="846" actId="1076"/>
          <ac:spMkLst>
            <pc:docMk/>
            <pc:sldMk cId="3888964177" sldId="526"/>
            <ac:spMk id="25" creationId="{8F5DF34F-F429-49A7-A702-5687DE57B6A2}"/>
          </ac:spMkLst>
        </pc:spChg>
        <pc:spChg chg="del">
          <ac:chgData name="Johanna Attias" userId="5cacb79c-3537-40fc-809a-78c82a8e5c51" providerId="ADAL" clId="{2BA56AC7-A664-47A1-92A4-A6ACA25D1156}" dt="2023-06-16T09:00:12.285" v="546" actId="478"/>
          <ac:spMkLst>
            <pc:docMk/>
            <pc:sldMk cId="3888964177" sldId="526"/>
            <ac:spMk id="26" creationId="{0FB746BB-EC82-4B0E-A80E-E142D5352A5E}"/>
          </ac:spMkLst>
        </pc:spChg>
        <pc:spChg chg="del">
          <ac:chgData name="Johanna Attias" userId="5cacb79c-3537-40fc-809a-78c82a8e5c51" providerId="ADAL" clId="{2BA56AC7-A664-47A1-92A4-A6ACA25D1156}" dt="2023-06-16T09:00:11.652" v="545" actId="478"/>
          <ac:spMkLst>
            <pc:docMk/>
            <pc:sldMk cId="3888964177" sldId="526"/>
            <ac:spMk id="27" creationId="{EB6D21A6-9F42-48C9-87E6-FB905C0D7421}"/>
          </ac:spMkLst>
        </pc:spChg>
        <pc:spChg chg="del">
          <ac:chgData name="Johanna Attias" userId="5cacb79c-3537-40fc-809a-78c82a8e5c51" providerId="ADAL" clId="{2BA56AC7-A664-47A1-92A4-A6ACA25D1156}" dt="2023-06-16T09:00:10.813" v="544" actId="478"/>
          <ac:spMkLst>
            <pc:docMk/>
            <pc:sldMk cId="3888964177" sldId="526"/>
            <ac:spMk id="28" creationId="{99CD941A-7053-4B6E-827D-20FE87D106DB}"/>
          </ac:spMkLst>
        </pc:spChg>
        <pc:spChg chg="del">
          <ac:chgData name="Johanna Attias" userId="5cacb79c-3537-40fc-809a-78c82a8e5c51" providerId="ADAL" clId="{2BA56AC7-A664-47A1-92A4-A6ACA25D1156}" dt="2023-06-16T09:00:09.964" v="543" actId="478"/>
          <ac:spMkLst>
            <pc:docMk/>
            <pc:sldMk cId="3888964177" sldId="526"/>
            <ac:spMk id="29" creationId="{86B2B3B1-EA8E-4CF6-9DA5-C75A1123DF22}"/>
          </ac:spMkLst>
        </pc:spChg>
        <pc:spChg chg="mod">
          <ac:chgData name="Johanna Attias" userId="5cacb79c-3537-40fc-809a-78c82a8e5c51" providerId="ADAL" clId="{2BA56AC7-A664-47A1-92A4-A6ACA25D1156}" dt="2023-06-16T08:59:15.805" v="531" actId="20577"/>
          <ac:spMkLst>
            <pc:docMk/>
            <pc:sldMk cId="3888964177" sldId="526"/>
            <ac:spMk id="34" creationId="{6AC28527-E98E-4741-BC67-422BF406E72F}"/>
          </ac:spMkLst>
        </pc:spChg>
        <pc:graphicFrameChg chg="mod modGraphic">
          <ac:chgData name="Johanna Attias" userId="5cacb79c-3537-40fc-809a-78c82a8e5c51" providerId="ADAL" clId="{2BA56AC7-A664-47A1-92A4-A6ACA25D1156}" dt="2023-06-29T07:53:06.972" v="841"/>
          <ac:graphicFrameMkLst>
            <pc:docMk/>
            <pc:sldMk cId="3888964177" sldId="526"/>
            <ac:graphicFrameMk id="23" creationId="{D8A653DD-C5B6-45DE-B3C3-C26A898A9889}"/>
          </ac:graphicFrameMkLst>
        </pc:graphicFrameChg>
        <pc:picChg chg="mod">
          <ac:chgData name="Johanna Attias" userId="5cacb79c-3537-40fc-809a-78c82a8e5c51" providerId="ADAL" clId="{2BA56AC7-A664-47A1-92A4-A6ACA25D1156}" dt="2023-06-16T09:00:40.228" v="550"/>
          <ac:picMkLst>
            <pc:docMk/>
            <pc:sldMk cId="3888964177" sldId="526"/>
            <ac:picMk id="3" creationId="{6A711E94-1AF6-4F1F-89B3-1EEBDA89DC7D}"/>
          </ac:picMkLst>
        </pc:picChg>
        <pc:picChg chg="add del mod">
          <ac:chgData name="Johanna Attias" userId="5cacb79c-3537-40fc-809a-78c82a8e5c51" providerId="ADAL" clId="{2BA56AC7-A664-47A1-92A4-A6ACA25D1156}" dt="2023-06-16T09:04:06.133" v="572" actId="478"/>
          <ac:picMkLst>
            <pc:docMk/>
            <pc:sldMk cId="3888964177" sldId="526"/>
            <ac:picMk id="4" creationId="{E67814DA-2857-E482-1030-12C18B5CFBDB}"/>
          </ac:picMkLst>
        </pc:picChg>
        <pc:picChg chg="add mod">
          <ac:chgData name="Johanna Attias" userId="5cacb79c-3537-40fc-809a-78c82a8e5c51" providerId="ADAL" clId="{2BA56AC7-A664-47A1-92A4-A6ACA25D1156}" dt="2023-06-16T09:04:14.700" v="576" actId="1076"/>
          <ac:picMkLst>
            <pc:docMk/>
            <pc:sldMk cId="3888964177" sldId="526"/>
            <ac:picMk id="9" creationId="{7CD7A5B7-0F82-FD2C-07D4-5E2B4E76AAEB}"/>
          </ac:picMkLst>
        </pc:picChg>
      </pc:sldChg>
      <pc:sldChg chg="addSp delSp modSp add mod">
        <pc:chgData name="Johanna Attias" userId="5cacb79c-3537-40fc-809a-78c82a8e5c51" providerId="ADAL" clId="{2BA56AC7-A664-47A1-92A4-A6ACA25D1156}" dt="2023-06-29T07:53:33.042" v="852"/>
        <pc:sldMkLst>
          <pc:docMk/>
          <pc:sldMk cId="3964450353" sldId="527"/>
        </pc:sldMkLst>
        <pc:spChg chg="mod">
          <ac:chgData name="Johanna Attias" userId="5cacb79c-3537-40fc-809a-78c82a8e5c51" providerId="ADAL" clId="{2BA56AC7-A664-47A1-92A4-A6ACA25D1156}" dt="2023-06-16T08:59:22.191" v="540" actId="20577"/>
          <ac:spMkLst>
            <pc:docMk/>
            <pc:sldMk cId="3964450353" sldId="527"/>
            <ac:spMk id="34" creationId="{6AC28527-E98E-4741-BC67-422BF406E72F}"/>
          </ac:spMkLst>
        </pc:spChg>
        <pc:graphicFrameChg chg="mod">
          <ac:chgData name="Johanna Attias" userId="5cacb79c-3537-40fc-809a-78c82a8e5c51" providerId="ADAL" clId="{2BA56AC7-A664-47A1-92A4-A6ACA25D1156}" dt="2023-06-29T07:53:33.042" v="852"/>
          <ac:graphicFrameMkLst>
            <pc:docMk/>
            <pc:sldMk cId="3964450353" sldId="527"/>
            <ac:graphicFrameMk id="23" creationId="{D8A653DD-C5B6-45DE-B3C3-C26A898A9889}"/>
          </ac:graphicFrameMkLst>
        </pc:graphicFrameChg>
        <pc:picChg chg="mod">
          <ac:chgData name="Johanna Attias" userId="5cacb79c-3537-40fc-809a-78c82a8e5c51" providerId="ADAL" clId="{2BA56AC7-A664-47A1-92A4-A6ACA25D1156}" dt="2023-06-16T09:01:14.483" v="552"/>
          <ac:picMkLst>
            <pc:docMk/>
            <pc:sldMk cId="3964450353" sldId="527"/>
            <ac:picMk id="3" creationId="{7C92BB96-C5BA-4B48-9145-87975871314E}"/>
          </ac:picMkLst>
        </pc:picChg>
        <pc:picChg chg="add del mod">
          <ac:chgData name="Johanna Attias" userId="5cacb79c-3537-40fc-809a-78c82a8e5c51" providerId="ADAL" clId="{2BA56AC7-A664-47A1-92A4-A6ACA25D1156}" dt="2023-06-16T09:04:32.456" v="583" actId="478"/>
          <ac:picMkLst>
            <pc:docMk/>
            <pc:sldMk cId="3964450353" sldId="527"/>
            <ac:picMk id="4" creationId="{67CB8001-BE68-5FB9-9733-5CFCFCEB18C4}"/>
          </ac:picMkLst>
        </pc:picChg>
        <pc:picChg chg="add mod">
          <ac:chgData name="Johanna Attias" userId="5cacb79c-3537-40fc-809a-78c82a8e5c51" providerId="ADAL" clId="{2BA56AC7-A664-47A1-92A4-A6ACA25D1156}" dt="2023-06-16T09:04:39.166" v="587" actId="1076"/>
          <ac:picMkLst>
            <pc:docMk/>
            <pc:sldMk cId="3964450353" sldId="527"/>
            <ac:picMk id="9" creationId="{3EFF17C7-C887-545E-CC90-E37A07B39A24}"/>
          </ac:picMkLst>
        </pc:picChg>
      </pc:sldChg>
      <pc:sldChg chg="addSp delSp modSp add mod">
        <pc:chgData name="Johanna Attias" userId="5cacb79c-3537-40fc-809a-78c82a8e5c51" providerId="ADAL" clId="{2BA56AC7-A664-47A1-92A4-A6ACA25D1156}" dt="2023-06-29T07:53:28.713" v="851" actId="1076"/>
        <pc:sldMkLst>
          <pc:docMk/>
          <pc:sldMk cId="2728699748" sldId="528"/>
        </pc:sldMkLst>
        <pc:spChg chg="del">
          <ac:chgData name="Johanna Attias" userId="5cacb79c-3537-40fc-809a-78c82a8e5c51" providerId="ADAL" clId="{2BA56AC7-A664-47A1-92A4-A6ACA25D1156}" dt="2023-06-16T09:02:05.886" v="559" actId="478"/>
          <ac:spMkLst>
            <pc:docMk/>
            <pc:sldMk cId="2728699748" sldId="528"/>
            <ac:spMk id="19" creationId="{88B97F9C-669A-4A4C-9CAD-146783D7BC4B}"/>
          </ac:spMkLst>
        </pc:spChg>
        <pc:spChg chg="del">
          <ac:chgData name="Johanna Attias" userId="5cacb79c-3537-40fc-809a-78c82a8e5c51" providerId="ADAL" clId="{2BA56AC7-A664-47A1-92A4-A6ACA25D1156}" dt="2023-06-16T09:02:06.841" v="560" actId="478"/>
          <ac:spMkLst>
            <pc:docMk/>
            <pc:sldMk cId="2728699748" sldId="528"/>
            <ac:spMk id="20" creationId="{98F4004A-FE64-4676-990C-3A0F73679DB9}"/>
          </ac:spMkLst>
        </pc:spChg>
        <pc:spChg chg="del">
          <ac:chgData name="Johanna Attias" userId="5cacb79c-3537-40fc-809a-78c82a8e5c51" providerId="ADAL" clId="{2BA56AC7-A664-47A1-92A4-A6ACA25D1156}" dt="2023-06-16T09:02:07.912" v="561" actId="478"/>
          <ac:spMkLst>
            <pc:docMk/>
            <pc:sldMk cId="2728699748" sldId="528"/>
            <ac:spMk id="21" creationId="{EF7175DC-7182-4344-9BC9-FED4E16D4131}"/>
          </ac:spMkLst>
        </pc:spChg>
        <pc:spChg chg="del">
          <ac:chgData name="Johanna Attias" userId="5cacb79c-3537-40fc-809a-78c82a8e5c51" providerId="ADAL" clId="{2BA56AC7-A664-47A1-92A4-A6ACA25D1156}" dt="2023-06-16T09:02:08.726" v="562" actId="478"/>
          <ac:spMkLst>
            <pc:docMk/>
            <pc:sldMk cId="2728699748" sldId="528"/>
            <ac:spMk id="22" creationId="{1EE5B222-6997-4D78-A46E-0DFC9D65A1D5}"/>
          </ac:spMkLst>
        </pc:spChg>
        <pc:spChg chg="del">
          <ac:chgData name="Johanna Attias" userId="5cacb79c-3537-40fc-809a-78c82a8e5c51" providerId="ADAL" clId="{2BA56AC7-A664-47A1-92A4-A6ACA25D1156}" dt="2023-06-16T09:02:09.543" v="563" actId="478"/>
          <ac:spMkLst>
            <pc:docMk/>
            <pc:sldMk cId="2728699748" sldId="528"/>
            <ac:spMk id="25" creationId="{8F5DF34F-F429-49A7-A702-5687DE57B6A2}"/>
          </ac:spMkLst>
        </pc:spChg>
        <pc:spChg chg="mod">
          <ac:chgData name="Johanna Attias" userId="5cacb79c-3537-40fc-809a-78c82a8e5c51" providerId="ADAL" clId="{2BA56AC7-A664-47A1-92A4-A6ACA25D1156}" dt="2023-06-29T07:53:21.753" v="848" actId="1076"/>
          <ac:spMkLst>
            <pc:docMk/>
            <pc:sldMk cId="2728699748" sldId="528"/>
            <ac:spMk id="26" creationId="{0FB746BB-EC82-4B0E-A80E-E142D5352A5E}"/>
          </ac:spMkLst>
        </pc:spChg>
        <pc:spChg chg="mod">
          <ac:chgData name="Johanna Attias" userId="5cacb79c-3537-40fc-809a-78c82a8e5c51" providerId="ADAL" clId="{2BA56AC7-A664-47A1-92A4-A6ACA25D1156}" dt="2023-06-29T07:53:23.276" v="849" actId="1076"/>
          <ac:spMkLst>
            <pc:docMk/>
            <pc:sldMk cId="2728699748" sldId="528"/>
            <ac:spMk id="27" creationId="{EB6D21A6-9F42-48C9-87E6-FB905C0D7421}"/>
          </ac:spMkLst>
        </pc:spChg>
        <pc:spChg chg="mod">
          <ac:chgData name="Johanna Attias" userId="5cacb79c-3537-40fc-809a-78c82a8e5c51" providerId="ADAL" clId="{2BA56AC7-A664-47A1-92A4-A6ACA25D1156}" dt="2023-06-29T07:53:26.818" v="850" actId="1076"/>
          <ac:spMkLst>
            <pc:docMk/>
            <pc:sldMk cId="2728699748" sldId="528"/>
            <ac:spMk id="28" creationId="{99CD941A-7053-4B6E-827D-20FE87D106DB}"/>
          </ac:spMkLst>
        </pc:spChg>
        <pc:spChg chg="mod">
          <ac:chgData name="Johanna Attias" userId="5cacb79c-3537-40fc-809a-78c82a8e5c51" providerId="ADAL" clId="{2BA56AC7-A664-47A1-92A4-A6ACA25D1156}" dt="2023-06-29T07:53:28.713" v="851" actId="1076"/>
          <ac:spMkLst>
            <pc:docMk/>
            <pc:sldMk cId="2728699748" sldId="528"/>
            <ac:spMk id="29" creationId="{86B2B3B1-EA8E-4CF6-9DA5-C75A1123DF22}"/>
          </ac:spMkLst>
        </pc:spChg>
        <pc:graphicFrameChg chg="mod modGraphic">
          <ac:chgData name="Johanna Attias" userId="5cacb79c-3537-40fc-809a-78c82a8e5c51" providerId="ADAL" clId="{2BA56AC7-A664-47A1-92A4-A6ACA25D1156}" dt="2023-06-29T07:53:19.353" v="847"/>
          <ac:graphicFrameMkLst>
            <pc:docMk/>
            <pc:sldMk cId="2728699748" sldId="528"/>
            <ac:graphicFrameMk id="23" creationId="{D8A653DD-C5B6-45DE-B3C3-C26A898A9889}"/>
          </ac:graphicFrameMkLst>
        </pc:graphicFrameChg>
        <pc:picChg chg="mod">
          <ac:chgData name="Johanna Attias" userId="5cacb79c-3537-40fc-809a-78c82a8e5c51" providerId="ADAL" clId="{2BA56AC7-A664-47A1-92A4-A6ACA25D1156}" dt="2023-06-16T09:01:05.063" v="551"/>
          <ac:picMkLst>
            <pc:docMk/>
            <pc:sldMk cId="2728699748" sldId="528"/>
            <ac:picMk id="3" creationId="{6A711E94-1AF6-4F1F-89B3-1EEBDA89DC7D}"/>
          </ac:picMkLst>
        </pc:picChg>
        <pc:picChg chg="add mod">
          <ac:chgData name="Johanna Attias" userId="5cacb79c-3537-40fc-809a-78c82a8e5c51" providerId="ADAL" clId="{2BA56AC7-A664-47A1-92A4-A6ACA25D1156}" dt="2023-06-16T09:01:55.367" v="558"/>
          <ac:picMkLst>
            <pc:docMk/>
            <pc:sldMk cId="2728699748" sldId="528"/>
            <ac:picMk id="4" creationId="{3FEBEAF0-B4F4-8A1B-0668-8EA6E30DC96C}"/>
          </ac:picMkLst>
        </pc:picChg>
        <pc:picChg chg="add del mod">
          <ac:chgData name="Johanna Attias" userId="5cacb79c-3537-40fc-809a-78c82a8e5c51" providerId="ADAL" clId="{2BA56AC7-A664-47A1-92A4-A6ACA25D1156}" dt="2023-06-16T09:04:17.316" v="577" actId="478"/>
          <ac:picMkLst>
            <pc:docMk/>
            <pc:sldMk cId="2728699748" sldId="528"/>
            <ac:picMk id="5" creationId="{904F1B6A-6DF9-7CEC-8BC8-9DF274B93626}"/>
          </ac:picMkLst>
        </pc:picChg>
        <pc:picChg chg="add mod">
          <ac:chgData name="Johanna Attias" userId="5cacb79c-3537-40fc-809a-78c82a8e5c51" providerId="ADAL" clId="{2BA56AC7-A664-47A1-92A4-A6ACA25D1156}" dt="2023-06-16T09:04:28.382" v="581" actId="1076"/>
          <ac:picMkLst>
            <pc:docMk/>
            <pc:sldMk cId="2728699748" sldId="528"/>
            <ac:picMk id="10" creationId="{84DBDE0C-7B0B-4645-977D-07877615DB0B}"/>
          </ac:picMkLst>
        </pc:picChg>
      </pc:sldChg>
    </pc:docChg>
  </pc:docChgLst>
  <pc:docChgLst>
    <pc:chgData name="Johanna Attias" userId="5cacb79c-3537-40fc-809a-78c82a8e5c51" providerId="ADAL" clId="{C25CCFFB-DEA8-468E-A918-48C154B83A97}"/>
    <pc:docChg chg="modSld">
      <pc:chgData name="Johanna Attias" userId="5cacb79c-3537-40fc-809a-78c82a8e5c51" providerId="ADAL" clId="{C25CCFFB-DEA8-468E-A918-48C154B83A97}" dt="2023-12-13T10:48:29.395" v="89"/>
      <pc:docMkLst>
        <pc:docMk/>
      </pc:docMkLst>
      <pc:sldChg chg="modSp mod">
        <pc:chgData name="Johanna Attias" userId="5cacb79c-3537-40fc-809a-78c82a8e5c51" providerId="ADAL" clId="{C25CCFFB-DEA8-468E-A918-48C154B83A97}" dt="2023-12-13T10:43:06.768" v="30"/>
        <pc:sldMkLst>
          <pc:docMk/>
          <pc:sldMk cId="3308818668" sldId="496"/>
        </pc:sldMkLst>
        <pc:graphicFrameChg chg="mod modGraphic">
          <ac:chgData name="Johanna Attias" userId="5cacb79c-3537-40fc-809a-78c82a8e5c51" providerId="ADAL" clId="{C25CCFFB-DEA8-468E-A918-48C154B83A97}" dt="2023-12-13T10:43:06.768" v="30"/>
          <ac:graphicFrameMkLst>
            <pc:docMk/>
            <pc:sldMk cId="3308818668" sldId="496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C25CCFFB-DEA8-468E-A918-48C154B83A97}" dt="2023-12-13T10:47:02.761" v="68"/>
        <pc:sldMkLst>
          <pc:docMk/>
          <pc:sldMk cId="3685867203" sldId="499"/>
        </pc:sldMkLst>
        <pc:graphicFrameChg chg="mod modGraphic">
          <ac:chgData name="Johanna Attias" userId="5cacb79c-3537-40fc-809a-78c82a8e5c51" providerId="ADAL" clId="{C25CCFFB-DEA8-468E-A918-48C154B83A97}" dt="2023-12-13T10:47:02.761" v="68"/>
          <ac:graphicFrameMkLst>
            <pc:docMk/>
            <pc:sldMk cId="3685867203" sldId="499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C25CCFFB-DEA8-468E-A918-48C154B83A97}" dt="2023-12-13T10:46:57.140" v="66"/>
        <pc:sldMkLst>
          <pc:docMk/>
          <pc:sldMk cId="3784270584" sldId="501"/>
        </pc:sldMkLst>
        <pc:graphicFrameChg chg="mod modGraphic">
          <ac:chgData name="Johanna Attias" userId="5cacb79c-3537-40fc-809a-78c82a8e5c51" providerId="ADAL" clId="{C25CCFFB-DEA8-468E-A918-48C154B83A97}" dt="2023-12-13T10:46:57.140" v="66"/>
          <ac:graphicFrameMkLst>
            <pc:docMk/>
            <pc:sldMk cId="3784270584" sldId="501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C25CCFFB-DEA8-468E-A918-48C154B83A97}" dt="2023-12-13T10:46:49.961" v="64"/>
        <pc:sldMkLst>
          <pc:docMk/>
          <pc:sldMk cId="506406196" sldId="502"/>
        </pc:sldMkLst>
        <pc:graphicFrameChg chg="mod modGraphic">
          <ac:chgData name="Johanna Attias" userId="5cacb79c-3537-40fc-809a-78c82a8e5c51" providerId="ADAL" clId="{C25CCFFB-DEA8-468E-A918-48C154B83A97}" dt="2023-12-13T10:46:49.961" v="64"/>
          <ac:graphicFrameMkLst>
            <pc:docMk/>
            <pc:sldMk cId="506406196" sldId="502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C25CCFFB-DEA8-468E-A918-48C154B83A97}" dt="2023-12-13T10:48:09.652" v="85"/>
        <pc:sldMkLst>
          <pc:docMk/>
          <pc:sldMk cId="2020431916" sldId="508"/>
        </pc:sldMkLst>
        <pc:graphicFrameChg chg="mod modGraphic">
          <ac:chgData name="Johanna Attias" userId="5cacb79c-3537-40fc-809a-78c82a8e5c51" providerId="ADAL" clId="{C25CCFFB-DEA8-468E-A918-48C154B83A97}" dt="2023-12-13T10:48:09.652" v="85"/>
          <ac:graphicFrameMkLst>
            <pc:docMk/>
            <pc:sldMk cId="2020431916" sldId="508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C25CCFFB-DEA8-468E-A918-48C154B83A97}" dt="2023-12-13T10:45:48.659" v="62"/>
        <pc:sldMkLst>
          <pc:docMk/>
          <pc:sldMk cId="2198872942" sldId="511"/>
        </pc:sldMkLst>
        <pc:graphicFrameChg chg="mod modGraphic">
          <ac:chgData name="Johanna Attias" userId="5cacb79c-3537-40fc-809a-78c82a8e5c51" providerId="ADAL" clId="{C25CCFFB-DEA8-468E-A918-48C154B83A97}" dt="2023-12-13T10:45:48.659" v="62"/>
          <ac:graphicFrameMkLst>
            <pc:docMk/>
            <pc:sldMk cId="2198872942" sldId="511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C25CCFFB-DEA8-468E-A918-48C154B83A97}" dt="2023-12-13T10:47:52.453" v="81" actId="113"/>
        <pc:sldMkLst>
          <pc:docMk/>
          <pc:sldMk cId="1883386067" sldId="512"/>
        </pc:sldMkLst>
        <pc:graphicFrameChg chg="mod modGraphic">
          <ac:chgData name="Johanna Attias" userId="5cacb79c-3537-40fc-809a-78c82a8e5c51" providerId="ADAL" clId="{C25CCFFB-DEA8-468E-A918-48C154B83A97}" dt="2023-12-13T10:47:52.453" v="81" actId="113"/>
          <ac:graphicFrameMkLst>
            <pc:docMk/>
            <pc:sldMk cId="1883386067" sldId="512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C25CCFFB-DEA8-468E-A918-48C154B83A97}" dt="2023-12-13T10:48:29.395" v="89"/>
        <pc:sldMkLst>
          <pc:docMk/>
          <pc:sldMk cId="1396699603" sldId="513"/>
        </pc:sldMkLst>
        <pc:graphicFrameChg chg="mod">
          <ac:chgData name="Johanna Attias" userId="5cacb79c-3537-40fc-809a-78c82a8e5c51" providerId="ADAL" clId="{C25CCFFB-DEA8-468E-A918-48C154B83A97}" dt="2023-12-13T10:48:29.395" v="89"/>
          <ac:graphicFrameMkLst>
            <pc:docMk/>
            <pc:sldMk cId="1396699603" sldId="513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C25CCFFB-DEA8-468E-A918-48C154B83A97}" dt="2023-12-13T10:45:41.234" v="59"/>
        <pc:sldMkLst>
          <pc:docMk/>
          <pc:sldMk cId="1624998318" sldId="515"/>
        </pc:sldMkLst>
        <pc:graphicFrameChg chg="mod modGraphic">
          <ac:chgData name="Johanna Attias" userId="5cacb79c-3537-40fc-809a-78c82a8e5c51" providerId="ADAL" clId="{C25CCFFB-DEA8-468E-A918-48C154B83A97}" dt="2023-12-13T10:45:41.234" v="59"/>
          <ac:graphicFrameMkLst>
            <pc:docMk/>
            <pc:sldMk cId="1624998318" sldId="515"/>
            <ac:graphicFrameMk id="23" creationId="{D8A653DD-C5B6-45DE-B3C3-C26A898A9889}"/>
          </ac:graphicFrameMkLst>
        </pc:graphicFrameChg>
      </pc:sldChg>
    </pc:docChg>
  </pc:docChgLst>
  <pc:docChgLst>
    <pc:chgData name="Johanna Attias" userId="5cacb79c-3537-40fc-809a-78c82a8e5c51" providerId="ADAL" clId="{835DC937-02D9-4F08-8FD6-0986F3657FAC}"/>
    <pc:docChg chg="undo custSel addSld delSld modSld">
      <pc:chgData name="Johanna Attias" userId="5cacb79c-3537-40fc-809a-78c82a8e5c51" providerId="ADAL" clId="{835DC937-02D9-4F08-8FD6-0986F3657FAC}" dt="2023-08-23T14:25:45.334" v="1159" actId="166"/>
      <pc:docMkLst>
        <pc:docMk/>
      </pc:docMkLst>
      <pc:sldChg chg="addSp modSp mod">
        <pc:chgData name="Johanna Attias" userId="5cacb79c-3537-40fc-809a-78c82a8e5c51" providerId="ADAL" clId="{835DC937-02D9-4F08-8FD6-0986F3657FAC}" dt="2023-08-23T14:25:45.334" v="1159" actId="166"/>
        <pc:sldMkLst>
          <pc:docMk/>
          <pc:sldMk cId="3786365258" sldId="258"/>
        </pc:sldMkLst>
        <pc:spChg chg="mod ord">
          <ac:chgData name="Johanna Attias" userId="5cacb79c-3537-40fc-809a-78c82a8e5c51" providerId="ADAL" clId="{835DC937-02D9-4F08-8FD6-0986F3657FAC}" dt="2023-08-23T14:25:45.334" v="1159" actId="166"/>
          <ac:spMkLst>
            <pc:docMk/>
            <pc:sldMk cId="3786365258" sldId="258"/>
            <ac:spMk id="11" creationId="{509D8DC3-204E-493A-9655-938873110BEC}"/>
          </ac:spMkLst>
        </pc:spChg>
        <pc:picChg chg="add mod">
          <ac:chgData name="Johanna Attias" userId="5cacb79c-3537-40fc-809a-78c82a8e5c51" providerId="ADAL" clId="{835DC937-02D9-4F08-8FD6-0986F3657FAC}" dt="2023-08-23T14:25:39.168" v="1157" actId="1076"/>
          <ac:picMkLst>
            <pc:docMk/>
            <pc:sldMk cId="3786365258" sldId="258"/>
            <ac:picMk id="10" creationId="{5425F414-F87A-D32D-DE45-CBC5DE10C92A}"/>
          </ac:picMkLst>
        </pc:picChg>
        <pc:picChg chg="mod">
          <ac:chgData name="Johanna Attias" userId="5cacb79c-3537-40fc-809a-78c82a8e5c51" providerId="ADAL" clId="{835DC937-02D9-4F08-8FD6-0986F3657FAC}" dt="2023-08-23T14:25:36.816" v="1156" actId="1076"/>
          <ac:picMkLst>
            <pc:docMk/>
            <pc:sldMk cId="3786365258" sldId="258"/>
            <ac:picMk id="30" creationId="{F0B16B99-168E-4172-B476-4A76D10D4B3B}"/>
          </ac:picMkLst>
        </pc:picChg>
      </pc:sldChg>
      <pc:sldChg chg="delSp mod">
        <pc:chgData name="Johanna Attias" userId="5cacb79c-3537-40fc-809a-78c82a8e5c51" providerId="ADAL" clId="{835DC937-02D9-4F08-8FD6-0986F3657FAC}" dt="2023-08-23T13:36:05.186" v="817" actId="478"/>
        <pc:sldMkLst>
          <pc:docMk/>
          <pc:sldMk cId="3202963000" sldId="290"/>
        </pc:sldMkLst>
        <pc:spChg chg="del">
          <ac:chgData name="Johanna Attias" userId="5cacb79c-3537-40fc-809a-78c82a8e5c51" providerId="ADAL" clId="{835DC937-02D9-4F08-8FD6-0986F3657FAC}" dt="2023-08-23T13:36:05.186" v="817" actId="478"/>
          <ac:spMkLst>
            <pc:docMk/>
            <pc:sldMk cId="3202963000" sldId="290"/>
            <ac:spMk id="10" creationId="{E825E2D1-8D7C-4C64-BE8E-89EEAC473B21}"/>
          </ac:spMkLst>
        </pc:spChg>
      </pc:sldChg>
      <pc:sldChg chg="addSp delSp modSp mod">
        <pc:chgData name="Johanna Attias" userId="5cacb79c-3537-40fc-809a-78c82a8e5c51" providerId="ADAL" clId="{835DC937-02D9-4F08-8FD6-0986F3657FAC}" dt="2023-08-23T14:24:03.732" v="1144" actId="1076"/>
        <pc:sldMkLst>
          <pc:docMk/>
          <pc:sldMk cId="573790765" sldId="295"/>
        </pc:sldMkLst>
        <pc:spChg chg="add del mod">
          <ac:chgData name="Johanna Attias" userId="5cacb79c-3537-40fc-809a-78c82a8e5c51" providerId="ADAL" clId="{835DC937-02D9-4F08-8FD6-0986F3657FAC}" dt="2023-08-23T14:17:38.602" v="1093" actId="478"/>
          <ac:spMkLst>
            <pc:docMk/>
            <pc:sldMk cId="573790765" sldId="295"/>
            <ac:spMk id="3" creationId="{AE28AFB9-E6D7-BD8A-63AD-9BA120BDB4BD}"/>
          </ac:spMkLst>
        </pc:spChg>
        <pc:spChg chg="mod">
          <ac:chgData name="Johanna Attias" userId="5cacb79c-3537-40fc-809a-78c82a8e5c51" providerId="ADAL" clId="{835DC937-02D9-4F08-8FD6-0986F3657FAC}" dt="2023-08-23T14:22:55.985" v="1132" actId="1076"/>
          <ac:spMkLst>
            <pc:docMk/>
            <pc:sldMk cId="573790765" sldId="295"/>
            <ac:spMk id="16" creationId="{5016E953-B624-4407-83EC-0A7E6A2B1E51}"/>
          </ac:spMkLst>
        </pc:spChg>
        <pc:spChg chg="mod">
          <ac:chgData name="Johanna Attias" userId="5cacb79c-3537-40fc-809a-78c82a8e5c51" providerId="ADAL" clId="{835DC937-02D9-4F08-8FD6-0986F3657FAC}" dt="2023-08-23T14:22:55.699" v="1131" actId="14100"/>
          <ac:spMkLst>
            <pc:docMk/>
            <pc:sldMk cId="573790765" sldId="295"/>
            <ac:spMk id="39" creationId="{D58F2639-4839-4B8C-AFAC-B1B585E4A8D6}"/>
          </ac:spMkLst>
        </pc:spChg>
        <pc:graphicFrameChg chg="mod modGraphic">
          <ac:chgData name="Johanna Attias" userId="5cacb79c-3537-40fc-809a-78c82a8e5c51" providerId="ADAL" clId="{835DC937-02D9-4F08-8FD6-0986F3657FAC}" dt="2023-08-23T14:24:03.732" v="1144" actId="1076"/>
          <ac:graphicFrameMkLst>
            <pc:docMk/>
            <pc:sldMk cId="573790765" sldId="295"/>
            <ac:graphicFrameMk id="12" creationId="{7B5BDC76-0F82-46C5-BC35-BB76C0273B0E}"/>
          </ac:graphicFrameMkLst>
        </pc:graphicFrameChg>
        <pc:picChg chg="add mod">
          <ac:chgData name="Johanna Attias" userId="5cacb79c-3537-40fc-809a-78c82a8e5c51" providerId="ADAL" clId="{835DC937-02D9-4F08-8FD6-0986F3657FAC}" dt="2023-08-23T14:20:13.004" v="1108" actId="1076"/>
          <ac:picMkLst>
            <pc:docMk/>
            <pc:sldMk cId="573790765" sldId="295"/>
            <ac:picMk id="5" creationId="{15077B8B-0644-89D8-1FE8-79921CB83A4D}"/>
          </ac:picMkLst>
        </pc:picChg>
        <pc:picChg chg="add del mod">
          <ac:chgData name="Johanna Attias" userId="5cacb79c-3537-40fc-809a-78c82a8e5c51" providerId="ADAL" clId="{835DC937-02D9-4F08-8FD6-0986F3657FAC}" dt="2023-08-23T14:20:08.873" v="1105" actId="478"/>
          <ac:picMkLst>
            <pc:docMk/>
            <pc:sldMk cId="573790765" sldId="295"/>
            <ac:picMk id="9" creationId="{1B0B7B16-078B-A328-0F6D-5FCCCE2FEC76}"/>
          </ac:picMkLst>
        </pc:picChg>
        <pc:picChg chg="mod">
          <ac:chgData name="Johanna Attias" userId="5cacb79c-3537-40fc-809a-78c82a8e5c51" providerId="ADAL" clId="{835DC937-02D9-4F08-8FD6-0986F3657FAC}" dt="2023-08-23T14:22:55.699" v="1131" actId="14100"/>
          <ac:picMkLst>
            <pc:docMk/>
            <pc:sldMk cId="573790765" sldId="295"/>
            <ac:picMk id="14" creationId="{8B9E6996-1291-43AD-8709-44B76DE1E894}"/>
          </ac:picMkLst>
        </pc:picChg>
        <pc:picChg chg="del">
          <ac:chgData name="Johanna Attias" userId="5cacb79c-3537-40fc-809a-78c82a8e5c51" providerId="ADAL" clId="{835DC937-02D9-4F08-8FD6-0986F3657FAC}" dt="2023-08-23T14:17:35.789" v="1091" actId="478"/>
          <ac:picMkLst>
            <pc:docMk/>
            <pc:sldMk cId="573790765" sldId="295"/>
            <ac:picMk id="27" creationId="{8554EE14-2F95-489F-BDD8-018942543615}"/>
          </ac:picMkLst>
        </pc:picChg>
      </pc:sldChg>
      <pc:sldChg chg="addSp delSp modSp mod">
        <pc:chgData name="Johanna Attias" userId="5cacb79c-3537-40fc-809a-78c82a8e5c51" providerId="ADAL" clId="{835DC937-02D9-4F08-8FD6-0986F3657FAC}" dt="2023-08-23T14:23:55.763" v="1143" actId="1076"/>
        <pc:sldMkLst>
          <pc:docMk/>
          <pc:sldMk cId="513470115" sldId="296"/>
        </pc:sldMkLst>
        <pc:spChg chg="mod">
          <ac:chgData name="Johanna Attias" userId="5cacb79c-3537-40fc-809a-78c82a8e5c51" providerId="ADAL" clId="{835DC937-02D9-4F08-8FD6-0986F3657FAC}" dt="2023-08-23T14:23:55.763" v="1143" actId="1076"/>
          <ac:spMkLst>
            <pc:docMk/>
            <pc:sldMk cId="513470115" sldId="296"/>
            <ac:spMk id="2" creationId="{77C03F71-BA50-4043-A7DD-8B094E238CDB}"/>
          </ac:spMkLst>
        </pc:spChg>
        <pc:spChg chg="add del mod">
          <ac:chgData name="Johanna Attias" userId="5cacb79c-3537-40fc-809a-78c82a8e5c51" providerId="ADAL" clId="{835DC937-02D9-4F08-8FD6-0986F3657FAC}" dt="2023-08-23T14:20:47.624" v="1112" actId="478"/>
          <ac:spMkLst>
            <pc:docMk/>
            <pc:sldMk cId="513470115" sldId="296"/>
            <ac:spMk id="5" creationId="{DE1DDCF4-D474-7DF5-AC84-5280E92D899D}"/>
          </ac:spMkLst>
        </pc:spChg>
        <pc:spChg chg="add del">
          <ac:chgData name="Johanna Attias" userId="5cacb79c-3537-40fc-809a-78c82a8e5c51" providerId="ADAL" clId="{835DC937-02D9-4F08-8FD6-0986F3657FAC}" dt="2023-08-23T14:20:43.179" v="1111" actId="22"/>
          <ac:spMkLst>
            <pc:docMk/>
            <pc:sldMk cId="513470115" sldId="296"/>
            <ac:spMk id="9" creationId="{0E37502C-F82D-5BEF-45EC-D1E40B5FD9E3}"/>
          </ac:spMkLst>
        </pc:spChg>
        <pc:spChg chg="mod">
          <ac:chgData name="Johanna Attias" userId="5cacb79c-3537-40fc-809a-78c82a8e5c51" providerId="ADAL" clId="{835DC937-02D9-4F08-8FD6-0986F3657FAC}" dt="2023-08-23T14:23:50.016" v="1141" actId="1076"/>
          <ac:spMkLst>
            <pc:docMk/>
            <pc:sldMk cId="513470115" sldId="296"/>
            <ac:spMk id="20" creationId="{5BEB75C6-9D29-4C50-BDCD-579B0A4AE69F}"/>
          </ac:spMkLst>
        </pc:spChg>
        <pc:graphicFrameChg chg="mod modGraphic">
          <ac:chgData name="Johanna Attias" userId="5cacb79c-3537-40fc-809a-78c82a8e5c51" providerId="ADAL" clId="{835DC937-02D9-4F08-8FD6-0986F3657FAC}" dt="2023-08-23T14:23:52.959" v="1142" actId="1076"/>
          <ac:graphicFrameMkLst>
            <pc:docMk/>
            <pc:sldMk cId="513470115" sldId="296"/>
            <ac:graphicFrameMk id="12" creationId="{7B5BDC76-0F82-46C5-BC35-BB76C0273B0E}"/>
          </ac:graphicFrameMkLst>
        </pc:graphicFrameChg>
        <pc:picChg chg="add mod">
          <ac:chgData name="Johanna Attias" userId="5cacb79c-3537-40fc-809a-78c82a8e5c51" providerId="ADAL" clId="{835DC937-02D9-4F08-8FD6-0986F3657FAC}" dt="2023-08-23T14:21:01.641" v="1115" actId="14100"/>
          <ac:picMkLst>
            <pc:docMk/>
            <pc:sldMk cId="513470115" sldId="296"/>
            <ac:picMk id="10" creationId="{E2446936-C0F7-E28D-023C-9AAE17323913}"/>
          </ac:picMkLst>
        </pc:picChg>
        <pc:picChg chg="mod">
          <ac:chgData name="Johanna Attias" userId="5cacb79c-3537-40fc-809a-78c82a8e5c51" providerId="ADAL" clId="{835DC937-02D9-4F08-8FD6-0986F3657FAC}" dt="2023-08-23T14:23:50.016" v="1141" actId="1076"/>
          <ac:picMkLst>
            <pc:docMk/>
            <pc:sldMk cId="513470115" sldId="296"/>
            <ac:picMk id="19" creationId="{3488A67A-9017-4B35-B294-DD59BC5D97F8}"/>
          </ac:picMkLst>
        </pc:picChg>
        <pc:picChg chg="del">
          <ac:chgData name="Johanna Attias" userId="5cacb79c-3537-40fc-809a-78c82a8e5c51" providerId="ADAL" clId="{835DC937-02D9-4F08-8FD6-0986F3657FAC}" dt="2023-08-23T14:20:40.972" v="1109" actId="478"/>
          <ac:picMkLst>
            <pc:docMk/>
            <pc:sldMk cId="513470115" sldId="296"/>
            <ac:picMk id="27" creationId="{8554EE14-2F95-489F-BDD8-018942543615}"/>
          </ac:picMkLst>
        </pc:picChg>
      </pc:sldChg>
      <pc:sldChg chg="addSp delSp modSp mod">
        <pc:chgData name="Johanna Attias" userId="5cacb79c-3537-40fc-809a-78c82a8e5c51" providerId="ADAL" clId="{835DC937-02D9-4F08-8FD6-0986F3657FAC}" dt="2023-08-23T14:12:34.513" v="1070"/>
        <pc:sldMkLst>
          <pc:docMk/>
          <pc:sldMk cId="1695358289" sldId="304"/>
        </pc:sldMkLst>
        <pc:spChg chg="del">
          <ac:chgData name="Johanna Attias" userId="5cacb79c-3537-40fc-809a-78c82a8e5c51" providerId="ADAL" clId="{835DC937-02D9-4F08-8FD6-0986F3657FAC}" dt="2023-08-23T14:08:23.223" v="997" actId="478"/>
          <ac:spMkLst>
            <pc:docMk/>
            <pc:sldMk cId="1695358289" sldId="304"/>
            <ac:spMk id="20" creationId="{E630AAD6-5C31-418D-9F63-6D05C09E88BA}"/>
          </ac:spMkLst>
        </pc:spChg>
        <pc:spChg chg="del">
          <ac:chgData name="Johanna Attias" userId="5cacb79c-3537-40fc-809a-78c82a8e5c51" providerId="ADAL" clId="{835DC937-02D9-4F08-8FD6-0986F3657FAC}" dt="2023-08-23T14:08:23.909" v="998" actId="478"/>
          <ac:spMkLst>
            <pc:docMk/>
            <pc:sldMk cId="1695358289" sldId="304"/>
            <ac:spMk id="21" creationId="{D70C33DF-7774-4241-A877-9BF6E93AD771}"/>
          </ac:spMkLst>
        </pc:spChg>
        <pc:spChg chg="del">
          <ac:chgData name="Johanna Attias" userId="5cacb79c-3537-40fc-809a-78c82a8e5c51" providerId="ADAL" clId="{835DC937-02D9-4F08-8FD6-0986F3657FAC}" dt="2023-08-23T14:08:24.683" v="999" actId="478"/>
          <ac:spMkLst>
            <pc:docMk/>
            <pc:sldMk cId="1695358289" sldId="304"/>
            <ac:spMk id="22" creationId="{52AF6E9E-58FC-4C98-A4DA-1329850BDF47}"/>
          </ac:spMkLst>
        </pc:spChg>
        <pc:spChg chg="del">
          <ac:chgData name="Johanna Attias" userId="5cacb79c-3537-40fc-809a-78c82a8e5c51" providerId="ADAL" clId="{835DC937-02D9-4F08-8FD6-0986F3657FAC}" dt="2023-08-23T14:08:25.742" v="1000" actId="478"/>
          <ac:spMkLst>
            <pc:docMk/>
            <pc:sldMk cId="1695358289" sldId="304"/>
            <ac:spMk id="25" creationId="{00E0F60C-31C3-46B2-B2AD-73AC4D230CCA}"/>
          </ac:spMkLst>
        </pc:spChg>
        <pc:spChg chg="del">
          <ac:chgData name="Johanna Attias" userId="5cacb79c-3537-40fc-809a-78c82a8e5c51" providerId="ADAL" clId="{835DC937-02D9-4F08-8FD6-0986F3657FAC}" dt="2023-08-23T14:08:26.426" v="1001" actId="478"/>
          <ac:spMkLst>
            <pc:docMk/>
            <pc:sldMk cId="1695358289" sldId="304"/>
            <ac:spMk id="26" creationId="{0BE91258-EA8B-4F98-94B4-A86D5020FA1F}"/>
          </ac:spMkLst>
        </pc:spChg>
        <pc:spChg chg="del">
          <ac:chgData name="Johanna Attias" userId="5cacb79c-3537-40fc-809a-78c82a8e5c51" providerId="ADAL" clId="{835DC937-02D9-4F08-8FD6-0986F3657FAC}" dt="2023-08-23T14:08:27.336" v="1002" actId="478"/>
          <ac:spMkLst>
            <pc:docMk/>
            <pc:sldMk cId="1695358289" sldId="304"/>
            <ac:spMk id="27" creationId="{841E2F2D-E6CB-4E78-916B-84C2B783C5EB}"/>
          </ac:spMkLst>
        </pc:spChg>
        <pc:spChg chg="del">
          <ac:chgData name="Johanna Attias" userId="5cacb79c-3537-40fc-809a-78c82a8e5c51" providerId="ADAL" clId="{835DC937-02D9-4F08-8FD6-0986F3657FAC}" dt="2023-08-23T14:08:28.107" v="1003" actId="478"/>
          <ac:spMkLst>
            <pc:docMk/>
            <pc:sldMk cId="1695358289" sldId="304"/>
            <ac:spMk id="28" creationId="{0A4DB66C-1E5F-4B17-952A-3D953F76E4FC}"/>
          </ac:spMkLst>
        </pc:spChg>
        <pc:spChg chg="del">
          <ac:chgData name="Johanna Attias" userId="5cacb79c-3537-40fc-809a-78c82a8e5c51" providerId="ADAL" clId="{835DC937-02D9-4F08-8FD6-0986F3657FAC}" dt="2023-08-23T14:08:28.799" v="1004" actId="478"/>
          <ac:spMkLst>
            <pc:docMk/>
            <pc:sldMk cId="1695358289" sldId="304"/>
            <ac:spMk id="29" creationId="{249BA533-4933-4517-805C-72AE9A8A6FB5}"/>
          </ac:spMkLst>
        </pc:spChg>
        <pc:graphicFrameChg chg="add del mod modGraphic">
          <ac:chgData name="Johanna Attias" userId="5cacb79c-3537-40fc-809a-78c82a8e5c51" providerId="ADAL" clId="{835DC937-02D9-4F08-8FD6-0986F3657FAC}" dt="2023-08-23T14:10:58.224" v="1041" actId="478"/>
          <ac:graphicFrameMkLst>
            <pc:docMk/>
            <pc:sldMk cId="1695358289" sldId="304"/>
            <ac:graphicFrameMk id="3" creationId="{B2C60141-AC2A-BE5D-8E80-3DA099E0D5D3}"/>
          </ac:graphicFrameMkLst>
        </pc:graphicFrameChg>
        <pc:graphicFrameChg chg="mod modGraphic">
          <ac:chgData name="Johanna Attias" userId="5cacb79c-3537-40fc-809a-78c82a8e5c51" providerId="ADAL" clId="{835DC937-02D9-4F08-8FD6-0986F3657FAC}" dt="2023-08-23T14:12:34.513" v="1070"/>
          <ac:graphicFrameMkLst>
            <pc:docMk/>
            <pc:sldMk cId="1695358289" sldId="304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835DC937-02D9-4F08-8FD6-0986F3657FAC}" dt="2023-08-23T14:12:49.131" v="1074"/>
        <pc:sldMkLst>
          <pc:docMk/>
          <pc:sldMk cId="888793104" sldId="308"/>
        </pc:sldMkLst>
        <pc:spChg chg="del">
          <ac:chgData name="Johanna Attias" userId="5cacb79c-3537-40fc-809a-78c82a8e5c51" providerId="ADAL" clId="{835DC937-02D9-4F08-8FD6-0986F3657FAC}" dt="2023-08-23T14:08:51.153" v="1013" actId="478"/>
          <ac:spMkLst>
            <pc:docMk/>
            <pc:sldMk cId="888793104" sldId="308"/>
            <ac:spMk id="20" creationId="{E630AAD6-5C31-418D-9F63-6D05C09E88BA}"/>
          </ac:spMkLst>
        </pc:spChg>
        <pc:spChg chg="del">
          <ac:chgData name="Johanna Attias" userId="5cacb79c-3537-40fc-809a-78c82a8e5c51" providerId="ADAL" clId="{835DC937-02D9-4F08-8FD6-0986F3657FAC}" dt="2023-08-23T14:08:51.855" v="1014" actId="478"/>
          <ac:spMkLst>
            <pc:docMk/>
            <pc:sldMk cId="888793104" sldId="308"/>
            <ac:spMk id="21" creationId="{D70C33DF-7774-4241-A877-9BF6E93AD771}"/>
          </ac:spMkLst>
        </pc:spChg>
        <pc:spChg chg="del">
          <ac:chgData name="Johanna Attias" userId="5cacb79c-3537-40fc-809a-78c82a8e5c51" providerId="ADAL" clId="{835DC937-02D9-4F08-8FD6-0986F3657FAC}" dt="2023-08-23T14:08:52.561" v="1015" actId="478"/>
          <ac:spMkLst>
            <pc:docMk/>
            <pc:sldMk cId="888793104" sldId="308"/>
            <ac:spMk id="22" creationId="{52AF6E9E-58FC-4C98-A4DA-1329850BDF47}"/>
          </ac:spMkLst>
        </pc:spChg>
        <pc:spChg chg="del">
          <ac:chgData name="Johanna Attias" userId="5cacb79c-3537-40fc-809a-78c82a8e5c51" providerId="ADAL" clId="{835DC937-02D9-4F08-8FD6-0986F3657FAC}" dt="2023-08-23T14:08:53.309" v="1016" actId="478"/>
          <ac:spMkLst>
            <pc:docMk/>
            <pc:sldMk cId="888793104" sldId="308"/>
            <ac:spMk id="25" creationId="{00E0F60C-31C3-46B2-B2AD-73AC4D230CCA}"/>
          </ac:spMkLst>
        </pc:spChg>
        <pc:spChg chg="del">
          <ac:chgData name="Johanna Attias" userId="5cacb79c-3537-40fc-809a-78c82a8e5c51" providerId="ADAL" clId="{835DC937-02D9-4F08-8FD6-0986F3657FAC}" dt="2023-08-23T14:08:54.143" v="1017" actId="478"/>
          <ac:spMkLst>
            <pc:docMk/>
            <pc:sldMk cId="888793104" sldId="308"/>
            <ac:spMk id="26" creationId="{0BE91258-EA8B-4F98-94B4-A86D5020FA1F}"/>
          </ac:spMkLst>
        </pc:spChg>
        <pc:spChg chg="del">
          <ac:chgData name="Johanna Attias" userId="5cacb79c-3537-40fc-809a-78c82a8e5c51" providerId="ADAL" clId="{835DC937-02D9-4F08-8FD6-0986F3657FAC}" dt="2023-08-23T14:08:54.845" v="1018" actId="478"/>
          <ac:spMkLst>
            <pc:docMk/>
            <pc:sldMk cId="888793104" sldId="308"/>
            <ac:spMk id="27" creationId="{841E2F2D-E6CB-4E78-916B-84C2B783C5EB}"/>
          </ac:spMkLst>
        </pc:spChg>
        <pc:spChg chg="del">
          <ac:chgData name="Johanna Attias" userId="5cacb79c-3537-40fc-809a-78c82a8e5c51" providerId="ADAL" clId="{835DC937-02D9-4F08-8FD6-0986F3657FAC}" dt="2023-08-23T14:08:55.547" v="1019" actId="478"/>
          <ac:spMkLst>
            <pc:docMk/>
            <pc:sldMk cId="888793104" sldId="308"/>
            <ac:spMk id="28" creationId="{0A4DB66C-1E5F-4B17-952A-3D953F76E4FC}"/>
          </ac:spMkLst>
        </pc:spChg>
        <pc:spChg chg="del">
          <ac:chgData name="Johanna Attias" userId="5cacb79c-3537-40fc-809a-78c82a8e5c51" providerId="ADAL" clId="{835DC937-02D9-4F08-8FD6-0986F3657FAC}" dt="2023-08-23T14:08:56.301" v="1020" actId="478"/>
          <ac:spMkLst>
            <pc:docMk/>
            <pc:sldMk cId="888793104" sldId="308"/>
            <ac:spMk id="29" creationId="{249BA533-4933-4517-805C-72AE9A8A6FB5}"/>
          </ac:spMkLst>
        </pc:spChg>
        <pc:graphicFrameChg chg="add mod">
          <ac:chgData name="Johanna Attias" userId="5cacb79c-3537-40fc-809a-78c82a8e5c51" providerId="ADAL" clId="{835DC937-02D9-4F08-8FD6-0986F3657FAC}" dt="2023-08-23T14:12:49.131" v="1074"/>
          <ac:graphicFrameMkLst>
            <pc:docMk/>
            <pc:sldMk cId="888793104" sldId="308"/>
            <ac:graphicFrameMk id="3" creationId="{8D8C6C02-10B4-ADC2-5CAA-738AB53F2055}"/>
          </ac:graphicFrameMkLst>
        </pc:graphicFrameChg>
        <pc:graphicFrameChg chg="del">
          <ac:chgData name="Johanna Attias" userId="5cacb79c-3537-40fc-809a-78c82a8e5c51" providerId="ADAL" clId="{835DC937-02D9-4F08-8FD6-0986F3657FAC}" dt="2023-08-23T14:12:48.750" v="1073" actId="478"/>
          <ac:graphicFrameMkLst>
            <pc:docMk/>
            <pc:sldMk cId="888793104" sldId="308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835DC937-02D9-4F08-8FD6-0986F3657FAC}" dt="2023-08-23T14:12:43.134" v="1072"/>
        <pc:sldMkLst>
          <pc:docMk/>
          <pc:sldMk cId="4211474661" sldId="309"/>
        </pc:sldMkLst>
        <pc:spChg chg="del">
          <ac:chgData name="Johanna Attias" userId="5cacb79c-3537-40fc-809a-78c82a8e5c51" providerId="ADAL" clId="{835DC937-02D9-4F08-8FD6-0986F3657FAC}" dt="2023-08-23T14:08:37.826" v="1005" actId="478"/>
          <ac:spMkLst>
            <pc:docMk/>
            <pc:sldMk cId="4211474661" sldId="309"/>
            <ac:spMk id="20" creationId="{E630AAD6-5C31-418D-9F63-6D05C09E88BA}"/>
          </ac:spMkLst>
        </pc:spChg>
        <pc:spChg chg="del">
          <ac:chgData name="Johanna Attias" userId="5cacb79c-3537-40fc-809a-78c82a8e5c51" providerId="ADAL" clId="{835DC937-02D9-4F08-8FD6-0986F3657FAC}" dt="2023-08-23T14:08:39.075" v="1006" actId="478"/>
          <ac:spMkLst>
            <pc:docMk/>
            <pc:sldMk cId="4211474661" sldId="309"/>
            <ac:spMk id="21" creationId="{D70C33DF-7774-4241-A877-9BF6E93AD771}"/>
          </ac:spMkLst>
        </pc:spChg>
        <pc:spChg chg="del">
          <ac:chgData name="Johanna Attias" userId="5cacb79c-3537-40fc-809a-78c82a8e5c51" providerId="ADAL" clId="{835DC937-02D9-4F08-8FD6-0986F3657FAC}" dt="2023-08-23T14:08:40.749" v="1007" actId="478"/>
          <ac:spMkLst>
            <pc:docMk/>
            <pc:sldMk cId="4211474661" sldId="309"/>
            <ac:spMk id="22" creationId="{52AF6E9E-58FC-4C98-A4DA-1329850BDF47}"/>
          </ac:spMkLst>
        </pc:spChg>
        <pc:spChg chg="del">
          <ac:chgData name="Johanna Attias" userId="5cacb79c-3537-40fc-809a-78c82a8e5c51" providerId="ADAL" clId="{835DC937-02D9-4F08-8FD6-0986F3657FAC}" dt="2023-08-23T14:08:41.858" v="1008" actId="478"/>
          <ac:spMkLst>
            <pc:docMk/>
            <pc:sldMk cId="4211474661" sldId="309"/>
            <ac:spMk id="25" creationId="{00E0F60C-31C3-46B2-B2AD-73AC4D230CCA}"/>
          </ac:spMkLst>
        </pc:spChg>
        <pc:spChg chg="del">
          <ac:chgData name="Johanna Attias" userId="5cacb79c-3537-40fc-809a-78c82a8e5c51" providerId="ADAL" clId="{835DC937-02D9-4F08-8FD6-0986F3657FAC}" dt="2023-08-23T14:08:42.684" v="1009" actId="478"/>
          <ac:spMkLst>
            <pc:docMk/>
            <pc:sldMk cId="4211474661" sldId="309"/>
            <ac:spMk id="26" creationId="{0BE91258-EA8B-4F98-94B4-A86D5020FA1F}"/>
          </ac:spMkLst>
        </pc:spChg>
        <pc:spChg chg="del">
          <ac:chgData name="Johanna Attias" userId="5cacb79c-3537-40fc-809a-78c82a8e5c51" providerId="ADAL" clId="{835DC937-02D9-4F08-8FD6-0986F3657FAC}" dt="2023-08-23T14:08:43.297" v="1010" actId="478"/>
          <ac:spMkLst>
            <pc:docMk/>
            <pc:sldMk cId="4211474661" sldId="309"/>
            <ac:spMk id="27" creationId="{841E2F2D-E6CB-4E78-916B-84C2B783C5EB}"/>
          </ac:spMkLst>
        </pc:spChg>
        <pc:spChg chg="del">
          <ac:chgData name="Johanna Attias" userId="5cacb79c-3537-40fc-809a-78c82a8e5c51" providerId="ADAL" clId="{835DC937-02D9-4F08-8FD6-0986F3657FAC}" dt="2023-08-23T14:08:44.104" v="1011" actId="478"/>
          <ac:spMkLst>
            <pc:docMk/>
            <pc:sldMk cId="4211474661" sldId="309"/>
            <ac:spMk id="28" creationId="{0A4DB66C-1E5F-4B17-952A-3D953F76E4FC}"/>
          </ac:spMkLst>
        </pc:spChg>
        <pc:spChg chg="del">
          <ac:chgData name="Johanna Attias" userId="5cacb79c-3537-40fc-809a-78c82a8e5c51" providerId="ADAL" clId="{835DC937-02D9-4F08-8FD6-0986F3657FAC}" dt="2023-08-23T14:08:46.310" v="1012" actId="478"/>
          <ac:spMkLst>
            <pc:docMk/>
            <pc:sldMk cId="4211474661" sldId="309"/>
            <ac:spMk id="29" creationId="{249BA533-4933-4517-805C-72AE9A8A6FB5}"/>
          </ac:spMkLst>
        </pc:spChg>
        <pc:graphicFrameChg chg="add mod">
          <ac:chgData name="Johanna Attias" userId="5cacb79c-3537-40fc-809a-78c82a8e5c51" providerId="ADAL" clId="{835DC937-02D9-4F08-8FD6-0986F3657FAC}" dt="2023-08-23T14:12:43.134" v="1072"/>
          <ac:graphicFrameMkLst>
            <pc:docMk/>
            <pc:sldMk cId="4211474661" sldId="309"/>
            <ac:graphicFrameMk id="3" creationId="{477621F2-3CE1-FFF3-0F41-378C74283D06}"/>
          </ac:graphicFrameMkLst>
        </pc:graphicFrameChg>
        <pc:graphicFrameChg chg="del">
          <ac:chgData name="Johanna Attias" userId="5cacb79c-3537-40fc-809a-78c82a8e5c51" providerId="ADAL" clId="{835DC937-02D9-4F08-8FD6-0986F3657FAC}" dt="2023-08-23T14:12:42.764" v="1071" actId="478"/>
          <ac:graphicFrameMkLst>
            <pc:docMk/>
            <pc:sldMk cId="4211474661" sldId="309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835DC937-02D9-4F08-8FD6-0986F3657FAC}" dt="2023-08-23T08:34:48.814" v="343"/>
        <pc:sldMkLst>
          <pc:docMk/>
          <pc:sldMk cId="1941703246" sldId="316"/>
        </pc:sldMkLst>
        <pc:spChg chg="del">
          <ac:chgData name="Johanna Attias" userId="5cacb79c-3537-40fc-809a-78c82a8e5c51" providerId="ADAL" clId="{835DC937-02D9-4F08-8FD6-0986F3657FAC}" dt="2023-08-23T08:33:52.061" v="328" actId="478"/>
          <ac:spMkLst>
            <pc:docMk/>
            <pc:sldMk cId="1941703246" sldId="316"/>
            <ac:spMk id="19" creationId="{88B97F9C-669A-4A4C-9CAD-146783D7BC4B}"/>
          </ac:spMkLst>
        </pc:spChg>
        <pc:spChg chg="del">
          <ac:chgData name="Johanna Attias" userId="5cacb79c-3537-40fc-809a-78c82a8e5c51" providerId="ADAL" clId="{835DC937-02D9-4F08-8FD6-0986F3657FAC}" dt="2023-08-23T08:33:54.223" v="329" actId="478"/>
          <ac:spMkLst>
            <pc:docMk/>
            <pc:sldMk cId="1941703246" sldId="316"/>
            <ac:spMk id="20" creationId="{98F4004A-FE64-4676-990C-3A0F73679DB9}"/>
          </ac:spMkLst>
        </pc:spChg>
        <pc:spChg chg="del">
          <ac:chgData name="Johanna Attias" userId="5cacb79c-3537-40fc-809a-78c82a8e5c51" providerId="ADAL" clId="{835DC937-02D9-4F08-8FD6-0986F3657FAC}" dt="2023-08-23T08:33:57.430" v="330" actId="478"/>
          <ac:spMkLst>
            <pc:docMk/>
            <pc:sldMk cId="1941703246" sldId="316"/>
            <ac:spMk id="21" creationId="{EF7175DC-7182-4344-9BC9-FED4E16D4131}"/>
          </ac:spMkLst>
        </pc:spChg>
        <pc:spChg chg="del">
          <ac:chgData name="Johanna Attias" userId="5cacb79c-3537-40fc-809a-78c82a8e5c51" providerId="ADAL" clId="{835DC937-02D9-4F08-8FD6-0986F3657FAC}" dt="2023-08-23T08:33:58.218" v="331" actId="478"/>
          <ac:spMkLst>
            <pc:docMk/>
            <pc:sldMk cId="1941703246" sldId="316"/>
            <ac:spMk id="22" creationId="{1EE5B222-6997-4D78-A46E-0DFC9D65A1D5}"/>
          </ac:spMkLst>
        </pc:spChg>
        <pc:spChg chg="del">
          <ac:chgData name="Johanna Attias" userId="5cacb79c-3537-40fc-809a-78c82a8e5c51" providerId="ADAL" clId="{835DC937-02D9-4F08-8FD6-0986F3657FAC}" dt="2023-08-23T08:33:58.935" v="332" actId="478"/>
          <ac:spMkLst>
            <pc:docMk/>
            <pc:sldMk cId="1941703246" sldId="316"/>
            <ac:spMk id="25" creationId="{8F5DF34F-F429-49A7-A702-5687DE57B6A2}"/>
          </ac:spMkLst>
        </pc:spChg>
        <pc:spChg chg="del">
          <ac:chgData name="Johanna Attias" userId="5cacb79c-3537-40fc-809a-78c82a8e5c51" providerId="ADAL" clId="{835DC937-02D9-4F08-8FD6-0986F3657FAC}" dt="2023-08-23T08:33:59.589" v="333" actId="478"/>
          <ac:spMkLst>
            <pc:docMk/>
            <pc:sldMk cId="1941703246" sldId="316"/>
            <ac:spMk id="26" creationId="{0FB746BB-EC82-4B0E-A80E-E142D5352A5E}"/>
          </ac:spMkLst>
        </pc:spChg>
        <pc:spChg chg="del">
          <ac:chgData name="Johanna Attias" userId="5cacb79c-3537-40fc-809a-78c82a8e5c51" providerId="ADAL" clId="{835DC937-02D9-4F08-8FD6-0986F3657FAC}" dt="2023-08-23T08:34:00.323" v="334" actId="478"/>
          <ac:spMkLst>
            <pc:docMk/>
            <pc:sldMk cId="1941703246" sldId="316"/>
            <ac:spMk id="27" creationId="{EB6D21A6-9F42-48C9-87E6-FB905C0D7421}"/>
          </ac:spMkLst>
        </pc:spChg>
        <pc:spChg chg="del">
          <ac:chgData name="Johanna Attias" userId="5cacb79c-3537-40fc-809a-78c82a8e5c51" providerId="ADAL" clId="{835DC937-02D9-4F08-8FD6-0986F3657FAC}" dt="2023-08-23T08:34:01.111" v="335" actId="478"/>
          <ac:spMkLst>
            <pc:docMk/>
            <pc:sldMk cId="1941703246" sldId="316"/>
            <ac:spMk id="28" creationId="{99CD941A-7053-4B6E-827D-20FE87D106DB}"/>
          </ac:spMkLst>
        </pc:spChg>
        <pc:spChg chg="del">
          <ac:chgData name="Johanna Attias" userId="5cacb79c-3537-40fc-809a-78c82a8e5c51" providerId="ADAL" clId="{835DC937-02D9-4F08-8FD6-0986F3657FAC}" dt="2023-08-23T08:34:02.027" v="336" actId="478"/>
          <ac:spMkLst>
            <pc:docMk/>
            <pc:sldMk cId="1941703246" sldId="316"/>
            <ac:spMk id="29" creationId="{86B2B3B1-EA8E-4CF6-9DA5-C75A1123DF22}"/>
          </ac:spMkLst>
        </pc:spChg>
        <pc:graphicFrameChg chg="add mod">
          <ac:chgData name="Johanna Attias" userId="5cacb79c-3537-40fc-809a-78c82a8e5c51" providerId="ADAL" clId="{835DC937-02D9-4F08-8FD6-0986F3657FAC}" dt="2023-08-23T08:34:36.308" v="340" actId="1076"/>
          <ac:graphicFrameMkLst>
            <pc:docMk/>
            <pc:sldMk cId="1941703246" sldId="316"/>
            <ac:graphicFrameMk id="4" creationId="{61149795-D88C-6C7C-DCF6-4604FC2F528F}"/>
          </ac:graphicFrameMkLst>
        </pc:graphicFrameChg>
        <pc:graphicFrameChg chg="del">
          <ac:chgData name="Johanna Attias" userId="5cacb79c-3537-40fc-809a-78c82a8e5c51" providerId="ADAL" clId="{835DC937-02D9-4F08-8FD6-0986F3657FAC}" dt="2023-08-23T08:34:30.351" v="339" actId="478"/>
          <ac:graphicFrameMkLst>
            <pc:docMk/>
            <pc:sldMk cId="1941703246" sldId="316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835DC937-02D9-4F08-8FD6-0986F3657FAC}" dt="2023-08-23T08:34:48.814" v="343"/>
          <ac:picMkLst>
            <pc:docMk/>
            <pc:sldMk cId="1941703246" sldId="316"/>
            <ac:picMk id="5" creationId="{3B7589CC-2E1A-95D7-B322-C433316F77EB}"/>
          </ac:picMkLst>
        </pc:picChg>
        <pc:picChg chg="add mod">
          <ac:chgData name="Johanna Attias" userId="5cacb79c-3537-40fc-809a-78c82a8e5c51" providerId="ADAL" clId="{835DC937-02D9-4F08-8FD6-0986F3657FAC}" dt="2023-08-23T08:34:48.814" v="343"/>
          <ac:picMkLst>
            <pc:docMk/>
            <pc:sldMk cId="1941703246" sldId="316"/>
            <ac:picMk id="9" creationId="{E63297F0-6EF5-8682-7CD8-1B9DD0ECB26D}"/>
          </ac:picMkLst>
        </pc:picChg>
        <pc:picChg chg="del">
          <ac:chgData name="Johanna Attias" userId="5cacb79c-3537-40fc-809a-78c82a8e5c51" providerId="ADAL" clId="{835DC937-02D9-4F08-8FD6-0986F3657FAC}" dt="2023-08-23T08:34:37.282" v="341" actId="478"/>
          <ac:picMkLst>
            <pc:docMk/>
            <pc:sldMk cId="1941703246" sldId="316"/>
            <ac:picMk id="17" creationId="{FE9508AB-31BA-4837-BE6E-75A5649FDE5C}"/>
          </ac:picMkLst>
        </pc:picChg>
      </pc:sldChg>
      <pc:sldChg chg="addSp delSp modSp mod">
        <pc:chgData name="Johanna Attias" userId="5cacb79c-3537-40fc-809a-78c82a8e5c51" providerId="ADAL" clId="{835DC937-02D9-4F08-8FD6-0986F3657FAC}" dt="2023-08-23T08:54:30.297" v="434" actId="1076"/>
        <pc:sldMkLst>
          <pc:docMk/>
          <pc:sldMk cId="1370617972" sldId="321"/>
        </pc:sldMkLst>
        <pc:spChg chg="del">
          <ac:chgData name="Johanna Attias" userId="5cacb79c-3537-40fc-809a-78c82a8e5c51" providerId="ADAL" clId="{835DC937-02D9-4F08-8FD6-0986F3657FAC}" dt="2023-08-23T08:38:48.828" v="372" actId="478"/>
          <ac:spMkLst>
            <pc:docMk/>
            <pc:sldMk cId="1370617972" sldId="321"/>
            <ac:spMk id="22" creationId="{9AD33C61-A580-44CC-90DE-55F2961995E7}"/>
          </ac:spMkLst>
        </pc:spChg>
        <pc:spChg chg="del">
          <ac:chgData name="Johanna Attias" userId="5cacb79c-3537-40fc-809a-78c82a8e5c51" providerId="ADAL" clId="{835DC937-02D9-4F08-8FD6-0986F3657FAC}" dt="2023-08-23T07:25:08.237" v="81" actId="478"/>
          <ac:spMkLst>
            <pc:docMk/>
            <pc:sldMk cId="1370617972" sldId="321"/>
            <ac:spMk id="25" creationId="{2317810C-54B5-4D97-8437-377A75E84606}"/>
          </ac:spMkLst>
        </pc:spChg>
        <pc:spChg chg="del">
          <ac:chgData name="Johanna Attias" userId="5cacb79c-3537-40fc-809a-78c82a8e5c51" providerId="ADAL" clId="{835DC937-02D9-4F08-8FD6-0986F3657FAC}" dt="2023-08-23T07:26:16.690" v="91" actId="478"/>
          <ac:spMkLst>
            <pc:docMk/>
            <pc:sldMk cId="1370617972" sldId="321"/>
            <ac:spMk id="26" creationId="{0A7E0CB4-7F24-4595-BB27-63A85EA83E51}"/>
          </ac:spMkLst>
        </pc:spChg>
        <pc:spChg chg="del">
          <ac:chgData name="Johanna Attias" userId="5cacb79c-3537-40fc-809a-78c82a8e5c51" providerId="ADAL" clId="{835DC937-02D9-4F08-8FD6-0986F3657FAC}" dt="2023-08-23T07:27:18.973" v="99" actId="478"/>
          <ac:spMkLst>
            <pc:docMk/>
            <pc:sldMk cId="1370617972" sldId="321"/>
            <ac:spMk id="27" creationId="{6B1068E1-F7BA-441B-B7F1-10E9FAF47EBC}"/>
          </ac:spMkLst>
        </pc:spChg>
        <pc:spChg chg="del">
          <ac:chgData name="Johanna Attias" userId="5cacb79c-3537-40fc-809a-78c82a8e5c51" providerId="ADAL" clId="{835DC937-02D9-4F08-8FD6-0986F3657FAC}" dt="2023-08-23T07:28:32.136" v="107" actId="478"/>
          <ac:spMkLst>
            <pc:docMk/>
            <pc:sldMk cId="1370617972" sldId="321"/>
            <ac:spMk id="28" creationId="{BB0000C7-8BC8-41B4-A1D4-1AD02BEE927B}"/>
          </ac:spMkLst>
        </pc:spChg>
        <pc:graphicFrameChg chg="add mod">
          <ac:chgData name="Johanna Attias" userId="5cacb79c-3537-40fc-809a-78c82a8e5c51" providerId="ADAL" clId="{835DC937-02D9-4F08-8FD6-0986F3657FAC}" dt="2023-08-23T08:38:53.585" v="373"/>
          <ac:graphicFrameMkLst>
            <pc:docMk/>
            <pc:sldMk cId="1370617972" sldId="321"/>
            <ac:graphicFrameMk id="4" creationId="{5850D04E-EB22-E216-9BE0-E6480359A38D}"/>
          </ac:graphicFrameMkLst>
        </pc:graphicFrameChg>
        <pc:graphicFrameChg chg="del mod">
          <ac:chgData name="Johanna Attias" userId="5cacb79c-3537-40fc-809a-78c82a8e5c51" providerId="ADAL" clId="{835DC937-02D9-4F08-8FD6-0986F3657FAC}" dt="2023-08-23T08:38:46.690" v="371" actId="478"/>
          <ac:graphicFrameMkLst>
            <pc:docMk/>
            <pc:sldMk cId="1370617972" sldId="321"/>
            <ac:graphicFrameMk id="23" creationId="{D8A653DD-C5B6-45DE-B3C3-C26A898A9889}"/>
          </ac:graphicFrameMkLst>
        </pc:graphicFrameChg>
        <pc:picChg chg="mod">
          <ac:chgData name="Johanna Attias" userId="5cacb79c-3537-40fc-809a-78c82a8e5c51" providerId="ADAL" clId="{835DC937-02D9-4F08-8FD6-0986F3657FAC}" dt="2023-08-23T08:54:30.297" v="434" actId="1076"/>
          <ac:picMkLst>
            <pc:docMk/>
            <pc:sldMk cId="1370617972" sldId="321"/>
            <ac:picMk id="3" creationId="{7C92BB96-C5BA-4B48-9145-87975871314E}"/>
          </ac:picMkLst>
        </pc:picChg>
        <pc:picChg chg="add mod">
          <ac:chgData name="Johanna Attias" userId="5cacb79c-3537-40fc-809a-78c82a8e5c51" providerId="ADAL" clId="{835DC937-02D9-4F08-8FD6-0986F3657FAC}" dt="2023-08-23T08:39:04.832" v="375"/>
          <ac:picMkLst>
            <pc:docMk/>
            <pc:sldMk cId="1370617972" sldId="321"/>
            <ac:picMk id="5" creationId="{A1933F16-73EC-AEE9-34B0-73819397BD88}"/>
          </ac:picMkLst>
        </pc:picChg>
        <pc:picChg chg="add mod">
          <ac:chgData name="Johanna Attias" userId="5cacb79c-3537-40fc-809a-78c82a8e5c51" providerId="ADAL" clId="{835DC937-02D9-4F08-8FD6-0986F3657FAC}" dt="2023-08-23T08:39:04.832" v="375"/>
          <ac:picMkLst>
            <pc:docMk/>
            <pc:sldMk cId="1370617972" sldId="321"/>
            <ac:picMk id="9" creationId="{C3F28D41-49AE-7A9F-9DFD-5A2D1DFB015C}"/>
          </ac:picMkLst>
        </pc:picChg>
        <pc:picChg chg="add mod">
          <ac:chgData name="Johanna Attias" userId="5cacb79c-3537-40fc-809a-78c82a8e5c51" providerId="ADAL" clId="{835DC937-02D9-4F08-8FD6-0986F3657FAC}" dt="2023-08-23T08:54:27.084" v="433"/>
          <ac:picMkLst>
            <pc:docMk/>
            <pc:sldMk cId="1370617972" sldId="321"/>
            <ac:picMk id="10" creationId="{D24CCEAE-E4EE-E3A3-DE50-9148E7B054E4}"/>
          </ac:picMkLst>
        </pc:picChg>
        <pc:picChg chg="del">
          <ac:chgData name="Johanna Attias" userId="5cacb79c-3537-40fc-809a-78c82a8e5c51" providerId="ADAL" clId="{835DC937-02D9-4F08-8FD6-0986F3657FAC}" dt="2023-08-23T08:38:54.986" v="374" actId="478"/>
          <ac:picMkLst>
            <pc:docMk/>
            <pc:sldMk cId="1370617972" sldId="321"/>
            <ac:picMk id="21" creationId="{D147C712-5C87-40FD-B478-B0DFEF1D348E}"/>
          </ac:picMkLst>
        </pc:picChg>
      </pc:sldChg>
      <pc:sldChg chg="addSp delSp modSp mod">
        <pc:chgData name="Johanna Attias" userId="5cacb79c-3537-40fc-809a-78c82a8e5c51" providerId="ADAL" clId="{835DC937-02D9-4F08-8FD6-0986F3657FAC}" dt="2023-08-23T13:44:27.489" v="932" actId="1076"/>
        <pc:sldMkLst>
          <pc:docMk/>
          <pc:sldMk cId="2182179411" sldId="331"/>
        </pc:sldMkLst>
        <pc:spChg chg="del">
          <ac:chgData name="Johanna Attias" userId="5cacb79c-3537-40fc-809a-78c82a8e5c51" providerId="ADAL" clId="{835DC937-02D9-4F08-8FD6-0986F3657FAC}" dt="2023-08-23T13:44:10.573" v="926" actId="478"/>
          <ac:spMkLst>
            <pc:docMk/>
            <pc:sldMk cId="2182179411" sldId="331"/>
            <ac:spMk id="19" creationId="{9FCCED31-2FC1-4DD0-94C6-8F925FCCD6E6}"/>
          </ac:spMkLst>
        </pc:spChg>
        <pc:spChg chg="del">
          <ac:chgData name="Johanna Attias" userId="5cacb79c-3537-40fc-809a-78c82a8e5c51" providerId="ADAL" clId="{835DC937-02D9-4F08-8FD6-0986F3657FAC}" dt="2023-08-23T13:44:12.216" v="927" actId="478"/>
          <ac:spMkLst>
            <pc:docMk/>
            <pc:sldMk cId="2182179411" sldId="331"/>
            <ac:spMk id="20" creationId="{9E2F4678-0AD7-4ACA-8AAF-F705BF7E753A}"/>
          </ac:spMkLst>
        </pc:spChg>
        <pc:spChg chg="del">
          <ac:chgData name="Johanna Attias" userId="5cacb79c-3537-40fc-809a-78c82a8e5c51" providerId="ADAL" clId="{835DC937-02D9-4F08-8FD6-0986F3657FAC}" dt="2023-08-23T13:44:13.689" v="928" actId="478"/>
          <ac:spMkLst>
            <pc:docMk/>
            <pc:sldMk cId="2182179411" sldId="331"/>
            <ac:spMk id="21" creationId="{C09AE093-37BB-4BFE-9DEC-22C251D9D46C}"/>
          </ac:spMkLst>
        </pc:spChg>
        <pc:spChg chg="del">
          <ac:chgData name="Johanna Attias" userId="5cacb79c-3537-40fc-809a-78c82a8e5c51" providerId="ADAL" clId="{835DC937-02D9-4F08-8FD6-0986F3657FAC}" dt="2023-08-23T13:44:14.994" v="929" actId="478"/>
          <ac:spMkLst>
            <pc:docMk/>
            <pc:sldMk cId="2182179411" sldId="331"/>
            <ac:spMk id="22" creationId="{5887A917-0544-4F81-859B-51555936DED8}"/>
          </ac:spMkLst>
        </pc:spChg>
        <pc:graphicFrameChg chg="add mod">
          <ac:chgData name="Johanna Attias" userId="5cacb79c-3537-40fc-809a-78c82a8e5c51" providerId="ADAL" clId="{835DC937-02D9-4F08-8FD6-0986F3657FAC}" dt="2023-08-23T13:44:27.489" v="932" actId="1076"/>
          <ac:graphicFrameMkLst>
            <pc:docMk/>
            <pc:sldMk cId="2182179411" sldId="331"/>
            <ac:graphicFrameMk id="3" creationId="{267E8259-D841-2A1D-AC09-88A2E2BB6C1A}"/>
          </ac:graphicFrameMkLst>
        </pc:graphicFrameChg>
        <pc:graphicFrameChg chg="add mod">
          <ac:chgData name="Johanna Attias" userId="5cacb79c-3537-40fc-809a-78c82a8e5c51" providerId="ADAL" clId="{835DC937-02D9-4F08-8FD6-0986F3657FAC}" dt="2023-08-23T13:44:17.596" v="931"/>
          <ac:graphicFrameMkLst>
            <pc:docMk/>
            <pc:sldMk cId="2182179411" sldId="331"/>
            <ac:graphicFrameMk id="4" creationId="{D28005A5-8CBA-4F50-C44C-9332F31D2F60}"/>
          </ac:graphicFrameMkLst>
        </pc:graphicFrameChg>
        <pc:graphicFrameChg chg="del">
          <ac:chgData name="Johanna Attias" userId="5cacb79c-3537-40fc-809a-78c82a8e5c51" providerId="ADAL" clId="{835DC937-02D9-4F08-8FD6-0986F3657FAC}" dt="2023-08-23T13:44:16.979" v="930" actId="478"/>
          <ac:graphicFrameMkLst>
            <pc:docMk/>
            <pc:sldMk cId="2182179411" sldId="331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835DC937-02D9-4F08-8FD6-0986F3657FAC}" dt="2023-08-23T13:43:47.450" v="925" actId="14734"/>
        <pc:sldMkLst>
          <pc:docMk/>
          <pc:sldMk cId="1907496569" sldId="332"/>
        </pc:sldMkLst>
        <pc:graphicFrameChg chg="add mod modGraphic">
          <ac:chgData name="Johanna Attias" userId="5cacb79c-3537-40fc-809a-78c82a8e5c51" providerId="ADAL" clId="{835DC937-02D9-4F08-8FD6-0986F3657FAC}" dt="2023-08-23T13:43:47.450" v="925" actId="14734"/>
          <ac:graphicFrameMkLst>
            <pc:docMk/>
            <pc:sldMk cId="1907496569" sldId="332"/>
            <ac:graphicFrameMk id="3" creationId="{1B2B81B4-B4DD-F4D0-929C-557BF5CEAB2C}"/>
          </ac:graphicFrameMkLst>
        </pc:graphicFrameChg>
        <pc:graphicFrameChg chg="add mod modGraphic">
          <ac:chgData name="Johanna Attias" userId="5cacb79c-3537-40fc-809a-78c82a8e5c51" providerId="ADAL" clId="{835DC937-02D9-4F08-8FD6-0986F3657FAC}" dt="2023-08-23T13:43:32.792" v="924" actId="20577"/>
          <ac:graphicFrameMkLst>
            <pc:docMk/>
            <pc:sldMk cId="1907496569" sldId="332"/>
            <ac:graphicFrameMk id="4" creationId="{2FC0A18D-F654-3AF0-41D4-E0456D6BB43D}"/>
          </ac:graphicFrameMkLst>
        </pc:graphicFrameChg>
        <pc:graphicFrameChg chg="del mod">
          <ac:chgData name="Johanna Attias" userId="5cacb79c-3537-40fc-809a-78c82a8e5c51" providerId="ADAL" clId="{835DC937-02D9-4F08-8FD6-0986F3657FAC}" dt="2023-08-23T13:39:36.306" v="844" actId="478"/>
          <ac:graphicFrameMkLst>
            <pc:docMk/>
            <pc:sldMk cId="1907496569" sldId="332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835DC937-02D9-4F08-8FD6-0986F3657FAC}" dt="2023-08-23T14:17:44.603" v="1095"/>
        <pc:sldMkLst>
          <pc:docMk/>
          <pc:sldMk cId="3422022794" sldId="342"/>
        </pc:sldMkLst>
        <pc:graphicFrameChg chg="mod modGraphic">
          <ac:chgData name="Johanna Attias" userId="5cacb79c-3537-40fc-809a-78c82a8e5c51" providerId="ADAL" clId="{835DC937-02D9-4F08-8FD6-0986F3657FAC}" dt="2023-08-23T13:22:18.946" v="659" actId="1076"/>
          <ac:graphicFrameMkLst>
            <pc:docMk/>
            <pc:sldMk cId="3422022794" sldId="342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835DC937-02D9-4F08-8FD6-0986F3657FAC}" dt="2023-08-23T14:17:44.603" v="1095"/>
          <ac:picMkLst>
            <pc:docMk/>
            <pc:sldMk cId="3422022794" sldId="342"/>
            <ac:picMk id="3" creationId="{1A756D24-E569-FD32-E0E0-896594EE80BD}"/>
          </ac:picMkLst>
        </pc:picChg>
        <pc:picChg chg="add mod">
          <ac:chgData name="Johanna Attias" userId="5cacb79c-3537-40fc-809a-78c82a8e5c51" providerId="ADAL" clId="{835DC937-02D9-4F08-8FD6-0986F3657FAC}" dt="2023-08-23T14:17:44.603" v="1095"/>
          <ac:picMkLst>
            <pc:docMk/>
            <pc:sldMk cId="3422022794" sldId="342"/>
            <ac:picMk id="4" creationId="{F3F8C199-87C1-13AC-5090-CB5445DC3597}"/>
          </ac:picMkLst>
        </pc:picChg>
        <pc:picChg chg="del">
          <ac:chgData name="Johanna Attias" userId="5cacb79c-3537-40fc-809a-78c82a8e5c51" providerId="ADAL" clId="{835DC937-02D9-4F08-8FD6-0986F3657FAC}" dt="2023-08-23T14:17:43.859" v="1094" actId="478"/>
          <ac:picMkLst>
            <pc:docMk/>
            <pc:sldMk cId="3422022794" sldId="342"/>
            <ac:picMk id="17" creationId="{FBAD73AB-59A2-4180-B91C-D443BF425D79}"/>
          </ac:picMkLst>
        </pc:picChg>
      </pc:sldChg>
      <pc:sldChg chg="addSp delSp modSp mod">
        <pc:chgData name="Johanna Attias" userId="5cacb79c-3537-40fc-809a-78c82a8e5c51" providerId="ADAL" clId="{835DC937-02D9-4F08-8FD6-0986F3657FAC}" dt="2023-08-23T14:17:49.067" v="1097"/>
        <pc:sldMkLst>
          <pc:docMk/>
          <pc:sldMk cId="217229366" sldId="343"/>
        </pc:sldMkLst>
        <pc:picChg chg="add mod">
          <ac:chgData name="Johanna Attias" userId="5cacb79c-3537-40fc-809a-78c82a8e5c51" providerId="ADAL" clId="{835DC937-02D9-4F08-8FD6-0986F3657FAC}" dt="2023-08-23T14:17:49.067" v="1097"/>
          <ac:picMkLst>
            <pc:docMk/>
            <pc:sldMk cId="217229366" sldId="343"/>
            <ac:picMk id="3" creationId="{9726FC4E-913F-AE82-7147-DC0CBE46E737}"/>
          </ac:picMkLst>
        </pc:picChg>
        <pc:picChg chg="add mod">
          <ac:chgData name="Johanna Attias" userId="5cacb79c-3537-40fc-809a-78c82a8e5c51" providerId="ADAL" clId="{835DC937-02D9-4F08-8FD6-0986F3657FAC}" dt="2023-08-23T14:17:49.067" v="1097"/>
          <ac:picMkLst>
            <pc:docMk/>
            <pc:sldMk cId="217229366" sldId="343"/>
            <ac:picMk id="4" creationId="{95BABEBB-0626-A2F0-F88A-61662229900A}"/>
          </ac:picMkLst>
        </pc:picChg>
        <pc:picChg chg="del">
          <ac:chgData name="Johanna Attias" userId="5cacb79c-3537-40fc-809a-78c82a8e5c51" providerId="ADAL" clId="{835DC937-02D9-4F08-8FD6-0986F3657FAC}" dt="2023-08-23T14:17:48.430" v="1096" actId="478"/>
          <ac:picMkLst>
            <pc:docMk/>
            <pc:sldMk cId="217229366" sldId="343"/>
            <ac:picMk id="17" creationId="{FBAD73AB-59A2-4180-B91C-D443BF425D79}"/>
          </ac:picMkLst>
        </pc:picChg>
      </pc:sldChg>
      <pc:sldChg chg="delSp modSp mod">
        <pc:chgData name="Johanna Attias" userId="5cacb79c-3537-40fc-809a-78c82a8e5c51" providerId="ADAL" clId="{835DC937-02D9-4F08-8FD6-0986F3657FAC}" dt="2023-08-23T14:11:36.559" v="1064"/>
        <pc:sldMkLst>
          <pc:docMk/>
          <pc:sldMk cId="3437155585" sldId="351"/>
        </pc:sldMkLst>
        <pc:spChg chg="del">
          <ac:chgData name="Johanna Attias" userId="5cacb79c-3537-40fc-809a-78c82a8e5c51" providerId="ADAL" clId="{835DC937-02D9-4F08-8FD6-0986F3657FAC}" dt="2023-08-23T14:03:31.905" v="956" actId="478"/>
          <ac:spMkLst>
            <pc:docMk/>
            <pc:sldMk cId="3437155585" sldId="351"/>
            <ac:spMk id="20" creationId="{F202DCB6-696B-4588-821C-373DCBD250F8}"/>
          </ac:spMkLst>
        </pc:spChg>
        <pc:spChg chg="del">
          <ac:chgData name="Johanna Attias" userId="5cacb79c-3537-40fc-809a-78c82a8e5c51" providerId="ADAL" clId="{835DC937-02D9-4F08-8FD6-0986F3657FAC}" dt="2023-08-23T14:03:34.213" v="957" actId="478"/>
          <ac:spMkLst>
            <pc:docMk/>
            <pc:sldMk cId="3437155585" sldId="351"/>
            <ac:spMk id="21" creationId="{0A897FA0-46D9-4B8E-B915-184CA6F914DB}"/>
          </ac:spMkLst>
        </pc:spChg>
        <pc:spChg chg="del">
          <ac:chgData name="Johanna Attias" userId="5cacb79c-3537-40fc-809a-78c82a8e5c51" providerId="ADAL" clId="{835DC937-02D9-4F08-8FD6-0986F3657FAC}" dt="2023-08-23T14:03:35.919" v="958" actId="478"/>
          <ac:spMkLst>
            <pc:docMk/>
            <pc:sldMk cId="3437155585" sldId="351"/>
            <ac:spMk id="22" creationId="{53672A31-143D-4EA5-8FF0-B358B01EB87B}"/>
          </ac:spMkLst>
        </pc:spChg>
        <pc:spChg chg="del">
          <ac:chgData name="Johanna Attias" userId="5cacb79c-3537-40fc-809a-78c82a8e5c51" providerId="ADAL" clId="{835DC937-02D9-4F08-8FD6-0986F3657FAC}" dt="2023-08-23T14:03:37.278" v="959" actId="478"/>
          <ac:spMkLst>
            <pc:docMk/>
            <pc:sldMk cId="3437155585" sldId="351"/>
            <ac:spMk id="25" creationId="{E2620113-7E0E-4C7D-A895-BE23E2C83482}"/>
          </ac:spMkLst>
        </pc:spChg>
        <pc:graphicFrameChg chg="mod modGraphic">
          <ac:chgData name="Johanna Attias" userId="5cacb79c-3537-40fc-809a-78c82a8e5c51" providerId="ADAL" clId="{835DC937-02D9-4F08-8FD6-0986F3657FAC}" dt="2023-08-23T14:11:36.559" v="1064"/>
          <ac:graphicFrameMkLst>
            <pc:docMk/>
            <pc:sldMk cId="3437155585" sldId="351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835DC937-02D9-4F08-8FD6-0986F3657FAC}" dt="2023-08-23T14:08:17.608" v="996"/>
        <pc:sldMkLst>
          <pc:docMk/>
          <pc:sldMk cId="2144283811" sldId="352"/>
        </pc:sldMkLst>
        <pc:spChg chg="del">
          <ac:chgData name="Johanna Attias" userId="5cacb79c-3537-40fc-809a-78c82a8e5c51" providerId="ADAL" clId="{835DC937-02D9-4F08-8FD6-0986F3657FAC}" dt="2023-08-23T14:07:10.387" v="987" actId="478"/>
          <ac:spMkLst>
            <pc:docMk/>
            <pc:sldMk cId="2144283811" sldId="352"/>
            <ac:spMk id="20" creationId="{88A1281F-B771-4672-B54D-14DCBA558E5D}"/>
          </ac:spMkLst>
        </pc:spChg>
        <pc:spChg chg="del">
          <ac:chgData name="Johanna Attias" userId="5cacb79c-3537-40fc-809a-78c82a8e5c51" providerId="ADAL" clId="{835DC937-02D9-4F08-8FD6-0986F3657FAC}" dt="2023-08-23T14:07:11.235" v="988" actId="478"/>
          <ac:spMkLst>
            <pc:docMk/>
            <pc:sldMk cId="2144283811" sldId="352"/>
            <ac:spMk id="21" creationId="{246C6E38-D460-411A-B98A-49A1B84EA93A}"/>
          </ac:spMkLst>
        </pc:spChg>
        <pc:spChg chg="del">
          <ac:chgData name="Johanna Attias" userId="5cacb79c-3537-40fc-809a-78c82a8e5c51" providerId="ADAL" clId="{835DC937-02D9-4F08-8FD6-0986F3657FAC}" dt="2023-08-23T14:07:18.613" v="990" actId="478"/>
          <ac:spMkLst>
            <pc:docMk/>
            <pc:sldMk cId="2144283811" sldId="352"/>
            <ac:spMk id="22" creationId="{05FD2D0E-48A4-432D-B5D0-95E7E19637A7}"/>
          </ac:spMkLst>
        </pc:spChg>
        <pc:spChg chg="del">
          <ac:chgData name="Johanna Attias" userId="5cacb79c-3537-40fc-809a-78c82a8e5c51" providerId="ADAL" clId="{835DC937-02D9-4F08-8FD6-0986F3657FAC}" dt="2023-08-23T14:07:19.508" v="991" actId="478"/>
          <ac:spMkLst>
            <pc:docMk/>
            <pc:sldMk cId="2144283811" sldId="352"/>
            <ac:spMk id="25" creationId="{BCB4A7C3-57FE-4400-B746-20058853E9C1}"/>
          </ac:spMkLst>
        </pc:spChg>
        <pc:graphicFrameChg chg="mod">
          <ac:chgData name="Johanna Attias" userId="5cacb79c-3537-40fc-809a-78c82a8e5c51" providerId="ADAL" clId="{835DC937-02D9-4F08-8FD6-0986F3657FAC}" dt="2023-08-23T14:08:17.608" v="996"/>
          <ac:graphicFrameMkLst>
            <pc:docMk/>
            <pc:sldMk cId="2144283811" sldId="352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835DC937-02D9-4F08-8FD6-0986F3657FAC}" dt="2023-08-23T09:06:47.028" v="595"/>
        <pc:sldMkLst>
          <pc:docMk/>
          <pc:sldMk cId="2439829871" sldId="360"/>
        </pc:sldMkLst>
        <pc:spChg chg="del">
          <ac:chgData name="Johanna Attias" userId="5cacb79c-3537-40fc-809a-78c82a8e5c51" providerId="ADAL" clId="{835DC937-02D9-4F08-8FD6-0986F3657FAC}" dt="2023-08-23T07:28:37.872" v="109" actId="478"/>
          <ac:spMkLst>
            <pc:docMk/>
            <pc:sldMk cId="2439829871" sldId="360"/>
            <ac:spMk id="9" creationId="{50C57AD6-45EE-D60C-CC5A-6970516934F7}"/>
          </ac:spMkLst>
        </pc:spChg>
        <pc:spChg chg="del">
          <ac:chgData name="Johanna Attias" userId="5cacb79c-3537-40fc-809a-78c82a8e5c51" providerId="ADAL" clId="{835DC937-02D9-4F08-8FD6-0986F3657FAC}" dt="2023-08-23T07:27:27.058" v="101" actId="478"/>
          <ac:spMkLst>
            <pc:docMk/>
            <pc:sldMk cId="2439829871" sldId="360"/>
            <ac:spMk id="10" creationId="{B22D4448-0147-7DC0-E191-FFC008488DA0}"/>
          </ac:spMkLst>
        </pc:spChg>
        <pc:spChg chg="del">
          <ac:chgData name="Johanna Attias" userId="5cacb79c-3537-40fc-809a-78c82a8e5c51" providerId="ADAL" clId="{835DC937-02D9-4F08-8FD6-0986F3657FAC}" dt="2023-08-23T09:02:45.417" v="543" actId="478"/>
          <ac:spMkLst>
            <pc:docMk/>
            <pc:sldMk cId="2439829871" sldId="360"/>
            <ac:spMk id="11" creationId="{390C76AF-D1AC-E8F9-7A2A-52F442413B9E}"/>
          </ac:spMkLst>
        </pc:spChg>
        <pc:spChg chg="del">
          <ac:chgData name="Johanna Attias" userId="5cacb79c-3537-40fc-809a-78c82a8e5c51" providerId="ADAL" clId="{835DC937-02D9-4F08-8FD6-0986F3657FAC}" dt="2023-08-23T09:02:18.383" v="538" actId="478"/>
          <ac:spMkLst>
            <pc:docMk/>
            <pc:sldMk cId="2439829871" sldId="360"/>
            <ac:spMk id="20" creationId="{1396C50A-AFBD-48E2-ACD9-C49B04823D95}"/>
          </ac:spMkLst>
        </pc:spChg>
        <pc:spChg chg="del">
          <ac:chgData name="Johanna Attias" userId="5cacb79c-3537-40fc-809a-78c82a8e5c51" providerId="ADAL" clId="{835DC937-02D9-4F08-8FD6-0986F3657FAC}" dt="2023-08-23T09:02:19.677" v="539" actId="478"/>
          <ac:spMkLst>
            <pc:docMk/>
            <pc:sldMk cId="2439829871" sldId="360"/>
            <ac:spMk id="21" creationId="{4842F312-0C7B-4B8F-A061-90659E32BDD3}"/>
          </ac:spMkLst>
        </pc:spChg>
        <pc:spChg chg="del">
          <ac:chgData name="Johanna Attias" userId="5cacb79c-3537-40fc-809a-78c82a8e5c51" providerId="ADAL" clId="{835DC937-02D9-4F08-8FD6-0986F3657FAC}" dt="2023-08-23T09:02:20.870" v="540" actId="478"/>
          <ac:spMkLst>
            <pc:docMk/>
            <pc:sldMk cId="2439829871" sldId="360"/>
            <ac:spMk id="22" creationId="{8F6F4782-502E-47B2-A87E-2F3EE592B3DB}"/>
          </ac:spMkLst>
        </pc:spChg>
        <pc:spChg chg="del">
          <ac:chgData name="Johanna Attias" userId="5cacb79c-3537-40fc-809a-78c82a8e5c51" providerId="ADAL" clId="{835DC937-02D9-4F08-8FD6-0986F3657FAC}" dt="2023-08-23T09:02:22.180" v="541" actId="478"/>
          <ac:spMkLst>
            <pc:docMk/>
            <pc:sldMk cId="2439829871" sldId="360"/>
            <ac:spMk id="25" creationId="{9FA36D33-6597-485D-B84D-2A7F85FA76A4}"/>
          </ac:spMkLst>
        </pc:spChg>
        <pc:spChg chg="del">
          <ac:chgData name="Johanna Attias" userId="5cacb79c-3537-40fc-809a-78c82a8e5c51" providerId="ADAL" clId="{835DC937-02D9-4F08-8FD6-0986F3657FAC}" dt="2023-08-23T09:02:51.872" v="546" actId="478"/>
          <ac:spMkLst>
            <pc:docMk/>
            <pc:sldMk cId="2439829871" sldId="360"/>
            <ac:spMk id="26" creationId="{302EC9C6-5035-4788-805C-384C9BDDBBA6}"/>
          </ac:spMkLst>
        </pc:spChg>
        <pc:graphicFrameChg chg="del mod modGraphic">
          <ac:chgData name="Johanna Attias" userId="5cacb79c-3537-40fc-809a-78c82a8e5c51" providerId="ADAL" clId="{835DC937-02D9-4F08-8FD6-0986F3657FAC}" dt="2023-08-23T09:02:49.883" v="545" actId="478"/>
          <ac:graphicFrameMkLst>
            <pc:docMk/>
            <pc:sldMk cId="2439829871" sldId="360"/>
            <ac:graphicFrameMk id="3" creationId="{764EC5CE-A4EA-ABB2-45E7-07AE3635F300}"/>
          </ac:graphicFrameMkLst>
        </pc:graphicFrameChg>
        <pc:graphicFrameChg chg="add mod modGraphic">
          <ac:chgData name="Johanna Attias" userId="5cacb79c-3537-40fc-809a-78c82a8e5c51" providerId="ADAL" clId="{835DC937-02D9-4F08-8FD6-0986F3657FAC}" dt="2023-08-23T09:06:47.028" v="595"/>
          <ac:graphicFrameMkLst>
            <pc:docMk/>
            <pc:sldMk cId="2439829871" sldId="360"/>
            <ac:graphicFrameMk id="12" creationId="{E249009B-6CA3-C2D0-30E3-F9CB2868722E}"/>
          </ac:graphicFrameMkLst>
        </pc:graphicFrameChg>
        <pc:graphicFrameChg chg="add mod modGraphic">
          <ac:chgData name="Johanna Attias" userId="5cacb79c-3537-40fc-809a-78c82a8e5c51" providerId="ADAL" clId="{835DC937-02D9-4F08-8FD6-0986F3657FAC}" dt="2023-08-23T09:06:04.432" v="585" actId="1076"/>
          <ac:graphicFrameMkLst>
            <pc:docMk/>
            <pc:sldMk cId="2439829871" sldId="360"/>
            <ac:graphicFrameMk id="14" creationId="{E83D35B6-DABB-D975-88E9-061DB64813AB}"/>
          </ac:graphicFrameMkLst>
        </pc:graphicFrameChg>
        <pc:graphicFrameChg chg="del">
          <ac:chgData name="Johanna Attias" userId="5cacb79c-3537-40fc-809a-78c82a8e5c51" providerId="ADAL" clId="{835DC937-02D9-4F08-8FD6-0986F3657FAC}" dt="2023-08-23T09:02:42.980" v="542" actId="478"/>
          <ac:graphicFrameMkLst>
            <pc:docMk/>
            <pc:sldMk cId="2439829871" sldId="360"/>
            <ac:graphicFrameMk id="23" creationId="{D8A653DD-C5B6-45DE-B3C3-C26A898A9889}"/>
          </ac:graphicFrameMkLst>
        </pc:graphicFrameChg>
        <pc:picChg chg="del mod">
          <ac:chgData name="Johanna Attias" userId="5cacb79c-3537-40fc-809a-78c82a8e5c51" providerId="ADAL" clId="{835DC937-02D9-4F08-8FD6-0986F3657FAC}" dt="2023-08-23T09:05:16.533" v="577" actId="478"/>
          <ac:picMkLst>
            <pc:docMk/>
            <pc:sldMk cId="2439829871" sldId="360"/>
            <ac:picMk id="4" creationId="{80E24716-ED94-348E-8C4C-B1A533C7950F}"/>
          </ac:picMkLst>
        </pc:picChg>
        <pc:picChg chg="del">
          <ac:chgData name="Johanna Attias" userId="5cacb79c-3537-40fc-809a-78c82a8e5c51" providerId="ADAL" clId="{835DC937-02D9-4F08-8FD6-0986F3657FAC}" dt="2023-08-23T08:55:04.397" v="436" actId="478"/>
          <ac:picMkLst>
            <pc:docMk/>
            <pc:sldMk cId="2439829871" sldId="360"/>
            <ac:picMk id="5" creationId="{BF202BDE-8DB7-BF72-7740-138EDBE2B2D3}"/>
          </ac:picMkLst>
        </pc:picChg>
        <pc:picChg chg="add mod">
          <ac:chgData name="Johanna Attias" userId="5cacb79c-3537-40fc-809a-78c82a8e5c51" providerId="ADAL" clId="{835DC937-02D9-4F08-8FD6-0986F3657FAC}" dt="2023-08-23T09:05:47.904" v="581"/>
          <ac:picMkLst>
            <pc:docMk/>
            <pc:sldMk cId="2439829871" sldId="360"/>
            <ac:picMk id="15" creationId="{24A62F85-3790-85F2-9400-33BC12BE16B3}"/>
          </ac:picMkLst>
        </pc:picChg>
        <pc:picChg chg="mod">
          <ac:chgData name="Johanna Attias" userId="5cacb79c-3537-40fc-809a-78c82a8e5c51" providerId="ADAL" clId="{835DC937-02D9-4F08-8FD6-0986F3657FAC}" dt="2023-08-23T09:05:18.341" v="578" actId="1076"/>
          <ac:picMkLst>
            <pc:docMk/>
            <pc:sldMk cId="2439829871" sldId="360"/>
            <ac:picMk id="17" creationId="{DF9D54F3-95CB-4DB8-B2AF-E2F3FBD705AC}"/>
          </ac:picMkLst>
        </pc:picChg>
      </pc:sldChg>
      <pc:sldChg chg="addSp delSp modSp mod">
        <pc:chgData name="Johanna Attias" userId="5cacb79c-3537-40fc-809a-78c82a8e5c51" providerId="ADAL" clId="{835DC937-02D9-4F08-8FD6-0986F3657FAC}" dt="2023-08-23T09:09:33.823" v="629" actId="1076"/>
        <pc:sldMkLst>
          <pc:docMk/>
          <pc:sldMk cId="3526776013" sldId="363"/>
        </pc:sldMkLst>
        <pc:spChg chg="del">
          <ac:chgData name="Johanna Attias" userId="5cacb79c-3537-40fc-809a-78c82a8e5c51" providerId="ADAL" clId="{835DC937-02D9-4F08-8FD6-0986F3657FAC}" dt="2023-08-23T07:25:15.306" v="83" actId="478"/>
          <ac:spMkLst>
            <pc:docMk/>
            <pc:sldMk cId="3526776013" sldId="363"/>
            <ac:spMk id="9" creationId="{A9122849-7598-85AE-8B9F-3D1E33FCCA9F}"/>
          </ac:spMkLst>
        </pc:spChg>
        <pc:spChg chg="del">
          <ac:chgData name="Johanna Attias" userId="5cacb79c-3537-40fc-809a-78c82a8e5c51" providerId="ADAL" clId="{835DC937-02D9-4F08-8FD6-0986F3657FAC}" dt="2023-08-23T07:26:24.061" v="93" actId="478"/>
          <ac:spMkLst>
            <pc:docMk/>
            <pc:sldMk cId="3526776013" sldId="363"/>
            <ac:spMk id="10" creationId="{6B8E0866-D42C-83CB-BA1F-EEBD6B61CAB2}"/>
          </ac:spMkLst>
        </pc:spChg>
        <pc:spChg chg="del">
          <ac:chgData name="Johanna Attias" userId="5cacb79c-3537-40fc-809a-78c82a8e5c51" providerId="ADAL" clId="{835DC937-02D9-4F08-8FD6-0986F3657FAC}" dt="2023-08-23T09:06:20.349" v="586" actId="478"/>
          <ac:spMkLst>
            <pc:docMk/>
            <pc:sldMk cId="3526776013" sldId="363"/>
            <ac:spMk id="22" creationId="{A33638FB-FDB6-4593-AF2E-6D7055FC9D32}"/>
          </ac:spMkLst>
        </pc:spChg>
        <pc:spChg chg="del">
          <ac:chgData name="Johanna Attias" userId="5cacb79c-3537-40fc-809a-78c82a8e5c51" providerId="ADAL" clId="{835DC937-02D9-4F08-8FD6-0986F3657FAC}" dt="2023-08-23T09:06:21.680" v="587" actId="478"/>
          <ac:spMkLst>
            <pc:docMk/>
            <pc:sldMk cId="3526776013" sldId="363"/>
            <ac:spMk id="25" creationId="{9B3A4A2F-8F44-4708-B92C-5488542EAD3B}"/>
          </ac:spMkLst>
        </pc:spChg>
        <pc:spChg chg="del">
          <ac:chgData name="Johanna Attias" userId="5cacb79c-3537-40fc-809a-78c82a8e5c51" providerId="ADAL" clId="{835DC937-02D9-4F08-8FD6-0986F3657FAC}" dt="2023-08-23T09:06:23.003" v="588" actId="478"/>
          <ac:spMkLst>
            <pc:docMk/>
            <pc:sldMk cId="3526776013" sldId="363"/>
            <ac:spMk id="26" creationId="{659BCE7F-374B-4C79-A26E-3072F7FE103B}"/>
          </ac:spMkLst>
        </pc:spChg>
        <pc:spChg chg="del">
          <ac:chgData name="Johanna Attias" userId="5cacb79c-3537-40fc-809a-78c82a8e5c51" providerId="ADAL" clId="{835DC937-02D9-4F08-8FD6-0986F3657FAC}" dt="2023-08-23T09:06:24.174" v="589" actId="478"/>
          <ac:spMkLst>
            <pc:docMk/>
            <pc:sldMk cId="3526776013" sldId="363"/>
            <ac:spMk id="27" creationId="{3B1CF489-1CCF-4246-9BE0-A185AF62F394}"/>
          </ac:spMkLst>
        </pc:spChg>
        <pc:graphicFrameChg chg="del mod">
          <ac:chgData name="Johanna Attias" userId="5cacb79c-3537-40fc-809a-78c82a8e5c51" providerId="ADAL" clId="{835DC937-02D9-4F08-8FD6-0986F3657FAC}" dt="2023-08-23T09:06:30.145" v="592" actId="478"/>
          <ac:graphicFrameMkLst>
            <pc:docMk/>
            <pc:sldMk cId="3526776013" sldId="363"/>
            <ac:graphicFrameMk id="3" creationId="{9CD977EE-BE21-7531-0053-FD6C603CC3B2}"/>
          </ac:graphicFrameMkLst>
        </pc:graphicFrameChg>
        <pc:graphicFrameChg chg="add mod modGraphic">
          <ac:chgData name="Johanna Attias" userId="5cacb79c-3537-40fc-809a-78c82a8e5c51" providerId="ADAL" clId="{835DC937-02D9-4F08-8FD6-0986F3657FAC}" dt="2023-08-23T09:08:59.445" v="619" actId="14734"/>
          <ac:graphicFrameMkLst>
            <pc:docMk/>
            <pc:sldMk cId="3526776013" sldId="363"/>
            <ac:graphicFrameMk id="11" creationId="{5CD2BC2D-FFB6-2E58-33C4-03E3FC38E893}"/>
          </ac:graphicFrameMkLst>
        </pc:graphicFrameChg>
        <pc:graphicFrameChg chg="add mod modGraphic">
          <ac:chgData name="Johanna Attias" userId="5cacb79c-3537-40fc-809a-78c82a8e5c51" providerId="ADAL" clId="{835DC937-02D9-4F08-8FD6-0986F3657FAC}" dt="2023-08-23T09:08:28.055" v="614" actId="1076"/>
          <ac:graphicFrameMkLst>
            <pc:docMk/>
            <pc:sldMk cId="3526776013" sldId="363"/>
            <ac:graphicFrameMk id="13" creationId="{E26EFD79-2CD1-BD5F-986B-F3DF4A65CF61}"/>
          </ac:graphicFrameMkLst>
        </pc:graphicFrameChg>
        <pc:graphicFrameChg chg="add mod modGraphic">
          <ac:chgData name="Johanna Attias" userId="5cacb79c-3537-40fc-809a-78c82a8e5c51" providerId="ADAL" clId="{835DC937-02D9-4F08-8FD6-0986F3657FAC}" dt="2023-08-23T09:09:19.140" v="624" actId="14734"/>
          <ac:graphicFrameMkLst>
            <pc:docMk/>
            <pc:sldMk cId="3526776013" sldId="363"/>
            <ac:graphicFrameMk id="14" creationId="{A8CED4CC-27DD-326E-7B6B-C34E8459BCD3}"/>
          </ac:graphicFrameMkLst>
        </pc:graphicFrameChg>
        <pc:graphicFrameChg chg="del">
          <ac:chgData name="Johanna Attias" userId="5cacb79c-3537-40fc-809a-78c82a8e5c51" providerId="ADAL" clId="{835DC937-02D9-4F08-8FD6-0986F3657FAC}" dt="2023-08-23T09:06:26.851" v="590" actId="478"/>
          <ac:graphicFrameMkLst>
            <pc:docMk/>
            <pc:sldMk cId="3526776013" sldId="363"/>
            <ac:graphicFrameMk id="23" creationId="{D8A653DD-C5B6-45DE-B3C3-C26A898A9889}"/>
          </ac:graphicFrameMkLst>
        </pc:graphicFrameChg>
        <pc:picChg chg="mod">
          <ac:chgData name="Johanna Attias" userId="5cacb79c-3537-40fc-809a-78c82a8e5c51" providerId="ADAL" clId="{835DC937-02D9-4F08-8FD6-0986F3657FAC}" dt="2023-08-23T09:09:33.823" v="629" actId="1076"/>
          <ac:picMkLst>
            <pc:docMk/>
            <pc:sldMk cId="3526776013" sldId="363"/>
            <ac:picMk id="4" creationId="{00BB9153-91E8-7721-8703-D5A0119154D3}"/>
          </ac:picMkLst>
        </pc:picChg>
        <pc:picChg chg="del">
          <ac:chgData name="Johanna Attias" userId="5cacb79c-3537-40fc-809a-78c82a8e5c51" providerId="ADAL" clId="{835DC937-02D9-4F08-8FD6-0986F3657FAC}" dt="2023-08-23T09:06:27.955" v="591" actId="478"/>
          <ac:picMkLst>
            <pc:docMk/>
            <pc:sldMk cId="3526776013" sldId="363"/>
            <ac:picMk id="5" creationId="{AA21D225-1F73-EF3B-D2AC-B91A8643952E}"/>
          </ac:picMkLst>
        </pc:picChg>
        <pc:picChg chg="mod">
          <ac:chgData name="Johanna Attias" userId="5cacb79c-3537-40fc-809a-78c82a8e5c51" providerId="ADAL" clId="{835DC937-02D9-4F08-8FD6-0986F3657FAC}" dt="2023-08-23T09:09:27.417" v="626" actId="1076"/>
          <ac:picMkLst>
            <pc:docMk/>
            <pc:sldMk cId="3526776013" sldId="363"/>
            <ac:picMk id="12" creationId="{D580B0C7-2815-8D28-3100-5D55381182FD}"/>
          </ac:picMkLst>
        </pc:picChg>
        <pc:picChg chg="mod">
          <ac:chgData name="Johanna Attias" userId="5cacb79c-3537-40fc-809a-78c82a8e5c51" providerId="ADAL" clId="{835DC937-02D9-4F08-8FD6-0986F3657FAC}" dt="2023-08-23T09:09:31.999" v="628" actId="1076"/>
          <ac:picMkLst>
            <pc:docMk/>
            <pc:sldMk cId="3526776013" sldId="363"/>
            <ac:picMk id="20" creationId="{98CB4447-F53B-4615-9E1F-A7F4B0B75A63}"/>
          </ac:picMkLst>
        </pc:picChg>
      </pc:sldChg>
      <pc:sldChg chg="delSp modSp mod">
        <pc:chgData name="Johanna Attias" userId="5cacb79c-3537-40fc-809a-78c82a8e5c51" providerId="ADAL" clId="{835DC937-02D9-4F08-8FD6-0986F3657FAC}" dt="2023-08-23T13:32:51.336" v="806" actId="20577"/>
        <pc:sldMkLst>
          <pc:docMk/>
          <pc:sldMk cId="2406995449" sldId="370"/>
        </pc:sldMkLst>
        <pc:spChg chg="del">
          <ac:chgData name="Johanna Attias" userId="5cacb79c-3537-40fc-809a-78c82a8e5c51" providerId="ADAL" clId="{835DC937-02D9-4F08-8FD6-0986F3657FAC}" dt="2023-08-23T13:29:41.143" v="760" actId="478"/>
          <ac:spMkLst>
            <pc:docMk/>
            <pc:sldMk cId="2406995449" sldId="370"/>
            <ac:spMk id="19" creationId="{F996FA73-0379-4640-9F5C-351D3B1CAEEB}"/>
          </ac:spMkLst>
        </pc:spChg>
        <pc:spChg chg="del">
          <ac:chgData name="Johanna Attias" userId="5cacb79c-3537-40fc-809a-78c82a8e5c51" providerId="ADAL" clId="{835DC937-02D9-4F08-8FD6-0986F3657FAC}" dt="2023-08-23T13:29:39.894" v="759" actId="478"/>
          <ac:spMkLst>
            <pc:docMk/>
            <pc:sldMk cId="2406995449" sldId="370"/>
            <ac:spMk id="20" creationId="{DA215A0F-EFF7-4018-9A26-3EBC6BA941A4}"/>
          </ac:spMkLst>
        </pc:spChg>
        <pc:spChg chg="del">
          <ac:chgData name="Johanna Attias" userId="5cacb79c-3537-40fc-809a-78c82a8e5c51" providerId="ADAL" clId="{835DC937-02D9-4F08-8FD6-0986F3657FAC}" dt="2023-08-23T13:29:38.460" v="758" actId="478"/>
          <ac:spMkLst>
            <pc:docMk/>
            <pc:sldMk cId="2406995449" sldId="370"/>
            <ac:spMk id="21" creationId="{4A30389D-C57B-402A-A07B-911CFB8745DF}"/>
          </ac:spMkLst>
        </pc:spChg>
        <pc:spChg chg="del">
          <ac:chgData name="Johanna Attias" userId="5cacb79c-3537-40fc-809a-78c82a8e5c51" providerId="ADAL" clId="{835DC937-02D9-4F08-8FD6-0986F3657FAC}" dt="2023-08-23T13:29:36.976" v="757" actId="478"/>
          <ac:spMkLst>
            <pc:docMk/>
            <pc:sldMk cId="2406995449" sldId="370"/>
            <ac:spMk id="22" creationId="{3E664FBA-6380-437C-9FBA-5723CD6E9A8D}"/>
          </ac:spMkLst>
        </pc:spChg>
        <pc:graphicFrameChg chg="mod modGraphic">
          <ac:chgData name="Johanna Attias" userId="5cacb79c-3537-40fc-809a-78c82a8e5c51" providerId="ADAL" clId="{835DC937-02D9-4F08-8FD6-0986F3657FAC}" dt="2023-08-23T13:32:51.336" v="806" actId="20577"/>
          <ac:graphicFrameMkLst>
            <pc:docMk/>
            <pc:sldMk cId="2406995449" sldId="370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835DC937-02D9-4F08-8FD6-0986F3657FAC}" dt="2023-08-23T13:38:45.945" v="836" actId="403"/>
        <pc:sldMkLst>
          <pc:docMk/>
          <pc:sldMk cId="3940702398" sldId="371"/>
        </pc:sldMkLst>
        <pc:spChg chg="del">
          <ac:chgData name="Johanna Attias" userId="5cacb79c-3537-40fc-809a-78c82a8e5c51" providerId="ADAL" clId="{835DC937-02D9-4F08-8FD6-0986F3657FAC}" dt="2023-08-23T13:36:14.530" v="818" actId="478"/>
          <ac:spMkLst>
            <pc:docMk/>
            <pc:sldMk cId="3940702398" sldId="371"/>
            <ac:spMk id="19" creationId="{9126890C-859D-499F-BE8B-BF10A441CC7C}"/>
          </ac:spMkLst>
        </pc:spChg>
        <pc:spChg chg="del">
          <ac:chgData name="Johanna Attias" userId="5cacb79c-3537-40fc-809a-78c82a8e5c51" providerId="ADAL" clId="{835DC937-02D9-4F08-8FD6-0986F3657FAC}" dt="2023-08-23T13:36:15.348" v="819" actId="478"/>
          <ac:spMkLst>
            <pc:docMk/>
            <pc:sldMk cId="3940702398" sldId="371"/>
            <ac:spMk id="20" creationId="{28A57B77-FAC1-4F4E-9C97-B75E69C3BD1D}"/>
          </ac:spMkLst>
        </pc:spChg>
        <pc:spChg chg="del">
          <ac:chgData name="Johanna Attias" userId="5cacb79c-3537-40fc-809a-78c82a8e5c51" providerId="ADAL" clId="{835DC937-02D9-4F08-8FD6-0986F3657FAC}" dt="2023-08-23T13:36:16.136" v="820" actId="478"/>
          <ac:spMkLst>
            <pc:docMk/>
            <pc:sldMk cId="3940702398" sldId="371"/>
            <ac:spMk id="21" creationId="{73FA57C3-1CCF-403D-94D8-58FB8C6338D4}"/>
          </ac:spMkLst>
        </pc:spChg>
        <pc:spChg chg="del">
          <ac:chgData name="Johanna Attias" userId="5cacb79c-3537-40fc-809a-78c82a8e5c51" providerId="ADAL" clId="{835DC937-02D9-4F08-8FD6-0986F3657FAC}" dt="2023-08-23T13:36:16.938" v="821" actId="478"/>
          <ac:spMkLst>
            <pc:docMk/>
            <pc:sldMk cId="3940702398" sldId="371"/>
            <ac:spMk id="22" creationId="{7CFAC503-8CFA-4D9F-ACDE-FBBA03FA8552}"/>
          </ac:spMkLst>
        </pc:spChg>
        <pc:graphicFrameChg chg="add del mod">
          <ac:chgData name="Johanna Attias" userId="5cacb79c-3537-40fc-809a-78c82a8e5c51" providerId="ADAL" clId="{835DC937-02D9-4F08-8FD6-0986F3657FAC}" dt="2023-08-23T13:36:52.469" v="826" actId="478"/>
          <ac:graphicFrameMkLst>
            <pc:docMk/>
            <pc:sldMk cId="3940702398" sldId="371"/>
            <ac:graphicFrameMk id="3" creationId="{18D147E6-D72C-A43B-52EF-D07103BB48B2}"/>
          </ac:graphicFrameMkLst>
        </pc:graphicFrameChg>
        <pc:graphicFrameChg chg="add del mod">
          <ac:chgData name="Johanna Attias" userId="5cacb79c-3537-40fc-809a-78c82a8e5c51" providerId="ADAL" clId="{835DC937-02D9-4F08-8FD6-0986F3657FAC}" dt="2023-08-23T13:38:32.174" v="831" actId="478"/>
          <ac:graphicFrameMkLst>
            <pc:docMk/>
            <pc:sldMk cId="3940702398" sldId="371"/>
            <ac:graphicFrameMk id="4" creationId="{AACD8D16-BBF3-AC95-F31B-7ACABB53A284}"/>
          </ac:graphicFrameMkLst>
        </pc:graphicFrameChg>
        <pc:graphicFrameChg chg="mod modGraphic">
          <ac:chgData name="Johanna Attias" userId="5cacb79c-3537-40fc-809a-78c82a8e5c51" providerId="ADAL" clId="{835DC937-02D9-4F08-8FD6-0986F3657FAC}" dt="2023-08-23T13:38:45.945" v="836" actId="403"/>
          <ac:graphicFrameMkLst>
            <pc:docMk/>
            <pc:sldMk cId="3940702398" sldId="371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835DC937-02D9-4F08-8FD6-0986F3657FAC}" dt="2023-08-23T13:23:17.775" v="668"/>
        <pc:sldMkLst>
          <pc:docMk/>
          <pc:sldMk cId="438461796" sldId="375"/>
        </pc:sldMkLst>
        <pc:graphicFrameChg chg="mod modGraphic">
          <ac:chgData name="Johanna Attias" userId="5cacb79c-3537-40fc-809a-78c82a8e5c51" providerId="ADAL" clId="{835DC937-02D9-4F08-8FD6-0986F3657FAC}" dt="2023-08-23T13:23:17.775" v="668"/>
          <ac:graphicFrameMkLst>
            <pc:docMk/>
            <pc:sldMk cId="438461796" sldId="375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835DC937-02D9-4F08-8FD6-0986F3657FAC}" dt="2023-08-23T14:18:14.605" v="1102" actId="1076"/>
        <pc:sldMkLst>
          <pc:docMk/>
          <pc:sldMk cId="3342264138" sldId="376"/>
        </pc:sldMkLst>
        <pc:graphicFrameChg chg="mod modGraphic">
          <ac:chgData name="Johanna Attias" userId="5cacb79c-3537-40fc-809a-78c82a8e5c51" providerId="ADAL" clId="{835DC937-02D9-4F08-8FD6-0986F3657FAC}" dt="2023-08-23T13:25:25.240" v="692" actId="14100"/>
          <ac:graphicFrameMkLst>
            <pc:docMk/>
            <pc:sldMk cId="3342264138" sldId="376"/>
            <ac:graphicFrameMk id="23" creationId="{D8A653DD-C5B6-45DE-B3C3-C26A898A9889}"/>
          </ac:graphicFrameMkLst>
        </pc:graphicFrameChg>
        <pc:picChg chg="add del mod">
          <ac:chgData name="Johanna Attias" userId="5cacb79c-3537-40fc-809a-78c82a8e5c51" providerId="ADAL" clId="{835DC937-02D9-4F08-8FD6-0986F3657FAC}" dt="2023-08-23T14:18:01.761" v="1100" actId="478"/>
          <ac:picMkLst>
            <pc:docMk/>
            <pc:sldMk cId="3342264138" sldId="376"/>
            <ac:picMk id="2" creationId="{663CE004-7836-4455-9B7C-C196AFBA7F21}"/>
          </ac:picMkLst>
        </pc:picChg>
        <pc:picChg chg="add mod">
          <ac:chgData name="Johanna Attias" userId="5cacb79c-3537-40fc-809a-78c82a8e5c51" providerId="ADAL" clId="{835DC937-02D9-4F08-8FD6-0986F3657FAC}" dt="2023-08-23T14:18:14.605" v="1102" actId="1076"/>
          <ac:picMkLst>
            <pc:docMk/>
            <pc:sldMk cId="3342264138" sldId="376"/>
            <ac:picMk id="3" creationId="{7376E827-4C29-D83A-6E7A-6CA582C0B426}"/>
          </ac:picMkLst>
        </pc:picChg>
        <pc:picChg chg="del">
          <ac:chgData name="Johanna Attias" userId="5cacb79c-3537-40fc-809a-78c82a8e5c51" providerId="ADAL" clId="{835DC937-02D9-4F08-8FD6-0986F3657FAC}" dt="2023-08-23T14:17:57.646" v="1098" actId="478"/>
          <ac:picMkLst>
            <pc:docMk/>
            <pc:sldMk cId="3342264138" sldId="376"/>
            <ac:picMk id="17" creationId="{7AFCCD13-AE92-4E39-9665-1CF0D87AABC3}"/>
          </ac:picMkLst>
        </pc:picChg>
      </pc:sldChg>
      <pc:sldChg chg="delSp modSp mod">
        <pc:chgData name="Johanna Attias" userId="5cacb79c-3537-40fc-809a-78c82a8e5c51" providerId="ADAL" clId="{835DC937-02D9-4F08-8FD6-0986F3657FAC}" dt="2023-08-23T09:03:51.794" v="556" actId="1076"/>
        <pc:sldMkLst>
          <pc:docMk/>
          <pc:sldMk cId="1382316573" sldId="391"/>
        </pc:sldMkLst>
        <pc:spChg chg="del">
          <ac:chgData name="Johanna Attias" userId="5cacb79c-3537-40fc-809a-78c82a8e5c51" providerId="ADAL" clId="{835DC937-02D9-4F08-8FD6-0986F3657FAC}" dt="2023-08-23T08:55:32.220" v="438" actId="478"/>
          <ac:spMkLst>
            <pc:docMk/>
            <pc:sldMk cId="1382316573" sldId="391"/>
            <ac:spMk id="22" creationId="{0D26952D-3C59-4BC6-A54D-198967E5FDCF}"/>
          </ac:spMkLst>
        </pc:spChg>
        <pc:spChg chg="mod">
          <ac:chgData name="Johanna Attias" userId="5cacb79c-3537-40fc-809a-78c82a8e5c51" providerId="ADAL" clId="{835DC937-02D9-4F08-8FD6-0986F3657FAC}" dt="2023-08-23T09:01:53.316" v="532" actId="1076"/>
          <ac:spMkLst>
            <pc:docMk/>
            <pc:sldMk cId="1382316573" sldId="391"/>
            <ac:spMk id="24" creationId="{D6159504-A236-43A2-A76F-854E88A5B1C1}"/>
          </ac:spMkLst>
        </pc:spChg>
        <pc:spChg chg="del">
          <ac:chgData name="Johanna Attias" userId="5cacb79c-3537-40fc-809a-78c82a8e5c51" providerId="ADAL" clId="{835DC937-02D9-4F08-8FD6-0986F3657FAC}" dt="2023-08-23T08:55:33.279" v="439" actId="478"/>
          <ac:spMkLst>
            <pc:docMk/>
            <pc:sldMk cId="1382316573" sldId="391"/>
            <ac:spMk id="25" creationId="{3EDCF047-5BEF-4110-A72C-3012BA6B1188}"/>
          </ac:spMkLst>
        </pc:spChg>
        <pc:spChg chg="del">
          <ac:chgData name="Johanna Attias" userId="5cacb79c-3537-40fc-809a-78c82a8e5c51" providerId="ADAL" clId="{835DC937-02D9-4F08-8FD6-0986F3657FAC}" dt="2023-08-23T08:55:34.849" v="440" actId="478"/>
          <ac:spMkLst>
            <pc:docMk/>
            <pc:sldMk cId="1382316573" sldId="391"/>
            <ac:spMk id="26" creationId="{D5223654-1B3D-4B2A-BE94-6DD9CFBD87FB}"/>
          </ac:spMkLst>
        </pc:spChg>
        <pc:spChg chg="del">
          <ac:chgData name="Johanna Attias" userId="5cacb79c-3537-40fc-809a-78c82a8e5c51" providerId="ADAL" clId="{835DC937-02D9-4F08-8FD6-0986F3657FAC}" dt="2023-08-23T08:55:36.153" v="441" actId="478"/>
          <ac:spMkLst>
            <pc:docMk/>
            <pc:sldMk cId="1382316573" sldId="391"/>
            <ac:spMk id="27" creationId="{8759FBFE-4788-4894-8E1E-C646DDD3F01C}"/>
          </ac:spMkLst>
        </pc:spChg>
        <pc:spChg chg="del">
          <ac:chgData name="Johanna Attias" userId="5cacb79c-3537-40fc-809a-78c82a8e5c51" providerId="ADAL" clId="{835DC937-02D9-4F08-8FD6-0986F3657FAC}" dt="2023-08-23T08:55:37.330" v="442" actId="478"/>
          <ac:spMkLst>
            <pc:docMk/>
            <pc:sldMk cId="1382316573" sldId="391"/>
            <ac:spMk id="28" creationId="{AD63B791-BC84-4E4D-92C3-6B8F5EE11DDE}"/>
          </ac:spMkLst>
        </pc:spChg>
        <pc:spChg chg="del">
          <ac:chgData name="Johanna Attias" userId="5cacb79c-3537-40fc-809a-78c82a8e5c51" providerId="ADAL" clId="{835DC937-02D9-4F08-8FD6-0986F3657FAC}" dt="2023-08-23T08:55:38.480" v="443" actId="478"/>
          <ac:spMkLst>
            <pc:docMk/>
            <pc:sldMk cId="1382316573" sldId="391"/>
            <ac:spMk id="29" creationId="{1A40F25A-21C6-411D-B7AC-FB9120D96C4A}"/>
          </ac:spMkLst>
        </pc:spChg>
        <pc:spChg chg="del">
          <ac:chgData name="Johanna Attias" userId="5cacb79c-3537-40fc-809a-78c82a8e5c51" providerId="ADAL" clId="{835DC937-02D9-4F08-8FD6-0986F3657FAC}" dt="2023-08-23T08:55:39.687" v="444" actId="478"/>
          <ac:spMkLst>
            <pc:docMk/>
            <pc:sldMk cId="1382316573" sldId="391"/>
            <ac:spMk id="32" creationId="{855DB333-6393-4B8C-8D0F-E2064D0E9521}"/>
          </ac:spMkLst>
        </pc:spChg>
        <pc:spChg chg="mod">
          <ac:chgData name="Johanna Attias" userId="5cacb79c-3537-40fc-809a-78c82a8e5c51" providerId="ADAL" clId="{835DC937-02D9-4F08-8FD6-0986F3657FAC}" dt="2023-08-23T09:01:32.088" v="528" actId="1076"/>
          <ac:spMkLst>
            <pc:docMk/>
            <pc:sldMk cId="1382316573" sldId="391"/>
            <ac:spMk id="37" creationId="{5734B31A-C003-49F9-98ED-E0E8829391F5}"/>
          </ac:spMkLst>
        </pc:spChg>
        <pc:spChg chg="mod">
          <ac:chgData name="Johanna Attias" userId="5cacb79c-3537-40fc-809a-78c82a8e5c51" providerId="ADAL" clId="{835DC937-02D9-4F08-8FD6-0986F3657FAC}" dt="2023-08-23T09:01:48.575" v="531" actId="1076"/>
          <ac:spMkLst>
            <pc:docMk/>
            <pc:sldMk cId="1382316573" sldId="391"/>
            <ac:spMk id="40" creationId="{4F05E2F2-1DC1-4FE3-8724-42CE1CF0CC3F}"/>
          </ac:spMkLst>
        </pc:spChg>
        <pc:spChg chg="mod">
          <ac:chgData name="Johanna Attias" userId="5cacb79c-3537-40fc-809a-78c82a8e5c51" providerId="ADAL" clId="{835DC937-02D9-4F08-8FD6-0986F3657FAC}" dt="2023-08-23T09:01:34.450" v="529" actId="1076"/>
          <ac:spMkLst>
            <pc:docMk/>
            <pc:sldMk cId="1382316573" sldId="391"/>
            <ac:spMk id="53" creationId="{EB4B7456-B6E5-4ED5-84FB-61826207907D}"/>
          </ac:spMkLst>
        </pc:spChg>
        <pc:graphicFrameChg chg="mod modGraphic">
          <ac:chgData name="Johanna Attias" userId="5cacb79c-3537-40fc-809a-78c82a8e5c51" providerId="ADAL" clId="{835DC937-02D9-4F08-8FD6-0986F3657FAC}" dt="2023-08-23T09:02:01.264" v="535" actId="1076"/>
          <ac:graphicFrameMkLst>
            <pc:docMk/>
            <pc:sldMk cId="1382316573" sldId="391"/>
            <ac:graphicFrameMk id="23" creationId="{D8A653DD-C5B6-45DE-B3C3-C26A898A9889}"/>
          </ac:graphicFrameMkLst>
        </pc:graphicFrameChg>
        <pc:picChg chg="mod">
          <ac:chgData name="Johanna Attias" userId="5cacb79c-3537-40fc-809a-78c82a8e5c51" providerId="ADAL" clId="{835DC937-02D9-4F08-8FD6-0986F3657FAC}" dt="2023-08-23T09:03:51.794" v="556" actId="1076"/>
          <ac:picMkLst>
            <pc:docMk/>
            <pc:sldMk cId="1382316573" sldId="391"/>
            <ac:picMk id="5" creationId="{E88F43DE-FCF3-87E8-813A-5057C9B51617}"/>
          </ac:picMkLst>
        </pc:picChg>
        <pc:picChg chg="mod">
          <ac:chgData name="Johanna Attias" userId="5cacb79c-3537-40fc-809a-78c82a8e5c51" providerId="ADAL" clId="{835DC937-02D9-4F08-8FD6-0986F3657FAC}" dt="2023-08-23T09:01:32.088" v="528" actId="1076"/>
          <ac:picMkLst>
            <pc:docMk/>
            <pc:sldMk cId="1382316573" sldId="391"/>
            <ac:picMk id="36" creationId="{311FB092-C464-464F-B908-F70C7CA2DD30}"/>
          </ac:picMkLst>
        </pc:picChg>
        <pc:picChg chg="mod">
          <ac:chgData name="Johanna Attias" userId="5cacb79c-3537-40fc-809a-78c82a8e5c51" providerId="ADAL" clId="{835DC937-02D9-4F08-8FD6-0986F3657FAC}" dt="2023-08-23T09:01:48.575" v="531" actId="1076"/>
          <ac:picMkLst>
            <pc:docMk/>
            <pc:sldMk cId="1382316573" sldId="391"/>
            <ac:picMk id="38" creationId="{CDAFFA2A-D162-4384-8636-9D4C12224BCA}"/>
          </ac:picMkLst>
        </pc:picChg>
      </pc:sldChg>
      <pc:sldChg chg="delSp modSp mod">
        <pc:chgData name="Johanna Attias" userId="5cacb79c-3537-40fc-809a-78c82a8e5c51" providerId="ADAL" clId="{835DC937-02D9-4F08-8FD6-0986F3657FAC}" dt="2023-08-23T07:25:44.709" v="85"/>
        <pc:sldMkLst>
          <pc:docMk/>
          <pc:sldMk cId="135261412" sldId="393"/>
        </pc:sldMkLst>
        <pc:spChg chg="del">
          <ac:chgData name="Johanna Attias" userId="5cacb79c-3537-40fc-809a-78c82a8e5c51" providerId="ADAL" clId="{835DC937-02D9-4F08-8FD6-0986F3657FAC}" dt="2023-08-23T07:21:21.780" v="44" actId="478"/>
          <ac:spMkLst>
            <pc:docMk/>
            <pc:sldMk cId="135261412" sldId="393"/>
            <ac:spMk id="26" creationId="{EEC64637-E0AC-4403-9331-B25879CDE265}"/>
          </ac:spMkLst>
        </pc:spChg>
        <pc:spChg chg="del">
          <ac:chgData name="Johanna Attias" userId="5cacb79c-3537-40fc-809a-78c82a8e5c51" providerId="ADAL" clId="{835DC937-02D9-4F08-8FD6-0986F3657FAC}" dt="2023-08-23T07:21:23.220" v="45" actId="478"/>
          <ac:spMkLst>
            <pc:docMk/>
            <pc:sldMk cId="135261412" sldId="393"/>
            <ac:spMk id="27" creationId="{6C42F2D0-A8DF-4632-AF8E-AB743CBBFBB8}"/>
          </ac:spMkLst>
        </pc:spChg>
        <pc:spChg chg="del">
          <ac:chgData name="Johanna Attias" userId="5cacb79c-3537-40fc-809a-78c82a8e5c51" providerId="ADAL" clId="{835DC937-02D9-4F08-8FD6-0986F3657FAC}" dt="2023-08-23T07:21:24.622" v="46" actId="478"/>
          <ac:spMkLst>
            <pc:docMk/>
            <pc:sldMk cId="135261412" sldId="393"/>
            <ac:spMk id="28" creationId="{4FF988D3-7689-44FB-AC5A-FA91EE057241}"/>
          </ac:spMkLst>
        </pc:spChg>
        <pc:spChg chg="del">
          <ac:chgData name="Johanna Attias" userId="5cacb79c-3537-40fc-809a-78c82a8e5c51" providerId="ADAL" clId="{835DC937-02D9-4F08-8FD6-0986F3657FAC}" dt="2023-08-23T07:21:25.900" v="47" actId="478"/>
          <ac:spMkLst>
            <pc:docMk/>
            <pc:sldMk cId="135261412" sldId="393"/>
            <ac:spMk id="29" creationId="{17E858EE-726E-4423-92F1-0275E33AF4D9}"/>
          </ac:spMkLst>
        </pc:spChg>
        <pc:spChg chg="del">
          <ac:chgData name="Johanna Attias" userId="5cacb79c-3537-40fc-809a-78c82a8e5c51" providerId="ADAL" clId="{835DC937-02D9-4F08-8FD6-0986F3657FAC}" dt="2023-08-23T07:21:27.208" v="48" actId="478"/>
          <ac:spMkLst>
            <pc:docMk/>
            <pc:sldMk cId="135261412" sldId="393"/>
            <ac:spMk id="30" creationId="{44FFBA4A-A629-427C-BA3D-3F234D42C72E}"/>
          </ac:spMkLst>
        </pc:spChg>
        <pc:graphicFrameChg chg="mod modGraphic">
          <ac:chgData name="Johanna Attias" userId="5cacb79c-3537-40fc-809a-78c82a8e5c51" providerId="ADAL" clId="{835DC937-02D9-4F08-8FD6-0986F3657FAC}" dt="2023-08-23T07:25:44.709" v="85"/>
          <ac:graphicFrameMkLst>
            <pc:docMk/>
            <pc:sldMk cId="135261412" sldId="393"/>
            <ac:graphicFrameMk id="23" creationId="{D8A653DD-C5B6-45DE-B3C3-C26A898A9889}"/>
          </ac:graphicFrameMkLst>
        </pc:graphicFrameChg>
        <pc:picChg chg="mod">
          <ac:chgData name="Johanna Attias" userId="5cacb79c-3537-40fc-809a-78c82a8e5c51" providerId="ADAL" clId="{835DC937-02D9-4F08-8FD6-0986F3657FAC}" dt="2023-08-23T07:23:02.716" v="68" actId="1076"/>
          <ac:picMkLst>
            <pc:docMk/>
            <pc:sldMk cId="135261412" sldId="393"/>
            <ac:picMk id="9" creationId="{C260F46B-FFAE-8E02-94FB-C787C47AADCA}"/>
          </ac:picMkLst>
        </pc:picChg>
      </pc:sldChg>
      <pc:sldChg chg="del">
        <pc:chgData name="Johanna Attias" userId="5cacb79c-3537-40fc-809a-78c82a8e5c51" providerId="ADAL" clId="{835DC937-02D9-4F08-8FD6-0986F3657FAC}" dt="2023-08-23T13:35:48.810" v="816" actId="47"/>
        <pc:sldMkLst>
          <pc:docMk/>
          <pc:sldMk cId="2006588506" sldId="397"/>
        </pc:sldMkLst>
      </pc:sldChg>
      <pc:sldChg chg="addSp delSp modSp mod">
        <pc:chgData name="Johanna Attias" userId="5cacb79c-3537-40fc-809a-78c82a8e5c51" providerId="ADAL" clId="{835DC937-02D9-4F08-8FD6-0986F3657FAC}" dt="2023-08-23T14:16:50.986" v="1082"/>
        <pc:sldMkLst>
          <pc:docMk/>
          <pc:sldMk cId="3184982109" sldId="405"/>
        </pc:sldMkLst>
        <pc:picChg chg="add mod">
          <ac:chgData name="Johanna Attias" userId="5cacb79c-3537-40fc-809a-78c82a8e5c51" providerId="ADAL" clId="{835DC937-02D9-4F08-8FD6-0986F3657FAC}" dt="2023-08-23T14:16:50.986" v="1082"/>
          <ac:picMkLst>
            <pc:docMk/>
            <pc:sldMk cId="3184982109" sldId="405"/>
            <ac:picMk id="2" creationId="{97D024BE-89CC-EAE0-01DF-772474079E91}"/>
          </ac:picMkLst>
        </pc:picChg>
        <pc:picChg chg="add mod">
          <ac:chgData name="Johanna Attias" userId="5cacb79c-3537-40fc-809a-78c82a8e5c51" providerId="ADAL" clId="{835DC937-02D9-4F08-8FD6-0986F3657FAC}" dt="2023-08-23T14:16:50.986" v="1082"/>
          <ac:picMkLst>
            <pc:docMk/>
            <pc:sldMk cId="3184982109" sldId="405"/>
            <ac:picMk id="4" creationId="{EACD627D-104B-2C8E-3C87-A8AC4E8E04E8}"/>
          </ac:picMkLst>
        </pc:picChg>
        <pc:picChg chg="del">
          <ac:chgData name="Johanna Attias" userId="5cacb79c-3537-40fc-809a-78c82a8e5c51" providerId="ADAL" clId="{835DC937-02D9-4F08-8FD6-0986F3657FAC}" dt="2023-08-23T14:16:50.500" v="1081" actId="478"/>
          <ac:picMkLst>
            <pc:docMk/>
            <pc:sldMk cId="3184982109" sldId="405"/>
            <ac:picMk id="26" creationId="{86A0BFB9-0632-4FE6-BF27-44C8C71CF7C3}"/>
          </ac:picMkLst>
        </pc:picChg>
      </pc:sldChg>
      <pc:sldChg chg="addSp modSp mod">
        <pc:chgData name="Johanna Attias" userId="5cacb79c-3537-40fc-809a-78c82a8e5c51" providerId="ADAL" clId="{835DC937-02D9-4F08-8FD6-0986F3657FAC}" dt="2023-08-23T14:16:42.878" v="1080" actId="1076"/>
        <pc:sldMkLst>
          <pc:docMk/>
          <pc:sldMk cId="3710648152" sldId="406"/>
        </pc:sldMkLst>
        <pc:graphicFrameChg chg="mod modGraphic">
          <ac:chgData name="Johanna Attias" userId="5cacb79c-3537-40fc-809a-78c82a8e5c51" providerId="ADAL" clId="{835DC937-02D9-4F08-8FD6-0986F3657FAC}" dt="2023-08-23T13:23:46.921" v="677" actId="20577"/>
          <ac:graphicFrameMkLst>
            <pc:docMk/>
            <pc:sldMk cId="3710648152" sldId="406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835DC937-02D9-4F08-8FD6-0986F3657FAC}" dt="2023-08-23T14:16:42.878" v="1080" actId="1076"/>
          <ac:picMkLst>
            <pc:docMk/>
            <pc:sldMk cId="3710648152" sldId="406"/>
            <ac:picMk id="2" creationId="{FFD5CAAE-234B-961D-38D3-2AB07A595113}"/>
          </ac:picMkLst>
        </pc:picChg>
        <pc:picChg chg="mod">
          <ac:chgData name="Johanna Attias" userId="5cacb79c-3537-40fc-809a-78c82a8e5c51" providerId="ADAL" clId="{835DC937-02D9-4F08-8FD6-0986F3657FAC}" dt="2023-08-23T14:16:41.692" v="1079" actId="1076"/>
          <ac:picMkLst>
            <pc:docMk/>
            <pc:sldMk cId="3710648152" sldId="406"/>
            <ac:picMk id="26" creationId="{86A0BFB9-0632-4FE6-BF27-44C8C71CF7C3}"/>
          </ac:picMkLst>
        </pc:picChg>
      </pc:sldChg>
      <pc:sldChg chg="addSp delSp modSp mod">
        <pc:chgData name="Johanna Attias" userId="5cacb79c-3537-40fc-809a-78c82a8e5c51" providerId="ADAL" clId="{835DC937-02D9-4F08-8FD6-0986F3657FAC}" dt="2023-08-23T14:17:16.887" v="1085" actId="1076"/>
        <pc:sldMkLst>
          <pc:docMk/>
          <pc:sldMk cId="919411736" sldId="407"/>
        </pc:sldMkLst>
        <pc:picChg chg="add mod">
          <ac:chgData name="Johanna Attias" userId="5cacb79c-3537-40fc-809a-78c82a8e5c51" providerId="ADAL" clId="{835DC937-02D9-4F08-8FD6-0986F3657FAC}" dt="2023-08-23T14:17:16.887" v="1085" actId="1076"/>
          <ac:picMkLst>
            <pc:docMk/>
            <pc:sldMk cId="919411736" sldId="407"/>
            <ac:picMk id="2" creationId="{E81CE7AE-9FDC-19C8-EE70-6D3E1BB35AC6}"/>
          </ac:picMkLst>
        </pc:picChg>
        <pc:picChg chg="add mod">
          <ac:chgData name="Johanna Attias" userId="5cacb79c-3537-40fc-809a-78c82a8e5c51" providerId="ADAL" clId="{835DC937-02D9-4F08-8FD6-0986F3657FAC}" dt="2023-08-23T14:17:16.887" v="1085" actId="1076"/>
          <ac:picMkLst>
            <pc:docMk/>
            <pc:sldMk cId="919411736" sldId="407"/>
            <ac:picMk id="4" creationId="{5718D0AD-DB52-CCBA-4878-2CD66F27721A}"/>
          </ac:picMkLst>
        </pc:picChg>
        <pc:picChg chg="del">
          <ac:chgData name="Johanna Attias" userId="5cacb79c-3537-40fc-809a-78c82a8e5c51" providerId="ADAL" clId="{835DC937-02D9-4F08-8FD6-0986F3657FAC}" dt="2023-08-23T14:17:14.347" v="1083" actId="478"/>
          <ac:picMkLst>
            <pc:docMk/>
            <pc:sldMk cId="919411736" sldId="407"/>
            <ac:picMk id="26" creationId="{86A0BFB9-0632-4FE6-BF27-44C8C71CF7C3}"/>
          </ac:picMkLst>
        </pc:picChg>
      </pc:sldChg>
      <pc:sldChg chg="addSp delSp modSp mod">
        <pc:chgData name="Johanna Attias" userId="5cacb79c-3537-40fc-809a-78c82a8e5c51" providerId="ADAL" clId="{835DC937-02D9-4F08-8FD6-0986F3657FAC}" dt="2023-08-23T14:17:23.122" v="1088" actId="1076"/>
        <pc:sldMkLst>
          <pc:docMk/>
          <pc:sldMk cId="716150876" sldId="408"/>
        </pc:sldMkLst>
        <pc:picChg chg="add mod">
          <ac:chgData name="Johanna Attias" userId="5cacb79c-3537-40fc-809a-78c82a8e5c51" providerId="ADAL" clId="{835DC937-02D9-4F08-8FD6-0986F3657FAC}" dt="2023-08-23T14:17:23.122" v="1088" actId="1076"/>
          <ac:picMkLst>
            <pc:docMk/>
            <pc:sldMk cId="716150876" sldId="408"/>
            <ac:picMk id="2" creationId="{D5044E0D-0E43-8E6D-C55E-26EB0CDCC6F3}"/>
          </ac:picMkLst>
        </pc:picChg>
        <pc:picChg chg="add mod">
          <ac:chgData name="Johanna Attias" userId="5cacb79c-3537-40fc-809a-78c82a8e5c51" providerId="ADAL" clId="{835DC937-02D9-4F08-8FD6-0986F3657FAC}" dt="2023-08-23T14:17:23.122" v="1088" actId="1076"/>
          <ac:picMkLst>
            <pc:docMk/>
            <pc:sldMk cId="716150876" sldId="408"/>
            <ac:picMk id="4" creationId="{A7F090E5-44D3-8EDC-CD5E-51761E136982}"/>
          </ac:picMkLst>
        </pc:picChg>
        <pc:picChg chg="del">
          <ac:chgData name="Johanna Attias" userId="5cacb79c-3537-40fc-809a-78c82a8e5c51" providerId="ADAL" clId="{835DC937-02D9-4F08-8FD6-0986F3657FAC}" dt="2023-08-23T14:17:21.305" v="1086" actId="478"/>
          <ac:picMkLst>
            <pc:docMk/>
            <pc:sldMk cId="716150876" sldId="408"/>
            <ac:picMk id="26" creationId="{86A0BFB9-0632-4FE6-BF27-44C8C71CF7C3}"/>
          </ac:picMkLst>
        </pc:picChg>
      </pc:sldChg>
      <pc:sldChg chg="addSp delSp modSp mod">
        <pc:chgData name="Johanna Attias" userId="5cacb79c-3537-40fc-809a-78c82a8e5c51" providerId="ADAL" clId="{835DC937-02D9-4F08-8FD6-0986F3657FAC}" dt="2023-08-23T14:17:31.293" v="1090"/>
        <pc:sldMkLst>
          <pc:docMk/>
          <pc:sldMk cId="2683703542" sldId="409"/>
        </pc:sldMkLst>
        <pc:picChg chg="add mod">
          <ac:chgData name="Johanna Attias" userId="5cacb79c-3537-40fc-809a-78c82a8e5c51" providerId="ADAL" clId="{835DC937-02D9-4F08-8FD6-0986F3657FAC}" dt="2023-08-23T14:17:31.293" v="1090"/>
          <ac:picMkLst>
            <pc:docMk/>
            <pc:sldMk cId="2683703542" sldId="409"/>
            <ac:picMk id="2" creationId="{8FCB2B3F-91F8-527C-D053-C9A7306C2D2A}"/>
          </ac:picMkLst>
        </pc:picChg>
        <pc:picChg chg="add mod">
          <ac:chgData name="Johanna Attias" userId="5cacb79c-3537-40fc-809a-78c82a8e5c51" providerId="ADAL" clId="{835DC937-02D9-4F08-8FD6-0986F3657FAC}" dt="2023-08-23T14:17:31.293" v="1090"/>
          <ac:picMkLst>
            <pc:docMk/>
            <pc:sldMk cId="2683703542" sldId="409"/>
            <ac:picMk id="4" creationId="{50203181-27D7-771C-F781-B6EE5AE12D39}"/>
          </ac:picMkLst>
        </pc:picChg>
        <pc:picChg chg="del">
          <ac:chgData name="Johanna Attias" userId="5cacb79c-3537-40fc-809a-78c82a8e5c51" providerId="ADAL" clId="{835DC937-02D9-4F08-8FD6-0986F3657FAC}" dt="2023-08-23T14:17:30.732" v="1089" actId="478"/>
          <ac:picMkLst>
            <pc:docMk/>
            <pc:sldMk cId="2683703542" sldId="409"/>
            <ac:picMk id="26" creationId="{86A0BFB9-0632-4FE6-BF27-44C8C71CF7C3}"/>
          </ac:picMkLst>
        </pc:picChg>
      </pc:sldChg>
      <pc:sldChg chg="delSp modSp mod">
        <pc:chgData name="Johanna Attias" userId="5cacb79c-3537-40fc-809a-78c82a8e5c51" providerId="ADAL" clId="{835DC937-02D9-4F08-8FD6-0986F3657FAC}" dt="2023-08-23T14:06:15.238" v="983" actId="20577"/>
        <pc:sldMkLst>
          <pc:docMk/>
          <pc:sldMk cId="1286602988" sldId="430"/>
        </pc:sldMkLst>
        <pc:spChg chg="del">
          <ac:chgData name="Johanna Attias" userId="5cacb79c-3537-40fc-809a-78c82a8e5c51" providerId="ADAL" clId="{835DC937-02D9-4F08-8FD6-0986F3657FAC}" dt="2023-08-23T14:01:56.775" v="933" actId="478"/>
          <ac:spMkLst>
            <pc:docMk/>
            <pc:sldMk cId="1286602988" sldId="430"/>
            <ac:spMk id="30" creationId="{B9929A16-1361-4B36-8989-23D64E9A974B}"/>
          </ac:spMkLst>
        </pc:spChg>
        <pc:spChg chg="del">
          <ac:chgData name="Johanna Attias" userId="5cacb79c-3537-40fc-809a-78c82a8e5c51" providerId="ADAL" clId="{835DC937-02D9-4F08-8FD6-0986F3657FAC}" dt="2023-08-23T14:01:58.357" v="934" actId="478"/>
          <ac:spMkLst>
            <pc:docMk/>
            <pc:sldMk cId="1286602988" sldId="430"/>
            <ac:spMk id="31" creationId="{54331643-53F3-46B7-846D-DE7F3E30D155}"/>
          </ac:spMkLst>
        </pc:spChg>
        <pc:graphicFrameChg chg="mod modGraphic">
          <ac:chgData name="Johanna Attias" userId="5cacb79c-3537-40fc-809a-78c82a8e5c51" providerId="ADAL" clId="{835DC937-02D9-4F08-8FD6-0986F3657FAC}" dt="2023-08-23T14:06:15.238" v="983" actId="20577"/>
          <ac:graphicFrameMkLst>
            <pc:docMk/>
            <pc:sldMk cId="1286602988" sldId="430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835DC937-02D9-4F08-8FD6-0986F3657FAC}" dt="2023-08-23T14:06:06.096" v="978"/>
        <pc:sldMkLst>
          <pc:docMk/>
          <pc:sldMk cId="1033492243" sldId="431"/>
        </pc:sldMkLst>
        <pc:spChg chg="del">
          <ac:chgData name="Johanna Attias" userId="5cacb79c-3537-40fc-809a-78c82a8e5c51" providerId="ADAL" clId="{835DC937-02D9-4F08-8FD6-0986F3657FAC}" dt="2023-08-23T14:06:03.568" v="976" actId="478"/>
          <ac:spMkLst>
            <pc:docMk/>
            <pc:sldMk cId="1033492243" sldId="431"/>
            <ac:spMk id="30" creationId="{435CDA57-7254-4774-9C39-51FABF4D064D}"/>
          </ac:spMkLst>
        </pc:spChg>
        <pc:spChg chg="del">
          <ac:chgData name="Johanna Attias" userId="5cacb79c-3537-40fc-809a-78c82a8e5c51" providerId="ADAL" clId="{835DC937-02D9-4F08-8FD6-0986F3657FAC}" dt="2023-08-23T14:06:04.583" v="977" actId="478"/>
          <ac:spMkLst>
            <pc:docMk/>
            <pc:sldMk cId="1033492243" sldId="431"/>
            <ac:spMk id="31" creationId="{0B964381-DB51-40D4-9665-CB803A58B2D1}"/>
          </ac:spMkLst>
        </pc:spChg>
        <pc:graphicFrameChg chg="mod">
          <ac:chgData name="Johanna Attias" userId="5cacb79c-3537-40fc-809a-78c82a8e5c51" providerId="ADAL" clId="{835DC937-02D9-4F08-8FD6-0986F3657FAC}" dt="2023-08-23T14:06:06.096" v="978"/>
          <ac:graphicFrameMkLst>
            <pc:docMk/>
            <pc:sldMk cId="1033492243" sldId="431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835DC937-02D9-4F08-8FD6-0986F3657FAC}" dt="2023-08-23T14:06:57.026" v="986" actId="113"/>
        <pc:sldMkLst>
          <pc:docMk/>
          <pc:sldMk cId="976874628" sldId="433"/>
        </pc:sldMkLst>
        <pc:spChg chg="del">
          <ac:chgData name="Johanna Attias" userId="5cacb79c-3537-40fc-809a-78c82a8e5c51" providerId="ADAL" clId="{835DC937-02D9-4F08-8FD6-0986F3657FAC}" dt="2023-08-23T14:06:20.173" v="984" actId="478"/>
          <ac:spMkLst>
            <pc:docMk/>
            <pc:sldMk cId="976874628" sldId="433"/>
            <ac:spMk id="20" creationId="{4D9A8FE9-DBD0-477A-9C51-3125D69445EF}"/>
          </ac:spMkLst>
        </pc:spChg>
        <pc:spChg chg="del">
          <ac:chgData name="Johanna Attias" userId="5cacb79c-3537-40fc-809a-78c82a8e5c51" providerId="ADAL" clId="{835DC937-02D9-4F08-8FD6-0986F3657FAC}" dt="2023-08-23T14:06:21.334" v="985" actId="478"/>
          <ac:spMkLst>
            <pc:docMk/>
            <pc:sldMk cId="976874628" sldId="433"/>
            <ac:spMk id="21" creationId="{00E50E4C-A6D3-4C76-8AF4-3F531319ED6E}"/>
          </ac:spMkLst>
        </pc:spChg>
        <pc:graphicFrameChg chg="modGraphic">
          <ac:chgData name="Johanna Attias" userId="5cacb79c-3537-40fc-809a-78c82a8e5c51" providerId="ADAL" clId="{835DC937-02D9-4F08-8FD6-0986F3657FAC}" dt="2023-08-23T14:06:57.026" v="986" actId="113"/>
          <ac:graphicFrameMkLst>
            <pc:docMk/>
            <pc:sldMk cId="976874628" sldId="433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835DC937-02D9-4F08-8FD6-0986F3657FAC}" dt="2023-08-23T14:08:11.793" v="995" actId="113"/>
        <pc:sldMkLst>
          <pc:docMk/>
          <pc:sldMk cId="2463297453" sldId="434"/>
        </pc:sldMkLst>
        <pc:spChg chg="del">
          <ac:chgData name="Johanna Attias" userId="5cacb79c-3537-40fc-809a-78c82a8e5c51" providerId="ADAL" clId="{835DC937-02D9-4F08-8FD6-0986F3657FAC}" dt="2023-08-23T14:07:33.456" v="993" actId="478"/>
          <ac:spMkLst>
            <pc:docMk/>
            <pc:sldMk cId="2463297453" sldId="434"/>
            <ac:spMk id="20" creationId="{A8989445-99D8-49AE-B5DF-73367BC8692E}"/>
          </ac:spMkLst>
        </pc:spChg>
        <pc:spChg chg="del">
          <ac:chgData name="Johanna Attias" userId="5cacb79c-3537-40fc-809a-78c82a8e5c51" providerId="ADAL" clId="{835DC937-02D9-4F08-8FD6-0986F3657FAC}" dt="2023-08-23T14:07:34.290" v="994" actId="478"/>
          <ac:spMkLst>
            <pc:docMk/>
            <pc:sldMk cId="2463297453" sldId="434"/>
            <ac:spMk id="21" creationId="{10D285C1-8CCC-4D44-A02E-5A3A8B121172}"/>
          </ac:spMkLst>
        </pc:spChg>
        <pc:graphicFrameChg chg="modGraphic">
          <ac:chgData name="Johanna Attias" userId="5cacb79c-3537-40fc-809a-78c82a8e5c51" providerId="ADAL" clId="{835DC937-02D9-4F08-8FD6-0986F3657FAC}" dt="2023-08-23T14:08:11.793" v="995" actId="113"/>
          <ac:graphicFrameMkLst>
            <pc:docMk/>
            <pc:sldMk cId="2463297453" sldId="434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835DC937-02D9-4F08-8FD6-0986F3657FAC}" dt="2023-08-23T07:20:59.980" v="42"/>
        <pc:sldMkLst>
          <pc:docMk/>
          <pc:sldMk cId="2111515798" sldId="452"/>
        </pc:sldMkLst>
        <pc:graphicFrameChg chg="mod modGraphic">
          <ac:chgData name="Johanna Attias" userId="5cacb79c-3537-40fc-809a-78c82a8e5c51" providerId="ADAL" clId="{835DC937-02D9-4F08-8FD6-0986F3657FAC}" dt="2023-08-23T07:20:59.980" v="42"/>
          <ac:graphicFrameMkLst>
            <pc:docMk/>
            <pc:sldMk cId="2111515798" sldId="452"/>
            <ac:graphicFrameMk id="5" creationId="{E48DEA91-68F5-B1DA-11DF-D9A1E60A33E7}"/>
          </ac:graphicFrameMkLst>
        </pc:graphicFrameChg>
        <pc:picChg chg="del mod">
          <ac:chgData name="Johanna Attias" userId="5cacb79c-3537-40fc-809a-78c82a8e5c51" providerId="ADAL" clId="{835DC937-02D9-4F08-8FD6-0986F3657FAC}" dt="2023-08-23T07:19:26.490" v="25" actId="478"/>
          <ac:picMkLst>
            <pc:docMk/>
            <pc:sldMk cId="2111515798" sldId="452"/>
            <ac:picMk id="3" creationId="{FE41D93B-E1FE-149D-92BE-ED6E134F29F0}"/>
          </ac:picMkLst>
        </pc:picChg>
      </pc:sldChg>
      <pc:sldChg chg="delSp modSp mod">
        <pc:chgData name="Johanna Attias" userId="5cacb79c-3537-40fc-809a-78c82a8e5c51" providerId="ADAL" clId="{835DC937-02D9-4F08-8FD6-0986F3657FAC}" dt="2023-08-23T07:27:01.818" v="96"/>
        <pc:sldMkLst>
          <pc:docMk/>
          <pc:sldMk cId="1730652325" sldId="453"/>
        </pc:sldMkLst>
        <pc:spChg chg="del">
          <ac:chgData name="Johanna Attias" userId="5cacb79c-3537-40fc-809a-78c82a8e5c51" providerId="ADAL" clId="{835DC937-02D9-4F08-8FD6-0986F3657FAC}" dt="2023-08-23T07:26:58.944" v="95" actId="478"/>
          <ac:spMkLst>
            <pc:docMk/>
            <pc:sldMk cId="1730652325" sldId="453"/>
            <ac:spMk id="28" creationId="{8F5E6705-9F57-48B3-9088-8896531BCB3F}"/>
          </ac:spMkLst>
        </pc:spChg>
        <pc:graphicFrameChg chg="mod">
          <ac:chgData name="Johanna Attias" userId="5cacb79c-3537-40fc-809a-78c82a8e5c51" providerId="ADAL" clId="{835DC937-02D9-4F08-8FD6-0986F3657FAC}" dt="2023-08-23T07:27:01.818" v="96"/>
          <ac:graphicFrameMkLst>
            <pc:docMk/>
            <pc:sldMk cId="1730652325" sldId="453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835DC937-02D9-4F08-8FD6-0986F3657FAC}" dt="2023-08-23T07:26:06.261" v="88" actId="1076"/>
        <pc:sldMkLst>
          <pc:docMk/>
          <pc:sldMk cId="1837470213" sldId="454"/>
        </pc:sldMkLst>
        <pc:spChg chg="del">
          <ac:chgData name="Johanna Attias" userId="5cacb79c-3537-40fc-809a-78c82a8e5c51" providerId="ADAL" clId="{835DC937-02D9-4F08-8FD6-0986F3657FAC}" dt="2023-08-23T07:25:59.675" v="86" actId="478"/>
          <ac:spMkLst>
            <pc:docMk/>
            <pc:sldMk cId="1837470213" sldId="454"/>
            <ac:spMk id="22" creationId="{CE348FCA-885D-4E47-B396-D8160BA3068B}"/>
          </ac:spMkLst>
        </pc:spChg>
        <pc:graphicFrameChg chg="mod">
          <ac:chgData name="Johanna Attias" userId="5cacb79c-3537-40fc-809a-78c82a8e5c51" providerId="ADAL" clId="{835DC937-02D9-4F08-8FD6-0986F3657FAC}" dt="2023-08-23T07:26:01.426" v="87"/>
          <ac:graphicFrameMkLst>
            <pc:docMk/>
            <pc:sldMk cId="1837470213" sldId="454"/>
            <ac:graphicFrameMk id="23" creationId="{D8A653DD-C5B6-45DE-B3C3-C26A898A9889}"/>
          </ac:graphicFrameMkLst>
        </pc:graphicFrameChg>
        <pc:picChg chg="mod">
          <ac:chgData name="Johanna Attias" userId="5cacb79c-3537-40fc-809a-78c82a8e5c51" providerId="ADAL" clId="{835DC937-02D9-4F08-8FD6-0986F3657FAC}" dt="2023-08-23T07:26:06.261" v="88" actId="1076"/>
          <ac:picMkLst>
            <pc:docMk/>
            <pc:sldMk cId="1837470213" sldId="454"/>
            <ac:picMk id="3" creationId="{9E1DAEFE-43EA-C31C-66C2-74EEDEBD9DFF}"/>
          </ac:picMkLst>
        </pc:picChg>
      </pc:sldChg>
      <pc:sldChg chg="delSp modSp mod">
        <pc:chgData name="Johanna Attias" userId="5cacb79c-3537-40fc-809a-78c82a8e5c51" providerId="ADAL" clId="{835DC937-02D9-4F08-8FD6-0986F3657FAC}" dt="2023-08-23T07:24:56.803" v="78"/>
        <pc:sldMkLst>
          <pc:docMk/>
          <pc:sldMk cId="1763081953" sldId="455"/>
        </pc:sldMkLst>
        <pc:spChg chg="del">
          <ac:chgData name="Johanna Attias" userId="5cacb79c-3537-40fc-809a-78c82a8e5c51" providerId="ADAL" clId="{835DC937-02D9-4F08-8FD6-0986F3657FAC}" dt="2023-08-23T07:24:51.731" v="77" actId="478"/>
          <ac:spMkLst>
            <pc:docMk/>
            <pc:sldMk cId="1763081953" sldId="455"/>
            <ac:spMk id="35" creationId="{34F91EE1-D07D-4637-A34D-21F8695EAF9C}"/>
          </ac:spMkLst>
        </pc:spChg>
        <pc:graphicFrameChg chg="mod">
          <ac:chgData name="Johanna Attias" userId="5cacb79c-3537-40fc-809a-78c82a8e5c51" providerId="ADAL" clId="{835DC937-02D9-4F08-8FD6-0986F3657FAC}" dt="2023-08-23T07:24:56.803" v="78"/>
          <ac:graphicFrameMkLst>
            <pc:docMk/>
            <pc:sldMk cId="1763081953" sldId="455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835DC937-02D9-4F08-8FD6-0986F3657FAC}" dt="2023-08-23T07:28:21.469" v="104"/>
        <pc:sldMkLst>
          <pc:docMk/>
          <pc:sldMk cId="1888779491" sldId="456"/>
        </pc:sldMkLst>
        <pc:spChg chg="del">
          <ac:chgData name="Johanna Attias" userId="5cacb79c-3537-40fc-809a-78c82a8e5c51" providerId="ADAL" clId="{835DC937-02D9-4F08-8FD6-0986F3657FAC}" dt="2023-08-23T07:28:19.239" v="103" actId="478"/>
          <ac:spMkLst>
            <pc:docMk/>
            <pc:sldMk cId="1888779491" sldId="456"/>
            <ac:spMk id="32" creationId="{A4A1EB95-3EBB-40D3-A042-9BA636D15086}"/>
          </ac:spMkLst>
        </pc:spChg>
        <pc:graphicFrameChg chg="mod">
          <ac:chgData name="Johanna Attias" userId="5cacb79c-3537-40fc-809a-78c82a8e5c51" providerId="ADAL" clId="{835DC937-02D9-4F08-8FD6-0986F3657FAC}" dt="2023-08-23T07:28:21.469" v="104"/>
          <ac:graphicFrameMkLst>
            <pc:docMk/>
            <pc:sldMk cId="1888779491" sldId="456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835DC937-02D9-4F08-8FD6-0986F3657FAC}" dt="2023-08-23T13:33:09.474" v="809"/>
        <pc:sldMkLst>
          <pc:docMk/>
          <pc:sldMk cId="484478997" sldId="467"/>
        </pc:sldMkLst>
        <pc:spChg chg="del">
          <ac:chgData name="Johanna Attias" userId="5cacb79c-3537-40fc-809a-78c82a8e5c51" providerId="ADAL" clId="{835DC937-02D9-4F08-8FD6-0986F3657FAC}" dt="2023-08-23T13:33:05.948" v="807" actId="478"/>
          <ac:spMkLst>
            <pc:docMk/>
            <pc:sldMk cId="484478997" sldId="467"/>
            <ac:spMk id="21" creationId="{0BC3C43C-2C17-452E-80FF-DB06B6BFCAB8}"/>
          </ac:spMkLst>
        </pc:spChg>
        <pc:spChg chg="del">
          <ac:chgData name="Johanna Attias" userId="5cacb79c-3537-40fc-809a-78c82a8e5c51" providerId="ADAL" clId="{835DC937-02D9-4F08-8FD6-0986F3657FAC}" dt="2023-08-23T13:33:07.215" v="808" actId="478"/>
          <ac:spMkLst>
            <pc:docMk/>
            <pc:sldMk cId="484478997" sldId="467"/>
            <ac:spMk id="22" creationId="{E1FA9041-787A-4D14-9C1A-1687CA0DB094}"/>
          </ac:spMkLst>
        </pc:spChg>
        <pc:graphicFrameChg chg="mod">
          <ac:chgData name="Johanna Attias" userId="5cacb79c-3537-40fc-809a-78c82a8e5c51" providerId="ADAL" clId="{835DC937-02D9-4F08-8FD6-0986F3657FAC}" dt="2023-08-23T13:33:09.474" v="809"/>
          <ac:graphicFrameMkLst>
            <pc:docMk/>
            <pc:sldMk cId="484478997" sldId="467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835DC937-02D9-4F08-8FD6-0986F3657FAC}" dt="2023-08-23T13:29:23.063" v="756" actId="2164"/>
        <pc:sldMkLst>
          <pc:docMk/>
          <pc:sldMk cId="81798888" sldId="468"/>
        </pc:sldMkLst>
        <pc:spChg chg="del">
          <ac:chgData name="Johanna Attias" userId="5cacb79c-3537-40fc-809a-78c82a8e5c51" providerId="ADAL" clId="{835DC937-02D9-4F08-8FD6-0986F3657FAC}" dt="2023-08-23T13:26:20.235" v="694" actId="478"/>
          <ac:spMkLst>
            <pc:docMk/>
            <pc:sldMk cId="81798888" sldId="468"/>
            <ac:spMk id="21" creationId="{6DE6D6A8-9E5A-4A2F-9147-325994C7FB27}"/>
          </ac:spMkLst>
        </pc:spChg>
        <pc:spChg chg="del">
          <ac:chgData name="Johanna Attias" userId="5cacb79c-3537-40fc-809a-78c82a8e5c51" providerId="ADAL" clId="{835DC937-02D9-4F08-8FD6-0986F3657FAC}" dt="2023-08-23T13:26:18.964" v="693" actId="478"/>
          <ac:spMkLst>
            <pc:docMk/>
            <pc:sldMk cId="81798888" sldId="468"/>
            <ac:spMk id="22" creationId="{DC43CD8B-E50C-445B-B017-839756FE4B26}"/>
          </ac:spMkLst>
        </pc:spChg>
        <pc:graphicFrameChg chg="mod modGraphic">
          <ac:chgData name="Johanna Attias" userId="5cacb79c-3537-40fc-809a-78c82a8e5c51" providerId="ADAL" clId="{835DC937-02D9-4F08-8FD6-0986F3657FAC}" dt="2023-08-23T13:29:23.063" v="756" actId="2164"/>
          <ac:graphicFrameMkLst>
            <pc:docMk/>
            <pc:sldMk cId="81798888" sldId="468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835DC937-02D9-4F08-8FD6-0986F3657FAC}" dt="2023-08-23T13:34:45.788" v="812" actId="113"/>
        <pc:sldMkLst>
          <pc:docMk/>
          <pc:sldMk cId="4233406982" sldId="469"/>
        </pc:sldMkLst>
        <pc:spChg chg="del">
          <ac:chgData name="Johanna Attias" userId="5cacb79c-3537-40fc-809a-78c82a8e5c51" providerId="ADAL" clId="{835DC937-02D9-4F08-8FD6-0986F3657FAC}" dt="2023-08-23T13:34:03.708" v="810" actId="478"/>
          <ac:spMkLst>
            <pc:docMk/>
            <pc:sldMk cId="4233406982" sldId="469"/>
            <ac:spMk id="19" creationId="{F9D15B1C-8DA9-4DED-B628-E837368E009E}"/>
          </ac:spMkLst>
        </pc:spChg>
        <pc:spChg chg="del">
          <ac:chgData name="Johanna Attias" userId="5cacb79c-3537-40fc-809a-78c82a8e5c51" providerId="ADAL" clId="{835DC937-02D9-4F08-8FD6-0986F3657FAC}" dt="2023-08-23T13:34:28.197" v="811" actId="478"/>
          <ac:spMkLst>
            <pc:docMk/>
            <pc:sldMk cId="4233406982" sldId="469"/>
            <ac:spMk id="20" creationId="{C07EC9F6-35E2-4840-B6F0-3392AAD5AAD8}"/>
          </ac:spMkLst>
        </pc:spChg>
        <pc:graphicFrameChg chg="modGraphic">
          <ac:chgData name="Johanna Attias" userId="5cacb79c-3537-40fc-809a-78c82a8e5c51" providerId="ADAL" clId="{835DC937-02D9-4F08-8FD6-0986F3657FAC}" dt="2023-08-23T13:34:45.788" v="812" actId="113"/>
          <ac:graphicFrameMkLst>
            <pc:docMk/>
            <pc:sldMk cId="4233406982" sldId="469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835DC937-02D9-4F08-8FD6-0986F3657FAC}" dt="2023-08-23T13:35:33.282" v="815" actId="113"/>
        <pc:sldMkLst>
          <pc:docMk/>
          <pc:sldMk cId="3217532712" sldId="470"/>
        </pc:sldMkLst>
        <pc:spChg chg="del">
          <ac:chgData name="Johanna Attias" userId="5cacb79c-3537-40fc-809a-78c82a8e5c51" providerId="ADAL" clId="{835DC937-02D9-4F08-8FD6-0986F3657FAC}" dt="2023-08-23T13:34:53.870" v="813" actId="478"/>
          <ac:spMkLst>
            <pc:docMk/>
            <pc:sldMk cId="3217532712" sldId="470"/>
            <ac:spMk id="19" creationId="{7DA9DD98-709A-47C1-9DB1-F45E85638DFF}"/>
          </ac:spMkLst>
        </pc:spChg>
        <pc:spChg chg="del">
          <ac:chgData name="Johanna Attias" userId="5cacb79c-3537-40fc-809a-78c82a8e5c51" providerId="ADAL" clId="{835DC937-02D9-4F08-8FD6-0986F3657FAC}" dt="2023-08-23T13:34:55.122" v="814" actId="478"/>
          <ac:spMkLst>
            <pc:docMk/>
            <pc:sldMk cId="3217532712" sldId="470"/>
            <ac:spMk id="20" creationId="{E5479A2F-19CB-4595-B56A-0959FC2D218A}"/>
          </ac:spMkLst>
        </pc:spChg>
        <pc:graphicFrameChg chg="modGraphic">
          <ac:chgData name="Johanna Attias" userId="5cacb79c-3537-40fc-809a-78c82a8e5c51" providerId="ADAL" clId="{835DC937-02D9-4F08-8FD6-0986F3657FAC}" dt="2023-08-23T13:35:33.282" v="815" actId="113"/>
          <ac:graphicFrameMkLst>
            <pc:docMk/>
            <pc:sldMk cId="3217532712" sldId="470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835DC937-02D9-4F08-8FD6-0986F3657FAC}" dt="2023-08-23T08:34:43.184" v="342" actId="1076"/>
        <pc:sldMkLst>
          <pc:docMk/>
          <pc:sldMk cId="3888964177" sldId="526"/>
        </pc:sldMkLst>
        <pc:spChg chg="del mod">
          <ac:chgData name="Johanna Attias" userId="5cacb79c-3537-40fc-809a-78c82a8e5c51" providerId="ADAL" clId="{835DC937-02D9-4F08-8FD6-0986F3657FAC}" dt="2023-08-23T07:29:01.230" v="111" actId="478"/>
          <ac:spMkLst>
            <pc:docMk/>
            <pc:sldMk cId="3888964177" sldId="526"/>
            <ac:spMk id="19" creationId="{88B97F9C-669A-4A4C-9CAD-146783D7BC4B}"/>
          </ac:spMkLst>
        </pc:spChg>
        <pc:spChg chg="del mod">
          <ac:chgData name="Johanna Attias" userId="5cacb79c-3537-40fc-809a-78c82a8e5c51" providerId="ADAL" clId="{835DC937-02D9-4F08-8FD6-0986F3657FAC}" dt="2023-08-23T07:29:04.011" v="112" actId="478"/>
          <ac:spMkLst>
            <pc:docMk/>
            <pc:sldMk cId="3888964177" sldId="526"/>
            <ac:spMk id="20" creationId="{98F4004A-FE64-4676-990C-3A0F73679DB9}"/>
          </ac:spMkLst>
        </pc:spChg>
        <pc:spChg chg="del">
          <ac:chgData name="Johanna Attias" userId="5cacb79c-3537-40fc-809a-78c82a8e5c51" providerId="ADAL" clId="{835DC937-02D9-4F08-8FD6-0986F3657FAC}" dt="2023-08-23T07:34:44.919" v="143" actId="478"/>
          <ac:spMkLst>
            <pc:docMk/>
            <pc:sldMk cId="3888964177" sldId="526"/>
            <ac:spMk id="21" creationId="{EF7175DC-7182-4344-9BC9-FED4E16D4131}"/>
          </ac:spMkLst>
        </pc:spChg>
        <pc:spChg chg="del">
          <ac:chgData name="Johanna Attias" userId="5cacb79c-3537-40fc-809a-78c82a8e5c51" providerId="ADAL" clId="{835DC937-02D9-4F08-8FD6-0986F3657FAC}" dt="2023-08-23T07:34:46.268" v="144" actId="478"/>
          <ac:spMkLst>
            <pc:docMk/>
            <pc:sldMk cId="3888964177" sldId="526"/>
            <ac:spMk id="22" creationId="{1EE5B222-6997-4D78-A46E-0DFC9D65A1D5}"/>
          </ac:spMkLst>
        </pc:spChg>
        <pc:spChg chg="del">
          <ac:chgData name="Johanna Attias" userId="5cacb79c-3537-40fc-809a-78c82a8e5c51" providerId="ADAL" clId="{835DC937-02D9-4F08-8FD6-0986F3657FAC}" dt="2023-08-23T07:34:47.558" v="145" actId="478"/>
          <ac:spMkLst>
            <pc:docMk/>
            <pc:sldMk cId="3888964177" sldId="526"/>
            <ac:spMk id="25" creationId="{8F5DF34F-F429-49A7-A702-5687DE57B6A2}"/>
          </ac:spMkLst>
        </pc:spChg>
        <pc:graphicFrameChg chg="add del mod">
          <ac:chgData name="Johanna Attias" userId="5cacb79c-3537-40fc-809a-78c82a8e5c51" providerId="ADAL" clId="{835DC937-02D9-4F08-8FD6-0986F3657FAC}" dt="2023-08-23T07:30:33.538" v="116" actId="478"/>
          <ac:graphicFrameMkLst>
            <pc:docMk/>
            <pc:sldMk cId="3888964177" sldId="526"/>
            <ac:graphicFrameMk id="4" creationId="{E7CAE1FB-573F-2431-AB76-0440CC24C108}"/>
          </ac:graphicFrameMkLst>
        </pc:graphicFrameChg>
        <pc:graphicFrameChg chg="mod modGraphic">
          <ac:chgData name="Johanna Attias" userId="5cacb79c-3537-40fc-809a-78c82a8e5c51" providerId="ADAL" clId="{835DC937-02D9-4F08-8FD6-0986F3657FAC}" dt="2023-08-23T08:33:11.815" v="327" actId="2164"/>
          <ac:graphicFrameMkLst>
            <pc:docMk/>
            <pc:sldMk cId="3888964177" sldId="526"/>
            <ac:graphicFrameMk id="23" creationId="{D8A653DD-C5B6-45DE-B3C3-C26A898A9889}"/>
          </ac:graphicFrameMkLst>
        </pc:graphicFrameChg>
        <pc:picChg chg="mod">
          <ac:chgData name="Johanna Attias" userId="5cacb79c-3537-40fc-809a-78c82a8e5c51" providerId="ADAL" clId="{835DC937-02D9-4F08-8FD6-0986F3657FAC}" dt="2023-08-23T08:34:43.184" v="342" actId="1076"/>
          <ac:picMkLst>
            <pc:docMk/>
            <pc:sldMk cId="3888964177" sldId="526"/>
            <ac:picMk id="9" creationId="{7CD7A5B7-0F82-FD2C-07D4-5E2B4E76AAEB}"/>
          </ac:picMkLst>
        </pc:picChg>
        <pc:picChg chg="add mod">
          <ac:chgData name="Johanna Attias" userId="5cacb79c-3537-40fc-809a-78c82a8e5c51" providerId="ADAL" clId="{835DC937-02D9-4F08-8FD6-0986F3657FAC}" dt="2023-08-23T08:28:31.959" v="252" actId="1076"/>
          <ac:picMkLst>
            <pc:docMk/>
            <pc:sldMk cId="3888964177" sldId="526"/>
            <ac:picMk id="10" creationId="{33849DDF-6E38-78F8-E963-B26A165C7981}"/>
          </ac:picMkLst>
        </pc:picChg>
        <pc:picChg chg="del">
          <ac:chgData name="Johanna Attias" userId="5cacb79c-3537-40fc-809a-78c82a8e5c51" providerId="ADAL" clId="{835DC937-02D9-4F08-8FD6-0986F3657FAC}" dt="2023-08-23T08:28:26.789" v="249" actId="478"/>
          <ac:picMkLst>
            <pc:docMk/>
            <pc:sldMk cId="3888964177" sldId="526"/>
            <ac:picMk id="17" creationId="{FE9508AB-31BA-4837-BE6E-75A5649FDE5C}"/>
          </ac:picMkLst>
        </pc:picChg>
      </pc:sldChg>
      <pc:sldChg chg="delSp modSp mod">
        <pc:chgData name="Johanna Attias" userId="5cacb79c-3537-40fc-809a-78c82a8e5c51" providerId="ADAL" clId="{835DC937-02D9-4F08-8FD6-0986F3657FAC}" dt="2023-08-23T09:07:52.587" v="606" actId="14734"/>
        <pc:sldMkLst>
          <pc:docMk/>
          <pc:sldMk cId="3964450353" sldId="527"/>
        </pc:sldMkLst>
        <pc:spChg chg="del">
          <ac:chgData name="Johanna Attias" userId="5cacb79c-3537-40fc-809a-78c82a8e5c51" providerId="ADAL" clId="{835DC937-02D9-4F08-8FD6-0986F3657FAC}" dt="2023-08-23T08:27:32.152" v="228" actId="478"/>
          <ac:spMkLst>
            <pc:docMk/>
            <pc:sldMk cId="3964450353" sldId="527"/>
            <ac:spMk id="22" creationId="{9AD33C61-A580-44CC-90DE-55F2961995E7}"/>
          </ac:spMkLst>
        </pc:spChg>
        <pc:spChg chg="del">
          <ac:chgData name="Johanna Attias" userId="5cacb79c-3537-40fc-809a-78c82a8e5c51" providerId="ADAL" clId="{835DC937-02D9-4F08-8FD6-0986F3657FAC}" dt="2023-08-23T07:25:01.705" v="79" actId="478"/>
          <ac:spMkLst>
            <pc:docMk/>
            <pc:sldMk cId="3964450353" sldId="527"/>
            <ac:spMk id="25" creationId="{2317810C-54B5-4D97-8437-377A75E84606}"/>
          </ac:spMkLst>
        </pc:spChg>
        <pc:spChg chg="del">
          <ac:chgData name="Johanna Attias" userId="5cacb79c-3537-40fc-809a-78c82a8e5c51" providerId="ADAL" clId="{835DC937-02D9-4F08-8FD6-0986F3657FAC}" dt="2023-08-23T07:26:09.144" v="89" actId="478"/>
          <ac:spMkLst>
            <pc:docMk/>
            <pc:sldMk cId="3964450353" sldId="527"/>
            <ac:spMk id="26" creationId="{0A7E0CB4-7F24-4595-BB27-63A85EA83E51}"/>
          </ac:spMkLst>
        </pc:spChg>
        <pc:spChg chg="del">
          <ac:chgData name="Johanna Attias" userId="5cacb79c-3537-40fc-809a-78c82a8e5c51" providerId="ADAL" clId="{835DC937-02D9-4F08-8FD6-0986F3657FAC}" dt="2023-08-23T07:27:10.284" v="97" actId="478"/>
          <ac:spMkLst>
            <pc:docMk/>
            <pc:sldMk cId="3964450353" sldId="527"/>
            <ac:spMk id="27" creationId="{6B1068E1-F7BA-441B-B7F1-10E9FAF47EBC}"/>
          </ac:spMkLst>
        </pc:spChg>
        <pc:spChg chg="del">
          <ac:chgData name="Johanna Attias" userId="5cacb79c-3537-40fc-809a-78c82a8e5c51" providerId="ADAL" clId="{835DC937-02D9-4F08-8FD6-0986F3657FAC}" dt="2023-08-23T07:28:24.751" v="105" actId="478"/>
          <ac:spMkLst>
            <pc:docMk/>
            <pc:sldMk cId="3964450353" sldId="527"/>
            <ac:spMk id="28" creationId="{BB0000C7-8BC8-41B4-A1D4-1AD02BEE927B}"/>
          </ac:spMkLst>
        </pc:spChg>
        <pc:graphicFrameChg chg="mod modGraphic">
          <ac:chgData name="Johanna Attias" userId="5cacb79c-3537-40fc-809a-78c82a8e5c51" providerId="ADAL" clId="{835DC937-02D9-4F08-8FD6-0986F3657FAC}" dt="2023-08-23T09:07:52.587" v="606" actId="14734"/>
          <ac:graphicFrameMkLst>
            <pc:docMk/>
            <pc:sldMk cId="3964450353" sldId="527"/>
            <ac:graphicFrameMk id="23" creationId="{D8A653DD-C5B6-45DE-B3C3-C26A898A9889}"/>
          </ac:graphicFrameMkLst>
        </pc:graphicFrameChg>
        <pc:picChg chg="mod">
          <ac:chgData name="Johanna Attias" userId="5cacb79c-3537-40fc-809a-78c82a8e5c51" providerId="ADAL" clId="{835DC937-02D9-4F08-8FD6-0986F3657FAC}" dt="2023-08-23T08:39:47.595" v="385" actId="1076"/>
          <ac:picMkLst>
            <pc:docMk/>
            <pc:sldMk cId="3964450353" sldId="527"/>
            <ac:picMk id="9" creationId="{3EFF17C7-C887-545E-CC90-E37A07B39A24}"/>
          </ac:picMkLst>
        </pc:picChg>
        <pc:picChg chg="mod">
          <ac:chgData name="Johanna Attias" userId="5cacb79c-3537-40fc-809a-78c82a8e5c51" providerId="ADAL" clId="{835DC937-02D9-4F08-8FD6-0986F3657FAC}" dt="2023-08-23T08:39:18.672" v="377" actId="1076"/>
          <ac:picMkLst>
            <pc:docMk/>
            <pc:sldMk cId="3964450353" sldId="527"/>
            <ac:picMk id="21" creationId="{D147C712-5C87-40FD-B478-B0DFEF1D348E}"/>
          </ac:picMkLst>
        </pc:picChg>
      </pc:sldChg>
      <pc:sldChg chg="addSp delSp modSp mod">
        <pc:chgData name="Johanna Attias" userId="5cacb79c-3537-40fc-809a-78c82a8e5c51" providerId="ADAL" clId="{835DC937-02D9-4F08-8FD6-0986F3657FAC}" dt="2023-08-23T08:38:36.215" v="370" actId="1076"/>
        <pc:sldMkLst>
          <pc:docMk/>
          <pc:sldMk cId="2728699748" sldId="528"/>
        </pc:sldMkLst>
        <pc:spChg chg="del">
          <ac:chgData name="Johanna Attias" userId="5cacb79c-3537-40fc-809a-78c82a8e5c51" providerId="ADAL" clId="{835DC937-02D9-4F08-8FD6-0986F3657FAC}" dt="2023-08-23T08:24:37.027" v="164" actId="478"/>
          <ac:spMkLst>
            <pc:docMk/>
            <pc:sldMk cId="2728699748" sldId="528"/>
            <ac:spMk id="26" creationId="{0FB746BB-EC82-4B0E-A80E-E142D5352A5E}"/>
          </ac:spMkLst>
        </pc:spChg>
        <pc:spChg chg="del">
          <ac:chgData name="Johanna Attias" userId="5cacb79c-3537-40fc-809a-78c82a8e5c51" providerId="ADAL" clId="{835DC937-02D9-4F08-8FD6-0986F3657FAC}" dt="2023-08-23T08:25:35.908" v="193" actId="478"/>
          <ac:spMkLst>
            <pc:docMk/>
            <pc:sldMk cId="2728699748" sldId="528"/>
            <ac:spMk id="27" creationId="{EB6D21A6-9F42-48C9-87E6-FB905C0D7421}"/>
          </ac:spMkLst>
        </pc:spChg>
        <pc:spChg chg="del">
          <ac:chgData name="Johanna Attias" userId="5cacb79c-3537-40fc-809a-78c82a8e5c51" providerId="ADAL" clId="{835DC937-02D9-4F08-8FD6-0986F3657FAC}" dt="2023-08-23T08:25:37.042" v="194" actId="478"/>
          <ac:spMkLst>
            <pc:docMk/>
            <pc:sldMk cId="2728699748" sldId="528"/>
            <ac:spMk id="28" creationId="{99CD941A-7053-4B6E-827D-20FE87D106DB}"/>
          </ac:spMkLst>
        </pc:spChg>
        <pc:spChg chg="del">
          <ac:chgData name="Johanna Attias" userId="5cacb79c-3537-40fc-809a-78c82a8e5c51" providerId="ADAL" clId="{835DC937-02D9-4F08-8FD6-0986F3657FAC}" dt="2023-08-23T08:25:38.131" v="195" actId="478"/>
          <ac:spMkLst>
            <pc:docMk/>
            <pc:sldMk cId="2728699748" sldId="528"/>
            <ac:spMk id="29" creationId="{86B2B3B1-EA8E-4CF6-9DA5-C75A1123DF22}"/>
          </ac:spMkLst>
        </pc:spChg>
        <pc:graphicFrameChg chg="mod modGraphic">
          <ac:chgData name="Johanna Attias" userId="5cacb79c-3537-40fc-809a-78c82a8e5c51" providerId="ADAL" clId="{835DC937-02D9-4F08-8FD6-0986F3657FAC}" dt="2023-08-23T08:36:44.779" v="369" actId="1076"/>
          <ac:graphicFrameMkLst>
            <pc:docMk/>
            <pc:sldMk cId="2728699748" sldId="528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835DC937-02D9-4F08-8FD6-0986F3657FAC}" dt="2023-08-23T08:34:59.032" v="344" actId="1076"/>
          <ac:picMkLst>
            <pc:docMk/>
            <pc:sldMk cId="2728699748" sldId="528"/>
            <ac:picMk id="9" creationId="{8E914014-296C-DD87-B6EF-16265961B924}"/>
          </ac:picMkLst>
        </pc:picChg>
        <pc:picChg chg="mod">
          <ac:chgData name="Johanna Attias" userId="5cacb79c-3537-40fc-809a-78c82a8e5c51" providerId="ADAL" clId="{835DC937-02D9-4F08-8FD6-0986F3657FAC}" dt="2023-08-23T08:38:36.215" v="370" actId="1076"/>
          <ac:picMkLst>
            <pc:docMk/>
            <pc:sldMk cId="2728699748" sldId="528"/>
            <ac:picMk id="10" creationId="{84DBDE0C-7B0B-4645-977D-07877615DB0B}"/>
          </ac:picMkLst>
        </pc:picChg>
        <pc:picChg chg="del">
          <ac:chgData name="Johanna Attias" userId="5cacb79c-3537-40fc-809a-78c82a8e5c51" providerId="ADAL" clId="{835DC937-02D9-4F08-8FD6-0986F3657FAC}" dt="2023-08-23T08:28:53.910" v="258" actId="478"/>
          <ac:picMkLst>
            <pc:docMk/>
            <pc:sldMk cId="2728699748" sldId="528"/>
            <ac:picMk id="17" creationId="{FE9508AB-31BA-4837-BE6E-75A5649FDE5C}"/>
          </ac:picMkLst>
        </pc:picChg>
      </pc:sldChg>
      <pc:sldChg chg="modSp add mod">
        <pc:chgData name="Johanna Attias" userId="5cacb79c-3537-40fc-809a-78c82a8e5c51" providerId="ADAL" clId="{835DC937-02D9-4F08-8FD6-0986F3657FAC}" dt="2023-08-23T08:54:39.063" v="435"/>
        <pc:sldMkLst>
          <pc:docMk/>
          <pc:sldMk cId="1151768625" sldId="529"/>
        </pc:sldMkLst>
        <pc:spChg chg="mod">
          <ac:chgData name="Johanna Attias" userId="5cacb79c-3537-40fc-809a-78c82a8e5c51" providerId="ADAL" clId="{835DC937-02D9-4F08-8FD6-0986F3657FAC}" dt="2023-08-23T08:54:06.466" v="430" actId="20577"/>
          <ac:spMkLst>
            <pc:docMk/>
            <pc:sldMk cId="1151768625" sldId="529"/>
            <ac:spMk id="34" creationId="{6AC28527-E98E-4741-BC67-422BF406E72F}"/>
          </ac:spMkLst>
        </pc:spChg>
        <pc:picChg chg="mod">
          <ac:chgData name="Johanna Attias" userId="5cacb79c-3537-40fc-809a-78c82a8e5c51" providerId="ADAL" clId="{835DC937-02D9-4F08-8FD6-0986F3657FAC}" dt="2023-08-23T08:54:39.063" v="435"/>
          <ac:picMkLst>
            <pc:docMk/>
            <pc:sldMk cId="1151768625" sldId="529"/>
            <ac:picMk id="3" creationId="{7C92BB96-C5BA-4B48-9145-87975871314E}"/>
          </ac:picMkLst>
        </pc:picChg>
      </pc:sldChg>
      <pc:sldChg chg="modSp add mod">
        <pc:chgData name="Johanna Attias" userId="5cacb79c-3537-40fc-809a-78c82a8e5c51" providerId="ADAL" clId="{835DC937-02D9-4F08-8FD6-0986F3657FAC}" dt="2023-08-23T09:06:51.999" v="596" actId="14734"/>
        <pc:sldMkLst>
          <pc:docMk/>
          <pc:sldMk cId="3289919895" sldId="530"/>
        </pc:sldMkLst>
        <pc:spChg chg="mod">
          <ac:chgData name="Johanna Attias" userId="5cacb79c-3537-40fc-809a-78c82a8e5c51" providerId="ADAL" clId="{835DC937-02D9-4F08-8FD6-0986F3657FAC}" dt="2023-08-23T09:04:53.206" v="573" actId="20577"/>
          <ac:spMkLst>
            <pc:docMk/>
            <pc:sldMk cId="3289919895" sldId="530"/>
            <ac:spMk id="34" creationId="{6AC28527-E98E-4741-BC67-422BF406E72F}"/>
          </ac:spMkLst>
        </pc:spChg>
        <pc:graphicFrameChg chg="modGraphic">
          <ac:chgData name="Johanna Attias" userId="5cacb79c-3537-40fc-809a-78c82a8e5c51" providerId="ADAL" clId="{835DC937-02D9-4F08-8FD6-0986F3657FAC}" dt="2023-08-23T09:06:51.999" v="596" actId="14734"/>
          <ac:graphicFrameMkLst>
            <pc:docMk/>
            <pc:sldMk cId="3289919895" sldId="530"/>
            <ac:graphicFrameMk id="23" creationId="{D8A653DD-C5B6-45DE-B3C3-C26A898A9889}"/>
          </ac:graphicFrameMkLst>
        </pc:graphicFrameChg>
        <pc:picChg chg="mod">
          <ac:chgData name="Johanna Attias" userId="5cacb79c-3537-40fc-809a-78c82a8e5c51" providerId="ADAL" clId="{835DC937-02D9-4F08-8FD6-0986F3657FAC}" dt="2023-08-23T09:05:03.746" v="574"/>
          <ac:picMkLst>
            <pc:docMk/>
            <pc:sldMk cId="3289919895" sldId="530"/>
            <ac:picMk id="3" creationId="{7C92BB96-C5BA-4B48-9145-87975871314E}"/>
          </ac:picMkLst>
        </pc:picChg>
        <pc:picChg chg="mod">
          <ac:chgData name="Johanna Attias" userId="5cacb79c-3537-40fc-809a-78c82a8e5c51" providerId="ADAL" clId="{835DC937-02D9-4F08-8FD6-0986F3657FAC}" dt="2023-08-23T09:05:11.217" v="576" actId="1076"/>
          <ac:picMkLst>
            <pc:docMk/>
            <pc:sldMk cId="3289919895" sldId="530"/>
            <ac:picMk id="9" creationId="{3EFF17C7-C887-545E-CC90-E37A07B39A24}"/>
          </ac:picMkLst>
        </pc:picChg>
      </pc:sldChg>
    </pc:docChg>
  </pc:docChgLst>
  <pc:docChgLst>
    <pc:chgData name="Johanna Attias" userId="5cacb79c-3537-40fc-809a-78c82a8e5c51" providerId="ADAL" clId="{0D4D87CC-6CAA-4BE9-B031-C44E7591FFE3}"/>
    <pc:docChg chg="undo custSel delSld modSld">
      <pc:chgData name="Johanna Attias" userId="5cacb79c-3537-40fc-809a-78c82a8e5c51" providerId="ADAL" clId="{0D4D87CC-6CAA-4BE9-B031-C44E7591FFE3}" dt="2023-02-13T14:05:55.425" v="584" actId="478"/>
      <pc:docMkLst>
        <pc:docMk/>
      </pc:docMkLst>
      <pc:sldChg chg="delSp mod">
        <pc:chgData name="Johanna Attias" userId="5cacb79c-3537-40fc-809a-78c82a8e5c51" providerId="ADAL" clId="{0D4D87CC-6CAA-4BE9-B031-C44E7591FFE3}" dt="2023-02-13T14:05:55.425" v="584" actId="478"/>
        <pc:sldMkLst>
          <pc:docMk/>
          <pc:sldMk cId="3205550840" sldId="271"/>
        </pc:sldMkLst>
        <pc:spChg chg="del">
          <ac:chgData name="Johanna Attias" userId="5cacb79c-3537-40fc-809a-78c82a8e5c51" providerId="ADAL" clId="{0D4D87CC-6CAA-4BE9-B031-C44E7591FFE3}" dt="2023-02-13T14:05:55.425" v="584" actId="478"/>
          <ac:spMkLst>
            <pc:docMk/>
            <pc:sldMk cId="3205550840" sldId="271"/>
            <ac:spMk id="11" creationId="{C16826A7-D2A3-4679-94A4-7200637EA0EF}"/>
          </ac:spMkLst>
        </pc:spChg>
      </pc:sldChg>
      <pc:sldChg chg="delSp mod">
        <pc:chgData name="Johanna Attias" userId="5cacb79c-3537-40fc-809a-78c82a8e5c51" providerId="ADAL" clId="{0D4D87CC-6CAA-4BE9-B031-C44E7591FFE3}" dt="2023-02-13T10:23:20.249" v="483" actId="478"/>
        <pc:sldMkLst>
          <pc:docMk/>
          <pc:sldMk cId="1173192268" sldId="280"/>
        </pc:sldMkLst>
        <pc:spChg chg="del">
          <ac:chgData name="Johanna Attias" userId="5cacb79c-3537-40fc-809a-78c82a8e5c51" providerId="ADAL" clId="{0D4D87CC-6CAA-4BE9-B031-C44E7591FFE3}" dt="2023-02-13T10:23:20.249" v="483" actId="478"/>
          <ac:spMkLst>
            <pc:docMk/>
            <pc:sldMk cId="1173192268" sldId="280"/>
            <ac:spMk id="11" creationId="{7B0548B9-8180-43BF-80A8-1922037E8083}"/>
          </ac:spMkLst>
        </pc:spChg>
      </pc:sldChg>
      <pc:sldChg chg="delSp mod">
        <pc:chgData name="Johanna Attias" userId="5cacb79c-3537-40fc-809a-78c82a8e5c51" providerId="ADAL" clId="{0D4D87CC-6CAA-4BE9-B031-C44E7591FFE3}" dt="2023-02-13T09:54:54.772" v="367" actId="478"/>
        <pc:sldMkLst>
          <pc:docMk/>
          <pc:sldMk cId="952016219" sldId="283"/>
        </pc:sldMkLst>
        <pc:spChg chg="del">
          <ac:chgData name="Johanna Attias" userId="5cacb79c-3537-40fc-809a-78c82a8e5c51" providerId="ADAL" clId="{0D4D87CC-6CAA-4BE9-B031-C44E7591FFE3}" dt="2023-02-13T09:54:54.772" v="367" actId="478"/>
          <ac:spMkLst>
            <pc:docMk/>
            <pc:sldMk cId="952016219" sldId="283"/>
            <ac:spMk id="11" creationId="{8E9C8E72-967F-4E8E-B59C-A0A49508475A}"/>
          </ac:spMkLst>
        </pc:spChg>
      </pc:sldChg>
      <pc:sldChg chg="delSp mod">
        <pc:chgData name="Johanna Attias" userId="5cacb79c-3537-40fc-809a-78c82a8e5c51" providerId="ADAL" clId="{0D4D87CC-6CAA-4BE9-B031-C44E7591FFE3}" dt="2023-02-13T10:08:07.669" v="442" actId="478"/>
        <pc:sldMkLst>
          <pc:docMk/>
          <pc:sldMk cId="4244832331" sldId="286"/>
        </pc:sldMkLst>
        <pc:spChg chg="del">
          <ac:chgData name="Johanna Attias" userId="5cacb79c-3537-40fc-809a-78c82a8e5c51" providerId="ADAL" clId="{0D4D87CC-6CAA-4BE9-B031-C44E7591FFE3}" dt="2023-02-13T10:08:07.669" v="442" actId="478"/>
          <ac:spMkLst>
            <pc:docMk/>
            <pc:sldMk cId="4244832331" sldId="286"/>
            <ac:spMk id="9" creationId="{DCEC8E99-7CD5-450C-B734-14E80356AA08}"/>
          </ac:spMkLst>
        </pc:spChg>
      </pc:sldChg>
      <pc:sldChg chg="delSp mod">
        <pc:chgData name="Johanna Attias" userId="5cacb79c-3537-40fc-809a-78c82a8e5c51" providerId="ADAL" clId="{0D4D87CC-6CAA-4BE9-B031-C44E7591FFE3}" dt="2023-02-13T09:50:09.023" v="348" actId="478"/>
        <pc:sldMkLst>
          <pc:docMk/>
          <pc:sldMk cId="4150013726" sldId="288"/>
        </pc:sldMkLst>
        <pc:spChg chg="del">
          <ac:chgData name="Johanna Attias" userId="5cacb79c-3537-40fc-809a-78c82a8e5c51" providerId="ADAL" clId="{0D4D87CC-6CAA-4BE9-B031-C44E7591FFE3}" dt="2023-02-13T09:50:09.023" v="348" actId="478"/>
          <ac:spMkLst>
            <pc:docMk/>
            <pc:sldMk cId="4150013726" sldId="288"/>
            <ac:spMk id="10" creationId="{423A0C3E-B93B-4279-9A02-AA2BEC8E734D}"/>
          </ac:spMkLst>
        </pc:spChg>
      </pc:sldChg>
      <pc:sldChg chg="addSp delSp mod">
        <pc:chgData name="Johanna Attias" userId="5cacb79c-3537-40fc-809a-78c82a8e5c51" providerId="ADAL" clId="{0D4D87CC-6CAA-4BE9-B031-C44E7591FFE3}" dt="2023-02-13T09:50:12.798" v="349" actId="478"/>
        <pc:sldMkLst>
          <pc:docMk/>
          <pc:sldMk cId="3958745579" sldId="289"/>
        </pc:sldMkLst>
        <pc:spChg chg="add del">
          <ac:chgData name="Johanna Attias" userId="5cacb79c-3537-40fc-809a-78c82a8e5c51" providerId="ADAL" clId="{0D4D87CC-6CAA-4BE9-B031-C44E7591FFE3}" dt="2023-02-13T09:50:12.798" v="349" actId="478"/>
          <ac:spMkLst>
            <pc:docMk/>
            <pc:sldMk cId="3958745579" sldId="289"/>
            <ac:spMk id="10" creationId="{C17660F1-C3CF-47E4-9C11-3C4FF8B2A4E0}"/>
          </ac:spMkLst>
        </pc:spChg>
      </pc:sldChg>
      <pc:sldChg chg="delSp mod">
        <pc:chgData name="Johanna Attias" userId="5cacb79c-3537-40fc-809a-78c82a8e5c51" providerId="ADAL" clId="{0D4D87CC-6CAA-4BE9-B031-C44E7591FFE3}" dt="2023-02-13T10:28:37.250" v="529" actId="478"/>
        <pc:sldMkLst>
          <pc:docMk/>
          <pc:sldMk cId="1549992600" sldId="291"/>
        </pc:sldMkLst>
        <pc:spChg chg="del">
          <ac:chgData name="Johanna Attias" userId="5cacb79c-3537-40fc-809a-78c82a8e5c51" providerId="ADAL" clId="{0D4D87CC-6CAA-4BE9-B031-C44E7591FFE3}" dt="2023-02-13T10:28:37.250" v="529" actId="478"/>
          <ac:spMkLst>
            <pc:docMk/>
            <pc:sldMk cId="1549992600" sldId="291"/>
            <ac:spMk id="11" creationId="{47A6CA8F-FF14-4699-BC84-0C1EFB34AD76}"/>
          </ac:spMkLst>
        </pc:spChg>
      </pc:sldChg>
      <pc:sldChg chg="modSp mod">
        <pc:chgData name="Johanna Attias" userId="5cacb79c-3537-40fc-809a-78c82a8e5c51" providerId="ADAL" clId="{0D4D87CC-6CAA-4BE9-B031-C44E7591FFE3}" dt="2023-02-13T14:03:43.955" v="562" actId="1076"/>
        <pc:sldMkLst>
          <pc:docMk/>
          <pc:sldMk cId="3798348307" sldId="292"/>
        </pc:sldMkLst>
        <pc:spChg chg="mod">
          <ac:chgData name="Johanna Attias" userId="5cacb79c-3537-40fc-809a-78c82a8e5c51" providerId="ADAL" clId="{0D4D87CC-6CAA-4BE9-B031-C44E7591FFE3}" dt="2023-02-13T14:03:43.955" v="562" actId="1076"/>
          <ac:spMkLst>
            <pc:docMk/>
            <pc:sldMk cId="3798348307" sldId="292"/>
            <ac:spMk id="23" creationId="{3E608EF1-B61F-4486-B918-855BAC626E21}"/>
          </ac:spMkLst>
        </pc:spChg>
        <pc:graphicFrameChg chg="mod modGraphic">
          <ac:chgData name="Johanna Attias" userId="5cacb79c-3537-40fc-809a-78c82a8e5c51" providerId="ADAL" clId="{0D4D87CC-6CAA-4BE9-B031-C44E7591FFE3}" dt="2023-02-13T14:03:28.718" v="561"/>
          <ac:graphicFrameMkLst>
            <pc:docMk/>
            <pc:sldMk cId="3798348307" sldId="292"/>
            <ac:graphicFrameMk id="47" creationId="{EE1186A4-2C4C-4DE3-BEE0-EDFDE7B6DF42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14:04:29.247" v="567" actId="1076"/>
        <pc:sldMkLst>
          <pc:docMk/>
          <pc:sldMk cId="2116016225" sldId="293"/>
        </pc:sldMkLst>
        <pc:spChg chg="mod">
          <ac:chgData name="Johanna Attias" userId="5cacb79c-3537-40fc-809a-78c82a8e5c51" providerId="ADAL" clId="{0D4D87CC-6CAA-4BE9-B031-C44E7591FFE3}" dt="2023-02-13T14:04:29.247" v="567" actId="1076"/>
          <ac:spMkLst>
            <pc:docMk/>
            <pc:sldMk cId="2116016225" sldId="293"/>
            <ac:spMk id="23" creationId="{3E608EF1-B61F-4486-B918-855BAC626E21}"/>
          </ac:spMkLst>
        </pc:spChg>
        <pc:graphicFrameChg chg="mod modGraphic">
          <ac:chgData name="Johanna Attias" userId="5cacb79c-3537-40fc-809a-78c82a8e5c51" providerId="ADAL" clId="{0D4D87CC-6CAA-4BE9-B031-C44E7591FFE3}" dt="2023-02-13T14:04:24.160" v="566"/>
          <ac:graphicFrameMkLst>
            <pc:docMk/>
            <pc:sldMk cId="2116016225" sldId="293"/>
            <ac:graphicFrameMk id="47" creationId="{EE1186A4-2C4C-4DE3-BEE0-EDFDE7B6DF42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14:04:46.294" v="572" actId="1076"/>
        <pc:sldMkLst>
          <pc:docMk/>
          <pc:sldMk cId="1615036220" sldId="294"/>
        </pc:sldMkLst>
        <pc:spChg chg="mod">
          <ac:chgData name="Johanna Attias" userId="5cacb79c-3537-40fc-809a-78c82a8e5c51" providerId="ADAL" clId="{0D4D87CC-6CAA-4BE9-B031-C44E7591FFE3}" dt="2023-02-13T14:04:46.294" v="572" actId="1076"/>
          <ac:spMkLst>
            <pc:docMk/>
            <pc:sldMk cId="1615036220" sldId="294"/>
            <ac:spMk id="23" creationId="{3E608EF1-B61F-4486-B918-855BAC626E21}"/>
          </ac:spMkLst>
        </pc:spChg>
        <pc:graphicFrameChg chg="mod modGraphic">
          <ac:chgData name="Johanna Attias" userId="5cacb79c-3537-40fc-809a-78c82a8e5c51" providerId="ADAL" clId="{0D4D87CC-6CAA-4BE9-B031-C44E7591FFE3}" dt="2023-02-13T14:04:41.746" v="571"/>
          <ac:graphicFrameMkLst>
            <pc:docMk/>
            <pc:sldMk cId="1615036220" sldId="294"/>
            <ac:graphicFrameMk id="47" creationId="{EE1186A4-2C4C-4DE3-BEE0-EDFDE7B6DF42}"/>
          </ac:graphicFrameMkLst>
        </pc:graphicFrameChg>
      </pc:sldChg>
      <pc:sldChg chg="delSp modSp mod">
        <pc:chgData name="Johanna Attias" userId="5cacb79c-3537-40fc-809a-78c82a8e5c51" providerId="ADAL" clId="{0D4D87CC-6CAA-4BE9-B031-C44E7591FFE3}" dt="2023-02-13T08:41:47.731" v="20" actId="478"/>
        <pc:sldMkLst>
          <pc:docMk/>
          <pc:sldMk cId="513470115" sldId="296"/>
        </pc:sldMkLst>
        <pc:spChg chg="mod">
          <ac:chgData name="Johanna Attias" userId="5cacb79c-3537-40fc-809a-78c82a8e5c51" providerId="ADAL" clId="{0D4D87CC-6CAA-4BE9-B031-C44E7591FFE3}" dt="2023-02-13T08:41:45.098" v="19" actId="1076"/>
          <ac:spMkLst>
            <pc:docMk/>
            <pc:sldMk cId="513470115" sldId="296"/>
            <ac:spMk id="2" creationId="{77C03F71-BA50-4043-A7DD-8B094E238CDB}"/>
          </ac:spMkLst>
        </pc:spChg>
        <pc:spChg chg="del">
          <ac:chgData name="Johanna Attias" userId="5cacb79c-3537-40fc-809a-78c82a8e5c51" providerId="ADAL" clId="{0D4D87CC-6CAA-4BE9-B031-C44E7591FFE3}" dt="2023-02-13T08:41:47.731" v="20" actId="478"/>
          <ac:spMkLst>
            <pc:docMk/>
            <pc:sldMk cId="513470115" sldId="296"/>
            <ac:spMk id="7" creationId="{6EB7C869-AD7A-47A7-8CA6-23BB33B06FD1}"/>
          </ac:spMkLst>
        </pc:spChg>
        <pc:spChg chg="mod">
          <ac:chgData name="Johanna Attias" userId="5cacb79c-3537-40fc-809a-78c82a8e5c51" providerId="ADAL" clId="{0D4D87CC-6CAA-4BE9-B031-C44E7591FFE3}" dt="2023-02-13T08:41:36.344" v="17" actId="1076"/>
          <ac:spMkLst>
            <pc:docMk/>
            <pc:sldMk cId="513470115" sldId="296"/>
            <ac:spMk id="20" creationId="{5BEB75C6-9D29-4C50-BDCD-579B0A4AE69F}"/>
          </ac:spMkLst>
        </pc:spChg>
        <pc:spChg chg="mod">
          <ac:chgData name="Johanna Attias" userId="5cacb79c-3537-40fc-809a-78c82a8e5c51" providerId="ADAL" clId="{0D4D87CC-6CAA-4BE9-B031-C44E7591FFE3}" dt="2023-02-13T08:40:44.263" v="11" actId="1076"/>
          <ac:spMkLst>
            <pc:docMk/>
            <pc:sldMk cId="513470115" sldId="296"/>
            <ac:spMk id="33" creationId="{EE098CAA-C338-48DD-9918-B83D727AB008}"/>
          </ac:spMkLst>
        </pc:spChg>
        <pc:spChg chg="mod">
          <ac:chgData name="Johanna Attias" userId="5cacb79c-3537-40fc-809a-78c82a8e5c51" providerId="ADAL" clId="{0D4D87CC-6CAA-4BE9-B031-C44E7591FFE3}" dt="2023-02-13T08:40:48.388" v="13" actId="1076"/>
          <ac:spMkLst>
            <pc:docMk/>
            <pc:sldMk cId="513470115" sldId="296"/>
            <ac:spMk id="34" creationId="{6AC28527-E98E-4741-BC67-422BF406E72F}"/>
          </ac:spMkLst>
        </pc:spChg>
        <pc:spChg chg="mod">
          <ac:chgData name="Johanna Attias" userId="5cacb79c-3537-40fc-809a-78c82a8e5c51" providerId="ADAL" clId="{0D4D87CC-6CAA-4BE9-B031-C44E7591FFE3}" dt="2023-02-13T08:41:01.509" v="14" actId="1076"/>
          <ac:spMkLst>
            <pc:docMk/>
            <pc:sldMk cId="513470115" sldId="296"/>
            <ac:spMk id="41" creationId="{5C9DD82D-EA38-4900-A78D-8E56B1C5A0AA}"/>
          </ac:spMkLst>
        </pc:spChg>
        <pc:graphicFrameChg chg="mod modGraphic">
          <ac:chgData name="Johanna Attias" userId="5cacb79c-3537-40fc-809a-78c82a8e5c51" providerId="ADAL" clId="{0D4D87CC-6CAA-4BE9-B031-C44E7591FFE3}" dt="2023-02-13T08:41:23.784" v="15"/>
          <ac:graphicFrameMkLst>
            <pc:docMk/>
            <pc:sldMk cId="513470115" sldId="296"/>
            <ac:graphicFrameMk id="12" creationId="{7B5BDC76-0F82-46C5-BC35-BB76C0273B0E}"/>
          </ac:graphicFrameMkLst>
        </pc:graphicFrameChg>
        <pc:picChg chg="mod">
          <ac:chgData name="Johanna Attias" userId="5cacb79c-3537-40fc-809a-78c82a8e5c51" providerId="ADAL" clId="{0D4D87CC-6CAA-4BE9-B031-C44E7591FFE3}" dt="2023-02-13T08:41:41.766" v="18" actId="1076"/>
          <ac:picMkLst>
            <pc:docMk/>
            <pc:sldMk cId="513470115" sldId="296"/>
            <ac:picMk id="19" creationId="{3488A67A-9017-4B35-B294-DD59BC5D97F8}"/>
          </ac:picMkLst>
        </pc:picChg>
      </pc:sldChg>
      <pc:sldChg chg="modSp mod">
        <pc:chgData name="Johanna Attias" userId="5cacb79c-3537-40fc-809a-78c82a8e5c51" providerId="ADAL" clId="{0D4D87CC-6CAA-4BE9-B031-C44E7591FFE3}" dt="2023-02-13T10:24:26.934" v="489" actId="1076"/>
        <pc:sldMkLst>
          <pc:docMk/>
          <pc:sldMk cId="3834449565" sldId="300"/>
        </pc:sldMkLst>
        <pc:spChg chg="mod">
          <ac:chgData name="Johanna Attias" userId="5cacb79c-3537-40fc-809a-78c82a8e5c51" providerId="ADAL" clId="{0D4D87CC-6CAA-4BE9-B031-C44E7591FFE3}" dt="2023-02-13T10:24:26.934" v="489" actId="1076"/>
          <ac:spMkLst>
            <pc:docMk/>
            <pc:sldMk cId="3834449565" sldId="300"/>
            <ac:spMk id="30" creationId="{E4FAA4CC-AB1E-4B9F-9117-99012AC76C6A}"/>
          </ac:spMkLst>
        </pc:spChg>
        <pc:graphicFrameChg chg="mod modGraphic">
          <ac:chgData name="Johanna Attias" userId="5cacb79c-3537-40fc-809a-78c82a8e5c51" providerId="ADAL" clId="{0D4D87CC-6CAA-4BE9-B031-C44E7591FFE3}" dt="2023-02-13T10:24:18.963" v="488" actId="14100"/>
          <ac:graphicFrameMkLst>
            <pc:docMk/>
            <pc:sldMk cId="3834449565" sldId="300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10:26:12.862" v="508" actId="14100"/>
        <pc:sldMkLst>
          <pc:docMk/>
          <pc:sldMk cId="251307355" sldId="306"/>
        </pc:sldMkLst>
        <pc:spChg chg="mod">
          <ac:chgData name="Johanna Attias" userId="5cacb79c-3537-40fc-809a-78c82a8e5c51" providerId="ADAL" clId="{0D4D87CC-6CAA-4BE9-B031-C44E7591FFE3}" dt="2023-02-13T10:25:54.340" v="504" actId="1076"/>
          <ac:spMkLst>
            <pc:docMk/>
            <pc:sldMk cId="251307355" sldId="306"/>
            <ac:spMk id="28" creationId="{C321A317-1138-4C17-82C8-FCBE21A84971}"/>
          </ac:spMkLst>
        </pc:spChg>
        <pc:spChg chg="mod">
          <ac:chgData name="Johanna Attias" userId="5cacb79c-3537-40fc-809a-78c82a8e5c51" providerId="ADAL" clId="{0D4D87CC-6CAA-4BE9-B031-C44E7591FFE3}" dt="2023-02-13T10:26:12.862" v="508" actId="14100"/>
          <ac:spMkLst>
            <pc:docMk/>
            <pc:sldMk cId="251307355" sldId="306"/>
            <ac:spMk id="29" creationId="{8456CECB-8B3E-4D99-8F69-F1E58D491E8B}"/>
          </ac:spMkLst>
        </pc:spChg>
        <pc:spChg chg="mod">
          <ac:chgData name="Johanna Attias" userId="5cacb79c-3537-40fc-809a-78c82a8e5c51" providerId="ADAL" clId="{0D4D87CC-6CAA-4BE9-B031-C44E7591FFE3}" dt="2023-02-13T10:26:04.246" v="506" actId="1076"/>
          <ac:spMkLst>
            <pc:docMk/>
            <pc:sldMk cId="251307355" sldId="306"/>
            <ac:spMk id="30" creationId="{99277779-A626-4EE7-A4DF-1A00FE25EEDE}"/>
          </ac:spMkLst>
        </pc:spChg>
        <pc:spChg chg="mod">
          <ac:chgData name="Johanna Attias" userId="5cacb79c-3537-40fc-809a-78c82a8e5c51" providerId="ADAL" clId="{0D4D87CC-6CAA-4BE9-B031-C44E7591FFE3}" dt="2023-02-13T10:26:01.875" v="505" actId="1076"/>
          <ac:spMkLst>
            <pc:docMk/>
            <pc:sldMk cId="251307355" sldId="306"/>
            <ac:spMk id="31" creationId="{CABBBE1D-7846-4E9E-BFC2-13DF6E84B148}"/>
          </ac:spMkLst>
        </pc:spChg>
        <pc:graphicFrameChg chg="mod modGraphic">
          <ac:chgData name="Johanna Attias" userId="5cacb79c-3537-40fc-809a-78c82a8e5c51" providerId="ADAL" clId="{0D4D87CC-6CAA-4BE9-B031-C44E7591FFE3}" dt="2023-02-13T10:25:27.655" v="502" actId="20577"/>
          <ac:graphicFrameMkLst>
            <pc:docMk/>
            <pc:sldMk cId="251307355" sldId="306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09:56:11.368" v="377" actId="1076"/>
        <pc:sldMkLst>
          <pc:docMk/>
          <pc:sldMk cId="3114007401" sldId="311"/>
        </pc:sldMkLst>
        <pc:spChg chg="mod">
          <ac:chgData name="Johanna Attias" userId="5cacb79c-3537-40fc-809a-78c82a8e5c51" providerId="ADAL" clId="{0D4D87CC-6CAA-4BE9-B031-C44E7591FFE3}" dt="2023-02-13T09:56:11.368" v="377" actId="1076"/>
          <ac:spMkLst>
            <pc:docMk/>
            <pc:sldMk cId="3114007401" sldId="311"/>
            <ac:spMk id="31" creationId="{A9EAC659-1554-4D10-AB7F-11FBA728CB03}"/>
          </ac:spMkLst>
        </pc:spChg>
        <pc:spChg chg="mod">
          <ac:chgData name="Johanna Attias" userId="5cacb79c-3537-40fc-809a-78c82a8e5c51" providerId="ADAL" clId="{0D4D87CC-6CAA-4BE9-B031-C44E7591FFE3}" dt="2023-02-13T09:56:03.724" v="376" actId="1076"/>
          <ac:spMkLst>
            <pc:docMk/>
            <pc:sldMk cId="3114007401" sldId="311"/>
            <ac:spMk id="34" creationId="{6AC28527-E98E-4741-BC67-422BF406E72F}"/>
          </ac:spMkLst>
        </pc:spChg>
        <pc:graphicFrameChg chg="mod modGraphic">
          <ac:chgData name="Johanna Attias" userId="5cacb79c-3537-40fc-809a-78c82a8e5c51" providerId="ADAL" clId="{0D4D87CC-6CAA-4BE9-B031-C44E7591FFE3}" dt="2023-02-13T09:56:00.311" v="374" actId="14734"/>
          <ac:graphicFrameMkLst>
            <pc:docMk/>
            <pc:sldMk cId="3114007401" sldId="311"/>
            <ac:graphicFrameMk id="4" creationId="{FF9E9D74-3265-479F-A939-6C96091C672F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09:56:42.481" v="385" actId="1076"/>
        <pc:sldMkLst>
          <pc:docMk/>
          <pc:sldMk cId="4285850485" sldId="312"/>
        </pc:sldMkLst>
        <pc:spChg chg="mod">
          <ac:chgData name="Johanna Attias" userId="5cacb79c-3537-40fc-809a-78c82a8e5c51" providerId="ADAL" clId="{0D4D87CC-6CAA-4BE9-B031-C44E7591FFE3}" dt="2023-02-13T09:56:42.481" v="385" actId="1076"/>
          <ac:spMkLst>
            <pc:docMk/>
            <pc:sldMk cId="4285850485" sldId="312"/>
            <ac:spMk id="31" creationId="{A9EAC659-1554-4D10-AB7F-11FBA728CB03}"/>
          </ac:spMkLst>
        </pc:spChg>
        <pc:graphicFrameChg chg="mod modGraphic">
          <ac:chgData name="Johanna Attias" userId="5cacb79c-3537-40fc-809a-78c82a8e5c51" providerId="ADAL" clId="{0D4D87CC-6CAA-4BE9-B031-C44E7591FFE3}" dt="2023-02-13T09:56:35.367" v="384" actId="14734"/>
          <ac:graphicFrameMkLst>
            <pc:docMk/>
            <pc:sldMk cId="4285850485" sldId="312"/>
            <ac:graphicFrameMk id="4" creationId="{FF9E9D74-3265-479F-A939-6C96091C672F}"/>
          </ac:graphicFrameMkLst>
        </pc:graphicFrameChg>
      </pc:sldChg>
      <pc:sldChg chg="addSp delSp modSp mod">
        <pc:chgData name="Johanna Attias" userId="5cacb79c-3537-40fc-809a-78c82a8e5c51" providerId="ADAL" clId="{0D4D87CC-6CAA-4BE9-B031-C44E7591FFE3}" dt="2023-02-13T09:48:53.960" v="343"/>
        <pc:sldMkLst>
          <pc:docMk/>
          <pc:sldMk cId="1729230828" sldId="328"/>
        </pc:sldMkLst>
        <pc:spChg chg="del">
          <ac:chgData name="Johanna Attias" userId="5cacb79c-3537-40fc-809a-78c82a8e5c51" providerId="ADAL" clId="{0D4D87CC-6CAA-4BE9-B031-C44E7591FFE3}" dt="2023-02-13T09:48:43.288" v="332" actId="478"/>
          <ac:spMkLst>
            <pc:docMk/>
            <pc:sldMk cId="1729230828" sldId="328"/>
            <ac:spMk id="19" creationId="{AEDDB0D0-974D-434B-9575-02123C7EFD05}"/>
          </ac:spMkLst>
        </pc:spChg>
        <pc:spChg chg="del">
          <ac:chgData name="Johanna Attias" userId="5cacb79c-3537-40fc-809a-78c82a8e5c51" providerId="ADAL" clId="{0D4D87CC-6CAA-4BE9-B031-C44E7591FFE3}" dt="2023-02-13T09:48:45.564" v="333" actId="478"/>
          <ac:spMkLst>
            <pc:docMk/>
            <pc:sldMk cId="1729230828" sldId="328"/>
            <ac:spMk id="20" creationId="{235C1274-357E-45AF-B3BE-38BDB6D44C2B}"/>
          </ac:spMkLst>
        </pc:spChg>
        <pc:spChg chg="del">
          <ac:chgData name="Johanna Attias" userId="5cacb79c-3537-40fc-809a-78c82a8e5c51" providerId="ADAL" clId="{0D4D87CC-6CAA-4BE9-B031-C44E7591FFE3}" dt="2023-02-13T09:48:46.379" v="334" actId="478"/>
          <ac:spMkLst>
            <pc:docMk/>
            <pc:sldMk cId="1729230828" sldId="328"/>
            <ac:spMk id="21" creationId="{FE40B761-C81D-42EE-9176-06C72CC35252}"/>
          </ac:spMkLst>
        </pc:spChg>
        <pc:spChg chg="del">
          <ac:chgData name="Johanna Attias" userId="5cacb79c-3537-40fc-809a-78c82a8e5c51" providerId="ADAL" clId="{0D4D87CC-6CAA-4BE9-B031-C44E7591FFE3}" dt="2023-02-13T09:48:47.117" v="335" actId="478"/>
          <ac:spMkLst>
            <pc:docMk/>
            <pc:sldMk cId="1729230828" sldId="328"/>
            <ac:spMk id="22" creationId="{DF06E38F-1BD8-4A89-B078-23217A270FD4}"/>
          </ac:spMkLst>
        </pc:spChg>
        <pc:spChg chg="del">
          <ac:chgData name="Johanna Attias" userId="5cacb79c-3537-40fc-809a-78c82a8e5c51" providerId="ADAL" clId="{0D4D87CC-6CAA-4BE9-B031-C44E7591FFE3}" dt="2023-02-13T09:48:47.789" v="336" actId="478"/>
          <ac:spMkLst>
            <pc:docMk/>
            <pc:sldMk cId="1729230828" sldId="328"/>
            <ac:spMk id="25" creationId="{4097EDC7-913B-4DCD-87A0-FEC7E91F1CBC}"/>
          </ac:spMkLst>
        </pc:spChg>
        <pc:spChg chg="del">
          <ac:chgData name="Johanna Attias" userId="5cacb79c-3537-40fc-809a-78c82a8e5c51" providerId="ADAL" clId="{0D4D87CC-6CAA-4BE9-B031-C44E7591FFE3}" dt="2023-02-13T09:48:48.517" v="337" actId="478"/>
          <ac:spMkLst>
            <pc:docMk/>
            <pc:sldMk cId="1729230828" sldId="328"/>
            <ac:spMk id="26" creationId="{1E702A80-1FC6-4CDB-9372-1E8FFDA38C73}"/>
          </ac:spMkLst>
        </pc:spChg>
        <pc:spChg chg="del">
          <ac:chgData name="Johanna Attias" userId="5cacb79c-3537-40fc-809a-78c82a8e5c51" providerId="ADAL" clId="{0D4D87CC-6CAA-4BE9-B031-C44E7591FFE3}" dt="2023-02-13T09:48:49.549" v="338" actId="478"/>
          <ac:spMkLst>
            <pc:docMk/>
            <pc:sldMk cId="1729230828" sldId="328"/>
            <ac:spMk id="27" creationId="{C3900CA5-2F84-461A-91AF-6EFCD1AFA44D}"/>
          </ac:spMkLst>
        </pc:spChg>
        <pc:spChg chg="del">
          <ac:chgData name="Johanna Attias" userId="5cacb79c-3537-40fc-809a-78c82a8e5c51" providerId="ADAL" clId="{0D4D87CC-6CAA-4BE9-B031-C44E7591FFE3}" dt="2023-02-13T09:48:50.404" v="339" actId="478"/>
          <ac:spMkLst>
            <pc:docMk/>
            <pc:sldMk cId="1729230828" sldId="328"/>
            <ac:spMk id="28" creationId="{05E3918D-5682-4D14-86CD-AA513E148F25}"/>
          </ac:spMkLst>
        </pc:spChg>
        <pc:spChg chg="del">
          <ac:chgData name="Johanna Attias" userId="5cacb79c-3537-40fc-809a-78c82a8e5c51" providerId="ADAL" clId="{0D4D87CC-6CAA-4BE9-B031-C44E7591FFE3}" dt="2023-02-13T09:48:51.083" v="340" actId="478"/>
          <ac:spMkLst>
            <pc:docMk/>
            <pc:sldMk cId="1729230828" sldId="328"/>
            <ac:spMk id="29" creationId="{6E60A7DF-0B15-41B7-BA99-A5ABE74F3B1D}"/>
          </ac:spMkLst>
        </pc:spChg>
        <pc:spChg chg="del">
          <ac:chgData name="Johanna Attias" userId="5cacb79c-3537-40fc-809a-78c82a8e5c51" providerId="ADAL" clId="{0D4D87CC-6CAA-4BE9-B031-C44E7591FFE3}" dt="2023-02-13T09:48:51.886" v="341" actId="478"/>
          <ac:spMkLst>
            <pc:docMk/>
            <pc:sldMk cId="1729230828" sldId="328"/>
            <ac:spMk id="30" creationId="{5672BDBE-784C-442D-BAA2-E0B4512727A8}"/>
          </ac:spMkLst>
        </pc:spChg>
        <pc:graphicFrameChg chg="add mod">
          <ac:chgData name="Johanna Attias" userId="5cacb79c-3537-40fc-809a-78c82a8e5c51" providerId="ADAL" clId="{0D4D87CC-6CAA-4BE9-B031-C44E7591FFE3}" dt="2023-02-13T09:48:53.960" v="343"/>
          <ac:graphicFrameMkLst>
            <pc:docMk/>
            <pc:sldMk cId="1729230828" sldId="328"/>
            <ac:graphicFrameMk id="3" creationId="{296FA5A1-40FC-FC61-B05E-61419A2875B4}"/>
          </ac:graphicFrameMkLst>
        </pc:graphicFrameChg>
        <pc:graphicFrameChg chg="del">
          <ac:chgData name="Johanna Attias" userId="5cacb79c-3537-40fc-809a-78c82a8e5c51" providerId="ADAL" clId="{0D4D87CC-6CAA-4BE9-B031-C44E7591FFE3}" dt="2023-02-13T09:48:53.545" v="342" actId="478"/>
          <ac:graphicFrameMkLst>
            <pc:docMk/>
            <pc:sldMk cId="1729230828" sldId="328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0D4D87CC-6CAA-4BE9-B031-C44E7591FFE3}" dt="2023-02-13T09:48:39.107" v="331"/>
        <pc:sldMkLst>
          <pc:docMk/>
          <pc:sldMk cId="3270646965" sldId="329"/>
        </pc:sldMkLst>
        <pc:spChg chg="del">
          <ac:chgData name="Johanna Attias" userId="5cacb79c-3537-40fc-809a-78c82a8e5c51" providerId="ADAL" clId="{0D4D87CC-6CAA-4BE9-B031-C44E7591FFE3}" dt="2023-02-13T09:48:15.643" v="321" actId="478"/>
          <ac:spMkLst>
            <pc:docMk/>
            <pc:sldMk cId="3270646965" sldId="329"/>
            <ac:spMk id="19" creationId="{AEDDB0D0-974D-434B-9575-02123C7EFD05}"/>
          </ac:spMkLst>
        </pc:spChg>
        <pc:spChg chg="del">
          <ac:chgData name="Johanna Attias" userId="5cacb79c-3537-40fc-809a-78c82a8e5c51" providerId="ADAL" clId="{0D4D87CC-6CAA-4BE9-B031-C44E7591FFE3}" dt="2023-02-13T09:48:18.211" v="322" actId="478"/>
          <ac:spMkLst>
            <pc:docMk/>
            <pc:sldMk cId="3270646965" sldId="329"/>
            <ac:spMk id="20" creationId="{235C1274-357E-45AF-B3BE-38BDB6D44C2B}"/>
          </ac:spMkLst>
        </pc:spChg>
        <pc:spChg chg="del">
          <ac:chgData name="Johanna Attias" userId="5cacb79c-3537-40fc-809a-78c82a8e5c51" providerId="ADAL" clId="{0D4D87CC-6CAA-4BE9-B031-C44E7591FFE3}" dt="2023-02-13T09:48:19.905" v="323" actId="478"/>
          <ac:spMkLst>
            <pc:docMk/>
            <pc:sldMk cId="3270646965" sldId="329"/>
            <ac:spMk id="21" creationId="{FE40B761-C81D-42EE-9176-06C72CC35252}"/>
          </ac:spMkLst>
        </pc:spChg>
        <pc:spChg chg="del">
          <ac:chgData name="Johanna Attias" userId="5cacb79c-3537-40fc-809a-78c82a8e5c51" providerId="ADAL" clId="{0D4D87CC-6CAA-4BE9-B031-C44E7591FFE3}" dt="2023-02-13T09:48:23.786" v="324" actId="478"/>
          <ac:spMkLst>
            <pc:docMk/>
            <pc:sldMk cId="3270646965" sldId="329"/>
            <ac:spMk id="22" creationId="{DF06E38F-1BD8-4A89-B078-23217A270FD4}"/>
          </ac:spMkLst>
        </pc:spChg>
        <pc:spChg chg="del">
          <ac:chgData name="Johanna Attias" userId="5cacb79c-3537-40fc-809a-78c82a8e5c51" providerId="ADAL" clId="{0D4D87CC-6CAA-4BE9-B031-C44E7591FFE3}" dt="2023-02-13T09:48:25.638" v="325" actId="478"/>
          <ac:spMkLst>
            <pc:docMk/>
            <pc:sldMk cId="3270646965" sldId="329"/>
            <ac:spMk id="25" creationId="{4097EDC7-913B-4DCD-87A0-FEC7E91F1CBC}"/>
          </ac:spMkLst>
        </pc:spChg>
        <pc:spChg chg="del">
          <ac:chgData name="Johanna Attias" userId="5cacb79c-3537-40fc-809a-78c82a8e5c51" providerId="ADAL" clId="{0D4D87CC-6CAA-4BE9-B031-C44E7591FFE3}" dt="2023-02-13T09:48:27.216" v="326" actId="478"/>
          <ac:spMkLst>
            <pc:docMk/>
            <pc:sldMk cId="3270646965" sldId="329"/>
            <ac:spMk id="26" creationId="{1E702A80-1FC6-4CDB-9372-1E8FFDA38C73}"/>
          </ac:spMkLst>
        </pc:spChg>
        <pc:spChg chg="del">
          <ac:chgData name="Johanna Attias" userId="5cacb79c-3537-40fc-809a-78c82a8e5c51" providerId="ADAL" clId="{0D4D87CC-6CAA-4BE9-B031-C44E7591FFE3}" dt="2023-02-13T09:48:29.036" v="327" actId="478"/>
          <ac:spMkLst>
            <pc:docMk/>
            <pc:sldMk cId="3270646965" sldId="329"/>
            <ac:spMk id="27" creationId="{C3900CA5-2F84-461A-91AF-6EFCD1AFA44D}"/>
          </ac:spMkLst>
        </pc:spChg>
        <pc:spChg chg="del">
          <ac:chgData name="Johanna Attias" userId="5cacb79c-3537-40fc-809a-78c82a8e5c51" providerId="ADAL" clId="{0D4D87CC-6CAA-4BE9-B031-C44E7591FFE3}" dt="2023-02-13T09:48:30.776" v="328" actId="478"/>
          <ac:spMkLst>
            <pc:docMk/>
            <pc:sldMk cId="3270646965" sldId="329"/>
            <ac:spMk id="28" creationId="{05E3918D-5682-4D14-86CD-AA513E148F25}"/>
          </ac:spMkLst>
        </pc:spChg>
        <pc:spChg chg="del">
          <ac:chgData name="Johanna Attias" userId="5cacb79c-3537-40fc-809a-78c82a8e5c51" providerId="ADAL" clId="{0D4D87CC-6CAA-4BE9-B031-C44E7591FFE3}" dt="2023-02-13T09:48:32.568" v="329" actId="478"/>
          <ac:spMkLst>
            <pc:docMk/>
            <pc:sldMk cId="3270646965" sldId="329"/>
            <ac:spMk id="29" creationId="{6E60A7DF-0B15-41B7-BA99-A5ABE74F3B1D}"/>
          </ac:spMkLst>
        </pc:spChg>
        <pc:spChg chg="del">
          <ac:chgData name="Johanna Attias" userId="5cacb79c-3537-40fc-809a-78c82a8e5c51" providerId="ADAL" clId="{0D4D87CC-6CAA-4BE9-B031-C44E7591FFE3}" dt="2023-02-13T09:48:34.443" v="330" actId="478"/>
          <ac:spMkLst>
            <pc:docMk/>
            <pc:sldMk cId="3270646965" sldId="329"/>
            <ac:spMk id="30" creationId="{5672BDBE-784C-442D-BAA2-E0B4512727A8}"/>
          </ac:spMkLst>
        </pc:spChg>
        <pc:graphicFrameChg chg="add mod">
          <ac:chgData name="Johanna Attias" userId="5cacb79c-3537-40fc-809a-78c82a8e5c51" providerId="ADAL" clId="{0D4D87CC-6CAA-4BE9-B031-C44E7591FFE3}" dt="2023-02-13T09:48:39.107" v="331"/>
          <ac:graphicFrameMkLst>
            <pc:docMk/>
            <pc:sldMk cId="3270646965" sldId="329"/>
            <ac:graphicFrameMk id="3" creationId="{2DD44BB8-160F-C593-4EB8-C440391D1C27}"/>
          </ac:graphicFrameMkLst>
        </pc:graphicFrameChg>
        <pc:graphicFrameChg chg="del">
          <ac:chgData name="Johanna Attias" userId="5cacb79c-3537-40fc-809a-78c82a8e5c51" providerId="ADAL" clId="{0D4D87CC-6CAA-4BE9-B031-C44E7591FFE3}" dt="2023-02-13T09:48:13.058" v="320" actId="478"/>
          <ac:graphicFrameMkLst>
            <pc:docMk/>
            <pc:sldMk cId="3270646965" sldId="329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0D4D87CC-6CAA-4BE9-B031-C44E7591FFE3}" dt="2023-02-13T09:48:00.057" v="319" actId="113"/>
        <pc:sldMkLst>
          <pc:docMk/>
          <pc:sldMk cId="181704586" sldId="330"/>
        </pc:sldMkLst>
        <pc:spChg chg="del mod">
          <ac:chgData name="Johanna Attias" userId="5cacb79c-3537-40fc-809a-78c82a8e5c51" providerId="ADAL" clId="{0D4D87CC-6CAA-4BE9-B031-C44E7591FFE3}" dt="2023-02-13T09:44:02.878" v="307" actId="478"/>
          <ac:spMkLst>
            <pc:docMk/>
            <pc:sldMk cId="181704586" sldId="330"/>
            <ac:spMk id="19" creationId="{AEDDB0D0-974D-434B-9575-02123C7EFD05}"/>
          </ac:spMkLst>
        </pc:spChg>
        <pc:spChg chg="del mod">
          <ac:chgData name="Johanna Attias" userId="5cacb79c-3537-40fc-809a-78c82a8e5c51" providerId="ADAL" clId="{0D4D87CC-6CAA-4BE9-B031-C44E7591FFE3}" dt="2023-02-13T09:44:08.078" v="308" actId="478"/>
          <ac:spMkLst>
            <pc:docMk/>
            <pc:sldMk cId="181704586" sldId="330"/>
            <ac:spMk id="20" creationId="{235C1274-357E-45AF-B3BE-38BDB6D44C2B}"/>
          </ac:spMkLst>
        </pc:spChg>
        <pc:spChg chg="del mod">
          <ac:chgData name="Johanna Attias" userId="5cacb79c-3537-40fc-809a-78c82a8e5c51" providerId="ADAL" clId="{0D4D87CC-6CAA-4BE9-B031-C44E7591FFE3}" dt="2023-02-13T09:44:08.714" v="309" actId="478"/>
          <ac:spMkLst>
            <pc:docMk/>
            <pc:sldMk cId="181704586" sldId="330"/>
            <ac:spMk id="21" creationId="{FE40B761-C81D-42EE-9176-06C72CC35252}"/>
          </ac:spMkLst>
        </pc:spChg>
        <pc:spChg chg="del mod">
          <ac:chgData name="Johanna Attias" userId="5cacb79c-3537-40fc-809a-78c82a8e5c51" providerId="ADAL" clId="{0D4D87CC-6CAA-4BE9-B031-C44E7591FFE3}" dt="2023-02-13T09:44:09.614" v="310" actId="478"/>
          <ac:spMkLst>
            <pc:docMk/>
            <pc:sldMk cId="181704586" sldId="330"/>
            <ac:spMk id="22" creationId="{DF06E38F-1BD8-4A89-B078-23217A270FD4}"/>
          </ac:spMkLst>
        </pc:spChg>
        <pc:spChg chg="del mod">
          <ac:chgData name="Johanna Attias" userId="5cacb79c-3537-40fc-809a-78c82a8e5c51" providerId="ADAL" clId="{0D4D87CC-6CAA-4BE9-B031-C44E7591FFE3}" dt="2023-02-13T09:44:10.616" v="311" actId="478"/>
          <ac:spMkLst>
            <pc:docMk/>
            <pc:sldMk cId="181704586" sldId="330"/>
            <ac:spMk id="25" creationId="{4097EDC7-913B-4DCD-87A0-FEC7E91F1CBC}"/>
          </ac:spMkLst>
        </pc:spChg>
        <pc:spChg chg="del mod">
          <ac:chgData name="Johanna Attias" userId="5cacb79c-3537-40fc-809a-78c82a8e5c51" providerId="ADAL" clId="{0D4D87CC-6CAA-4BE9-B031-C44E7591FFE3}" dt="2023-02-13T09:44:11.411" v="312" actId="478"/>
          <ac:spMkLst>
            <pc:docMk/>
            <pc:sldMk cId="181704586" sldId="330"/>
            <ac:spMk id="26" creationId="{1E702A80-1FC6-4CDB-9372-1E8FFDA38C73}"/>
          </ac:spMkLst>
        </pc:spChg>
        <pc:spChg chg="del mod">
          <ac:chgData name="Johanna Attias" userId="5cacb79c-3537-40fc-809a-78c82a8e5c51" providerId="ADAL" clId="{0D4D87CC-6CAA-4BE9-B031-C44E7591FFE3}" dt="2023-02-13T09:44:12.169" v="313" actId="478"/>
          <ac:spMkLst>
            <pc:docMk/>
            <pc:sldMk cId="181704586" sldId="330"/>
            <ac:spMk id="27" creationId="{C3900CA5-2F84-461A-91AF-6EFCD1AFA44D}"/>
          </ac:spMkLst>
        </pc:spChg>
        <pc:spChg chg="del mod">
          <ac:chgData name="Johanna Attias" userId="5cacb79c-3537-40fc-809a-78c82a8e5c51" providerId="ADAL" clId="{0D4D87CC-6CAA-4BE9-B031-C44E7591FFE3}" dt="2023-02-13T09:44:12.961" v="314" actId="478"/>
          <ac:spMkLst>
            <pc:docMk/>
            <pc:sldMk cId="181704586" sldId="330"/>
            <ac:spMk id="28" creationId="{05E3918D-5682-4D14-86CD-AA513E148F25}"/>
          </ac:spMkLst>
        </pc:spChg>
        <pc:spChg chg="del mod">
          <ac:chgData name="Johanna Attias" userId="5cacb79c-3537-40fc-809a-78c82a8e5c51" providerId="ADAL" clId="{0D4D87CC-6CAA-4BE9-B031-C44E7591FFE3}" dt="2023-02-13T09:44:14.942" v="315" actId="478"/>
          <ac:spMkLst>
            <pc:docMk/>
            <pc:sldMk cId="181704586" sldId="330"/>
            <ac:spMk id="29" creationId="{6E60A7DF-0B15-41B7-BA99-A5ABE74F3B1D}"/>
          </ac:spMkLst>
        </pc:spChg>
        <pc:spChg chg="del mod">
          <ac:chgData name="Johanna Attias" userId="5cacb79c-3537-40fc-809a-78c82a8e5c51" providerId="ADAL" clId="{0D4D87CC-6CAA-4BE9-B031-C44E7591FFE3}" dt="2023-02-13T09:44:15.818" v="316" actId="478"/>
          <ac:spMkLst>
            <pc:docMk/>
            <pc:sldMk cId="181704586" sldId="330"/>
            <ac:spMk id="30" creationId="{5672BDBE-784C-442D-BAA2-E0B4512727A8}"/>
          </ac:spMkLst>
        </pc:spChg>
        <pc:graphicFrameChg chg="add del mod modGraphic">
          <ac:chgData name="Johanna Attias" userId="5cacb79c-3537-40fc-809a-78c82a8e5c51" providerId="ADAL" clId="{0D4D87CC-6CAA-4BE9-B031-C44E7591FFE3}" dt="2023-02-13T09:48:00.057" v="319" actId="113"/>
          <ac:graphicFrameMkLst>
            <pc:docMk/>
            <pc:sldMk cId="181704586" sldId="330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0D4D87CC-6CAA-4BE9-B031-C44E7591FFE3}" dt="2023-02-13T14:00:01.836" v="548"/>
        <pc:sldMkLst>
          <pc:docMk/>
          <pc:sldMk cId="2642768979" sldId="333"/>
        </pc:sldMkLst>
        <pc:spChg chg="del">
          <ac:chgData name="Johanna Attias" userId="5cacb79c-3537-40fc-809a-78c82a8e5c51" providerId="ADAL" clId="{0D4D87CC-6CAA-4BE9-B031-C44E7591FFE3}" dt="2023-02-13T13:59:56.117" v="544" actId="478"/>
          <ac:spMkLst>
            <pc:docMk/>
            <pc:sldMk cId="2642768979" sldId="333"/>
            <ac:spMk id="19" creationId="{BBA71580-0224-449A-80A6-03D22E6C773E}"/>
          </ac:spMkLst>
        </pc:spChg>
        <pc:spChg chg="del">
          <ac:chgData name="Johanna Attias" userId="5cacb79c-3537-40fc-809a-78c82a8e5c51" providerId="ADAL" clId="{0D4D87CC-6CAA-4BE9-B031-C44E7591FFE3}" dt="2023-02-13T13:59:55.369" v="543" actId="478"/>
          <ac:spMkLst>
            <pc:docMk/>
            <pc:sldMk cId="2642768979" sldId="333"/>
            <ac:spMk id="20" creationId="{5E566414-24CF-4D13-82B3-9BF0B04D7414}"/>
          </ac:spMkLst>
        </pc:spChg>
        <pc:spChg chg="del">
          <ac:chgData name="Johanna Attias" userId="5cacb79c-3537-40fc-809a-78c82a8e5c51" providerId="ADAL" clId="{0D4D87CC-6CAA-4BE9-B031-C44E7591FFE3}" dt="2023-02-13T13:59:57.784" v="545" actId="478"/>
          <ac:spMkLst>
            <pc:docMk/>
            <pc:sldMk cId="2642768979" sldId="333"/>
            <ac:spMk id="21" creationId="{604D7467-5D6E-45BB-80FB-21B2922A9F00}"/>
          </ac:spMkLst>
        </pc:spChg>
        <pc:graphicFrameChg chg="add mod">
          <ac:chgData name="Johanna Attias" userId="5cacb79c-3537-40fc-809a-78c82a8e5c51" providerId="ADAL" clId="{0D4D87CC-6CAA-4BE9-B031-C44E7591FFE3}" dt="2023-02-13T14:00:01.836" v="548"/>
          <ac:graphicFrameMkLst>
            <pc:docMk/>
            <pc:sldMk cId="2642768979" sldId="333"/>
            <ac:graphicFrameMk id="3" creationId="{AB2C014E-2084-60DD-3E6F-DCDE6DBDD521}"/>
          </ac:graphicFrameMkLst>
        </pc:graphicFrameChg>
        <pc:graphicFrameChg chg="del modGraphic">
          <ac:chgData name="Johanna Attias" userId="5cacb79c-3537-40fc-809a-78c82a8e5c51" providerId="ADAL" clId="{0D4D87CC-6CAA-4BE9-B031-C44E7591FFE3}" dt="2023-02-13T14:00:01.028" v="547" actId="478"/>
          <ac:graphicFrameMkLst>
            <pc:docMk/>
            <pc:sldMk cId="2642768979" sldId="333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0D4D87CC-6CAA-4BE9-B031-C44E7591FFE3}" dt="2023-02-13T14:00:09.038" v="553"/>
        <pc:sldMkLst>
          <pc:docMk/>
          <pc:sldMk cId="3917698639" sldId="334"/>
        </pc:sldMkLst>
        <pc:spChg chg="del">
          <ac:chgData name="Johanna Attias" userId="5cacb79c-3537-40fc-809a-78c82a8e5c51" providerId="ADAL" clId="{0D4D87CC-6CAA-4BE9-B031-C44E7591FFE3}" dt="2023-02-13T14:00:06.620" v="551" actId="478"/>
          <ac:spMkLst>
            <pc:docMk/>
            <pc:sldMk cId="3917698639" sldId="334"/>
            <ac:spMk id="19" creationId="{BBA71580-0224-449A-80A6-03D22E6C773E}"/>
          </ac:spMkLst>
        </pc:spChg>
        <pc:spChg chg="del">
          <ac:chgData name="Johanna Attias" userId="5cacb79c-3537-40fc-809a-78c82a8e5c51" providerId="ADAL" clId="{0D4D87CC-6CAA-4BE9-B031-C44E7591FFE3}" dt="2023-02-13T14:00:05.806" v="550" actId="478"/>
          <ac:spMkLst>
            <pc:docMk/>
            <pc:sldMk cId="3917698639" sldId="334"/>
            <ac:spMk id="20" creationId="{5E566414-24CF-4D13-82B3-9BF0B04D7414}"/>
          </ac:spMkLst>
        </pc:spChg>
        <pc:spChg chg="del">
          <ac:chgData name="Johanna Attias" userId="5cacb79c-3537-40fc-809a-78c82a8e5c51" providerId="ADAL" clId="{0D4D87CC-6CAA-4BE9-B031-C44E7591FFE3}" dt="2023-02-13T14:00:05.027" v="549" actId="478"/>
          <ac:spMkLst>
            <pc:docMk/>
            <pc:sldMk cId="3917698639" sldId="334"/>
            <ac:spMk id="21" creationId="{604D7467-5D6E-45BB-80FB-21B2922A9F00}"/>
          </ac:spMkLst>
        </pc:spChg>
        <pc:graphicFrameChg chg="add mod">
          <ac:chgData name="Johanna Attias" userId="5cacb79c-3537-40fc-809a-78c82a8e5c51" providerId="ADAL" clId="{0D4D87CC-6CAA-4BE9-B031-C44E7591FFE3}" dt="2023-02-13T14:00:09.038" v="553"/>
          <ac:graphicFrameMkLst>
            <pc:docMk/>
            <pc:sldMk cId="3917698639" sldId="334"/>
            <ac:graphicFrameMk id="3" creationId="{AC860070-1B83-D1CC-42FA-D09FF0DFFA4C}"/>
          </ac:graphicFrameMkLst>
        </pc:graphicFrameChg>
        <pc:graphicFrameChg chg="del">
          <ac:chgData name="Johanna Attias" userId="5cacb79c-3537-40fc-809a-78c82a8e5c51" providerId="ADAL" clId="{0D4D87CC-6CAA-4BE9-B031-C44E7591FFE3}" dt="2023-02-13T14:00:08.659" v="552" actId="478"/>
          <ac:graphicFrameMkLst>
            <pc:docMk/>
            <pc:sldMk cId="3917698639" sldId="334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0D4D87CC-6CAA-4BE9-B031-C44E7591FFE3}" dt="2023-02-13T13:59:49.155" v="542" actId="113"/>
        <pc:sldMkLst>
          <pc:docMk/>
          <pc:sldMk cId="3830450797" sldId="335"/>
        </pc:sldMkLst>
        <pc:spChg chg="del">
          <ac:chgData name="Johanna Attias" userId="5cacb79c-3537-40fc-809a-78c82a8e5c51" providerId="ADAL" clId="{0D4D87CC-6CAA-4BE9-B031-C44E7591FFE3}" dt="2023-02-13T13:58:32.229" v="541" actId="478"/>
          <ac:spMkLst>
            <pc:docMk/>
            <pc:sldMk cId="3830450797" sldId="335"/>
            <ac:spMk id="19" creationId="{BBA71580-0224-449A-80A6-03D22E6C773E}"/>
          </ac:spMkLst>
        </pc:spChg>
        <pc:spChg chg="del">
          <ac:chgData name="Johanna Attias" userId="5cacb79c-3537-40fc-809a-78c82a8e5c51" providerId="ADAL" clId="{0D4D87CC-6CAA-4BE9-B031-C44E7591FFE3}" dt="2023-02-13T13:58:31.551" v="540" actId="478"/>
          <ac:spMkLst>
            <pc:docMk/>
            <pc:sldMk cId="3830450797" sldId="335"/>
            <ac:spMk id="20" creationId="{5E566414-24CF-4D13-82B3-9BF0B04D7414}"/>
          </ac:spMkLst>
        </pc:spChg>
        <pc:spChg chg="del">
          <ac:chgData name="Johanna Attias" userId="5cacb79c-3537-40fc-809a-78c82a8e5c51" providerId="ADAL" clId="{0D4D87CC-6CAA-4BE9-B031-C44E7591FFE3}" dt="2023-02-13T13:58:30.843" v="539" actId="478"/>
          <ac:spMkLst>
            <pc:docMk/>
            <pc:sldMk cId="3830450797" sldId="335"/>
            <ac:spMk id="21" creationId="{604D7467-5D6E-45BB-80FB-21B2922A9F00}"/>
          </ac:spMkLst>
        </pc:spChg>
        <pc:graphicFrameChg chg="mod modGraphic">
          <ac:chgData name="Johanna Attias" userId="5cacb79c-3537-40fc-809a-78c82a8e5c51" providerId="ADAL" clId="{0D4D87CC-6CAA-4BE9-B031-C44E7591FFE3}" dt="2023-02-13T13:59:49.155" v="542" actId="113"/>
          <ac:graphicFrameMkLst>
            <pc:docMk/>
            <pc:sldMk cId="3830450797" sldId="335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14:05:21.406" v="582" actId="14100"/>
        <pc:sldMkLst>
          <pc:docMk/>
          <pc:sldMk cId="502852126" sldId="340"/>
        </pc:sldMkLst>
        <pc:spChg chg="mod">
          <ac:chgData name="Johanna Attias" userId="5cacb79c-3537-40fc-809a-78c82a8e5c51" providerId="ADAL" clId="{0D4D87CC-6CAA-4BE9-B031-C44E7591FFE3}" dt="2023-02-13T14:05:21.406" v="582" actId="14100"/>
          <ac:spMkLst>
            <pc:docMk/>
            <pc:sldMk cId="502852126" sldId="340"/>
            <ac:spMk id="20" creationId="{4717A50B-5447-437E-AB53-AD8265DC8508}"/>
          </ac:spMkLst>
        </pc:spChg>
        <pc:spChg chg="mod">
          <ac:chgData name="Johanna Attias" userId="5cacb79c-3537-40fc-809a-78c82a8e5c51" providerId="ADAL" clId="{0D4D87CC-6CAA-4BE9-B031-C44E7591FFE3}" dt="2023-02-13T14:05:02.426" v="577" actId="1076"/>
          <ac:spMkLst>
            <pc:docMk/>
            <pc:sldMk cId="502852126" sldId="340"/>
            <ac:spMk id="22" creationId="{8789C166-4B0F-4E77-A37A-C177B23D44A2}"/>
          </ac:spMkLst>
        </pc:spChg>
        <pc:graphicFrameChg chg="mod modGraphic">
          <ac:chgData name="Johanna Attias" userId="5cacb79c-3537-40fc-809a-78c82a8e5c51" providerId="ADAL" clId="{0D4D87CC-6CAA-4BE9-B031-C44E7591FFE3}" dt="2023-02-13T14:05:17.377" v="581" actId="14734"/>
          <ac:graphicFrameMkLst>
            <pc:docMk/>
            <pc:sldMk cId="502852126" sldId="340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08:42:39.172" v="25" actId="1076"/>
        <pc:sldMkLst>
          <pc:docMk/>
          <pc:sldMk cId="3422022794" sldId="342"/>
        </pc:sldMkLst>
        <pc:spChg chg="mod">
          <ac:chgData name="Johanna Attias" userId="5cacb79c-3537-40fc-809a-78c82a8e5c51" providerId="ADAL" clId="{0D4D87CC-6CAA-4BE9-B031-C44E7591FFE3}" dt="2023-02-13T08:42:39.172" v="25" actId="1076"/>
          <ac:spMkLst>
            <pc:docMk/>
            <pc:sldMk cId="3422022794" sldId="342"/>
            <ac:spMk id="32" creationId="{9CE01C84-8D98-4C12-A5A9-720FC74A86E0}"/>
          </ac:spMkLst>
        </pc:spChg>
        <pc:graphicFrameChg chg="mod modGraphic">
          <ac:chgData name="Johanna Attias" userId="5cacb79c-3537-40fc-809a-78c82a8e5c51" providerId="ADAL" clId="{0D4D87CC-6CAA-4BE9-B031-C44E7591FFE3}" dt="2023-02-13T08:42:32.730" v="24"/>
          <ac:graphicFrameMkLst>
            <pc:docMk/>
            <pc:sldMk cId="3422022794" sldId="342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10:27:41.990" v="527" actId="1076"/>
        <pc:sldMkLst>
          <pc:docMk/>
          <pc:sldMk cId="1585121824" sldId="349"/>
        </pc:sldMkLst>
        <pc:spChg chg="mod">
          <ac:chgData name="Johanna Attias" userId="5cacb79c-3537-40fc-809a-78c82a8e5c51" providerId="ADAL" clId="{0D4D87CC-6CAA-4BE9-B031-C44E7591FFE3}" dt="2023-02-13T10:27:12.886" v="517" actId="14100"/>
          <ac:spMkLst>
            <pc:docMk/>
            <pc:sldMk cId="1585121824" sldId="349"/>
            <ac:spMk id="20" creationId="{94DA4BE7-0CF8-4716-8270-1E3B80BEDE41}"/>
          </ac:spMkLst>
        </pc:spChg>
        <pc:spChg chg="mod">
          <ac:chgData name="Johanna Attias" userId="5cacb79c-3537-40fc-809a-78c82a8e5c51" providerId="ADAL" clId="{0D4D87CC-6CAA-4BE9-B031-C44E7591FFE3}" dt="2023-02-13T10:26:54.530" v="513" actId="1076"/>
          <ac:spMkLst>
            <pc:docMk/>
            <pc:sldMk cId="1585121824" sldId="349"/>
            <ac:spMk id="27" creationId="{5ACCCC94-8793-41D3-9339-12FF067BC89F}"/>
          </ac:spMkLst>
        </pc:spChg>
        <pc:spChg chg="mod">
          <ac:chgData name="Johanna Attias" userId="5cacb79c-3537-40fc-809a-78c82a8e5c51" providerId="ADAL" clId="{0D4D87CC-6CAA-4BE9-B031-C44E7591FFE3}" dt="2023-02-13T10:27:31.185" v="523" actId="1076"/>
          <ac:spMkLst>
            <pc:docMk/>
            <pc:sldMk cId="1585121824" sldId="349"/>
            <ac:spMk id="28" creationId="{DB3AAFF8-69B7-4A7F-8CE5-33A516E4F93A}"/>
          </ac:spMkLst>
        </pc:spChg>
        <pc:spChg chg="mod">
          <ac:chgData name="Johanna Attias" userId="5cacb79c-3537-40fc-809a-78c82a8e5c51" providerId="ADAL" clId="{0D4D87CC-6CAA-4BE9-B031-C44E7591FFE3}" dt="2023-02-13T10:27:39.253" v="526" actId="1076"/>
          <ac:spMkLst>
            <pc:docMk/>
            <pc:sldMk cId="1585121824" sldId="349"/>
            <ac:spMk id="29" creationId="{F8027475-810A-4640-BC5F-F3D13842889E}"/>
          </ac:spMkLst>
        </pc:spChg>
        <pc:spChg chg="mod">
          <ac:chgData name="Johanna Attias" userId="5cacb79c-3537-40fc-809a-78c82a8e5c51" providerId="ADAL" clId="{0D4D87CC-6CAA-4BE9-B031-C44E7591FFE3}" dt="2023-02-13T10:27:41.990" v="527" actId="1076"/>
          <ac:spMkLst>
            <pc:docMk/>
            <pc:sldMk cId="1585121824" sldId="349"/>
            <ac:spMk id="30" creationId="{55595130-B483-4CE9-866D-73970BBC916C}"/>
          </ac:spMkLst>
        </pc:spChg>
        <pc:graphicFrameChg chg="mod modGraphic">
          <ac:chgData name="Johanna Attias" userId="5cacb79c-3537-40fc-809a-78c82a8e5c51" providerId="ADAL" clId="{0D4D87CC-6CAA-4BE9-B031-C44E7591FFE3}" dt="2023-02-13T10:27:34.073" v="525" actId="1076"/>
          <ac:graphicFrameMkLst>
            <pc:docMk/>
            <pc:sldMk cId="1585121824" sldId="349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09:54:22.056" v="365" actId="1076"/>
        <pc:sldMkLst>
          <pc:docMk/>
          <pc:sldMk cId="3455832352" sldId="353"/>
        </pc:sldMkLst>
        <pc:spChg chg="mod">
          <ac:chgData name="Johanna Attias" userId="5cacb79c-3537-40fc-809a-78c82a8e5c51" providerId="ADAL" clId="{0D4D87CC-6CAA-4BE9-B031-C44E7591FFE3}" dt="2023-02-13T09:53:57.337" v="361" actId="14100"/>
          <ac:spMkLst>
            <pc:docMk/>
            <pc:sldMk cId="3455832352" sldId="353"/>
            <ac:spMk id="20" creationId="{254D2BBE-07B9-42BF-B2D9-3DFA4033CF92}"/>
          </ac:spMkLst>
        </pc:spChg>
        <pc:spChg chg="mod">
          <ac:chgData name="Johanna Attias" userId="5cacb79c-3537-40fc-809a-78c82a8e5c51" providerId="ADAL" clId="{0D4D87CC-6CAA-4BE9-B031-C44E7591FFE3}" dt="2023-02-13T09:54:22.056" v="365" actId="1076"/>
          <ac:spMkLst>
            <pc:docMk/>
            <pc:sldMk cId="3455832352" sldId="353"/>
            <ac:spMk id="29" creationId="{43868EED-DF77-4056-AFDD-18E3022CFC42}"/>
          </ac:spMkLst>
        </pc:spChg>
        <pc:graphicFrameChg chg="mod modGraphic">
          <ac:chgData name="Johanna Attias" userId="5cacb79c-3537-40fc-809a-78c82a8e5c51" providerId="ADAL" clId="{0D4D87CC-6CAA-4BE9-B031-C44E7591FFE3}" dt="2023-02-13T09:54:08.519" v="364" actId="14100"/>
          <ac:graphicFrameMkLst>
            <pc:docMk/>
            <pc:sldMk cId="3455832352" sldId="353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0D4D87CC-6CAA-4BE9-B031-C44E7591FFE3}" dt="2023-02-13T10:07:22.117" v="439" actId="1076"/>
        <pc:sldMkLst>
          <pc:docMk/>
          <pc:sldMk cId="3997985671" sldId="358"/>
        </pc:sldMkLst>
        <pc:spChg chg="mod">
          <ac:chgData name="Johanna Attias" userId="5cacb79c-3537-40fc-809a-78c82a8e5c51" providerId="ADAL" clId="{0D4D87CC-6CAA-4BE9-B031-C44E7591FFE3}" dt="2023-02-13T10:06:05.274" v="423" actId="1076"/>
          <ac:spMkLst>
            <pc:docMk/>
            <pc:sldMk cId="3997985671" sldId="358"/>
            <ac:spMk id="20" creationId="{B472797B-1B7F-452A-B92C-29BAD4AD7E07}"/>
          </ac:spMkLst>
        </pc:spChg>
        <pc:spChg chg="mod">
          <ac:chgData name="Johanna Attias" userId="5cacb79c-3537-40fc-809a-78c82a8e5c51" providerId="ADAL" clId="{0D4D87CC-6CAA-4BE9-B031-C44E7591FFE3}" dt="2023-02-13T10:06:07.323" v="424" actId="1076"/>
          <ac:spMkLst>
            <pc:docMk/>
            <pc:sldMk cId="3997985671" sldId="358"/>
            <ac:spMk id="21" creationId="{11A6B1B7-D946-4903-A647-75CDFFAEA54D}"/>
          </ac:spMkLst>
        </pc:spChg>
        <pc:spChg chg="mod">
          <ac:chgData name="Johanna Attias" userId="5cacb79c-3537-40fc-809a-78c82a8e5c51" providerId="ADAL" clId="{0D4D87CC-6CAA-4BE9-B031-C44E7591FFE3}" dt="2023-02-13T10:06:11.385" v="425" actId="1076"/>
          <ac:spMkLst>
            <pc:docMk/>
            <pc:sldMk cId="3997985671" sldId="358"/>
            <ac:spMk id="22" creationId="{6D04003B-0D01-4709-82F6-D972371C3AD6}"/>
          </ac:spMkLst>
        </pc:spChg>
        <pc:spChg chg="mod">
          <ac:chgData name="Johanna Attias" userId="5cacb79c-3537-40fc-809a-78c82a8e5c51" providerId="ADAL" clId="{0D4D87CC-6CAA-4BE9-B031-C44E7591FFE3}" dt="2023-02-13T10:07:22.117" v="439" actId="1076"/>
          <ac:spMkLst>
            <pc:docMk/>
            <pc:sldMk cId="3997985671" sldId="358"/>
            <ac:spMk id="25" creationId="{A5378C64-15C2-42D4-8E30-7B8D30B7F9AF}"/>
          </ac:spMkLst>
        </pc:spChg>
        <pc:spChg chg="mod">
          <ac:chgData name="Johanna Attias" userId="5cacb79c-3537-40fc-809a-78c82a8e5c51" providerId="ADAL" clId="{0D4D87CC-6CAA-4BE9-B031-C44E7591FFE3}" dt="2023-02-13T10:07:09.246" v="437" actId="1076"/>
          <ac:spMkLst>
            <pc:docMk/>
            <pc:sldMk cId="3997985671" sldId="358"/>
            <ac:spMk id="26" creationId="{B9F455F5-1D32-4445-9589-CEDD48466541}"/>
          </ac:spMkLst>
        </pc:spChg>
        <pc:spChg chg="mod">
          <ac:chgData name="Johanna Attias" userId="5cacb79c-3537-40fc-809a-78c82a8e5c51" providerId="ADAL" clId="{0D4D87CC-6CAA-4BE9-B031-C44E7591FFE3}" dt="2023-02-13T10:06:55.081" v="434" actId="14100"/>
          <ac:spMkLst>
            <pc:docMk/>
            <pc:sldMk cId="3997985671" sldId="358"/>
            <ac:spMk id="27" creationId="{6CB33B18-960A-45DB-9B72-91C2BD18F6CF}"/>
          </ac:spMkLst>
        </pc:spChg>
        <pc:spChg chg="mod">
          <ac:chgData name="Johanna Attias" userId="5cacb79c-3537-40fc-809a-78c82a8e5c51" providerId="ADAL" clId="{0D4D87CC-6CAA-4BE9-B031-C44E7591FFE3}" dt="2023-02-13T10:06:51.410" v="433" actId="14100"/>
          <ac:spMkLst>
            <pc:docMk/>
            <pc:sldMk cId="3997985671" sldId="358"/>
            <ac:spMk id="28" creationId="{C79C9CD2-CA60-4EC1-8845-F1AF5EBF31C0}"/>
          </ac:spMkLst>
        </pc:spChg>
        <pc:spChg chg="mod">
          <ac:chgData name="Johanna Attias" userId="5cacb79c-3537-40fc-809a-78c82a8e5c51" providerId="ADAL" clId="{0D4D87CC-6CAA-4BE9-B031-C44E7591FFE3}" dt="2023-02-13T10:06:47.581" v="431" actId="14100"/>
          <ac:spMkLst>
            <pc:docMk/>
            <pc:sldMk cId="3997985671" sldId="358"/>
            <ac:spMk id="29" creationId="{185F31CB-7E7A-470F-896C-2BB45A2B70EF}"/>
          </ac:spMkLst>
        </pc:spChg>
        <pc:spChg chg="mod">
          <ac:chgData name="Johanna Attias" userId="5cacb79c-3537-40fc-809a-78c82a8e5c51" providerId="ADAL" clId="{0D4D87CC-6CAA-4BE9-B031-C44E7591FFE3}" dt="2023-02-13T10:06:42.726" v="429" actId="14100"/>
          <ac:spMkLst>
            <pc:docMk/>
            <pc:sldMk cId="3997985671" sldId="358"/>
            <ac:spMk id="30" creationId="{BA79DBAF-EE9B-4CC5-99D5-FF4061C535F8}"/>
          </ac:spMkLst>
        </pc:spChg>
        <pc:graphicFrameChg chg="add del mod modGraphic">
          <ac:chgData name="Johanna Attias" userId="5cacb79c-3537-40fc-809a-78c82a8e5c51" providerId="ADAL" clId="{0D4D87CC-6CAA-4BE9-B031-C44E7591FFE3}" dt="2023-02-13T10:05:45.807" v="421" actId="478"/>
          <ac:graphicFrameMkLst>
            <pc:docMk/>
            <pc:sldMk cId="3997985671" sldId="358"/>
            <ac:graphicFrameMk id="3" creationId="{4F74E644-F886-9C42-99A4-85B29ED234E3}"/>
          </ac:graphicFrameMkLst>
        </pc:graphicFrameChg>
        <pc:graphicFrameChg chg="mod modGraphic">
          <ac:chgData name="Johanna Attias" userId="5cacb79c-3537-40fc-809a-78c82a8e5c51" providerId="ADAL" clId="{0D4D87CC-6CAA-4BE9-B031-C44E7591FFE3}" dt="2023-02-13T10:05:42.300" v="420" actId="14100"/>
          <ac:graphicFrameMkLst>
            <pc:docMk/>
            <pc:sldMk cId="3997985671" sldId="358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09:28:20.231" v="280" actId="1076"/>
        <pc:sldMkLst>
          <pc:docMk/>
          <pc:sldMk cId="1659127616" sldId="368"/>
        </pc:sldMkLst>
        <pc:spChg chg="mod">
          <ac:chgData name="Johanna Attias" userId="5cacb79c-3537-40fc-809a-78c82a8e5c51" providerId="ADAL" clId="{0D4D87CC-6CAA-4BE9-B031-C44E7591FFE3}" dt="2023-02-13T09:28:20.231" v="280" actId="1076"/>
          <ac:spMkLst>
            <pc:docMk/>
            <pc:sldMk cId="1659127616" sldId="368"/>
            <ac:spMk id="26" creationId="{5C2BE257-8895-4436-97EB-004CD03A878B}"/>
          </ac:spMkLst>
        </pc:spChg>
        <pc:graphicFrameChg chg="mod modGraphic">
          <ac:chgData name="Johanna Attias" userId="5cacb79c-3537-40fc-809a-78c82a8e5c51" providerId="ADAL" clId="{0D4D87CC-6CAA-4BE9-B031-C44E7591FFE3}" dt="2023-02-13T09:28:11.595" v="279"/>
          <ac:graphicFrameMkLst>
            <pc:docMk/>
            <pc:sldMk cId="1659127616" sldId="368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0D4D87CC-6CAA-4BE9-B031-C44E7591FFE3}" dt="2023-02-13T13:57:31.161" v="535" actId="113"/>
        <pc:sldMkLst>
          <pc:docMk/>
          <pc:sldMk cId="1013622934" sldId="372"/>
        </pc:sldMkLst>
        <pc:spChg chg="del">
          <ac:chgData name="Johanna Attias" userId="5cacb79c-3537-40fc-809a-78c82a8e5c51" providerId="ADAL" clId="{0D4D87CC-6CAA-4BE9-B031-C44E7591FFE3}" dt="2023-02-13T13:56:29.790" v="531" actId="478"/>
          <ac:spMkLst>
            <pc:docMk/>
            <pc:sldMk cId="1013622934" sldId="372"/>
            <ac:spMk id="19" creationId="{41B4C350-8DA5-4ABC-A0DE-D1B9A89402DA}"/>
          </ac:spMkLst>
        </pc:spChg>
        <pc:graphicFrameChg chg="mod modGraphic">
          <ac:chgData name="Johanna Attias" userId="5cacb79c-3537-40fc-809a-78c82a8e5c51" providerId="ADAL" clId="{0D4D87CC-6CAA-4BE9-B031-C44E7591FFE3}" dt="2023-02-13T13:57:31.161" v="535" actId="113"/>
          <ac:graphicFrameMkLst>
            <pc:docMk/>
            <pc:sldMk cId="1013622934" sldId="372"/>
            <ac:graphicFrameMk id="23" creationId="{D8A653DD-C5B6-45DE-B3C3-C26A898A9889}"/>
          </ac:graphicFrameMkLst>
        </pc:graphicFrameChg>
      </pc:sldChg>
      <pc:sldChg chg="del">
        <pc:chgData name="Johanna Attias" userId="5cacb79c-3537-40fc-809a-78c82a8e5c51" providerId="ADAL" clId="{0D4D87CC-6CAA-4BE9-B031-C44E7591FFE3}" dt="2023-02-13T14:05:40.679" v="583" actId="47"/>
        <pc:sldMkLst>
          <pc:docMk/>
          <pc:sldMk cId="1604213262" sldId="374"/>
        </pc:sldMkLst>
      </pc:sldChg>
      <pc:sldChg chg="modSp mod">
        <pc:chgData name="Johanna Attias" userId="5cacb79c-3537-40fc-809a-78c82a8e5c51" providerId="ADAL" clId="{0D4D87CC-6CAA-4BE9-B031-C44E7591FFE3}" dt="2023-02-13T08:43:36.502" v="32" actId="1076"/>
        <pc:sldMkLst>
          <pc:docMk/>
          <pc:sldMk cId="438461796" sldId="375"/>
        </pc:sldMkLst>
        <pc:spChg chg="mod">
          <ac:chgData name="Johanna Attias" userId="5cacb79c-3537-40fc-809a-78c82a8e5c51" providerId="ADAL" clId="{0D4D87CC-6CAA-4BE9-B031-C44E7591FFE3}" dt="2023-02-13T08:43:36.502" v="32" actId="1076"/>
          <ac:spMkLst>
            <pc:docMk/>
            <pc:sldMk cId="438461796" sldId="375"/>
            <ac:spMk id="32" creationId="{2930CA04-1E0C-4733-81BE-63DFE722AD21}"/>
          </ac:spMkLst>
        </pc:spChg>
        <pc:spChg chg="mod">
          <ac:chgData name="Johanna Attias" userId="5cacb79c-3537-40fc-809a-78c82a8e5c51" providerId="ADAL" clId="{0D4D87CC-6CAA-4BE9-B031-C44E7591FFE3}" dt="2023-02-13T08:43:27.797" v="31" actId="1076"/>
          <ac:spMkLst>
            <pc:docMk/>
            <pc:sldMk cId="438461796" sldId="375"/>
            <ac:spMk id="34" creationId="{6AC28527-E98E-4741-BC67-422BF406E72F}"/>
          </ac:spMkLst>
        </pc:spChg>
        <pc:graphicFrameChg chg="mod modGraphic">
          <ac:chgData name="Johanna Attias" userId="5cacb79c-3537-40fc-809a-78c82a8e5c51" providerId="ADAL" clId="{0D4D87CC-6CAA-4BE9-B031-C44E7591FFE3}" dt="2023-02-13T08:43:25.076" v="29"/>
          <ac:graphicFrameMkLst>
            <pc:docMk/>
            <pc:sldMk cId="438461796" sldId="375"/>
            <ac:graphicFrameMk id="23" creationId="{D8A653DD-C5B6-45DE-B3C3-C26A898A9889}"/>
          </ac:graphicFrameMkLst>
        </pc:graphicFrameChg>
      </pc:sldChg>
      <pc:sldChg chg="del">
        <pc:chgData name="Johanna Attias" userId="5cacb79c-3537-40fc-809a-78c82a8e5c51" providerId="ADAL" clId="{0D4D87CC-6CAA-4BE9-B031-C44E7591FFE3}" dt="2023-02-13T10:23:11.941" v="482" actId="47"/>
        <pc:sldMkLst>
          <pc:docMk/>
          <pc:sldMk cId="2183376910" sldId="382"/>
        </pc:sldMkLst>
      </pc:sldChg>
      <pc:sldChg chg="del">
        <pc:chgData name="Johanna Attias" userId="5cacb79c-3537-40fc-809a-78c82a8e5c51" providerId="ADAL" clId="{0D4D87CC-6CAA-4BE9-B031-C44E7591FFE3}" dt="2023-02-13T09:54:47.370" v="366" actId="47"/>
        <pc:sldMkLst>
          <pc:docMk/>
          <pc:sldMk cId="2083192491" sldId="384"/>
        </pc:sldMkLst>
      </pc:sldChg>
      <pc:sldChg chg="del">
        <pc:chgData name="Johanna Attias" userId="5cacb79c-3537-40fc-809a-78c82a8e5c51" providerId="ADAL" clId="{0D4D87CC-6CAA-4BE9-B031-C44E7591FFE3}" dt="2023-02-13T10:07:54.778" v="441" actId="47"/>
        <pc:sldMkLst>
          <pc:docMk/>
          <pc:sldMk cId="1418901805" sldId="388"/>
        </pc:sldMkLst>
      </pc:sldChg>
      <pc:sldChg chg="del">
        <pc:chgData name="Johanna Attias" userId="5cacb79c-3537-40fc-809a-78c82a8e5c51" providerId="ADAL" clId="{0D4D87CC-6CAA-4BE9-B031-C44E7591FFE3}" dt="2023-02-13T10:07:53.134" v="440" actId="47"/>
        <pc:sldMkLst>
          <pc:docMk/>
          <pc:sldMk cId="661767767" sldId="389"/>
        </pc:sldMkLst>
      </pc:sldChg>
      <pc:sldChg chg="del">
        <pc:chgData name="Johanna Attias" userId="5cacb79c-3537-40fc-809a-78c82a8e5c51" providerId="ADAL" clId="{0D4D87CC-6CAA-4BE9-B031-C44E7591FFE3}" dt="2023-02-13T09:49:47.147" v="347" actId="47"/>
        <pc:sldMkLst>
          <pc:docMk/>
          <pc:sldMk cId="2168786750" sldId="396"/>
        </pc:sldMkLst>
      </pc:sldChg>
      <pc:sldChg chg="del">
        <pc:chgData name="Johanna Attias" userId="5cacb79c-3537-40fc-809a-78c82a8e5c51" providerId="ADAL" clId="{0D4D87CC-6CAA-4BE9-B031-C44E7591FFE3}" dt="2023-02-13T10:28:25.904" v="528" actId="47"/>
        <pc:sldMkLst>
          <pc:docMk/>
          <pc:sldMk cId="1187232459" sldId="398"/>
        </pc:sldMkLst>
      </pc:sldChg>
      <pc:sldChg chg="del">
        <pc:chgData name="Johanna Attias" userId="5cacb79c-3537-40fc-809a-78c82a8e5c51" providerId="ADAL" clId="{0D4D87CC-6CAA-4BE9-B031-C44E7591FFE3}" dt="2023-02-13T09:49:37.536" v="346" actId="47"/>
        <pc:sldMkLst>
          <pc:docMk/>
          <pc:sldMk cId="1535448144" sldId="399"/>
        </pc:sldMkLst>
      </pc:sldChg>
      <pc:sldChg chg="addSp delSp modSp mod">
        <pc:chgData name="Johanna Attias" userId="5cacb79c-3537-40fc-809a-78c82a8e5c51" providerId="ADAL" clId="{0D4D87CC-6CAA-4BE9-B031-C44E7591FFE3}" dt="2023-02-13T14:02:43.598" v="557" actId="478"/>
        <pc:sldMkLst>
          <pc:docMk/>
          <pc:sldMk cId="2304221071" sldId="401"/>
        </pc:sldMkLst>
        <pc:spChg chg="del">
          <ac:chgData name="Johanna Attias" userId="5cacb79c-3537-40fc-809a-78c82a8e5c51" providerId="ADAL" clId="{0D4D87CC-6CAA-4BE9-B031-C44E7591FFE3}" dt="2023-02-13T14:01:14.907" v="554" actId="478"/>
          <ac:spMkLst>
            <pc:docMk/>
            <pc:sldMk cId="2304221071" sldId="401"/>
            <ac:spMk id="26" creationId="{BE382E6B-6FE4-4F4A-8380-4119260430FB}"/>
          </ac:spMkLst>
        </pc:spChg>
        <pc:graphicFrameChg chg="modGraphic">
          <ac:chgData name="Johanna Attias" userId="5cacb79c-3537-40fc-809a-78c82a8e5c51" providerId="ADAL" clId="{0D4D87CC-6CAA-4BE9-B031-C44E7591FFE3}" dt="2023-02-13T14:02:01.598" v="555" actId="113"/>
          <ac:graphicFrameMkLst>
            <pc:docMk/>
            <pc:sldMk cId="2304221071" sldId="401"/>
            <ac:graphicFrameMk id="23" creationId="{D8A653DD-C5B6-45DE-B3C3-C26A898A9889}"/>
          </ac:graphicFrameMkLst>
        </pc:graphicFrameChg>
        <pc:picChg chg="add del">
          <ac:chgData name="Johanna Attias" userId="5cacb79c-3537-40fc-809a-78c82a8e5c51" providerId="ADAL" clId="{0D4D87CC-6CAA-4BE9-B031-C44E7591FFE3}" dt="2023-02-13T14:02:43.598" v="557" actId="478"/>
          <ac:picMkLst>
            <pc:docMk/>
            <pc:sldMk cId="2304221071" sldId="401"/>
            <ac:picMk id="18" creationId="{FF944C48-7EDB-4221-BE30-C70707AF4EC8}"/>
          </ac:picMkLst>
        </pc:picChg>
      </pc:sldChg>
      <pc:sldChg chg="delSp modSp mod">
        <pc:chgData name="Johanna Attias" userId="5cacb79c-3537-40fc-809a-78c82a8e5c51" providerId="ADAL" clId="{0D4D87CC-6CAA-4BE9-B031-C44E7591FFE3}" dt="2023-02-13T08:16:12.677" v="5" actId="478"/>
        <pc:sldMkLst>
          <pc:docMk/>
          <pc:sldMk cId="3710648152" sldId="406"/>
        </pc:sldMkLst>
        <pc:spChg chg="del">
          <ac:chgData name="Johanna Attias" userId="5cacb79c-3537-40fc-809a-78c82a8e5c51" providerId="ADAL" clId="{0D4D87CC-6CAA-4BE9-B031-C44E7591FFE3}" dt="2023-02-13T08:16:08.315" v="2" actId="478"/>
          <ac:spMkLst>
            <pc:docMk/>
            <pc:sldMk cId="3710648152" sldId="406"/>
            <ac:spMk id="19" creationId="{F28BB489-9EE9-47E5-A561-A72FA1E09602}"/>
          </ac:spMkLst>
        </pc:spChg>
        <pc:spChg chg="del">
          <ac:chgData name="Johanna Attias" userId="5cacb79c-3537-40fc-809a-78c82a8e5c51" providerId="ADAL" clId="{0D4D87CC-6CAA-4BE9-B031-C44E7591FFE3}" dt="2023-02-13T08:16:09.264" v="3" actId="478"/>
          <ac:spMkLst>
            <pc:docMk/>
            <pc:sldMk cId="3710648152" sldId="406"/>
            <ac:spMk id="20" creationId="{7782775F-B524-4EF9-A77F-1145137E6E14}"/>
          </ac:spMkLst>
        </pc:spChg>
        <pc:spChg chg="del">
          <ac:chgData name="Johanna Attias" userId="5cacb79c-3537-40fc-809a-78c82a8e5c51" providerId="ADAL" clId="{0D4D87CC-6CAA-4BE9-B031-C44E7591FFE3}" dt="2023-02-13T08:16:11.299" v="4" actId="478"/>
          <ac:spMkLst>
            <pc:docMk/>
            <pc:sldMk cId="3710648152" sldId="406"/>
            <ac:spMk id="21" creationId="{CF8267F3-6542-47E8-A3DB-457339048378}"/>
          </ac:spMkLst>
        </pc:spChg>
        <pc:spChg chg="del">
          <ac:chgData name="Johanna Attias" userId="5cacb79c-3537-40fc-809a-78c82a8e5c51" providerId="ADAL" clId="{0D4D87CC-6CAA-4BE9-B031-C44E7591FFE3}" dt="2023-02-13T08:16:12.677" v="5" actId="478"/>
          <ac:spMkLst>
            <pc:docMk/>
            <pc:sldMk cId="3710648152" sldId="406"/>
            <ac:spMk id="22" creationId="{CAD6B578-FADB-4834-B9D7-4C94A948A231}"/>
          </ac:spMkLst>
        </pc:spChg>
        <pc:graphicFrameChg chg="modGraphic">
          <ac:chgData name="Johanna Attias" userId="5cacb79c-3537-40fc-809a-78c82a8e5c51" providerId="ADAL" clId="{0D4D87CC-6CAA-4BE9-B031-C44E7591FFE3}" dt="2023-02-13T08:15:59.567" v="1" actId="2164"/>
          <ac:graphicFrameMkLst>
            <pc:docMk/>
            <pc:sldMk cId="3710648152" sldId="406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10:23:00.399" v="481" actId="113"/>
        <pc:sldMkLst>
          <pc:docMk/>
          <pc:sldMk cId="802448464" sldId="425"/>
        </pc:sldMkLst>
        <pc:graphicFrameChg chg="mod modGraphic">
          <ac:chgData name="Johanna Attias" userId="5cacb79c-3537-40fc-809a-78c82a8e5c51" providerId="ADAL" clId="{0D4D87CC-6CAA-4BE9-B031-C44E7591FFE3}" dt="2023-02-13T10:23:00.399" v="481" actId="113"/>
          <ac:graphicFrameMkLst>
            <pc:docMk/>
            <pc:sldMk cId="802448464" sldId="425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10:12:11.985" v="474" actId="2164"/>
        <pc:sldMkLst>
          <pc:docMk/>
          <pc:sldMk cId="1286602988" sldId="430"/>
        </pc:sldMkLst>
        <pc:graphicFrameChg chg="modGraphic">
          <ac:chgData name="Johanna Attias" userId="5cacb79c-3537-40fc-809a-78c82a8e5c51" providerId="ADAL" clId="{0D4D87CC-6CAA-4BE9-B031-C44E7591FFE3}" dt="2023-02-13T10:12:11.985" v="474" actId="2164"/>
          <ac:graphicFrameMkLst>
            <pc:docMk/>
            <pc:sldMk cId="1286602988" sldId="430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0D4D87CC-6CAA-4BE9-B031-C44E7591FFE3}" dt="2023-02-13T09:53:15.503" v="352" actId="113"/>
        <pc:sldMkLst>
          <pc:docMk/>
          <pc:sldMk cId="90328132" sldId="436"/>
        </pc:sldMkLst>
        <pc:spChg chg="del">
          <ac:chgData name="Johanna Attias" userId="5cacb79c-3537-40fc-809a-78c82a8e5c51" providerId="ADAL" clId="{0D4D87CC-6CAA-4BE9-B031-C44E7591FFE3}" dt="2023-02-13T09:51:49.548" v="351" actId="478"/>
          <ac:spMkLst>
            <pc:docMk/>
            <pc:sldMk cId="90328132" sldId="436"/>
            <ac:spMk id="25" creationId="{FA88B463-395D-49C6-BB19-9A6DDE2E7D53}"/>
          </ac:spMkLst>
        </pc:spChg>
        <pc:spChg chg="del">
          <ac:chgData name="Johanna Attias" userId="5cacb79c-3537-40fc-809a-78c82a8e5c51" providerId="ADAL" clId="{0D4D87CC-6CAA-4BE9-B031-C44E7591FFE3}" dt="2023-02-13T09:51:48.872" v="350" actId="478"/>
          <ac:spMkLst>
            <pc:docMk/>
            <pc:sldMk cId="90328132" sldId="436"/>
            <ac:spMk id="27" creationId="{EBC5CC38-0E07-4157-A560-2CE8C5CDFEE8}"/>
          </ac:spMkLst>
        </pc:spChg>
        <pc:graphicFrameChg chg="modGraphic">
          <ac:chgData name="Johanna Attias" userId="5cacb79c-3537-40fc-809a-78c82a8e5c51" providerId="ADAL" clId="{0D4D87CC-6CAA-4BE9-B031-C44E7591FFE3}" dt="2023-02-13T09:53:15.503" v="352" actId="113"/>
          <ac:graphicFrameMkLst>
            <pc:docMk/>
            <pc:sldMk cId="90328132" sldId="436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10:01:26.915" v="386" actId="113"/>
        <pc:sldMkLst>
          <pc:docMk/>
          <pc:sldMk cId="1788788345" sldId="447"/>
        </pc:sldMkLst>
        <pc:graphicFrameChg chg="modGraphic">
          <ac:chgData name="Johanna Attias" userId="5cacb79c-3537-40fc-809a-78c82a8e5c51" providerId="ADAL" clId="{0D4D87CC-6CAA-4BE9-B031-C44E7591FFE3}" dt="2023-02-13T10:01:26.915" v="386" actId="113"/>
          <ac:graphicFrameMkLst>
            <pc:docMk/>
            <pc:sldMk cId="1788788345" sldId="447"/>
            <ac:graphicFrameMk id="23" creationId="{D8A653DD-C5B6-45DE-B3C3-C26A898A9889}"/>
          </ac:graphicFrameMkLst>
        </pc:graphicFrameChg>
      </pc:sldChg>
      <pc:sldChg chg="addSp modSp mod">
        <pc:chgData name="Johanna Attias" userId="5cacb79c-3537-40fc-809a-78c82a8e5c51" providerId="ADAL" clId="{0D4D87CC-6CAA-4BE9-B031-C44E7591FFE3}" dt="2023-02-13T08:53:10.690" v="124"/>
        <pc:sldMkLst>
          <pc:docMk/>
          <pc:sldMk cId="2111515798" sldId="452"/>
        </pc:sldMkLst>
        <pc:spChg chg="mod">
          <ac:chgData name="Johanna Attias" userId="5cacb79c-3537-40fc-809a-78c82a8e5c51" providerId="ADAL" clId="{0D4D87CC-6CAA-4BE9-B031-C44E7591FFE3}" dt="2023-02-13T08:52:01.910" v="119" actId="1076"/>
          <ac:spMkLst>
            <pc:docMk/>
            <pc:sldMk cId="2111515798" sldId="452"/>
            <ac:spMk id="3" creationId="{63362B78-8FEB-48F9-91DC-EB440DB7B620}"/>
          </ac:spMkLst>
        </pc:spChg>
        <pc:spChg chg="add mod">
          <ac:chgData name="Johanna Attias" userId="5cacb79c-3537-40fc-809a-78c82a8e5c51" providerId="ADAL" clId="{0D4D87CC-6CAA-4BE9-B031-C44E7591FFE3}" dt="2023-02-13T08:53:10.690" v="124"/>
          <ac:spMkLst>
            <pc:docMk/>
            <pc:sldMk cId="2111515798" sldId="452"/>
            <ac:spMk id="4" creationId="{61622A4E-143B-5E06-8CF1-0F05D9B9B820}"/>
          </ac:spMkLst>
        </pc:spChg>
        <pc:spChg chg="mod">
          <ac:chgData name="Johanna Attias" userId="5cacb79c-3537-40fc-809a-78c82a8e5c51" providerId="ADAL" clId="{0D4D87CC-6CAA-4BE9-B031-C44E7591FFE3}" dt="2023-02-13T08:50:38.418" v="108" actId="1076"/>
          <ac:spMkLst>
            <pc:docMk/>
            <pc:sldMk cId="2111515798" sldId="452"/>
            <ac:spMk id="25" creationId="{BE7CF479-C1B9-4F91-AA83-47109A15E18E}"/>
          </ac:spMkLst>
        </pc:spChg>
        <pc:spChg chg="mod">
          <ac:chgData name="Johanna Attias" userId="5cacb79c-3537-40fc-809a-78c82a8e5c51" providerId="ADAL" clId="{0D4D87CC-6CAA-4BE9-B031-C44E7591FFE3}" dt="2023-02-13T08:50:40.314" v="109" actId="1076"/>
          <ac:spMkLst>
            <pc:docMk/>
            <pc:sldMk cId="2111515798" sldId="452"/>
            <ac:spMk id="26" creationId="{A93054E9-C016-4D70-A69A-FFD59E401770}"/>
          </ac:spMkLst>
        </pc:spChg>
        <pc:spChg chg="mod">
          <ac:chgData name="Johanna Attias" userId="5cacb79c-3537-40fc-809a-78c82a8e5c51" providerId="ADAL" clId="{0D4D87CC-6CAA-4BE9-B031-C44E7591FFE3}" dt="2023-02-13T08:50:44.054" v="110" actId="1076"/>
          <ac:spMkLst>
            <pc:docMk/>
            <pc:sldMk cId="2111515798" sldId="452"/>
            <ac:spMk id="27" creationId="{8B9F7CC8-0D78-4835-B754-233E68AF20FF}"/>
          </ac:spMkLst>
        </pc:spChg>
        <pc:spChg chg="mod">
          <ac:chgData name="Johanna Attias" userId="5cacb79c-3537-40fc-809a-78c82a8e5c51" providerId="ADAL" clId="{0D4D87CC-6CAA-4BE9-B031-C44E7591FFE3}" dt="2023-02-13T08:51:28.850" v="117" actId="1076"/>
          <ac:spMkLst>
            <pc:docMk/>
            <pc:sldMk cId="2111515798" sldId="452"/>
            <ac:spMk id="28" creationId="{3EE9B9CF-2056-4D1D-A8E2-F0D2025BCB4A}"/>
          </ac:spMkLst>
        </pc:spChg>
        <pc:spChg chg="mod">
          <ac:chgData name="Johanna Attias" userId="5cacb79c-3537-40fc-809a-78c82a8e5c51" providerId="ADAL" clId="{0D4D87CC-6CAA-4BE9-B031-C44E7591FFE3}" dt="2023-02-13T08:51:26.061" v="116" actId="1076"/>
          <ac:spMkLst>
            <pc:docMk/>
            <pc:sldMk cId="2111515798" sldId="452"/>
            <ac:spMk id="29" creationId="{04DA20CC-6773-4AFA-A3FD-D6A7BF2909CA}"/>
          </ac:spMkLst>
        </pc:spChg>
        <pc:spChg chg="mod">
          <ac:chgData name="Johanna Attias" userId="5cacb79c-3537-40fc-809a-78c82a8e5c51" providerId="ADAL" clId="{0D4D87CC-6CAA-4BE9-B031-C44E7591FFE3}" dt="2023-02-13T08:51:22.122" v="115" actId="1076"/>
          <ac:spMkLst>
            <pc:docMk/>
            <pc:sldMk cId="2111515798" sldId="452"/>
            <ac:spMk id="30" creationId="{756355A7-CFC5-451C-9F7F-4CB2F7A259E8}"/>
          </ac:spMkLst>
        </pc:spChg>
        <pc:spChg chg="mod">
          <ac:chgData name="Johanna Attias" userId="5cacb79c-3537-40fc-809a-78c82a8e5c51" providerId="ADAL" clId="{0D4D87CC-6CAA-4BE9-B031-C44E7591FFE3}" dt="2023-02-13T08:51:18.495" v="114" actId="1076"/>
          <ac:spMkLst>
            <pc:docMk/>
            <pc:sldMk cId="2111515798" sldId="452"/>
            <ac:spMk id="31" creationId="{653D7EB7-E838-4D97-ACD0-572FA8443D2C}"/>
          </ac:spMkLst>
        </pc:spChg>
        <pc:spChg chg="mod">
          <ac:chgData name="Johanna Attias" userId="5cacb79c-3537-40fc-809a-78c82a8e5c51" providerId="ADAL" clId="{0D4D87CC-6CAA-4BE9-B031-C44E7591FFE3}" dt="2023-02-13T08:51:57.546" v="118" actId="3626"/>
          <ac:spMkLst>
            <pc:docMk/>
            <pc:sldMk cId="2111515798" sldId="452"/>
            <ac:spMk id="39" creationId="{473908FF-A24D-47CD-B293-77E92B191164}"/>
          </ac:spMkLst>
        </pc:spChg>
        <pc:graphicFrameChg chg="modGraphic">
          <ac:chgData name="Johanna Attias" userId="5cacb79c-3537-40fc-809a-78c82a8e5c51" providerId="ADAL" clId="{0D4D87CC-6CAA-4BE9-B031-C44E7591FFE3}" dt="2023-02-13T08:50:52.565" v="113" actId="14734"/>
          <ac:graphicFrameMkLst>
            <pc:docMk/>
            <pc:sldMk cId="2111515798" sldId="452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0D4D87CC-6CAA-4BE9-B031-C44E7591FFE3}" dt="2023-02-13T09:27:41.856" v="275" actId="113"/>
        <pc:sldMkLst>
          <pc:docMk/>
          <pc:sldMk cId="3395930971" sldId="463"/>
        </pc:sldMkLst>
        <pc:spChg chg="del">
          <ac:chgData name="Johanna Attias" userId="5cacb79c-3537-40fc-809a-78c82a8e5c51" providerId="ADAL" clId="{0D4D87CC-6CAA-4BE9-B031-C44E7591FFE3}" dt="2023-02-13T09:27:04.641" v="274" actId="478"/>
          <ac:spMkLst>
            <pc:docMk/>
            <pc:sldMk cId="3395930971" sldId="463"/>
            <ac:spMk id="25" creationId="{5A159793-2992-4137-971B-3D6099580B6C}"/>
          </ac:spMkLst>
        </pc:spChg>
        <pc:spChg chg="del">
          <ac:chgData name="Johanna Attias" userId="5cacb79c-3537-40fc-809a-78c82a8e5c51" providerId="ADAL" clId="{0D4D87CC-6CAA-4BE9-B031-C44E7591FFE3}" dt="2023-02-13T09:27:03.213" v="273" actId="478"/>
          <ac:spMkLst>
            <pc:docMk/>
            <pc:sldMk cId="3395930971" sldId="463"/>
            <ac:spMk id="26" creationId="{B0DFC81B-6898-416F-8951-DA3325073C01}"/>
          </ac:spMkLst>
        </pc:spChg>
        <pc:graphicFrameChg chg="modGraphic">
          <ac:chgData name="Johanna Attias" userId="5cacb79c-3537-40fc-809a-78c82a8e5c51" providerId="ADAL" clId="{0D4D87CC-6CAA-4BE9-B031-C44E7591FFE3}" dt="2023-02-13T09:27:41.856" v="275" actId="113"/>
          <ac:graphicFrameMkLst>
            <pc:docMk/>
            <pc:sldMk cId="3395930971" sldId="463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08:57:40.798" v="133" actId="2164"/>
        <pc:sldMkLst>
          <pc:docMk/>
          <pc:sldMk cId="81798888" sldId="468"/>
        </pc:sldMkLst>
        <pc:graphicFrameChg chg="modGraphic">
          <ac:chgData name="Johanna Attias" userId="5cacb79c-3537-40fc-809a-78c82a8e5c51" providerId="ADAL" clId="{0D4D87CC-6CAA-4BE9-B031-C44E7591FFE3}" dt="2023-02-13T08:57:40.798" v="133" actId="2164"/>
          <ac:graphicFrameMkLst>
            <pc:docMk/>
            <pc:sldMk cId="81798888" sldId="468"/>
            <ac:graphicFrameMk id="23" creationId="{D8A653DD-C5B6-45DE-B3C3-C26A898A9889}"/>
          </ac:graphicFrameMkLst>
        </pc:graphicFrameChg>
      </pc:sldChg>
      <pc:sldChg chg="delSp mod">
        <pc:chgData name="Johanna Attias" userId="5cacb79c-3537-40fc-809a-78c82a8e5c51" providerId="ADAL" clId="{0D4D87CC-6CAA-4BE9-B031-C44E7591FFE3}" dt="2023-02-13T10:11:54.266" v="473" actId="478"/>
        <pc:sldMkLst>
          <pc:docMk/>
          <pc:sldMk cId="1808709188" sldId="477"/>
        </pc:sldMkLst>
        <pc:spChg chg="del">
          <ac:chgData name="Johanna Attias" userId="5cacb79c-3537-40fc-809a-78c82a8e5c51" providerId="ADAL" clId="{0D4D87CC-6CAA-4BE9-B031-C44E7591FFE3}" dt="2023-02-13T10:11:54.266" v="473" actId="478"/>
          <ac:spMkLst>
            <pc:docMk/>
            <pc:sldMk cId="1808709188" sldId="477"/>
            <ac:spMk id="62" creationId="{FE4461DA-4169-4A2A-BE1B-AD079128A916}"/>
          </ac:spMkLst>
        </pc:spChg>
      </pc:sldChg>
      <pc:sldChg chg="modSp mod">
        <pc:chgData name="Johanna Attias" userId="5cacb79c-3537-40fc-809a-78c82a8e5c51" providerId="ADAL" clId="{0D4D87CC-6CAA-4BE9-B031-C44E7591FFE3}" dt="2023-02-13T10:10:52.264" v="466" actId="1076"/>
        <pc:sldMkLst>
          <pc:docMk/>
          <pc:sldMk cId="2254631578" sldId="483"/>
        </pc:sldMkLst>
        <pc:spChg chg="mod">
          <ac:chgData name="Johanna Attias" userId="5cacb79c-3537-40fc-809a-78c82a8e5c51" providerId="ADAL" clId="{0D4D87CC-6CAA-4BE9-B031-C44E7591FFE3}" dt="2023-02-13T10:10:52.264" v="466" actId="1076"/>
          <ac:spMkLst>
            <pc:docMk/>
            <pc:sldMk cId="2254631578" sldId="483"/>
            <ac:spMk id="41" creationId="{44E09D75-873B-4881-9EFE-EC40C756ED21}"/>
          </ac:spMkLst>
        </pc:spChg>
        <pc:graphicFrameChg chg="mod modGraphic">
          <ac:chgData name="Johanna Attias" userId="5cacb79c-3537-40fc-809a-78c82a8e5c51" providerId="ADAL" clId="{0D4D87CC-6CAA-4BE9-B031-C44E7591FFE3}" dt="2023-02-13T10:10:44.486" v="465" actId="20577"/>
          <ac:graphicFrameMkLst>
            <pc:docMk/>
            <pc:sldMk cId="2254631578" sldId="483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10:10:25.823" v="461" actId="1076"/>
        <pc:sldMkLst>
          <pc:docMk/>
          <pc:sldMk cId="11360380" sldId="484"/>
        </pc:sldMkLst>
        <pc:spChg chg="mod">
          <ac:chgData name="Johanna Attias" userId="5cacb79c-3537-40fc-809a-78c82a8e5c51" providerId="ADAL" clId="{0D4D87CC-6CAA-4BE9-B031-C44E7591FFE3}" dt="2023-02-13T10:10:25.823" v="461" actId="1076"/>
          <ac:spMkLst>
            <pc:docMk/>
            <pc:sldMk cId="11360380" sldId="484"/>
            <ac:spMk id="22" creationId="{084F8DAF-8BA8-46FA-80E0-0D136E876E23}"/>
          </ac:spMkLst>
        </pc:spChg>
        <pc:graphicFrameChg chg="mod modGraphic">
          <ac:chgData name="Johanna Attias" userId="5cacb79c-3537-40fc-809a-78c82a8e5c51" providerId="ADAL" clId="{0D4D87CC-6CAA-4BE9-B031-C44E7591FFE3}" dt="2023-02-13T10:10:18.700" v="460" actId="20577"/>
          <ac:graphicFrameMkLst>
            <pc:docMk/>
            <pc:sldMk cId="11360380" sldId="484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10:11:34.095" v="471" actId="1076"/>
        <pc:sldMkLst>
          <pc:docMk/>
          <pc:sldMk cId="2160204543" sldId="485"/>
        </pc:sldMkLst>
        <pc:spChg chg="mod">
          <ac:chgData name="Johanna Attias" userId="5cacb79c-3537-40fc-809a-78c82a8e5c51" providerId="ADAL" clId="{0D4D87CC-6CAA-4BE9-B031-C44E7591FFE3}" dt="2023-02-13T10:11:34.095" v="471" actId="1076"/>
          <ac:spMkLst>
            <pc:docMk/>
            <pc:sldMk cId="2160204543" sldId="485"/>
            <ac:spMk id="21" creationId="{F6C4737D-AB7C-43EA-9B07-DC27B5978D54}"/>
          </ac:spMkLst>
        </pc:spChg>
        <pc:graphicFrameChg chg="mod modGraphic">
          <ac:chgData name="Johanna Attias" userId="5cacb79c-3537-40fc-809a-78c82a8e5c51" providerId="ADAL" clId="{0D4D87CC-6CAA-4BE9-B031-C44E7591FFE3}" dt="2023-02-13T10:11:25.966" v="470" actId="20577"/>
          <ac:graphicFrameMkLst>
            <pc:docMk/>
            <pc:sldMk cId="2160204543" sldId="485"/>
            <ac:graphicFrameMk id="23" creationId="{D8A653DD-C5B6-45DE-B3C3-C26A898A9889}"/>
          </ac:graphicFrameMkLst>
        </pc:graphicFrameChg>
      </pc:sldChg>
      <pc:sldChg chg="del">
        <pc:chgData name="Johanna Attias" userId="5cacb79c-3537-40fc-809a-78c82a8e5c51" providerId="ADAL" clId="{0D4D87CC-6CAA-4BE9-B031-C44E7591FFE3}" dt="2023-02-13T10:11:42.947" v="472" actId="47"/>
        <pc:sldMkLst>
          <pc:docMk/>
          <pc:sldMk cId="857730873" sldId="487"/>
        </pc:sldMkLst>
      </pc:sldChg>
      <pc:sldChg chg="addSp delSp modSp mod">
        <pc:chgData name="Johanna Attias" userId="5cacb79c-3537-40fc-809a-78c82a8e5c51" providerId="ADAL" clId="{0D4D87CC-6CAA-4BE9-B031-C44E7591FFE3}" dt="2023-02-13T08:49:18.223" v="107" actId="1076"/>
        <pc:sldMkLst>
          <pc:docMk/>
          <pc:sldMk cId="1517138613" sldId="490"/>
        </pc:sldMkLst>
        <pc:spChg chg="add del mod">
          <ac:chgData name="Johanna Attias" userId="5cacb79c-3537-40fc-809a-78c82a8e5c51" providerId="ADAL" clId="{0D4D87CC-6CAA-4BE9-B031-C44E7591FFE3}" dt="2023-02-13T08:45:03.987" v="55" actId="478"/>
          <ac:spMkLst>
            <pc:docMk/>
            <pc:sldMk cId="1517138613" sldId="490"/>
            <ac:spMk id="7" creationId="{8B46FFF5-F8AA-2DAB-901A-E7E0C5B62C79}"/>
          </ac:spMkLst>
        </pc:spChg>
        <pc:spChg chg="mod">
          <ac:chgData name="Johanna Attias" userId="5cacb79c-3537-40fc-809a-78c82a8e5c51" providerId="ADAL" clId="{0D4D87CC-6CAA-4BE9-B031-C44E7591FFE3}" dt="2023-02-13T08:49:08.361" v="105" actId="1582"/>
          <ac:spMkLst>
            <pc:docMk/>
            <pc:sldMk cId="1517138613" sldId="490"/>
            <ac:spMk id="49" creationId="{BDDE7F55-8AE9-46C5-82AD-6F28BE4CFE4D}"/>
          </ac:spMkLst>
        </pc:spChg>
        <pc:spChg chg="mod">
          <ac:chgData name="Johanna Attias" userId="5cacb79c-3537-40fc-809a-78c82a8e5c51" providerId="ADAL" clId="{0D4D87CC-6CAA-4BE9-B031-C44E7591FFE3}" dt="2023-02-13T08:49:11.804" v="106" actId="1076"/>
          <ac:spMkLst>
            <pc:docMk/>
            <pc:sldMk cId="1517138613" sldId="490"/>
            <ac:spMk id="50" creationId="{E308E268-00DC-4396-A6D5-4FFFF1C1522B}"/>
          </ac:spMkLst>
        </pc:spChg>
        <pc:graphicFrameChg chg="add mod modGraphic">
          <ac:chgData name="Johanna Attias" userId="5cacb79c-3537-40fc-809a-78c82a8e5c51" providerId="ADAL" clId="{0D4D87CC-6CAA-4BE9-B031-C44E7591FFE3}" dt="2023-02-13T08:49:18.223" v="107" actId="1076"/>
          <ac:graphicFrameMkLst>
            <pc:docMk/>
            <pc:sldMk cId="1517138613" sldId="490"/>
            <ac:graphicFrameMk id="5" creationId="{4F4F2AB2-9C12-10BB-EBD2-024965C42EA3}"/>
          </ac:graphicFrameMkLst>
        </pc:graphicFrameChg>
        <pc:graphicFrameChg chg="mod modGraphic">
          <ac:chgData name="Johanna Attias" userId="5cacb79c-3537-40fc-809a-78c82a8e5c51" providerId="ADAL" clId="{0D4D87CC-6CAA-4BE9-B031-C44E7591FFE3}" dt="2023-02-13T08:45:21.832" v="65" actId="14100"/>
          <ac:graphicFrameMkLst>
            <pc:docMk/>
            <pc:sldMk cId="1517138613" sldId="490"/>
            <ac:graphicFrameMk id="48" creationId="{81291667-0A2C-421C-A7AF-3A5461499C42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13:56:13.732" v="530" actId="113"/>
        <pc:sldMkLst>
          <pc:docMk/>
          <pc:sldMk cId="2429704174" sldId="491"/>
        </pc:sldMkLst>
        <pc:graphicFrameChg chg="modGraphic">
          <ac:chgData name="Johanna Attias" userId="5cacb79c-3537-40fc-809a-78c82a8e5c51" providerId="ADAL" clId="{0D4D87CC-6CAA-4BE9-B031-C44E7591FFE3}" dt="2023-02-13T13:56:13.732" v="530" actId="113"/>
          <ac:graphicFrameMkLst>
            <pc:docMk/>
            <pc:sldMk cId="2429704174" sldId="491"/>
            <ac:graphicFrameMk id="23" creationId="{D8A653DD-C5B6-45DE-B3C3-C26A898A9889}"/>
          </ac:graphicFrameMkLst>
        </pc:graphicFrameChg>
      </pc:sldChg>
      <pc:sldChg chg="addSp modSp mod">
        <pc:chgData name="Johanna Attias" userId="5cacb79c-3537-40fc-809a-78c82a8e5c51" providerId="ADAL" clId="{0D4D87CC-6CAA-4BE9-B031-C44E7591FFE3}" dt="2023-02-13T08:54:17.245" v="132" actId="2164"/>
        <pc:sldMkLst>
          <pc:docMk/>
          <pc:sldMk cId="3150141576" sldId="495"/>
        </pc:sldMkLst>
        <pc:spChg chg="mod">
          <ac:chgData name="Johanna Attias" userId="5cacb79c-3537-40fc-809a-78c82a8e5c51" providerId="ADAL" clId="{0D4D87CC-6CAA-4BE9-B031-C44E7591FFE3}" dt="2023-02-13T08:53:49.492" v="129" actId="790"/>
          <ac:spMkLst>
            <pc:docMk/>
            <pc:sldMk cId="3150141576" sldId="495"/>
            <ac:spMk id="3" creationId="{63362B78-8FEB-48F9-91DC-EB440DB7B620}"/>
          </ac:spMkLst>
        </pc:spChg>
        <pc:spChg chg="add mod">
          <ac:chgData name="Johanna Attias" userId="5cacb79c-3537-40fc-809a-78c82a8e5c51" providerId="ADAL" clId="{0D4D87CC-6CAA-4BE9-B031-C44E7591FFE3}" dt="2023-02-13T08:53:59.989" v="130" actId="1076"/>
          <ac:spMkLst>
            <pc:docMk/>
            <pc:sldMk cId="3150141576" sldId="495"/>
            <ac:spMk id="4" creationId="{73A463E2-5385-32AB-0A4D-6F2EB1FA1387}"/>
          </ac:spMkLst>
        </pc:spChg>
        <pc:spChg chg="mod">
          <ac:chgData name="Johanna Attias" userId="5cacb79c-3537-40fc-809a-78c82a8e5c51" providerId="ADAL" clId="{0D4D87CC-6CAA-4BE9-B031-C44E7591FFE3}" dt="2023-02-13T08:53:18.193" v="125" actId="3626"/>
          <ac:spMkLst>
            <pc:docMk/>
            <pc:sldMk cId="3150141576" sldId="495"/>
            <ac:spMk id="39" creationId="{473908FF-A24D-47CD-B293-77E92B191164}"/>
          </ac:spMkLst>
        </pc:spChg>
        <pc:graphicFrameChg chg="modGraphic">
          <ac:chgData name="Johanna Attias" userId="5cacb79c-3537-40fc-809a-78c82a8e5c51" providerId="ADAL" clId="{0D4D87CC-6CAA-4BE9-B031-C44E7591FFE3}" dt="2023-02-13T08:54:17.245" v="132" actId="2164"/>
          <ac:graphicFrameMkLst>
            <pc:docMk/>
            <pc:sldMk cId="3150141576" sldId="495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09:16:47.544" v="165" actId="113"/>
        <pc:sldMkLst>
          <pc:docMk/>
          <pc:sldMk cId="3308818668" sldId="496"/>
        </pc:sldMkLst>
        <pc:graphicFrameChg chg="mod modGraphic">
          <ac:chgData name="Johanna Attias" userId="5cacb79c-3537-40fc-809a-78c82a8e5c51" providerId="ADAL" clId="{0D4D87CC-6CAA-4BE9-B031-C44E7591FFE3}" dt="2023-02-13T09:16:47.544" v="165" actId="113"/>
          <ac:graphicFrameMkLst>
            <pc:docMk/>
            <pc:sldMk cId="3308818668" sldId="496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10:09:47.616" v="454" actId="113"/>
        <pc:sldMkLst>
          <pc:docMk/>
          <pc:sldMk cId="575448448" sldId="498"/>
        </pc:sldMkLst>
        <pc:graphicFrameChg chg="mod modGraphic">
          <ac:chgData name="Johanna Attias" userId="5cacb79c-3537-40fc-809a-78c82a8e5c51" providerId="ADAL" clId="{0D4D87CC-6CAA-4BE9-B031-C44E7591FFE3}" dt="2023-02-13T10:09:47.616" v="454" actId="113"/>
          <ac:graphicFrameMkLst>
            <pc:docMk/>
            <pc:sldMk cId="575448448" sldId="498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09:17:23.473" v="173" actId="14100"/>
        <pc:sldMkLst>
          <pc:docMk/>
          <pc:sldMk cId="506406196" sldId="502"/>
        </pc:sldMkLst>
        <pc:graphicFrameChg chg="mod modGraphic">
          <ac:chgData name="Johanna Attias" userId="5cacb79c-3537-40fc-809a-78c82a8e5c51" providerId="ADAL" clId="{0D4D87CC-6CAA-4BE9-B031-C44E7591FFE3}" dt="2023-02-13T09:17:23.473" v="173" actId="14100"/>
          <ac:graphicFrameMkLst>
            <pc:docMk/>
            <pc:sldMk cId="506406196" sldId="502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09:22:31.851" v="244" actId="1076"/>
        <pc:sldMkLst>
          <pc:docMk/>
          <pc:sldMk cId="2020431916" sldId="508"/>
        </pc:sldMkLst>
        <pc:graphicFrameChg chg="mod modGraphic">
          <ac:chgData name="Johanna Attias" userId="5cacb79c-3537-40fc-809a-78c82a8e5c51" providerId="ADAL" clId="{0D4D87CC-6CAA-4BE9-B031-C44E7591FFE3}" dt="2023-02-13T09:22:31.851" v="244" actId="1076"/>
          <ac:graphicFrameMkLst>
            <pc:docMk/>
            <pc:sldMk cId="2020431916" sldId="508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09:18:01.074" v="182" actId="14100"/>
        <pc:sldMkLst>
          <pc:docMk/>
          <pc:sldMk cId="2198872942" sldId="511"/>
        </pc:sldMkLst>
        <pc:spChg chg="mod">
          <ac:chgData name="Johanna Attias" userId="5cacb79c-3537-40fc-809a-78c82a8e5c51" providerId="ADAL" clId="{0D4D87CC-6CAA-4BE9-B031-C44E7591FFE3}" dt="2023-02-13T09:17:57.464" v="180" actId="1076"/>
          <ac:spMkLst>
            <pc:docMk/>
            <pc:sldMk cId="2198872942" sldId="511"/>
            <ac:spMk id="3" creationId="{416ED11B-A103-4976-9EDB-13DD8E28E2DD}"/>
          </ac:spMkLst>
        </pc:spChg>
        <pc:spChg chg="mod">
          <ac:chgData name="Johanna Attias" userId="5cacb79c-3537-40fc-809a-78c82a8e5c51" providerId="ADAL" clId="{0D4D87CC-6CAA-4BE9-B031-C44E7591FFE3}" dt="2023-02-13T09:18:01.074" v="182" actId="14100"/>
          <ac:spMkLst>
            <pc:docMk/>
            <pc:sldMk cId="2198872942" sldId="511"/>
            <ac:spMk id="4" creationId="{1E787AF0-ADC8-477E-8B94-084F20AB8D8D}"/>
          </ac:spMkLst>
        </pc:spChg>
        <pc:graphicFrameChg chg="modGraphic">
          <ac:chgData name="Johanna Attias" userId="5cacb79c-3537-40fc-809a-78c82a8e5c51" providerId="ADAL" clId="{0D4D87CC-6CAA-4BE9-B031-C44E7591FFE3}" dt="2023-02-13T09:17:47.988" v="178" actId="14100"/>
          <ac:graphicFrameMkLst>
            <pc:docMk/>
            <pc:sldMk cId="2198872942" sldId="511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09:24:26.500" v="256" actId="14100"/>
        <pc:sldMkLst>
          <pc:docMk/>
          <pc:sldMk cId="1883386067" sldId="512"/>
        </pc:sldMkLst>
        <pc:graphicFrameChg chg="mod modGraphic">
          <ac:chgData name="Johanna Attias" userId="5cacb79c-3537-40fc-809a-78c82a8e5c51" providerId="ADAL" clId="{0D4D87CC-6CAA-4BE9-B031-C44E7591FFE3}" dt="2023-02-13T09:24:26.500" v="256" actId="14100"/>
          <ac:graphicFrameMkLst>
            <pc:docMk/>
            <pc:sldMk cId="1883386067" sldId="512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09:25:30.417" v="272" actId="1076"/>
        <pc:sldMkLst>
          <pc:docMk/>
          <pc:sldMk cId="1396699603" sldId="513"/>
        </pc:sldMkLst>
        <pc:graphicFrameChg chg="mod modGraphic">
          <ac:chgData name="Johanna Attias" userId="5cacb79c-3537-40fc-809a-78c82a8e5c51" providerId="ADAL" clId="{0D4D87CC-6CAA-4BE9-B031-C44E7591FFE3}" dt="2023-02-13T09:25:30.417" v="272" actId="1076"/>
          <ac:graphicFrameMkLst>
            <pc:docMk/>
            <pc:sldMk cId="1396699603" sldId="513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0D4D87CC-6CAA-4BE9-B031-C44E7591FFE3}" dt="2023-02-13T09:19:37.145" v="208" actId="1076"/>
        <pc:sldMkLst>
          <pc:docMk/>
          <pc:sldMk cId="1624998318" sldId="515"/>
        </pc:sldMkLst>
        <pc:spChg chg="mod">
          <ac:chgData name="Johanna Attias" userId="5cacb79c-3537-40fc-809a-78c82a8e5c51" providerId="ADAL" clId="{0D4D87CC-6CAA-4BE9-B031-C44E7591FFE3}" dt="2023-02-13T09:19:07.955" v="201" actId="14100"/>
          <ac:spMkLst>
            <pc:docMk/>
            <pc:sldMk cId="1624998318" sldId="515"/>
            <ac:spMk id="3" creationId="{416ED11B-A103-4976-9EDB-13DD8E28E2DD}"/>
          </ac:spMkLst>
        </pc:spChg>
        <pc:spChg chg="mod">
          <ac:chgData name="Johanna Attias" userId="5cacb79c-3537-40fc-809a-78c82a8e5c51" providerId="ADAL" clId="{0D4D87CC-6CAA-4BE9-B031-C44E7591FFE3}" dt="2023-02-13T09:19:11.019" v="202" actId="1076"/>
          <ac:spMkLst>
            <pc:docMk/>
            <pc:sldMk cId="1624998318" sldId="515"/>
            <ac:spMk id="4" creationId="{1E158D1B-B212-4F85-9F34-D6DC9C64960E}"/>
          </ac:spMkLst>
        </pc:spChg>
        <pc:graphicFrameChg chg="mod modGraphic">
          <ac:chgData name="Johanna Attias" userId="5cacb79c-3537-40fc-809a-78c82a8e5c51" providerId="ADAL" clId="{0D4D87CC-6CAA-4BE9-B031-C44E7591FFE3}" dt="2023-02-13T09:19:37.145" v="208" actId="1076"/>
          <ac:graphicFrameMkLst>
            <pc:docMk/>
            <pc:sldMk cId="1624998318" sldId="515"/>
            <ac:graphicFrameMk id="23" creationId="{D8A653DD-C5B6-45DE-B3C3-C26A898A9889}"/>
          </ac:graphicFrameMkLst>
        </pc:graphicFrameChg>
      </pc:sldChg>
    </pc:docChg>
  </pc:docChgLst>
  <pc:docChgLst>
    <pc:chgData name="Johanna Attias" userId="5cacb79c-3537-40fc-809a-78c82a8e5c51" providerId="ADAL" clId="{AF2295FA-F7D3-4333-9B1E-26AD43BBA998}"/>
    <pc:docChg chg="undo custSel addSld modSld">
      <pc:chgData name="Johanna Attias" userId="5cacb79c-3537-40fc-809a-78c82a8e5c51" providerId="ADAL" clId="{AF2295FA-F7D3-4333-9B1E-26AD43BBA998}" dt="2023-11-30T20:48:21.761" v="400" actId="14100"/>
      <pc:docMkLst>
        <pc:docMk/>
      </pc:docMkLst>
      <pc:sldChg chg="addSp modSp mod">
        <pc:chgData name="Johanna Attias" userId="5cacb79c-3537-40fc-809a-78c82a8e5c51" providerId="ADAL" clId="{AF2295FA-F7D3-4333-9B1E-26AD43BBA998}" dt="2023-11-29T20:44:00.361" v="310"/>
        <pc:sldMkLst>
          <pc:docMk/>
          <pc:sldMk cId="4244832331" sldId="286"/>
        </pc:sldMkLst>
        <pc:spChg chg="add mod">
          <ac:chgData name="Johanna Attias" userId="5cacb79c-3537-40fc-809a-78c82a8e5c51" providerId="ADAL" clId="{AF2295FA-F7D3-4333-9B1E-26AD43BBA998}" dt="2023-11-29T20:44:00.361" v="310"/>
          <ac:spMkLst>
            <pc:docMk/>
            <pc:sldMk cId="4244832331" sldId="286"/>
            <ac:spMk id="9" creationId="{44FDB68E-9E98-F781-3FDA-BD3EC952417F}"/>
          </ac:spMkLst>
        </pc:spChg>
        <pc:spChg chg="mod">
          <ac:chgData name="Johanna Attias" userId="5cacb79c-3537-40fc-809a-78c82a8e5c51" providerId="ADAL" clId="{AF2295FA-F7D3-4333-9B1E-26AD43BBA998}" dt="2023-11-29T20:41:36.799" v="261" actId="1076"/>
          <ac:spMkLst>
            <pc:docMk/>
            <pc:sldMk cId="4244832331" sldId="286"/>
            <ac:spMk id="11" creationId="{A5830779-A8EF-4A4D-A920-15F6E2084154}"/>
          </ac:spMkLst>
        </pc:spChg>
        <pc:spChg chg="mod">
          <ac:chgData name="Johanna Attias" userId="5cacb79c-3537-40fc-809a-78c82a8e5c51" providerId="ADAL" clId="{AF2295FA-F7D3-4333-9B1E-26AD43BBA998}" dt="2023-11-29T20:41:38.686" v="262" actId="1076"/>
          <ac:spMkLst>
            <pc:docMk/>
            <pc:sldMk cId="4244832331" sldId="286"/>
            <ac:spMk id="39" creationId="{24F89D73-621E-45E7-BB4A-BC57DE016A3A}"/>
          </ac:spMkLst>
        </pc:spChg>
        <pc:spChg chg="mod">
          <ac:chgData name="Johanna Attias" userId="5cacb79c-3537-40fc-809a-78c82a8e5c51" providerId="ADAL" clId="{AF2295FA-F7D3-4333-9B1E-26AD43BBA998}" dt="2023-11-29T20:41:44.225" v="264" actId="1076"/>
          <ac:spMkLst>
            <pc:docMk/>
            <pc:sldMk cId="4244832331" sldId="286"/>
            <ac:spMk id="40" creationId="{70CCEFD0-6709-4829-AA9C-EDA2DD7F4334}"/>
          </ac:spMkLst>
        </pc:spChg>
        <pc:spChg chg="mod">
          <ac:chgData name="Johanna Attias" userId="5cacb79c-3537-40fc-809a-78c82a8e5c51" providerId="ADAL" clId="{AF2295FA-F7D3-4333-9B1E-26AD43BBA998}" dt="2023-11-29T20:41:41.514" v="263" actId="1076"/>
          <ac:spMkLst>
            <pc:docMk/>
            <pc:sldMk cId="4244832331" sldId="286"/>
            <ac:spMk id="41" creationId="{2C4E58E4-AF35-4725-BBC3-7209351573DD}"/>
          </ac:spMkLst>
        </pc:spChg>
        <pc:spChg chg="mod">
          <ac:chgData name="Johanna Attias" userId="5cacb79c-3537-40fc-809a-78c82a8e5c51" providerId="ADAL" clId="{AF2295FA-F7D3-4333-9B1E-26AD43BBA998}" dt="2023-11-29T20:41:46.721" v="265" actId="1076"/>
          <ac:spMkLst>
            <pc:docMk/>
            <pc:sldMk cId="4244832331" sldId="286"/>
            <ac:spMk id="42" creationId="{2B987613-D314-42E9-AE02-4B2F7C242D6F}"/>
          </ac:spMkLst>
        </pc:spChg>
        <pc:spChg chg="mod">
          <ac:chgData name="Johanna Attias" userId="5cacb79c-3537-40fc-809a-78c82a8e5c51" providerId="ADAL" clId="{AF2295FA-F7D3-4333-9B1E-26AD43BBA998}" dt="2023-11-29T20:41:32.597" v="260" actId="1076"/>
          <ac:spMkLst>
            <pc:docMk/>
            <pc:sldMk cId="4244832331" sldId="286"/>
            <ac:spMk id="54" creationId="{2964F97F-8835-4445-B140-222BA3EDA0F6}"/>
          </ac:spMkLst>
        </pc:spChg>
      </pc:sldChg>
      <pc:sldChg chg="addSp modSp mod">
        <pc:chgData name="Johanna Attias" userId="5cacb79c-3537-40fc-809a-78c82a8e5c51" providerId="ADAL" clId="{AF2295FA-F7D3-4333-9B1E-26AD43BBA998}" dt="2023-11-28T14:30:50.793" v="181"/>
        <pc:sldMkLst>
          <pc:docMk/>
          <pc:sldMk cId="3958745579" sldId="289"/>
        </pc:sldMkLst>
        <pc:spChg chg="add mod">
          <ac:chgData name="Johanna Attias" userId="5cacb79c-3537-40fc-809a-78c82a8e5c51" providerId="ADAL" clId="{AF2295FA-F7D3-4333-9B1E-26AD43BBA998}" dt="2023-11-28T14:30:50.793" v="181"/>
          <ac:spMkLst>
            <pc:docMk/>
            <pc:sldMk cId="3958745579" sldId="289"/>
            <ac:spMk id="10" creationId="{AF7C0D6B-F9BB-4E63-189A-60A5B9ADBE9E}"/>
          </ac:spMkLst>
        </pc:spChg>
        <pc:spChg chg="mod">
          <ac:chgData name="Johanna Attias" userId="5cacb79c-3537-40fc-809a-78c82a8e5c51" providerId="ADAL" clId="{AF2295FA-F7D3-4333-9B1E-26AD43BBA998}" dt="2023-11-28T14:30:11.081" v="169" actId="1076"/>
          <ac:spMkLst>
            <pc:docMk/>
            <pc:sldMk cId="3958745579" sldId="289"/>
            <ac:spMk id="11" creationId="{23725420-3DE9-4302-B9C2-47614DC352F1}"/>
          </ac:spMkLst>
        </pc:spChg>
        <pc:spChg chg="mod">
          <ac:chgData name="Johanna Attias" userId="5cacb79c-3537-40fc-809a-78c82a8e5c51" providerId="ADAL" clId="{AF2295FA-F7D3-4333-9B1E-26AD43BBA998}" dt="2023-11-28T14:30:12.827" v="170" actId="1076"/>
          <ac:spMkLst>
            <pc:docMk/>
            <pc:sldMk cId="3958745579" sldId="289"/>
            <ac:spMk id="33" creationId="{2DE3D6B7-77A4-473D-B773-B9807A8AD2CC}"/>
          </ac:spMkLst>
        </pc:spChg>
        <pc:spChg chg="mod">
          <ac:chgData name="Johanna Attias" userId="5cacb79c-3537-40fc-809a-78c82a8e5c51" providerId="ADAL" clId="{AF2295FA-F7D3-4333-9B1E-26AD43BBA998}" dt="2023-11-28T14:30:14.763" v="171" actId="1076"/>
          <ac:spMkLst>
            <pc:docMk/>
            <pc:sldMk cId="3958745579" sldId="289"/>
            <ac:spMk id="34" creationId="{C9A393A0-4B46-49CF-9E66-69903A7575BA}"/>
          </ac:spMkLst>
        </pc:spChg>
        <pc:spChg chg="mod">
          <ac:chgData name="Johanna Attias" userId="5cacb79c-3537-40fc-809a-78c82a8e5c51" providerId="ADAL" clId="{AF2295FA-F7D3-4333-9B1E-26AD43BBA998}" dt="2023-11-28T14:30:17.049" v="172" actId="1076"/>
          <ac:spMkLst>
            <pc:docMk/>
            <pc:sldMk cId="3958745579" sldId="289"/>
            <ac:spMk id="37" creationId="{2C093E73-9F3D-4629-9A4F-D31BB25F583B}"/>
          </ac:spMkLst>
        </pc:spChg>
        <pc:spChg chg="mod">
          <ac:chgData name="Johanna Attias" userId="5cacb79c-3537-40fc-809a-78c82a8e5c51" providerId="ADAL" clId="{AF2295FA-F7D3-4333-9B1E-26AD43BBA998}" dt="2023-11-28T14:30:20.276" v="173" actId="1076"/>
          <ac:spMkLst>
            <pc:docMk/>
            <pc:sldMk cId="3958745579" sldId="289"/>
            <ac:spMk id="39" creationId="{32B7DE03-5507-485F-B88F-6B11488D48E8}"/>
          </ac:spMkLst>
        </pc:spChg>
        <pc:spChg chg="mod">
          <ac:chgData name="Johanna Attias" userId="5cacb79c-3537-40fc-809a-78c82a8e5c51" providerId="ADAL" clId="{AF2295FA-F7D3-4333-9B1E-26AD43BBA998}" dt="2023-11-28T14:30:08.017" v="168" actId="1076"/>
          <ac:spMkLst>
            <pc:docMk/>
            <pc:sldMk cId="3958745579" sldId="289"/>
            <ac:spMk id="54" creationId="{2964F97F-8835-4445-B140-222BA3EDA0F6}"/>
          </ac:spMkLst>
        </pc:spChg>
      </pc:sldChg>
      <pc:sldChg chg="addSp modSp mod">
        <pc:chgData name="Johanna Attias" userId="5cacb79c-3537-40fc-809a-78c82a8e5c51" providerId="ADAL" clId="{AF2295FA-F7D3-4333-9B1E-26AD43BBA998}" dt="2023-11-28T14:13:02.221" v="58"/>
        <pc:sldMkLst>
          <pc:docMk/>
          <pc:sldMk cId="3202963000" sldId="290"/>
        </pc:sldMkLst>
        <pc:spChg chg="add mod">
          <ac:chgData name="Johanna Attias" userId="5cacb79c-3537-40fc-809a-78c82a8e5c51" providerId="ADAL" clId="{AF2295FA-F7D3-4333-9B1E-26AD43BBA998}" dt="2023-11-28T14:13:02.221" v="58"/>
          <ac:spMkLst>
            <pc:docMk/>
            <pc:sldMk cId="3202963000" sldId="290"/>
            <ac:spMk id="10" creationId="{6E0E169C-D496-8834-4A77-305212E51FE7}"/>
          </ac:spMkLst>
        </pc:spChg>
        <pc:spChg chg="mod">
          <ac:chgData name="Johanna Attias" userId="5cacb79c-3537-40fc-809a-78c82a8e5c51" providerId="ADAL" clId="{AF2295FA-F7D3-4333-9B1E-26AD43BBA998}" dt="2023-11-28T14:11:46.144" v="23" actId="20577"/>
          <ac:spMkLst>
            <pc:docMk/>
            <pc:sldMk cId="3202963000" sldId="290"/>
            <ac:spMk id="54" creationId="{2964F97F-8835-4445-B140-222BA3EDA0F6}"/>
          </ac:spMkLst>
        </pc:spChg>
      </pc:sldChg>
      <pc:sldChg chg="modSp mod">
        <pc:chgData name="Johanna Attias" userId="5cacb79c-3537-40fc-809a-78c82a8e5c51" providerId="ADAL" clId="{AF2295FA-F7D3-4333-9B1E-26AD43BBA998}" dt="2023-11-30T18:11:12.298" v="357"/>
        <pc:sldMkLst>
          <pc:docMk/>
          <pc:sldMk cId="3223029129" sldId="307"/>
        </pc:sldMkLst>
        <pc:graphicFrameChg chg="mod modGraphic">
          <ac:chgData name="Johanna Attias" userId="5cacb79c-3537-40fc-809a-78c82a8e5c51" providerId="ADAL" clId="{AF2295FA-F7D3-4333-9B1E-26AD43BBA998}" dt="2023-11-30T18:11:12.298" v="357"/>
          <ac:graphicFrameMkLst>
            <pc:docMk/>
            <pc:sldMk cId="3223029129" sldId="307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AF2295FA-F7D3-4333-9B1E-26AD43BBA998}" dt="2023-11-30T18:11:23.377" v="359"/>
        <pc:sldMkLst>
          <pc:docMk/>
          <pc:sldMk cId="3321316243" sldId="317"/>
        </pc:sldMkLst>
        <pc:graphicFrameChg chg="mod modGraphic">
          <ac:chgData name="Johanna Attias" userId="5cacb79c-3537-40fc-809a-78c82a8e5c51" providerId="ADAL" clId="{AF2295FA-F7D3-4333-9B1E-26AD43BBA998}" dt="2023-11-30T18:11:23.377" v="359"/>
          <ac:graphicFrameMkLst>
            <pc:docMk/>
            <pc:sldMk cId="3321316243" sldId="317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AF2295FA-F7D3-4333-9B1E-26AD43BBA998}" dt="2023-11-30T18:11:16.959" v="358"/>
        <pc:sldMkLst>
          <pc:docMk/>
          <pc:sldMk cId="4075106810" sldId="318"/>
        </pc:sldMkLst>
        <pc:spChg chg="del">
          <ac:chgData name="Johanna Attias" userId="5cacb79c-3537-40fc-809a-78c82a8e5c51" providerId="ADAL" clId="{AF2295FA-F7D3-4333-9B1E-26AD43BBA998}" dt="2023-11-29T20:45:37.775" v="324" actId="478"/>
          <ac:spMkLst>
            <pc:docMk/>
            <pc:sldMk cId="4075106810" sldId="318"/>
            <ac:spMk id="7" creationId="{6EB7C869-AD7A-47A7-8CA6-23BB33B06FD1}"/>
          </ac:spMkLst>
        </pc:spChg>
        <pc:graphicFrameChg chg="mod modGraphic">
          <ac:chgData name="Johanna Attias" userId="5cacb79c-3537-40fc-809a-78c82a8e5c51" providerId="ADAL" clId="{AF2295FA-F7D3-4333-9B1E-26AD43BBA998}" dt="2023-11-30T18:11:16.959" v="358"/>
          <ac:graphicFrameMkLst>
            <pc:docMk/>
            <pc:sldMk cId="4075106810" sldId="318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AF2295FA-F7D3-4333-9B1E-26AD43BBA998}" dt="2023-11-30T18:13:26.061" v="363"/>
        <pc:sldMkLst>
          <pc:docMk/>
          <pc:sldMk cId="1729230828" sldId="328"/>
        </pc:sldMkLst>
        <pc:graphicFrameChg chg="del">
          <ac:chgData name="Johanna Attias" userId="5cacb79c-3537-40fc-809a-78c82a8e5c51" providerId="ADAL" clId="{AF2295FA-F7D3-4333-9B1E-26AD43BBA998}" dt="2023-11-29T20:40:00.290" v="243" actId="478"/>
          <ac:graphicFrameMkLst>
            <pc:docMk/>
            <pc:sldMk cId="1729230828" sldId="328"/>
            <ac:graphicFrameMk id="3" creationId="{296FA5A1-40FC-FC61-B05E-61419A2875B4}"/>
          </ac:graphicFrameMkLst>
        </pc:graphicFrameChg>
        <pc:graphicFrameChg chg="add mod">
          <ac:chgData name="Johanna Attias" userId="5cacb79c-3537-40fc-809a-78c82a8e5c51" providerId="ADAL" clId="{AF2295FA-F7D3-4333-9B1E-26AD43BBA998}" dt="2023-11-30T18:13:26.061" v="363"/>
          <ac:graphicFrameMkLst>
            <pc:docMk/>
            <pc:sldMk cId="1729230828" sldId="328"/>
            <ac:graphicFrameMk id="4" creationId="{0C5A070E-BB42-938C-D438-EED0203E77E0}"/>
          </ac:graphicFrameMkLst>
        </pc:graphicFrameChg>
      </pc:sldChg>
      <pc:sldChg chg="addSp delSp modSp mod">
        <pc:chgData name="Johanna Attias" userId="5cacb79c-3537-40fc-809a-78c82a8e5c51" providerId="ADAL" clId="{AF2295FA-F7D3-4333-9B1E-26AD43BBA998}" dt="2023-11-30T18:13:22.863" v="362"/>
        <pc:sldMkLst>
          <pc:docMk/>
          <pc:sldMk cId="3270646965" sldId="329"/>
        </pc:sldMkLst>
        <pc:graphicFrameChg chg="del">
          <ac:chgData name="Johanna Attias" userId="5cacb79c-3537-40fc-809a-78c82a8e5c51" providerId="ADAL" clId="{AF2295FA-F7D3-4333-9B1E-26AD43BBA998}" dt="2023-11-29T20:39:53.975" v="241" actId="478"/>
          <ac:graphicFrameMkLst>
            <pc:docMk/>
            <pc:sldMk cId="3270646965" sldId="329"/>
            <ac:graphicFrameMk id="3" creationId="{2DD44BB8-160F-C593-4EB8-C440391D1C27}"/>
          </ac:graphicFrameMkLst>
        </pc:graphicFrameChg>
        <pc:graphicFrameChg chg="add mod">
          <ac:chgData name="Johanna Attias" userId="5cacb79c-3537-40fc-809a-78c82a8e5c51" providerId="ADAL" clId="{AF2295FA-F7D3-4333-9B1E-26AD43BBA998}" dt="2023-11-30T18:13:22.863" v="362"/>
          <ac:graphicFrameMkLst>
            <pc:docMk/>
            <pc:sldMk cId="3270646965" sldId="329"/>
            <ac:graphicFrameMk id="4" creationId="{DC2215A2-4120-FD64-A53F-EB1D3BC2FD52}"/>
          </ac:graphicFrameMkLst>
        </pc:graphicFrameChg>
      </pc:sldChg>
      <pc:sldChg chg="modSp mod">
        <pc:chgData name="Johanna Attias" userId="5cacb79c-3537-40fc-809a-78c82a8e5c51" providerId="ADAL" clId="{AF2295FA-F7D3-4333-9B1E-26AD43BBA998}" dt="2023-11-30T18:13:18.213" v="361"/>
        <pc:sldMkLst>
          <pc:docMk/>
          <pc:sldMk cId="181704586" sldId="330"/>
        </pc:sldMkLst>
        <pc:graphicFrameChg chg="mod modGraphic">
          <ac:chgData name="Johanna Attias" userId="5cacb79c-3537-40fc-809a-78c82a8e5c51" providerId="ADAL" clId="{AF2295FA-F7D3-4333-9B1E-26AD43BBA998}" dt="2023-11-30T18:13:18.213" v="361"/>
          <ac:graphicFrameMkLst>
            <pc:docMk/>
            <pc:sldMk cId="181704586" sldId="330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AF2295FA-F7D3-4333-9B1E-26AD43BBA998}" dt="2023-11-30T20:42:48.444" v="396" actId="14100"/>
        <pc:sldMkLst>
          <pc:docMk/>
          <pc:sldMk cId="2182179411" sldId="331"/>
        </pc:sldMkLst>
        <pc:graphicFrameChg chg="mod modGraphic">
          <ac:chgData name="Johanna Attias" userId="5cacb79c-3537-40fc-809a-78c82a8e5c51" providerId="ADAL" clId="{AF2295FA-F7D3-4333-9B1E-26AD43BBA998}" dt="2023-11-30T20:42:48.444" v="396" actId="14100"/>
          <ac:graphicFrameMkLst>
            <pc:docMk/>
            <pc:sldMk cId="2182179411" sldId="331"/>
            <ac:graphicFrameMk id="3" creationId="{267E8259-D841-2A1D-AC09-88A2E2BB6C1A}"/>
          </ac:graphicFrameMkLst>
        </pc:graphicFrameChg>
        <pc:graphicFrameChg chg="add del mod modGraphic">
          <ac:chgData name="Johanna Attias" userId="5cacb79c-3537-40fc-809a-78c82a8e5c51" providerId="ADAL" clId="{AF2295FA-F7D3-4333-9B1E-26AD43BBA998}" dt="2023-11-30T20:42:45.034" v="395" actId="478"/>
          <ac:graphicFrameMkLst>
            <pc:docMk/>
            <pc:sldMk cId="2182179411" sldId="331"/>
            <ac:graphicFrameMk id="5" creationId="{9B2164E4-C9E0-A7D6-A035-C6105FA3FA3D}"/>
          </ac:graphicFrameMkLst>
        </pc:graphicFrameChg>
      </pc:sldChg>
      <pc:sldChg chg="addSp delSp modSp mod">
        <pc:chgData name="Johanna Attias" userId="5cacb79c-3537-40fc-809a-78c82a8e5c51" providerId="ADAL" clId="{AF2295FA-F7D3-4333-9B1E-26AD43BBA998}" dt="2023-11-30T20:42:03.635" v="386" actId="14734"/>
        <pc:sldMkLst>
          <pc:docMk/>
          <pc:sldMk cId="1907496569" sldId="332"/>
        </pc:sldMkLst>
        <pc:graphicFrameChg chg="mod modGraphic">
          <ac:chgData name="Johanna Attias" userId="5cacb79c-3537-40fc-809a-78c82a8e5c51" providerId="ADAL" clId="{AF2295FA-F7D3-4333-9B1E-26AD43BBA998}" dt="2023-11-30T20:41:51.406" v="383" actId="14100"/>
          <ac:graphicFrameMkLst>
            <pc:docMk/>
            <pc:sldMk cId="1907496569" sldId="332"/>
            <ac:graphicFrameMk id="3" creationId="{1B2B81B4-B4DD-F4D0-929C-557BF5CEAB2C}"/>
          </ac:graphicFrameMkLst>
        </pc:graphicFrameChg>
        <pc:graphicFrameChg chg="modGraphic">
          <ac:chgData name="Johanna Attias" userId="5cacb79c-3537-40fc-809a-78c82a8e5c51" providerId="ADAL" clId="{AF2295FA-F7D3-4333-9B1E-26AD43BBA998}" dt="2023-11-30T20:42:03.635" v="386" actId="14734"/>
          <ac:graphicFrameMkLst>
            <pc:docMk/>
            <pc:sldMk cId="1907496569" sldId="332"/>
            <ac:graphicFrameMk id="4" creationId="{2FC0A18D-F654-3AF0-41D4-E0456D6BB43D}"/>
          </ac:graphicFrameMkLst>
        </pc:graphicFrameChg>
        <pc:graphicFrameChg chg="add del mod modGraphic">
          <ac:chgData name="Johanna Attias" userId="5cacb79c-3537-40fc-809a-78c82a8e5c51" providerId="ADAL" clId="{AF2295FA-F7D3-4333-9B1E-26AD43BBA998}" dt="2023-11-30T20:41:54.584" v="384" actId="478"/>
          <ac:graphicFrameMkLst>
            <pc:docMk/>
            <pc:sldMk cId="1907496569" sldId="332"/>
            <ac:graphicFrameMk id="5" creationId="{E06DB7D0-A9A9-8AE7-D4C9-D8CB21A5A190}"/>
          </ac:graphicFrameMkLst>
        </pc:graphicFrameChg>
      </pc:sldChg>
      <pc:sldChg chg="modSp mod">
        <pc:chgData name="Johanna Attias" userId="5cacb79c-3537-40fc-809a-78c82a8e5c51" providerId="ADAL" clId="{AF2295FA-F7D3-4333-9B1E-26AD43BBA998}" dt="2023-11-30T18:11:29.606" v="360"/>
        <pc:sldMkLst>
          <pc:docMk/>
          <pc:sldMk cId="3997985671" sldId="358"/>
        </pc:sldMkLst>
        <pc:spChg chg="mod">
          <ac:chgData name="Johanna Attias" userId="5cacb79c-3537-40fc-809a-78c82a8e5c51" providerId="ADAL" clId="{AF2295FA-F7D3-4333-9B1E-26AD43BBA998}" dt="2023-11-29T20:47:56.280" v="351" actId="1076"/>
          <ac:spMkLst>
            <pc:docMk/>
            <pc:sldMk cId="3997985671" sldId="358"/>
            <ac:spMk id="25" creationId="{A5378C64-15C2-42D4-8E30-7B8D30B7F9AF}"/>
          </ac:spMkLst>
        </pc:spChg>
        <pc:spChg chg="mod">
          <ac:chgData name="Johanna Attias" userId="5cacb79c-3537-40fc-809a-78c82a8e5c51" providerId="ADAL" clId="{AF2295FA-F7D3-4333-9B1E-26AD43BBA998}" dt="2023-11-29T20:47:47.370" v="348" actId="1076"/>
          <ac:spMkLst>
            <pc:docMk/>
            <pc:sldMk cId="3997985671" sldId="358"/>
            <ac:spMk id="26" creationId="{B9F455F5-1D32-4445-9589-CEDD48466541}"/>
          </ac:spMkLst>
        </pc:spChg>
        <pc:spChg chg="mod">
          <ac:chgData name="Johanna Attias" userId="5cacb79c-3537-40fc-809a-78c82a8e5c51" providerId="ADAL" clId="{AF2295FA-F7D3-4333-9B1E-26AD43BBA998}" dt="2023-11-29T20:47:44.233" v="347" actId="1076"/>
          <ac:spMkLst>
            <pc:docMk/>
            <pc:sldMk cId="3997985671" sldId="358"/>
            <ac:spMk id="27" creationId="{6CB33B18-960A-45DB-9B72-91C2BD18F6CF}"/>
          </ac:spMkLst>
        </pc:spChg>
        <pc:spChg chg="mod">
          <ac:chgData name="Johanna Attias" userId="5cacb79c-3537-40fc-809a-78c82a8e5c51" providerId="ADAL" clId="{AF2295FA-F7D3-4333-9B1E-26AD43BBA998}" dt="2023-11-29T20:47:40.363" v="346" actId="1076"/>
          <ac:spMkLst>
            <pc:docMk/>
            <pc:sldMk cId="3997985671" sldId="358"/>
            <ac:spMk id="28" creationId="{C79C9CD2-CA60-4EC1-8845-F1AF5EBF31C0}"/>
          </ac:spMkLst>
        </pc:spChg>
        <pc:spChg chg="mod">
          <ac:chgData name="Johanna Attias" userId="5cacb79c-3537-40fc-809a-78c82a8e5c51" providerId="ADAL" clId="{AF2295FA-F7D3-4333-9B1E-26AD43BBA998}" dt="2023-11-29T20:47:37.658" v="345" actId="1076"/>
          <ac:spMkLst>
            <pc:docMk/>
            <pc:sldMk cId="3997985671" sldId="358"/>
            <ac:spMk id="29" creationId="{185F31CB-7E7A-470F-896C-2BB45A2B70EF}"/>
          </ac:spMkLst>
        </pc:spChg>
        <pc:spChg chg="mod">
          <ac:chgData name="Johanna Attias" userId="5cacb79c-3537-40fc-809a-78c82a8e5c51" providerId="ADAL" clId="{AF2295FA-F7D3-4333-9B1E-26AD43BBA998}" dt="2023-11-29T20:47:33.926" v="344" actId="1076"/>
          <ac:spMkLst>
            <pc:docMk/>
            <pc:sldMk cId="3997985671" sldId="358"/>
            <ac:spMk id="30" creationId="{BA79DBAF-EE9B-4CC5-99D5-FF4061C535F8}"/>
          </ac:spMkLst>
        </pc:spChg>
        <pc:graphicFrameChg chg="mod modGraphic">
          <ac:chgData name="Johanna Attias" userId="5cacb79c-3537-40fc-809a-78c82a8e5c51" providerId="ADAL" clId="{AF2295FA-F7D3-4333-9B1E-26AD43BBA998}" dt="2023-11-30T18:11:29.606" v="360"/>
          <ac:graphicFrameMkLst>
            <pc:docMk/>
            <pc:sldMk cId="3997985671" sldId="358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AF2295FA-F7D3-4333-9B1E-26AD43BBA998}" dt="2023-11-30T18:13:31.821" v="364"/>
        <pc:sldMkLst>
          <pc:docMk/>
          <pc:sldMk cId="1659127616" sldId="368"/>
        </pc:sldMkLst>
        <pc:spChg chg="mod">
          <ac:chgData name="Johanna Attias" userId="5cacb79c-3537-40fc-809a-78c82a8e5c51" providerId="ADAL" clId="{AF2295FA-F7D3-4333-9B1E-26AD43BBA998}" dt="2023-11-29T20:40:46.034" v="250" actId="1076"/>
          <ac:spMkLst>
            <pc:docMk/>
            <pc:sldMk cId="1659127616" sldId="368"/>
            <ac:spMk id="19" creationId="{237DF1A8-C55F-4BA4-BBAD-66B445EA3581}"/>
          </ac:spMkLst>
        </pc:spChg>
        <pc:spChg chg="mod">
          <ac:chgData name="Johanna Attias" userId="5cacb79c-3537-40fc-809a-78c82a8e5c51" providerId="ADAL" clId="{AF2295FA-F7D3-4333-9B1E-26AD43BBA998}" dt="2023-11-29T20:40:51.147" v="251" actId="1076"/>
          <ac:spMkLst>
            <pc:docMk/>
            <pc:sldMk cId="1659127616" sldId="368"/>
            <ac:spMk id="22" creationId="{11C13B64-FBBC-4603-B84B-40966DAA2115}"/>
          </ac:spMkLst>
        </pc:spChg>
        <pc:spChg chg="mod">
          <ac:chgData name="Johanna Attias" userId="5cacb79c-3537-40fc-809a-78c82a8e5c51" providerId="ADAL" clId="{AF2295FA-F7D3-4333-9B1E-26AD43BBA998}" dt="2023-11-29T20:40:52.797" v="252" actId="1076"/>
          <ac:spMkLst>
            <pc:docMk/>
            <pc:sldMk cId="1659127616" sldId="368"/>
            <ac:spMk id="25" creationId="{F29CA4AE-DEB7-4172-9B09-A72A15D97023}"/>
          </ac:spMkLst>
        </pc:spChg>
        <pc:spChg chg="mod">
          <ac:chgData name="Johanna Attias" userId="5cacb79c-3537-40fc-809a-78c82a8e5c51" providerId="ADAL" clId="{AF2295FA-F7D3-4333-9B1E-26AD43BBA998}" dt="2023-11-29T20:40:54.519" v="253" actId="1076"/>
          <ac:spMkLst>
            <pc:docMk/>
            <pc:sldMk cId="1659127616" sldId="368"/>
            <ac:spMk id="26" creationId="{5C2BE257-8895-4436-97EB-004CD03A878B}"/>
          </ac:spMkLst>
        </pc:spChg>
        <pc:graphicFrameChg chg="mod modGraphic">
          <ac:chgData name="Johanna Attias" userId="5cacb79c-3537-40fc-809a-78c82a8e5c51" providerId="ADAL" clId="{AF2295FA-F7D3-4333-9B1E-26AD43BBA998}" dt="2023-11-30T18:13:31.821" v="364"/>
          <ac:graphicFrameMkLst>
            <pc:docMk/>
            <pc:sldMk cId="1659127616" sldId="368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AF2295FA-F7D3-4333-9B1E-26AD43BBA998}" dt="2023-11-30T20:48:21.761" v="400" actId="14100"/>
        <pc:sldMkLst>
          <pc:docMk/>
          <pc:sldMk cId="2406995449" sldId="370"/>
        </pc:sldMkLst>
        <pc:graphicFrameChg chg="add del mod modGraphic">
          <ac:chgData name="Johanna Attias" userId="5cacb79c-3537-40fc-809a-78c82a8e5c51" providerId="ADAL" clId="{AF2295FA-F7D3-4333-9B1E-26AD43BBA998}" dt="2023-11-28T14:21:45.371" v="160" actId="478"/>
          <ac:graphicFrameMkLst>
            <pc:docMk/>
            <pc:sldMk cId="2406995449" sldId="370"/>
            <ac:graphicFrameMk id="3" creationId="{038C367C-15D5-E737-8A3A-0150644F205B}"/>
          </ac:graphicFrameMkLst>
        </pc:graphicFrameChg>
        <pc:graphicFrameChg chg="mod modGraphic">
          <ac:chgData name="Johanna Attias" userId="5cacb79c-3537-40fc-809a-78c82a8e5c51" providerId="ADAL" clId="{AF2295FA-F7D3-4333-9B1E-26AD43BBA998}" dt="2023-11-30T20:48:21.761" v="400" actId="14100"/>
          <ac:graphicFrameMkLst>
            <pc:docMk/>
            <pc:sldMk cId="2406995449" sldId="370"/>
            <ac:graphicFrameMk id="23" creationId="{D8A653DD-C5B6-45DE-B3C3-C26A898A9889}"/>
          </ac:graphicFrameMkLst>
        </pc:graphicFrameChg>
      </pc:sldChg>
      <pc:sldChg chg="modSp add mod">
        <pc:chgData name="Johanna Attias" userId="5cacb79c-3537-40fc-809a-78c82a8e5c51" providerId="ADAL" clId="{AF2295FA-F7D3-4333-9B1E-26AD43BBA998}" dt="2023-11-28T14:15:41.608" v="78" actId="113"/>
        <pc:sldMkLst>
          <pc:docMk/>
          <pc:sldMk cId="4060441403" sldId="531"/>
        </pc:sldMkLst>
        <pc:spChg chg="mod">
          <ac:chgData name="Johanna Attias" userId="5cacb79c-3537-40fc-809a-78c82a8e5c51" providerId="ADAL" clId="{AF2295FA-F7D3-4333-9B1E-26AD43BBA998}" dt="2023-11-28T14:12:11.243" v="30" actId="20577"/>
          <ac:spMkLst>
            <pc:docMk/>
            <pc:sldMk cId="4060441403" sldId="531"/>
            <ac:spMk id="34" creationId="{6AC28527-E98E-4741-BC67-422BF406E72F}"/>
          </ac:spMkLst>
        </pc:spChg>
        <pc:graphicFrameChg chg="mod modGraphic">
          <ac:chgData name="Johanna Attias" userId="5cacb79c-3537-40fc-809a-78c82a8e5c51" providerId="ADAL" clId="{AF2295FA-F7D3-4333-9B1E-26AD43BBA998}" dt="2023-11-28T14:15:41.608" v="78" actId="113"/>
          <ac:graphicFrameMkLst>
            <pc:docMk/>
            <pc:sldMk cId="4060441403" sldId="531"/>
            <ac:graphicFrameMk id="23" creationId="{D8A653DD-C5B6-45DE-B3C3-C26A898A9889}"/>
          </ac:graphicFrameMkLst>
        </pc:graphicFrameChg>
      </pc:sldChg>
      <pc:sldChg chg="delSp modSp add mod">
        <pc:chgData name="Johanna Attias" userId="5cacb79c-3537-40fc-809a-78c82a8e5c51" providerId="ADAL" clId="{AF2295FA-F7D3-4333-9B1E-26AD43BBA998}" dt="2023-11-29T20:37:21.153" v="219" actId="113"/>
        <pc:sldMkLst>
          <pc:docMk/>
          <pc:sldMk cId="3423382384" sldId="532"/>
        </pc:sldMkLst>
        <pc:spChg chg="del">
          <ac:chgData name="Johanna Attias" userId="5cacb79c-3537-40fc-809a-78c82a8e5c51" providerId="ADAL" clId="{AF2295FA-F7D3-4333-9B1E-26AD43BBA998}" dt="2023-11-29T20:35:19.999" v="183" actId="478"/>
          <ac:spMkLst>
            <pc:docMk/>
            <pc:sldMk cId="3423382384" sldId="532"/>
            <ac:spMk id="21" creationId="{B27B345A-D4ED-45A1-A06E-9DA6862D39CD}"/>
          </ac:spMkLst>
        </pc:spChg>
        <pc:spChg chg="mod">
          <ac:chgData name="Johanna Attias" userId="5cacb79c-3537-40fc-809a-78c82a8e5c51" providerId="ADAL" clId="{AF2295FA-F7D3-4333-9B1E-26AD43BBA998}" dt="2023-11-28T14:31:00.340" v="182" actId="1076"/>
          <ac:spMkLst>
            <pc:docMk/>
            <pc:sldMk cId="3423382384" sldId="532"/>
            <ac:spMk id="22" creationId="{BD47DBD3-B537-4B8A-A879-64BAC19086E4}"/>
          </ac:spMkLst>
        </pc:spChg>
        <pc:spChg chg="mod">
          <ac:chgData name="Johanna Attias" userId="5cacb79c-3537-40fc-809a-78c82a8e5c51" providerId="ADAL" clId="{AF2295FA-F7D3-4333-9B1E-26AD43BBA998}" dt="2023-11-28T14:30:35.094" v="180" actId="20577"/>
          <ac:spMkLst>
            <pc:docMk/>
            <pc:sldMk cId="3423382384" sldId="532"/>
            <ac:spMk id="34" creationId="{6AC28527-E98E-4741-BC67-422BF406E72F}"/>
          </ac:spMkLst>
        </pc:spChg>
        <pc:graphicFrameChg chg="mod modGraphic">
          <ac:chgData name="Johanna Attias" userId="5cacb79c-3537-40fc-809a-78c82a8e5c51" providerId="ADAL" clId="{AF2295FA-F7D3-4333-9B1E-26AD43BBA998}" dt="2023-11-29T20:37:21.153" v="219" actId="113"/>
          <ac:graphicFrameMkLst>
            <pc:docMk/>
            <pc:sldMk cId="3423382384" sldId="532"/>
            <ac:graphicFrameMk id="23" creationId="{D8A653DD-C5B6-45DE-B3C3-C26A898A9889}"/>
          </ac:graphicFrameMkLst>
        </pc:graphicFrameChg>
      </pc:sldChg>
      <pc:sldChg chg="delSp modSp add mod">
        <pc:chgData name="Johanna Attias" userId="5cacb79c-3537-40fc-809a-78c82a8e5c51" providerId="ADAL" clId="{AF2295FA-F7D3-4333-9B1E-26AD43BBA998}" dt="2023-11-30T18:11:06.860" v="356"/>
        <pc:sldMkLst>
          <pc:docMk/>
          <pc:sldMk cId="370462816" sldId="533"/>
        </pc:sldMkLst>
        <pc:spChg chg="del">
          <ac:chgData name="Johanna Attias" userId="5cacb79c-3537-40fc-809a-78c82a8e5c51" providerId="ADAL" clId="{AF2295FA-F7D3-4333-9B1E-26AD43BBA998}" dt="2023-11-29T20:42:10.905" v="274" actId="478"/>
          <ac:spMkLst>
            <pc:docMk/>
            <pc:sldMk cId="370462816" sldId="533"/>
            <ac:spMk id="20" creationId="{BA59807A-16B6-4F7E-B438-F4B80CA6C0E2}"/>
          </ac:spMkLst>
        </pc:spChg>
        <pc:spChg chg="del">
          <ac:chgData name="Johanna Attias" userId="5cacb79c-3537-40fc-809a-78c82a8e5c51" providerId="ADAL" clId="{AF2295FA-F7D3-4333-9B1E-26AD43BBA998}" dt="2023-11-29T20:42:10.088" v="273" actId="478"/>
          <ac:spMkLst>
            <pc:docMk/>
            <pc:sldMk cId="370462816" sldId="533"/>
            <ac:spMk id="21" creationId="{09980F5D-0A4B-4A98-B6AF-DB45549ABFFB}"/>
          </ac:spMkLst>
        </pc:spChg>
        <pc:spChg chg="del">
          <ac:chgData name="Johanna Attias" userId="5cacb79c-3537-40fc-809a-78c82a8e5c51" providerId="ADAL" clId="{AF2295FA-F7D3-4333-9B1E-26AD43BBA998}" dt="2023-11-29T20:42:12.149" v="275" actId="478"/>
          <ac:spMkLst>
            <pc:docMk/>
            <pc:sldMk cId="370462816" sldId="533"/>
            <ac:spMk id="22" creationId="{5A0DDF3C-29D2-4DAF-A464-08310577160F}"/>
          </ac:spMkLst>
        </pc:spChg>
        <pc:spChg chg="del">
          <ac:chgData name="Johanna Attias" userId="5cacb79c-3537-40fc-809a-78c82a8e5c51" providerId="ADAL" clId="{AF2295FA-F7D3-4333-9B1E-26AD43BBA998}" dt="2023-11-29T20:42:12.955" v="276" actId="478"/>
          <ac:spMkLst>
            <pc:docMk/>
            <pc:sldMk cId="370462816" sldId="533"/>
            <ac:spMk id="25" creationId="{04F417B2-2108-4EDB-B819-AB29F5B1D556}"/>
          </ac:spMkLst>
        </pc:spChg>
        <pc:spChg chg="del">
          <ac:chgData name="Johanna Attias" userId="5cacb79c-3537-40fc-809a-78c82a8e5c51" providerId="ADAL" clId="{AF2295FA-F7D3-4333-9B1E-26AD43BBA998}" dt="2023-11-29T20:42:13.789" v="277" actId="478"/>
          <ac:spMkLst>
            <pc:docMk/>
            <pc:sldMk cId="370462816" sldId="533"/>
            <ac:spMk id="26" creationId="{CAA79E51-E9D5-4941-A474-D7DA7570B236}"/>
          </ac:spMkLst>
        </pc:spChg>
        <pc:spChg chg="del">
          <ac:chgData name="Johanna Attias" userId="5cacb79c-3537-40fc-809a-78c82a8e5c51" providerId="ADAL" clId="{AF2295FA-F7D3-4333-9B1E-26AD43BBA998}" dt="2023-11-29T20:42:14.675" v="278" actId="478"/>
          <ac:spMkLst>
            <pc:docMk/>
            <pc:sldMk cId="370462816" sldId="533"/>
            <ac:spMk id="27" creationId="{311AB2AF-C305-4278-B805-C21BBA44578D}"/>
          </ac:spMkLst>
        </pc:spChg>
        <pc:spChg chg="mod">
          <ac:chgData name="Johanna Attias" userId="5cacb79c-3537-40fc-809a-78c82a8e5c51" providerId="ADAL" clId="{AF2295FA-F7D3-4333-9B1E-26AD43BBA998}" dt="2023-11-29T20:42:07.177" v="272" actId="20577"/>
          <ac:spMkLst>
            <pc:docMk/>
            <pc:sldMk cId="370462816" sldId="533"/>
            <ac:spMk id="34" creationId="{6AC28527-E98E-4741-BC67-422BF406E72F}"/>
          </ac:spMkLst>
        </pc:spChg>
        <pc:graphicFrameChg chg="mod modGraphic">
          <ac:chgData name="Johanna Attias" userId="5cacb79c-3537-40fc-809a-78c82a8e5c51" providerId="ADAL" clId="{AF2295FA-F7D3-4333-9B1E-26AD43BBA998}" dt="2023-11-30T18:11:06.860" v="356"/>
          <ac:graphicFrameMkLst>
            <pc:docMk/>
            <pc:sldMk cId="370462816" sldId="533"/>
            <ac:graphicFrameMk id="23" creationId="{D8A653DD-C5B6-45DE-B3C3-C26A898A988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12/13/2023</a:t>
            </a:fld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 bwMode="gray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2"/>
                </a:solidFill>
              </a:rPr>
              <a:t>—</a:t>
            </a:r>
            <a:endParaRPr lang="en-US" sz="3200" b="1" err="1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3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/>
          <a:srcRect t="21637" b="21637"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2"/>
                </a:solidFill>
              </a:rPr>
              <a:t>—</a:t>
            </a:r>
            <a:endParaRPr lang="en-US" sz="3200" b="1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2"/>
                </a:solidFill>
              </a:rPr>
              <a:t>—</a:t>
            </a:r>
            <a:endParaRPr lang="en-US" sz="3200" b="1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5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6897"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1"/>
                </a:solidFill>
              </a:rPr>
              <a:t>—</a:t>
            </a:r>
            <a:endParaRPr lang="en-US" sz="3200" b="1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03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3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/>
              <a:t>1</a:t>
            </a:r>
            <a:endParaRPr lang="en-GB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/>
              <a:t>2</a:t>
            </a:r>
            <a:endParaRPr lang="en-GB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/>
              <a:t>3</a:t>
            </a:r>
            <a:endParaRPr lang="en-GB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/>
              <a:t>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1"/>
                </a:solidFill>
              </a:rPr>
              <a:t>—</a:t>
            </a:r>
            <a:endParaRPr lang="en-US" sz="3200" b="1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5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December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>
                <a:solidFill>
                  <a:srgbClr val="FF0000"/>
                </a:solidFill>
              </a:rPr>
              <a:t>—</a:t>
            </a:r>
            <a:endParaRPr lang="en-US" sz="1800" b="1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277056" y="1816571"/>
            <a:ext cx="11630729" cy="40968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57879" y="1120928"/>
            <a:ext cx="11649905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57879" y="637076"/>
            <a:ext cx="11649905" cy="4108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F0F7C878-2F48-47C1-A60E-F6C764D931DE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57879" y="1120928"/>
            <a:ext cx="11649905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604723B6-2C37-4C03-92C2-AA6C4A46995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2"/>
                </a:solidFill>
              </a:rPr>
              <a:t>—</a:t>
            </a:r>
            <a:endParaRPr lang="en-US" sz="3200" b="1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04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December 13, 2023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>
                <a:solidFill>
                  <a:schemeClr val="bg2"/>
                </a:solidFill>
              </a:rPr>
              <a:t>—</a:t>
            </a:r>
            <a:endParaRPr lang="en-US" sz="2400" b="1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56" r:id="rId4"/>
    <p:sldLayoutId id="2147483657" r:id="rId5"/>
    <p:sldLayoutId id="2147483658" r:id="rId6"/>
    <p:sldLayoutId id="2147483653" r:id="rId7"/>
    <p:sldLayoutId id="2147483650" r:id="rId8"/>
    <p:sldLayoutId id="2147483691" r:id="rId9"/>
    <p:sldLayoutId id="2147483661" r:id="rId10"/>
    <p:sldLayoutId id="2147483696" r:id="rId11"/>
    <p:sldLayoutId id="2147483663" r:id="rId12"/>
    <p:sldLayoutId id="2147483662" r:id="rId13"/>
    <p:sldLayoutId id="2147483664" r:id="rId14"/>
    <p:sldLayoutId id="2147483692" r:id="rId15"/>
    <p:sldLayoutId id="214748369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700" r:id="rId22"/>
    <p:sldLayoutId id="2147483659" r:id="rId23"/>
    <p:sldLayoutId id="2147483660" r:id="rId24"/>
    <p:sldLayoutId id="2147483694" r:id="rId25"/>
    <p:sldLayoutId id="2147483677" r:id="rId26"/>
    <p:sldLayoutId id="2147483679" r:id="rId27"/>
    <p:sldLayoutId id="2147483680" r:id="rId28"/>
    <p:sldLayoutId id="2147483666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701" r:id="rId35"/>
    <p:sldLayoutId id="2147483681" r:id="rId36"/>
    <p:sldLayoutId id="2147483682" r:id="rId37"/>
    <p:sldLayoutId id="2147483702" r:id="rId38"/>
    <p:sldLayoutId id="2147483703" r:id="rId39"/>
    <p:sldLayoutId id="2147483699" r:id="rId40"/>
    <p:sldLayoutId id="2147483695" r:id="rId41"/>
    <p:sldLayoutId id="2147483683" r:id="rId42"/>
    <p:sldLayoutId id="2147483684" r:id="rId43"/>
    <p:sldLayoutId id="2147483698" r:id="rId44"/>
    <p:sldLayoutId id="2147483697" r:id="rId45"/>
    <p:sldLayoutId id="2147483685" r:id="rId46"/>
    <p:sldLayoutId id="2147483686" r:id="rId47"/>
    <p:sldLayoutId id="2147483687" r:id="rId48"/>
    <p:sldLayoutId id="2147483688" r:id="rId49"/>
    <p:sldLayoutId id="2147483689" r:id="rId50"/>
    <p:sldLayoutId id="2147483705" r:id="rId51"/>
    <p:sldLayoutId id="2147483651" r:id="rId52"/>
    <p:sldLayoutId id="2147483652" r:id="rId53"/>
    <p:sldLayoutId id="2147483706" r:id="rId54"/>
    <p:sldLayoutId id="2147483707" r:id="rId5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11" Type="http://schemas.openxmlformats.org/officeDocument/2006/relationships/slide" Target="slide230.xml"/><Relationship Id="rId5" Type="http://schemas.openxmlformats.org/officeDocument/2006/relationships/image" Target="../media/image8.png"/><Relationship Id="rId10" Type="http://schemas.openxmlformats.org/officeDocument/2006/relationships/slide" Target="slide225.xml"/><Relationship Id="rId4" Type="http://schemas.openxmlformats.org/officeDocument/2006/relationships/image" Target="../media/image7.sv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25.xml"/><Relationship Id="rId13" Type="http://schemas.openxmlformats.org/officeDocument/2006/relationships/image" Target="../media/image68.png"/><Relationship Id="rId18" Type="http://schemas.openxmlformats.org/officeDocument/2006/relationships/slide" Target="slide125.xml"/><Relationship Id="rId26" Type="http://schemas.openxmlformats.org/officeDocument/2006/relationships/image" Target="../media/image25.png"/><Relationship Id="rId3" Type="http://schemas.openxmlformats.org/officeDocument/2006/relationships/hyperlink" Target="https://new.abb.com/low-voltage/products/lighting-emergency-lighting/emergency-lighting/emergi-lite/emergency-lighting/horizon" TargetMode="External"/><Relationship Id="rId21" Type="http://schemas.openxmlformats.org/officeDocument/2006/relationships/slide" Target="slide155.xml"/><Relationship Id="rId7" Type="http://schemas.openxmlformats.org/officeDocument/2006/relationships/slide" Target="slide2.xml"/><Relationship Id="rId12" Type="http://schemas.openxmlformats.org/officeDocument/2006/relationships/image" Target="../media/image61.png"/><Relationship Id="rId17" Type="http://schemas.openxmlformats.org/officeDocument/2006/relationships/slide" Target="slide95.xml"/><Relationship Id="rId25" Type="http://schemas.openxmlformats.org/officeDocument/2006/relationships/slide" Target="slide231.xml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94.xml"/><Relationship Id="rId20" Type="http://schemas.openxmlformats.org/officeDocument/2006/relationships/slide" Target="slide154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1.xml"/><Relationship Id="rId11" Type="http://schemas.openxmlformats.org/officeDocument/2006/relationships/image" Target="../media/image67.png"/><Relationship Id="rId24" Type="http://schemas.openxmlformats.org/officeDocument/2006/relationships/slide" Target="slide158.xml"/><Relationship Id="rId5" Type="http://schemas.openxmlformats.org/officeDocument/2006/relationships/image" Target="../media/image21.png"/><Relationship Id="rId15" Type="http://schemas.openxmlformats.org/officeDocument/2006/relationships/slide" Target="slide5.xml"/><Relationship Id="rId23" Type="http://schemas.openxmlformats.org/officeDocument/2006/relationships/slide" Target="slide156.xml"/><Relationship Id="rId10" Type="http://schemas.openxmlformats.org/officeDocument/2006/relationships/image" Target="../media/image66.png"/><Relationship Id="rId19" Type="http://schemas.openxmlformats.org/officeDocument/2006/relationships/slide" Target="slide126.xml"/><Relationship Id="rId4" Type="http://schemas.openxmlformats.org/officeDocument/2006/relationships/hyperlink" Target="https://www.mepcontent.com/en/search/findfiles/?Keyword=emergency%20lighting&amp;query=manufacturer%3D373" TargetMode="External"/><Relationship Id="rId9" Type="http://schemas.openxmlformats.org/officeDocument/2006/relationships/slide" Target="slide230.xml"/><Relationship Id="rId14" Type="http://schemas.openxmlformats.org/officeDocument/2006/relationships/slide" Target="slide49.xml"/><Relationship Id="rId22" Type="http://schemas.openxmlformats.org/officeDocument/2006/relationships/slide" Target="slide157.xml"/><Relationship Id="rId27" Type="http://schemas.openxmlformats.org/officeDocument/2006/relationships/slide" Target="slide43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library.e.abb.com/public/5b00e72e6178461d94a7563888c1c2ea/MirEvo_TW500%20230V%20_021020_spec.pdf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library.e.abb.com/public/80b5e18d4757424385ec787b348783ed/MirEvo_TW500%20230V_LTC_021020_spec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47.png"/><Relationship Id="rId5" Type="http://schemas.openxmlformats.org/officeDocument/2006/relationships/image" Target="../media/image7.svg"/><Relationship Id="rId10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29.png"/><Relationship Id="rId18" Type="http://schemas.openxmlformats.org/officeDocument/2006/relationships/hyperlink" Target="http://search.abb.com/library/Download.aspx?DocumentID=7TKK000652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645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slide" Target="slide14.xml"/><Relationship Id="rId17" Type="http://schemas.openxmlformats.org/officeDocument/2006/relationships/hyperlink" Target="http://search.abb.com/library/Download.aspx?DocumentID=7TKK000651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low-voltage/products/lighting-emergency-lighting/emergency-lighting/emergi-lite/emergency-lighting/aqualux" TargetMode="External"/><Relationship Id="rId20" Type="http://schemas.openxmlformats.org/officeDocument/2006/relationships/hyperlink" Target="http://search.abb.com/library/Download.aspx?DocumentID=7TKK000646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225/7339955-50bt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44&amp;LanguageCode=en&amp;DocumentPartId=&amp;Action=Launch" TargetMode="External"/><Relationship Id="rId23" Type="http://schemas.openxmlformats.org/officeDocument/2006/relationships/hyperlink" Target="http://search.abb.com/library/Download.aspx?DocumentID=7TKK000647&amp;LanguageCode=en&amp;DocumentPartId=&amp;Action=Launch" TargetMode="External"/><Relationship Id="rId10" Type="http://schemas.openxmlformats.org/officeDocument/2006/relationships/hyperlink" Target="https://new.abb.com/products/7TCA305020R0224/7339055-50bt" TargetMode="External"/><Relationship Id="rId19" Type="http://schemas.openxmlformats.org/officeDocument/2006/relationships/hyperlink" Target="http://search.abb.com/library/Download.aspx?DocumentID=7TKK000653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81.png"/><Relationship Id="rId22" Type="http://schemas.openxmlformats.org/officeDocument/2006/relationships/hyperlink" Target="http://search.abb.com/library/Download.aspx?DocumentID=7TKK000654&amp;LanguageCode=en&amp;DocumentPartId=&amp;Action=Launch" TargetMode="Externa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49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81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low-voltage/products/lighting-emergency-lighting/emergency-lighting/emergi-lite/central-battery-systems" TargetMode="External"/><Relationship Id="rId10" Type="http://schemas.openxmlformats.org/officeDocument/2006/relationships/image" Target="../media/image129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50&amp;LanguageCode=en&amp;DocumentPartId=&amp;Action=Launch" TargetMode="Externa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331/11120407-50bt" TargetMode="External"/><Relationship Id="rId18" Type="http://schemas.openxmlformats.org/officeDocument/2006/relationships/image" Target="../media/image131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323/11120406-50bt" TargetMode="External"/><Relationship Id="rId17" Type="http://schemas.openxmlformats.org/officeDocument/2006/relationships/image" Target="../media/image130.png"/><Relationship Id="rId2" Type="http://schemas.openxmlformats.org/officeDocument/2006/relationships/image" Target="../media/image19.png"/><Relationship Id="rId16" Type="http://schemas.openxmlformats.org/officeDocument/2006/relationships/slide" Target="slide1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720R0182/ctind3ls5ds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720R0179/ind3ls5ds" TargetMode="External"/><Relationship Id="rId10" Type="http://schemas.openxmlformats.org/officeDocument/2006/relationships/hyperlink" Target="https://new.abb.com/products/7TCA091720R0181/ctind3ls5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720R0178/ind3ls5" TargetMode="Externa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720R0180/ind1lsltc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720R0177/ind1ls5dsltc" TargetMode="External"/><Relationship Id="rId17" Type="http://schemas.openxmlformats.org/officeDocument/2006/relationships/hyperlink" Target="https://new.abb.com/low-voltage/products/lighting-emergency-lighting/emergency-lighting/emergi-lite/central-battery-systems" TargetMode="External"/><Relationship Id="rId2" Type="http://schemas.openxmlformats.org/officeDocument/2006/relationships/image" Target="../media/image19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720R0176/ind1ls5ds" TargetMode="External"/><Relationship Id="rId5" Type="http://schemas.openxmlformats.org/officeDocument/2006/relationships/image" Target="../media/image7.svg"/><Relationship Id="rId15" Type="http://schemas.openxmlformats.org/officeDocument/2006/relationships/image" Target="../media/image130.png"/><Relationship Id="rId10" Type="http://schemas.openxmlformats.org/officeDocument/2006/relationships/hyperlink" Target="https://new.abb.com/products/7TCA091720R0175/ind1ls5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slide" Target="slide15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33.png"/><Relationship Id="rId18" Type="http://schemas.openxmlformats.org/officeDocument/2006/relationships/hyperlink" Target="http://search.abb.com/library/Download.aspx?DocumentID=7TKK000688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693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slide" Target="slide16.xml"/><Relationship Id="rId17" Type="http://schemas.openxmlformats.org/officeDocument/2006/relationships/hyperlink" Target="http://search.abb.com/library/Download.aspx?DocumentID=7TKK000685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684&amp;LanguageCode=en&amp;DocumentPartId=&amp;Action=Launch" TargetMode="External"/><Relationship Id="rId20" Type="http://schemas.openxmlformats.org/officeDocument/2006/relationships/hyperlink" Target="http://search.abb.com/library/Download.aspx?DocumentID=7TKK000692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208/ctxxw3ls1bt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83&amp;LanguageCode=en&amp;DocumentPartId=&amp;Action=Launch" TargetMode="External"/><Relationship Id="rId10" Type="http://schemas.openxmlformats.org/officeDocument/2006/relationships/hyperlink" Target="https://new.abb.com/products/7TCA305020R0207/ctxxw3ls11bt" TargetMode="External"/><Relationship Id="rId19" Type="http://schemas.openxmlformats.org/officeDocument/2006/relationships/hyperlink" Target="http://search.abb.com/library/Download.aspx?DocumentID=7TKK000689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90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86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90.png"/><Relationship Id="rId17" Type="http://schemas.openxmlformats.org/officeDocument/2006/relationships/hyperlink" Target="https://new.abb.com/low-voltage/products/lighting-emergency-lighting/emergency-lighting/emergi-lite/central-battery-systems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691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33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90&amp;LanguageCode=en&amp;DocumentPartId=&amp;Action=Launch" TargetMode="External"/><Relationship Id="rId10" Type="http://schemas.openxmlformats.org/officeDocument/2006/relationships/slide" Target="slide16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87&amp;LanguageCode=en&amp;DocumentPartId=&amp;Action=Launch" TargetMode="Externa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35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34.png"/><Relationship Id="rId17" Type="http://schemas.openxmlformats.org/officeDocument/2006/relationships/hyperlink" Target="http://search.abb.com/library/Download.aspx?DocumentID=9AKK106354A3359&amp;LanguageCode=en&amp;DocumentPartId=Ovano%20XT200M3H%20%26%20XT201M3H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9AKK106354A3359&amp;LanguageCode=en&amp;DocumentPartId=Ovano%20XT230%20H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36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9AKK106354A3359&amp;LanguageCode=en&amp;DocumentPartId=Ovano%20XT224SM%20exit%20sign&amp;Action=Launch" TargetMode="External"/><Relationship Id="rId10" Type="http://schemas.openxmlformats.org/officeDocument/2006/relationships/slide" Target="slide17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9AKK106354A3359&amp;LanguageCode=en&amp;DocumentPartId=Ovano%20XT230RS%20exit%20sign&amp;Action=Launch" TargetMode="Externa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62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61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94.png"/><Relationship Id="rId5" Type="http://schemas.openxmlformats.org/officeDocument/2006/relationships/image" Target="../media/image7.svg"/><Relationship Id="rId10" Type="http://schemas.openxmlformats.org/officeDocument/2006/relationships/slide" Target="slide18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64&amp;LanguageCode=en&amp;DocumentPartId=&amp;Action=Launch" TargetMode="Externa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65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63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94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low-voltage/products/lighting-emergency-lighting/emergency-lighting/emergi-lite/central-battery-systems" TargetMode="External"/><Relationship Id="rId10" Type="http://schemas.openxmlformats.org/officeDocument/2006/relationships/slide" Target="slide18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66&amp;LanguageCode=en&amp;DocumentPartId=&amp;Action=Launch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25.xml"/><Relationship Id="rId13" Type="http://schemas.openxmlformats.org/officeDocument/2006/relationships/image" Target="../media/image64.png"/><Relationship Id="rId18" Type="http://schemas.openxmlformats.org/officeDocument/2006/relationships/slide" Target="slide97.xml"/><Relationship Id="rId26" Type="http://schemas.openxmlformats.org/officeDocument/2006/relationships/image" Target="../media/image25.png"/><Relationship Id="rId3" Type="http://schemas.openxmlformats.org/officeDocument/2006/relationships/hyperlink" Target="https://new.abb.com/low-voltage/products/lighting-emergency-lighting/emergency-lighting/emergi-lite/emergency-lighting/serenga" TargetMode="External"/><Relationship Id="rId21" Type="http://schemas.openxmlformats.org/officeDocument/2006/relationships/slide" Target="slide160.xml"/><Relationship Id="rId7" Type="http://schemas.openxmlformats.org/officeDocument/2006/relationships/slide" Target="slide2.xml"/><Relationship Id="rId12" Type="http://schemas.openxmlformats.org/officeDocument/2006/relationships/image" Target="../media/image71.png"/><Relationship Id="rId17" Type="http://schemas.openxmlformats.org/officeDocument/2006/relationships/slide" Target="slide96.xml"/><Relationship Id="rId25" Type="http://schemas.openxmlformats.org/officeDocument/2006/relationships/slide" Target="slide231.xml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4.xml"/><Relationship Id="rId20" Type="http://schemas.openxmlformats.org/officeDocument/2006/relationships/slide" Target="slide159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1.xml"/><Relationship Id="rId11" Type="http://schemas.openxmlformats.org/officeDocument/2006/relationships/image" Target="../media/image70.png"/><Relationship Id="rId24" Type="http://schemas.openxmlformats.org/officeDocument/2006/relationships/slide" Target="slide163.xml"/><Relationship Id="rId5" Type="http://schemas.openxmlformats.org/officeDocument/2006/relationships/image" Target="../media/image21.png"/><Relationship Id="rId15" Type="http://schemas.openxmlformats.org/officeDocument/2006/relationships/slide" Target="slide51.xml"/><Relationship Id="rId23" Type="http://schemas.openxmlformats.org/officeDocument/2006/relationships/slide" Target="slide161.xml"/><Relationship Id="rId10" Type="http://schemas.openxmlformats.org/officeDocument/2006/relationships/image" Target="../media/image69.png"/><Relationship Id="rId19" Type="http://schemas.openxmlformats.org/officeDocument/2006/relationships/slide" Target="slide127.xml"/><Relationship Id="rId4" Type="http://schemas.openxmlformats.org/officeDocument/2006/relationships/hyperlink" Target="https://www.mepcontent.com/en/search/findfiles/?Keyword=emergency%20lighting&amp;query=manufacturer%3D373" TargetMode="External"/><Relationship Id="rId9" Type="http://schemas.openxmlformats.org/officeDocument/2006/relationships/slide" Target="slide230.xml"/><Relationship Id="rId14" Type="http://schemas.openxmlformats.org/officeDocument/2006/relationships/image" Target="../media/image72.png"/><Relationship Id="rId22" Type="http://schemas.openxmlformats.org/officeDocument/2006/relationships/slide" Target="slide162.xml"/><Relationship Id="rId27" Type="http://schemas.openxmlformats.org/officeDocument/2006/relationships/slide" Target="slide43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205/ctwwa3ls11bt" TargetMode="External"/><Relationship Id="rId18" Type="http://schemas.openxmlformats.org/officeDocument/2006/relationships/hyperlink" Target="http://search.abb.com/library/Download.aspx?DocumentID=7TKK000832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828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5R0038/dawwa3ls11?TW" TargetMode="External"/><Relationship Id="rId17" Type="http://schemas.openxmlformats.org/officeDocument/2006/relationships/hyperlink" Target="http://search.abb.com/library/Download.aspx?DocumentID=7TKK000829&amp;LanguageCode=en&amp;DocumentPartId=&amp;Action=Launch" TargetMode="External"/><Relationship Id="rId25" Type="http://schemas.openxmlformats.org/officeDocument/2006/relationships/hyperlink" Target="http://search.abb.com/library/Download.aspx?DocumentID=7TKK000837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slide" Target="slide20.xml"/><Relationship Id="rId20" Type="http://schemas.openxmlformats.org/officeDocument/2006/relationships/hyperlink" Target="http://search.abb.com/library/Download.aspx?DocumentID=7TKK000827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5R0035/dawwa3ls1?US" TargetMode="External"/><Relationship Id="rId24" Type="http://schemas.openxmlformats.org/officeDocument/2006/relationships/hyperlink" Target="http://search.abb.com/library/Download.aspx?DocumentID=7TKK000836&amp;LanguageCode=en&amp;DocumentPartId=&amp;Action=Launch" TargetMode="External"/><Relationship Id="rId5" Type="http://schemas.openxmlformats.org/officeDocument/2006/relationships/image" Target="../media/image7.svg"/><Relationship Id="rId15" Type="http://schemas.openxmlformats.org/officeDocument/2006/relationships/image" Target="../media/image137.png"/><Relationship Id="rId23" Type="http://schemas.openxmlformats.org/officeDocument/2006/relationships/hyperlink" Target="http://search.abb.com/library/Download.aspx?DocumentID=7TKK000831&amp;LanguageCode=en&amp;DocumentPartId=&amp;Action=Launch" TargetMode="External"/><Relationship Id="rId10" Type="http://schemas.openxmlformats.org/officeDocument/2006/relationships/hyperlink" Target="https://new.abb.com/products/7TCA305020R0206/ctwwa3ls1bt" TargetMode="External"/><Relationship Id="rId19" Type="http://schemas.openxmlformats.org/officeDocument/2006/relationships/hyperlink" Target="http://search.abb.com/library/Download.aspx?DocumentID=7TKK000838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136.png"/><Relationship Id="rId22" Type="http://schemas.openxmlformats.org/officeDocument/2006/relationships/hyperlink" Target="http://search.abb.com/library/Download.aspx?DocumentID=7TKK000830&amp;LanguageCode=en&amp;DocumentPartId=&amp;Action=Launch" TargetMode="Externa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835&amp;LanguageCode=en&amp;DocumentPartId=&amp;Action=Launch" TargetMode="External"/><Relationship Id="rId18" Type="http://schemas.openxmlformats.org/officeDocument/2006/relationships/hyperlink" Target="http://search.abb.com/library/Download.aspx?DocumentID=7TKK000839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843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slide" Target="slide20.xml"/><Relationship Id="rId17" Type="http://schemas.openxmlformats.org/officeDocument/2006/relationships/hyperlink" Target="http://search.abb.com/library/Download.aspx?DocumentID=7TKK000834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833&amp;LanguageCode=en&amp;DocumentPartId=&amp;Action=Launch" TargetMode="External"/><Relationship Id="rId20" Type="http://schemas.openxmlformats.org/officeDocument/2006/relationships/hyperlink" Target="http://search.abb.com/library/Download.aspx?DocumentID=7TKK000842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37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844&amp;LanguageCode=en&amp;DocumentPartId=&amp;Action=Launch" TargetMode="External"/><Relationship Id="rId10" Type="http://schemas.openxmlformats.org/officeDocument/2006/relationships/image" Target="../media/image136.png"/><Relationship Id="rId19" Type="http://schemas.openxmlformats.org/officeDocument/2006/relationships/hyperlink" Target="http://search.abb.com/library/Download.aspx?DocumentID=7TKK000840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841&amp;LanguageCode=en&amp;DocumentPartId=&amp;Action=Launch" TargetMode="External"/><Relationship Id="rId22" Type="http://schemas.openxmlformats.org/officeDocument/2006/relationships/hyperlink" Target="https://new.abb.com/low-voltage/products/lighting-emergency-lighting/emergency-lighting/emergi-lite/central-battery-systems" TargetMode="Externa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80R0236/ctsr2-dea-m3" TargetMode="External"/><Relationship Id="rId18" Type="http://schemas.openxmlformats.org/officeDocument/2006/relationships/hyperlink" Target="https://new.abb.com/products/7TCA305020R0215/5520237171-50bt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091180R0343/dasr2-dea-m3" TargetMode="External"/><Relationship Id="rId7" Type="http://schemas.openxmlformats.org/officeDocument/2006/relationships/image" Target="../media/image14.svg"/><Relationship Id="rId12" Type="http://schemas.openxmlformats.org/officeDocument/2006/relationships/image" Target="../media/image139.png"/><Relationship Id="rId17" Type="http://schemas.openxmlformats.org/officeDocument/2006/relationships/hyperlink" Target="https://new.abb.com/products/7TCA091180R0237/ctsr2q-dea-m3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60R0445/sr2-dea-m3" TargetMode="External"/><Relationship Id="rId20" Type="http://schemas.openxmlformats.org/officeDocument/2006/relationships/hyperlink" Target="https://new.abb.com/products/7TCA091160R0443/sr2q-dea-m3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1.xm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214/5520237164-50bt" TargetMode="External"/><Relationship Id="rId23" Type="http://schemas.openxmlformats.org/officeDocument/2006/relationships/image" Target="../media/image138.png"/><Relationship Id="rId10" Type="http://schemas.openxmlformats.org/officeDocument/2006/relationships/image" Target="../media/image149.png"/><Relationship Id="rId19" Type="http://schemas.openxmlformats.org/officeDocument/2006/relationships/hyperlink" Target="https://new.abb.com/products/7TCA305020R0216/5520237174-50bt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213/5520237161-50bt" TargetMode="External"/><Relationship Id="rId22" Type="http://schemas.openxmlformats.org/officeDocument/2006/relationships/slide" Target="slide113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244/5520237159-50bt" TargetMode="External"/><Relationship Id="rId18" Type="http://schemas.openxmlformats.org/officeDocument/2006/relationships/slide" Target="slide21.xml"/><Relationship Id="rId3" Type="http://schemas.openxmlformats.org/officeDocument/2006/relationships/image" Target="../media/image20.svg"/><Relationship Id="rId21" Type="http://schemas.openxmlformats.org/officeDocument/2006/relationships/image" Target="../media/image143.pn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243/5520237158-50bt" TargetMode="External"/><Relationship Id="rId17" Type="http://schemas.openxmlformats.org/officeDocument/2006/relationships/hyperlink" Target="https://new.abb.com/products/7TCA091180R0345/dasr2-sem3-a1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60R0431/sr2-sem3-a1" TargetMode="External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242/5520237151-50bt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246/5523237157-50bt" TargetMode="External"/><Relationship Id="rId10" Type="http://schemas.openxmlformats.org/officeDocument/2006/relationships/hyperlink" Target="https://new.abb.com/products/7TCA091180R0234/ctsr2-sem3-a1" TargetMode="External"/><Relationship Id="rId19" Type="http://schemas.openxmlformats.org/officeDocument/2006/relationships/slide" Target="slide112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245/5520237154-50bt" TargetMode="External"/><Relationship Id="rId22" Type="http://schemas.openxmlformats.org/officeDocument/2006/relationships/image" Target="../media/image139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43.png"/><Relationship Id="rId18" Type="http://schemas.openxmlformats.org/officeDocument/2006/relationships/hyperlink" Target="https://new.abb.com/products/7TCA091180R0241/sr2q-dea-230lt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low-voltage/products/lighting-emergency-lighting/emergency-lighting/emergi-lite/central-battery-systems" TargetMode="External"/><Relationship Id="rId17" Type="http://schemas.openxmlformats.org/officeDocument/2006/relationships/hyperlink" Target="https://new.abb.com/products/7TCA091130R0464/sr2q-dea-230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80R0240/sr2-dea-230lt" TargetMode="External"/><Relationship Id="rId20" Type="http://schemas.openxmlformats.org/officeDocument/2006/relationships/hyperlink" Target="https://new.abb.com/products/7TCA091180R0238/sr2-se230lt-a1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50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130R0463/sr2-dea-230" TargetMode="External"/><Relationship Id="rId10" Type="http://schemas.openxmlformats.org/officeDocument/2006/relationships/slide" Target="slide21.xml"/><Relationship Id="rId19" Type="http://schemas.openxmlformats.org/officeDocument/2006/relationships/hyperlink" Target="https://new.abb.com/products/7TCA091130R0465/sr2-se230-a1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139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57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56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2.xml"/><Relationship Id="rId5" Type="http://schemas.openxmlformats.org/officeDocument/2006/relationships/image" Target="../media/image7.svg"/><Relationship Id="rId10" Type="http://schemas.openxmlformats.org/officeDocument/2006/relationships/image" Target="../media/image144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59&amp;LanguageCode=en&amp;DocumentPartId=&amp;Action=Launch" TargetMode="Externa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58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55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2.xml"/><Relationship Id="rId5" Type="http://schemas.openxmlformats.org/officeDocument/2006/relationships/image" Target="../media/image7.svg"/><Relationship Id="rId10" Type="http://schemas.openxmlformats.org/officeDocument/2006/relationships/image" Target="../media/image144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low-voltage/products/lighting-emergency-lighting/emergency-lighting/emergi-lite/central-battery-systems" TargetMode="Externa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5R0032/dacpw4la11?TW" TargetMode="External"/><Relationship Id="rId18" Type="http://schemas.openxmlformats.org/officeDocument/2006/relationships/hyperlink" Target="http://search.abb.com/library/Download.aspx?DocumentID=7TKK000670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675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5R0029/dacpw4la1?TW" TargetMode="External"/><Relationship Id="rId17" Type="http://schemas.openxmlformats.org/officeDocument/2006/relationships/hyperlink" Target="http://search.abb.com/library/Download.aspx?DocumentID=7TKK000669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668&amp;LanguageCode=en&amp;DocumentPartId=&amp;Action=Launch" TargetMode="External"/><Relationship Id="rId20" Type="http://schemas.openxmlformats.org/officeDocument/2006/relationships/hyperlink" Target="http://search.abb.com/library/Download.aspx?DocumentID=7TKK000674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203/ctcpw4la1bt" TargetMode="External"/><Relationship Id="rId5" Type="http://schemas.openxmlformats.org/officeDocument/2006/relationships/image" Target="../media/image7.svg"/><Relationship Id="rId15" Type="http://schemas.openxmlformats.org/officeDocument/2006/relationships/slide" Target="slide23.xml"/><Relationship Id="rId10" Type="http://schemas.openxmlformats.org/officeDocument/2006/relationships/hyperlink" Target="https://new.abb.com/products/7TCA305020R0202/ctcpw4la11bt" TargetMode="External"/><Relationship Id="rId19" Type="http://schemas.openxmlformats.org/officeDocument/2006/relationships/hyperlink" Target="http://search.abb.com/library/Download.aspx?DocumentID=7TKK000671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145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67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66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low-voltage/products/lighting-emergency-lighting/emergency-lighting/emergi-lite/central-battery-systems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3.xm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73&amp;LanguageCode=en&amp;DocumentPartId=&amp;Action=Launch" TargetMode="External"/><Relationship Id="rId10" Type="http://schemas.openxmlformats.org/officeDocument/2006/relationships/image" Target="../media/image145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72&amp;LanguageCode=en&amp;DocumentPartId=&amp;Action=Launch" TargetMode="Externa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347/cthy3la2bt" TargetMode="External"/><Relationship Id="rId18" Type="http://schemas.openxmlformats.org/officeDocument/2006/relationships/hyperlink" Target="https://new.abb.com/products/7TCA305025R0046/11370057-50?TW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720R0065/hy3la2" TargetMode="External"/><Relationship Id="rId17" Type="http://schemas.openxmlformats.org/officeDocument/2006/relationships/hyperlink" Target="https://new.abb.com/products/7TCA305025R0045/11370047-50?TW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305025R0048/dahy3le2?TW" TargetMode="External"/><Relationship Id="rId20" Type="http://schemas.openxmlformats.org/officeDocument/2006/relationships/slide" Target="slide2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720R0081/cthy3le2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5R0047/dahy3la2?TW" TargetMode="External"/><Relationship Id="rId10" Type="http://schemas.openxmlformats.org/officeDocument/2006/relationships/hyperlink" Target="https://new.abb.com/products/7TCA091720R0080/cthy3la2" TargetMode="External"/><Relationship Id="rId19" Type="http://schemas.openxmlformats.org/officeDocument/2006/relationships/image" Target="../media/image146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355/cthy3le2b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25.xml"/><Relationship Id="rId13" Type="http://schemas.openxmlformats.org/officeDocument/2006/relationships/image" Target="../media/image75.png"/><Relationship Id="rId18" Type="http://schemas.openxmlformats.org/officeDocument/2006/relationships/slide" Target="slide7.xml"/><Relationship Id="rId26" Type="http://schemas.openxmlformats.org/officeDocument/2006/relationships/slide" Target="slide43.xml"/><Relationship Id="rId3" Type="http://schemas.openxmlformats.org/officeDocument/2006/relationships/hyperlink" Target="https://new.abb.com/low-voltage/products/lighting-emergency-lighting/emergency-lighting/emergi-lite/emergency-lighting/primevo" TargetMode="External"/><Relationship Id="rId21" Type="http://schemas.openxmlformats.org/officeDocument/2006/relationships/slide" Target="slide129.xml"/><Relationship Id="rId7" Type="http://schemas.openxmlformats.org/officeDocument/2006/relationships/slide" Target="slide2.xml"/><Relationship Id="rId12" Type="http://schemas.openxmlformats.org/officeDocument/2006/relationships/image" Target="../media/image58.png"/><Relationship Id="rId17" Type="http://schemas.openxmlformats.org/officeDocument/2006/relationships/slide" Target="slide54.xml"/><Relationship Id="rId25" Type="http://schemas.openxmlformats.org/officeDocument/2006/relationships/image" Target="../media/image25.png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53.xml"/><Relationship Id="rId20" Type="http://schemas.openxmlformats.org/officeDocument/2006/relationships/slide" Target="slide128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1.xml"/><Relationship Id="rId11" Type="http://schemas.openxmlformats.org/officeDocument/2006/relationships/image" Target="../media/image74.png"/><Relationship Id="rId24" Type="http://schemas.openxmlformats.org/officeDocument/2006/relationships/slide" Target="slide165.xml"/><Relationship Id="rId5" Type="http://schemas.openxmlformats.org/officeDocument/2006/relationships/image" Target="../media/image21.png"/><Relationship Id="rId15" Type="http://schemas.openxmlformats.org/officeDocument/2006/relationships/slide" Target="slide52.xml"/><Relationship Id="rId23" Type="http://schemas.openxmlformats.org/officeDocument/2006/relationships/slide" Target="slide231.xml"/><Relationship Id="rId10" Type="http://schemas.openxmlformats.org/officeDocument/2006/relationships/image" Target="../media/image73.png"/><Relationship Id="rId19" Type="http://schemas.openxmlformats.org/officeDocument/2006/relationships/slide" Target="slide98.xml"/><Relationship Id="rId4" Type="http://schemas.openxmlformats.org/officeDocument/2006/relationships/hyperlink" Target="https://www.mepcontent.com/en/search/findfiles/?Keyword=emergency%20lighting&amp;query=manufacturer%3D373" TargetMode="External"/><Relationship Id="rId9" Type="http://schemas.openxmlformats.org/officeDocument/2006/relationships/slide" Target="slide230.xml"/><Relationship Id="rId14" Type="http://schemas.openxmlformats.org/officeDocument/2006/relationships/image" Target="../media/image76.png"/><Relationship Id="rId22" Type="http://schemas.openxmlformats.org/officeDocument/2006/relationships/slide" Target="slide164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720R0119/hy1le2ltc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720R0104/hy1le2hf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low-voltage/products/lighting-emergency-lighting/emergency-lighting/emergi-lite/central-battery-systems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720R0120/hy1la2ltc" TargetMode="External"/><Relationship Id="rId5" Type="http://schemas.openxmlformats.org/officeDocument/2006/relationships/image" Target="../media/image7.svg"/><Relationship Id="rId15" Type="http://schemas.openxmlformats.org/officeDocument/2006/relationships/slide" Target="slide24.xml"/><Relationship Id="rId10" Type="http://schemas.openxmlformats.org/officeDocument/2006/relationships/hyperlink" Target="https://new.abb.com/products/7TCA091720R0105/hy1la2hf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146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9010R0071/65760230-50bt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003/ctlu3lb1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062/dalu3lb1e" TargetMode="External"/><Relationship Id="rId5" Type="http://schemas.openxmlformats.org/officeDocument/2006/relationships/image" Target="../media/image7.svg"/><Relationship Id="rId15" Type="http://schemas.openxmlformats.org/officeDocument/2006/relationships/slide" Target="slide25.xml"/><Relationship Id="rId10" Type="http://schemas.openxmlformats.org/officeDocument/2006/relationships/hyperlink" Target="https://new.abb.com/products/7TCA091160R0597/stlu3lb1e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147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58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59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5.xml"/><Relationship Id="rId5" Type="http://schemas.openxmlformats.org/officeDocument/2006/relationships/image" Target="../media/image7.svg"/><Relationship Id="rId10" Type="http://schemas.openxmlformats.org/officeDocument/2006/relationships/image" Target="../media/image147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low-voltage/products/lighting-emergency-lighting/emergency-lighting/emergi-lite/central-battery-systems" TargetMode="Externa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30R0408/egr1ls1-s22" TargetMode="External"/><Relationship Id="rId18" Type="http://schemas.openxmlformats.org/officeDocument/2006/relationships/hyperlink" Target="https://new.abb.com/products/7TCA091140R0531/egr1ls1ltc-s32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091180R0341/daegr3ls1-s32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40R0530/egr1ls1ltc-s22" TargetMode="External"/><Relationship Id="rId17" Type="http://schemas.openxmlformats.org/officeDocument/2006/relationships/hyperlink" Target="https://new.abb.com/products/7TCA091130R0407/egr1ls1d-s32" TargetMode="External"/><Relationship Id="rId25" Type="http://schemas.openxmlformats.org/officeDocument/2006/relationships/slide" Target="slide9.xm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80R0255/ctegr3ls1-s32" TargetMode="External"/><Relationship Id="rId20" Type="http://schemas.openxmlformats.org/officeDocument/2006/relationships/hyperlink" Target="https://new.abb.com/products/7TCA091160R0362/egr3ls1-s32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30R0406/egr1ls1d-s22" TargetMode="External"/><Relationship Id="rId24" Type="http://schemas.openxmlformats.org/officeDocument/2006/relationships/image" Target="../media/image63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180R0340/daegr3ls1-s22" TargetMode="External"/><Relationship Id="rId23" Type="http://schemas.openxmlformats.org/officeDocument/2006/relationships/hyperlink" Target="https://new.abb.com/products/7TCA305020R0211/4510236163-50bt" TargetMode="External"/><Relationship Id="rId10" Type="http://schemas.openxmlformats.org/officeDocument/2006/relationships/hyperlink" Target="https://new.abb.com/products/7TCA091180R0254/ctegr3ls1-s22" TargetMode="External"/><Relationship Id="rId19" Type="http://schemas.openxmlformats.org/officeDocument/2006/relationships/hyperlink" Target="https://new.abb.com/products/7TCA091130R0409/egr1ls1-s32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160R0361/egr3ls1-s22" TargetMode="External"/><Relationship Id="rId22" Type="http://schemas.openxmlformats.org/officeDocument/2006/relationships/hyperlink" Target="https://new.abb.com/products/7TCA305020R0210/4510236162-50bt" TargetMode="Externa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30R0404/eg1ls1-s22" TargetMode="External"/><Relationship Id="rId18" Type="http://schemas.openxmlformats.org/officeDocument/2006/relationships/hyperlink" Target="https://new.abb.com/products/7TCA091140R0524/eg1ls1ltc-s32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091180R0339/daeg3ls1-s32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40R0527/eg1ls1ltc-s22" TargetMode="External"/><Relationship Id="rId17" Type="http://schemas.openxmlformats.org/officeDocument/2006/relationships/hyperlink" Target="https://new.abb.com/products/7TCA091130R0403/eg1ls1d-s32" TargetMode="External"/><Relationship Id="rId25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80R0257/cteg3ls1-s32" TargetMode="External"/><Relationship Id="rId20" Type="http://schemas.openxmlformats.org/officeDocument/2006/relationships/hyperlink" Target="https://new.abb.com/products/7TCA091160R0360/eg3ls1-s32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30R0402/eg1ls1d-s22" TargetMode="External"/><Relationship Id="rId24" Type="http://schemas.openxmlformats.org/officeDocument/2006/relationships/slide" Target="slide9.xm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180R0338/daeg3ls1-s22" TargetMode="External"/><Relationship Id="rId23" Type="http://schemas.openxmlformats.org/officeDocument/2006/relationships/hyperlink" Target="https://new.abb.com/products/7TCA305020R0307/4513216153-50bt" TargetMode="External"/><Relationship Id="rId10" Type="http://schemas.openxmlformats.org/officeDocument/2006/relationships/hyperlink" Target="https://new.abb.com/products/7TCA091180R0256/cteg3ls1-s22" TargetMode="External"/><Relationship Id="rId19" Type="http://schemas.openxmlformats.org/officeDocument/2006/relationships/hyperlink" Target="https://new.abb.com/products/7TCA091130R0405/eg1ls1-s32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160R0359/eg3ls1-s22" TargetMode="External"/><Relationship Id="rId22" Type="http://schemas.openxmlformats.org/officeDocument/2006/relationships/hyperlink" Target="https://new.abb.com/products/7TCA305020R0293/4510236152-50bt" TargetMode="Externa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24&amp;LanguageCode=en&amp;DocumentPartId=&amp;Action=Launch" TargetMode="External"/><Relationship Id="rId18" Type="http://schemas.openxmlformats.org/officeDocument/2006/relationships/hyperlink" Target="http://search.abb.com/library/Download.aspx?DocumentID=7TKK000740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739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20&amp;LanguageCode=en&amp;DocumentPartId=&amp;Action=Launch" TargetMode="External"/><Relationship Id="rId17" Type="http://schemas.openxmlformats.org/officeDocument/2006/relationships/hyperlink" Target="http://search.abb.com/library/Download.aspx?DocumentID=7TKK000736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734&amp;LanguageCode=en&amp;DocumentPartId=&amp;Action=Launch" TargetMode="External"/><Relationship Id="rId20" Type="http://schemas.openxmlformats.org/officeDocument/2006/relationships/hyperlink" Target="http://search.abb.com/library/Download.aspx?DocumentID=7TKK000737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0.xm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733&amp;LanguageCode=en&amp;DocumentPartId=&amp;Action=Launch" TargetMode="External"/><Relationship Id="rId10" Type="http://schemas.openxmlformats.org/officeDocument/2006/relationships/image" Target="../media/image117.png"/><Relationship Id="rId19" Type="http://schemas.openxmlformats.org/officeDocument/2006/relationships/hyperlink" Target="http://search.abb.com/library/Download.aspx?DocumentID=7TKK000725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35&amp;LanguageCode=en&amp;DocumentPartId=&amp;Action=Launch" TargetMode="Externa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22&amp;LanguageCode=en&amp;DocumentPartId=&amp;Action=Launch" TargetMode="External"/><Relationship Id="rId18" Type="http://schemas.openxmlformats.org/officeDocument/2006/relationships/hyperlink" Target="http://search.abb.com/library/Download.aspx?DocumentID=7TKK000719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731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18&amp;LanguageCode=en&amp;DocumentPartId=&amp;Action=Launch" TargetMode="External"/><Relationship Id="rId17" Type="http://schemas.openxmlformats.org/officeDocument/2006/relationships/hyperlink" Target="http://search.abb.com/library/Download.aspx?DocumentID=7TKK000729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727&amp;LanguageCode=en&amp;DocumentPartId=&amp;Action=Launch" TargetMode="External"/><Relationship Id="rId20" Type="http://schemas.openxmlformats.org/officeDocument/2006/relationships/hyperlink" Target="http://search.abb.com/library/Download.aspx?DocumentID=7TKK000730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51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726&amp;LanguageCode=en&amp;DocumentPartId=&amp;Action=Launch" TargetMode="External"/><Relationship Id="rId10" Type="http://schemas.openxmlformats.org/officeDocument/2006/relationships/slide" Target="slide10.xml"/><Relationship Id="rId19" Type="http://schemas.openxmlformats.org/officeDocument/2006/relationships/hyperlink" Target="http://search.abb.com/library/Download.aspx?DocumentID=7TKK000723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28&amp;LanguageCode=en&amp;DocumentPartId=&amp;Action=Launch" TargetMode="External"/><Relationship Id="rId22" Type="http://schemas.openxmlformats.org/officeDocument/2006/relationships/hyperlink" Target="http://search.abb.com/library/Download.aspx?DocumentID=7TKK000732&amp;LanguageCode=en&amp;DocumentPartId=&amp;Action=Launch" TargetMode="Externa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825&amp;LanguageCode=en&amp;DocumentPartId=&amp;Action=Launch" TargetMode="External"/><Relationship Id="rId18" Type="http://schemas.openxmlformats.org/officeDocument/2006/relationships/hyperlink" Target="http://search.abb.com/library/Download.aspx?DocumentID=7TKK000823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21.png"/><Relationship Id="rId17" Type="http://schemas.openxmlformats.org/officeDocument/2006/relationships/hyperlink" Target="http://search.abb.com/library/Download.aspx?DocumentID=7TKK000826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822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0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821&amp;LanguageCode=en&amp;DocumentPartId=&amp;Action=Launch" TargetMode="External"/><Relationship Id="rId10" Type="http://schemas.openxmlformats.org/officeDocument/2006/relationships/slide" Target="slide11.xml"/><Relationship Id="rId19" Type="http://schemas.openxmlformats.org/officeDocument/2006/relationships/hyperlink" Target="http://search.abb.com/library/Download.aspx?DocumentID=7TKK000824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820&amp;LanguageCode=en&amp;DocumentPartId=&amp;Action=Launch" TargetMode="Externa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library.e.abb.com/public/4f8bb670655d4fa1be2758e4d6f85e3a/PrimEvo%20ST_RS100ST_140920_spec.pdf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9AKK106354A3359&amp;LanguageCode=en&amp;DocumentPartId=PrimEvo%20RS100E%20%26%20SM100E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4.png"/><Relationship Id="rId5" Type="http://schemas.openxmlformats.org/officeDocument/2006/relationships/image" Target="../media/image7.svg"/><Relationship Id="rId10" Type="http://schemas.openxmlformats.org/officeDocument/2006/relationships/slide" Target="slide12.xml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22.png"/><Relationship Id="rId18" Type="http://schemas.openxmlformats.org/officeDocument/2006/relationships/hyperlink" Target="http://search.abb.com/library/Download.aspx?DocumentID=9AKK106354A3359&amp;LanguageCode=en&amp;DocumentPartId=PrimEvo%20RS100E%20%26%20SM100E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library.e.abb.com/public/90680710e0864400bb5992c877192961/PrimEvo%20ST_XT200ST_140920_spec.pdf" TargetMode="External"/><Relationship Id="rId7" Type="http://schemas.openxmlformats.org/officeDocument/2006/relationships/image" Target="../media/image14.svg"/><Relationship Id="rId12" Type="http://schemas.openxmlformats.org/officeDocument/2006/relationships/image" Target="../media/image126.png"/><Relationship Id="rId17" Type="http://schemas.openxmlformats.org/officeDocument/2006/relationships/hyperlink" Target="http://search.abb.com/library/Download.aspx?DocumentID=9AKK106354A3359&amp;LanguageCode=en&amp;DocumentPartId=PrimEvo%20XT200E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9AKK106354A3359&amp;LanguageCode=en&amp;DocumentPartId=PrimEvo%20XT100E&amp;Action=Launch" TargetMode="External"/><Relationship Id="rId20" Type="http://schemas.openxmlformats.org/officeDocument/2006/relationships/hyperlink" Target="https://library.e.abb.com/public/478bedd0820d40e78a7fc7ac71a27321/PrimEvo%20ST_XT100ST_140920_spec.pdf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5.png"/><Relationship Id="rId5" Type="http://schemas.openxmlformats.org/officeDocument/2006/relationships/image" Target="../media/image7.svg"/><Relationship Id="rId15" Type="http://schemas.openxmlformats.org/officeDocument/2006/relationships/image" Target="../media/image152.png"/><Relationship Id="rId10" Type="http://schemas.openxmlformats.org/officeDocument/2006/relationships/slide" Target="slide12.xml"/><Relationship Id="rId19" Type="http://schemas.openxmlformats.org/officeDocument/2006/relationships/hyperlink" Target="http://search.abb.com/library/Download.aspx?DocumentID=9AKK106354A3359&amp;LanguageCode=en&amp;DocumentPartId=PrimEvo%20Twinspot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123.png"/><Relationship Id="rId22" Type="http://schemas.openxmlformats.org/officeDocument/2006/relationships/hyperlink" Target="https://library.e.abb.com/public/4fae31f7cd4649fb86b395be74eb26aa/PrimEvo%20ST_SM100ST_140920_spec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31.xml"/><Relationship Id="rId13" Type="http://schemas.openxmlformats.org/officeDocument/2006/relationships/image" Target="../media/image80.png"/><Relationship Id="rId18" Type="http://schemas.openxmlformats.org/officeDocument/2006/relationships/slide" Target="slide169.xml"/><Relationship Id="rId26" Type="http://schemas.openxmlformats.org/officeDocument/2006/relationships/slide" Target="slide168.xml"/><Relationship Id="rId3" Type="http://schemas.openxmlformats.org/officeDocument/2006/relationships/image" Target="../media/image21.png"/><Relationship Id="rId21" Type="http://schemas.openxmlformats.org/officeDocument/2006/relationships/slide" Target="slide55.xml"/><Relationship Id="rId7" Type="http://schemas.openxmlformats.org/officeDocument/2006/relationships/slide" Target="slide230.xml"/><Relationship Id="rId12" Type="http://schemas.openxmlformats.org/officeDocument/2006/relationships/image" Target="../media/image79.png"/><Relationship Id="rId17" Type="http://schemas.openxmlformats.org/officeDocument/2006/relationships/slide" Target="slide167.xml"/><Relationship Id="rId25" Type="http://schemas.openxmlformats.org/officeDocument/2006/relationships/slide" Target="slide43.xml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166.xml"/><Relationship Id="rId20" Type="http://schemas.openxmlformats.org/officeDocument/2006/relationships/slide" Target="slide56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225.xml"/><Relationship Id="rId11" Type="http://schemas.openxmlformats.org/officeDocument/2006/relationships/image" Target="../media/image78.png"/><Relationship Id="rId24" Type="http://schemas.openxmlformats.org/officeDocument/2006/relationships/image" Target="../media/image25.png"/><Relationship Id="rId5" Type="http://schemas.openxmlformats.org/officeDocument/2006/relationships/slide" Target="slide2.xml"/><Relationship Id="rId15" Type="http://schemas.openxmlformats.org/officeDocument/2006/relationships/slide" Target="slide5.xml"/><Relationship Id="rId23" Type="http://schemas.openxmlformats.org/officeDocument/2006/relationships/slide" Target="slide100.xml"/><Relationship Id="rId10" Type="http://schemas.openxmlformats.org/officeDocument/2006/relationships/image" Target="../media/image77.png"/><Relationship Id="rId19" Type="http://schemas.openxmlformats.org/officeDocument/2006/relationships/slide" Target="slide170.xml"/><Relationship Id="rId4" Type="http://schemas.openxmlformats.org/officeDocument/2006/relationships/slide" Target="slide1.xml"/><Relationship Id="rId9" Type="http://schemas.openxmlformats.org/officeDocument/2006/relationships/image" Target="../media/image47.png"/><Relationship Id="rId14" Type="http://schemas.openxmlformats.org/officeDocument/2006/relationships/image" Target="../media/image61.png"/><Relationship Id="rId22" Type="http://schemas.openxmlformats.org/officeDocument/2006/relationships/slide" Target="slide99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49&amp;LanguageCode=en&amp;DocumentPartId=&amp;Action=Launch" TargetMode="External"/><Relationship Id="rId18" Type="http://schemas.openxmlformats.org/officeDocument/2006/relationships/hyperlink" Target="http://search.abb.com/library/Download.aspx?DocumentID=7TKK000754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53.png"/><Relationship Id="rId17" Type="http://schemas.openxmlformats.org/officeDocument/2006/relationships/hyperlink" Target="http://search.abb.com/library/Download.aspx?DocumentID=7TKK000753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752&amp;LanguageCode=en&amp;DocumentPartId=&amp;Action=Launch" TargetMode="External"/><Relationship Id="rId20" Type="http://schemas.openxmlformats.org/officeDocument/2006/relationships/hyperlink" Target="http://search.abb.com/library/Download.aspx?DocumentID=7TKK000756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30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751&amp;LanguageCode=en&amp;DocumentPartId=&amp;Action=Launch" TargetMode="External"/><Relationship Id="rId10" Type="http://schemas.openxmlformats.org/officeDocument/2006/relationships/slide" Target="slide15.xml"/><Relationship Id="rId19" Type="http://schemas.openxmlformats.org/officeDocument/2006/relationships/hyperlink" Target="http://search.abb.com/library/Download.aspx?DocumentID=7TKK000755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50&amp;LanguageCode=en&amp;DocumentPartId=&amp;Action=Launch" TargetMode="Externa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9AKK106354A3359&amp;LanguageCode=en&amp;DocumentPartId=Ovano%20XT200M3H%20%26%20XT201M3H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35.png"/><Relationship Id="rId5" Type="http://schemas.openxmlformats.org/officeDocument/2006/relationships/image" Target="../media/image7.svg"/><Relationship Id="rId10" Type="http://schemas.openxmlformats.org/officeDocument/2006/relationships/slide" Target="slide17.xml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9AKK106354A3359&amp;LanguageCode=en&amp;DocumentPartId=Ovano%20XT230RS%20exit%20sign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36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9AKK106354A3359&amp;LanguageCode=en&amp;DocumentPartId=Ovano%20XT230%20H&amp;Action=Launch" TargetMode="External"/><Relationship Id="rId10" Type="http://schemas.openxmlformats.org/officeDocument/2006/relationships/slide" Target="slide17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9AKK106354A3359&amp;LanguageCode=en&amp;DocumentPartId=Ovano%20XT224SM%20exit%20sign&amp;Action=Launch" TargetMode="Externa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62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61&amp;LanguageCode=en&amp;DocumentPartId=&amp;Action=Launch" TargetMode="External"/><Relationship Id="rId17" Type="http://schemas.openxmlformats.org/officeDocument/2006/relationships/hyperlink" Target="http://search.abb.com/library/Download.aspx?DocumentID=7TKK000766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765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94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764&amp;LanguageCode=en&amp;DocumentPartId=&amp;Action=Launch" TargetMode="External"/><Relationship Id="rId10" Type="http://schemas.openxmlformats.org/officeDocument/2006/relationships/slide" Target="slide18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63&amp;LanguageCode=en&amp;DocumentPartId=&amp;Action=Launch" TargetMode="Externa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4050R0035/442353s" TargetMode="External"/><Relationship Id="rId18" Type="http://schemas.openxmlformats.org/officeDocument/2006/relationships/image" Target="../media/image50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4020R0004/442352s" TargetMode="External"/><Relationship Id="rId17" Type="http://schemas.openxmlformats.org/officeDocument/2006/relationships/image" Target="../media/image49.png"/><Relationship Id="rId2" Type="http://schemas.openxmlformats.org/officeDocument/2006/relationships/image" Target="../media/image19.png"/><Relationship Id="rId16" Type="http://schemas.openxmlformats.org/officeDocument/2006/relationships/slide" Target="slide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4050R0034/442351s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9010R0040/6017621-50" TargetMode="External"/><Relationship Id="rId10" Type="http://schemas.openxmlformats.org/officeDocument/2006/relationships/hyperlink" Target="https://new.abb.com/products/7TCA304050R0033/442350s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9010R0041/6017618-50" TargetMode="Externa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49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4020R0004/442352s" TargetMode="External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304050R0033/442350s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50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49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4050R0035/442353s" TargetMode="External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304050R0034/442351s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50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49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9010R0040/6017621-50" TargetMode="External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309010R0041/6017618-50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50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50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9010R0040/6017621-50" TargetMode="External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309010R0041/6017618-50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4050R0035/442353s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4020R0004/442352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4050R0034/442351s" TargetMode="External"/><Relationship Id="rId5" Type="http://schemas.openxmlformats.org/officeDocument/2006/relationships/image" Target="../media/image7.svg"/><Relationship Id="rId15" Type="http://schemas.openxmlformats.org/officeDocument/2006/relationships/image" Target="../media/image49.png"/><Relationship Id="rId10" Type="http://schemas.openxmlformats.org/officeDocument/2006/relationships/hyperlink" Target="https://new.abb.com/products/7TCA304050R0033/442350s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30.xml"/><Relationship Id="rId13" Type="http://schemas.openxmlformats.org/officeDocument/2006/relationships/image" Target="../media/image85.png"/><Relationship Id="rId18" Type="http://schemas.openxmlformats.org/officeDocument/2006/relationships/slide" Target="slide101.xml"/><Relationship Id="rId26" Type="http://schemas.openxmlformats.org/officeDocument/2006/relationships/slide" Target="slide231.xml"/><Relationship Id="rId3" Type="http://schemas.openxmlformats.org/officeDocument/2006/relationships/hyperlink" Target="https://www.mepcontent.com/en/search/findfiles/?Keyword=emergency%20lighting&amp;query=manufacturer%3D373" TargetMode="External"/><Relationship Id="rId21" Type="http://schemas.openxmlformats.org/officeDocument/2006/relationships/slide" Target="slide172.xml"/><Relationship Id="rId7" Type="http://schemas.openxmlformats.org/officeDocument/2006/relationships/slide" Target="slide225.xml"/><Relationship Id="rId12" Type="http://schemas.openxmlformats.org/officeDocument/2006/relationships/image" Target="../media/image84.png"/><Relationship Id="rId17" Type="http://schemas.openxmlformats.org/officeDocument/2006/relationships/slide" Target="slide6.xml"/><Relationship Id="rId25" Type="http://schemas.openxmlformats.org/officeDocument/2006/relationships/slide" Target="slide176.xml"/><Relationship Id="rId2" Type="http://schemas.openxmlformats.org/officeDocument/2006/relationships/hyperlink" Target="https://new.abb.com/low-voltage/products/lighting-emergency-lighting/emergency-lighting/emergi-lite/emergency-lighting/aqualux" TargetMode="External"/><Relationship Id="rId16" Type="http://schemas.openxmlformats.org/officeDocument/2006/relationships/slide" Target="slide59.xml"/><Relationship Id="rId20" Type="http://schemas.openxmlformats.org/officeDocument/2006/relationships/slide" Target="slide171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2.xml"/><Relationship Id="rId11" Type="http://schemas.openxmlformats.org/officeDocument/2006/relationships/image" Target="../media/image83.png"/><Relationship Id="rId24" Type="http://schemas.openxmlformats.org/officeDocument/2006/relationships/slide" Target="slide175.xml"/><Relationship Id="rId5" Type="http://schemas.openxmlformats.org/officeDocument/2006/relationships/slide" Target="slide1.xml"/><Relationship Id="rId15" Type="http://schemas.openxmlformats.org/officeDocument/2006/relationships/slide" Target="slide58.xml"/><Relationship Id="rId23" Type="http://schemas.openxmlformats.org/officeDocument/2006/relationships/slide" Target="slide174.xml"/><Relationship Id="rId28" Type="http://schemas.openxmlformats.org/officeDocument/2006/relationships/slide" Target="slide43.xml"/><Relationship Id="rId10" Type="http://schemas.openxmlformats.org/officeDocument/2006/relationships/image" Target="../media/image82.png"/><Relationship Id="rId19" Type="http://schemas.openxmlformats.org/officeDocument/2006/relationships/slide" Target="slide102.xml"/><Relationship Id="rId4" Type="http://schemas.openxmlformats.org/officeDocument/2006/relationships/image" Target="../media/image21.png"/><Relationship Id="rId9" Type="http://schemas.openxmlformats.org/officeDocument/2006/relationships/image" Target="../media/image81.png"/><Relationship Id="rId14" Type="http://schemas.openxmlformats.org/officeDocument/2006/relationships/slide" Target="slide57.xml"/><Relationship Id="rId22" Type="http://schemas.openxmlformats.org/officeDocument/2006/relationships/slide" Target="slide173.xml"/><Relationship Id="rId27" Type="http://schemas.openxmlformats.org/officeDocument/2006/relationships/image" Target="../media/image25.png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49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9010R0040/6017621-50" TargetMode="External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309010R0041/6017618-50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50.png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4050R0035/442353s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4020R0004/442352s" TargetMode="External"/><Relationship Id="rId2" Type="http://schemas.openxmlformats.org/officeDocument/2006/relationships/image" Target="../media/image19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4050R0034/442351s" TargetMode="External"/><Relationship Id="rId5" Type="http://schemas.openxmlformats.org/officeDocument/2006/relationships/image" Target="../media/image7.svg"/><Relationship Id="rId15" Type="http://schemas.openxmlformats.org/officeDocument/2006/relationships/image" Target="../media/image49.png"/><Relationship Id="rId10" Type="http://schemas.openxmlformats.org/officeDocument/2006/relationships/hyperlink" Target="https://new.abb.com/products/7TCA304050R0033/442350s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slide" Target="slide19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30R0463/sr2-dea-230" TargetMode="External"/><Relationship Id="rId18" Type="http://schemas.openxmlformats.org/officeDocument/2006/relationships/hyperlink" Target="https://new.abb.com/products/7TCA305020R0216/5520237174-50bt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091160R0443/sr2q-dea-m3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214/5520237164-50bt" TargetMode="External"/><Relationship Id="rId17" Type="http://schemas.openxmlformats.org/officeDocument/2006/relationships/hyperlink" Target="https://new.abb.com/products/7TCA305020R0215/5520237171-50bt" TargetMode="External"/><Relationship Id="rId25" Type="http://schemas.openxmlformats.org/officeDocument/2006/relationships/image" Target="../media/image139.png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80R0237/ctsr2q-dea-m3" TargetMode="External"/><Relationship Id="rId20" Type="http://schemas.openxmlformats.org/officeDocument/2006/relationships/hyperlink" Target="https://new.abb.com/products/7TCA091180R0241/sr2q-dea-230l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213/5520237161-50bt" TargetMode="External"/><Relationship Id="rId24" Type="http://schemas.openxmlformats.org/officeDocument/2006/relationships/image" Target="../media/image149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160R0445/sr2-dea-m3" TargetMode="External"/><Relationship Id="rId23" Type="http://schemas.openxmlformats.org/officeDocument/2006/relationships/slide" Target="slide21.xml"/><Relationship Id="rId10" Type="http://schemas.openxmlformats.org/officeDocument/2006/relationships/hyperlink" Target="https://new.abb.com/products/7TCA091180R0236/ctsr2-dea-m3" TargetMode="External"/><Relationship Id="rId19" Type="http://schemas.openxmlformats.org/officeDocument/2006/relationships/hyperlink" Target="https://new.abb.com/products/7TCA091130R0464/sr2q-dea-230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180R0240/sr2-dea-230lt" TargetMode="External"/><Relationship Id="rId22" Type="http://schemas.openxmlformats.org/officeDocument/2006/relationships/hyperlink" Target="https://new.abb.com/products/7TCA091180R0343/dasr2-dea-m3" TargetMode="Externa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244/5520237159-50bt" TargetMode="External"/><Relationship Id="rId18" Type="http://schemas.openxmlformats.org/officeDocument/2006/relationships/hyperlink" Target="https://new.abb.com/products/7TCA091160R0431/sr2-sem3-a1" TargetMode="External"/><Relationship Id="rId3" Type="http://schemas.openxmlformats.org/officeDocument/2006/relationships/image" Target="../media/image20.svg"/><Relationship Id="rId21" Type="http://schemas.openxmlformats.org/officeDocument/2006/relationships/image" Target="../media/image143.pn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243/5520237158-50bt" TargetMode="External"/><Relationship Id="rId17" Type="http://schemas.openxmlformats.org/officeDocument/2006/relationships/hyperlink" Target="https://new.abb.com/products/7TCA091180R0238/sr2-se230lt-a1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30R0465/sr2-se230-a1" TargetMode="External"/><Relationship Id="rId20" Type="http://schemas.openxmlformats.org/officeDocument/2006/relationships/slide" Target="slide2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242/5520237151-50bt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246/5523237157-50bt" TargetMode="External"/><Relationship Id="rId10" Type="http://schemas.openxmlformats.org/officeDocument/2006/relationships/hyperlink" Target="https://new.abb.com/products/7TCA091180R0234/ctsr2-sem3-a1" TargetMode="External"/><Relationship Id="rId19" Type="http://schemas.openxmlformats.org/officeDocument/2006/relationships/hyperlink" Target="https://new.abb.com/products/7TCA091180R0345/dasr2-sem3-a1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245/5520237154-50bt" TargetMode="External"/><Relationship Id="rId22" Type="http://schemas.openxmlformats.org/officeDocument/2006/relationships/image" Target="../media/image139.pn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8.xm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low-voltage/products/lighting-emergency-lighting/emergency-lighting/emergi-lite/monitoring-management-systems/testing-solution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59.png"/><Relationship Id="rId5" Type="http://schemas.openxmlformats.org/officeDocument/2006/relationships/image" Target="../media/image7.svg"/><Relationship Id="rId10" Type="http://schemas.openxmlformats.org/officeDocument/2006/relationships/image" Target="../media/image115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81&amp;LanguageCode=en&amp;DocumentPartId=&amp;Action=Launch" TargetMode="Externa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15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openxmlformats.org/officeDocument/2006/relationships/hyperlink" Target="https://new.abb.com/products/7TCA305020R0204/ctrrb3ls1xbt" TargetMode="External"/><Relationship Id="rId2" Type="http://schemas.openxmlformats.org/officeDocument/2006/relationships/hyperlink" Target="https://new.abb.com/low-voltage/products/lighting-emergency-lighting/emergency-lighting/emergi-lite/monitoring-management-systems/naveopro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svg"/><Relationship Id="rId11" Type="http://schemas.openxmlformats.org/officeDocument/2006/relationships/hyperlink" Target="https://new.abb.com/products/7TCA091180R0350/ctrrb3ls1x" TargetMode="External"/><Relationship Id="rId5" Type="http://schemas.openxmlformats.org/officeDocument/2006/relationships/image" Target="../media/image6.png"/><Relationship Id="rId15" Type="http://schemas.openxmlformats.org/officeDocument/2006/relationships/slide" Target="slide8.xml"/><Relationship Id="rId10" Type="http://schemas.openxmlformats.org/officeDocument/2006/relationships/slide" Target="slide225.xml"/><Relationship Id="rId4" Type="http://schemas.openxmlformats.org/officeDocument/2006/relationships/image" Target="../media/image20.svg"/><Relationship Id="rId9" Type="http://schemas.openxmlformats.org/officeDocument/2006/relationships/slide" Target="slide1.xml"/><Relationship Id="rId14" Type="http://schemas.openxmlformats.org/officeDocument/2006/relationships/image" Target="../media/image59.png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monitoring-management-systems/ir2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59.png"/><Relationship Id="rId5" Type="http://schemas.openxmlformats.org/officeDocument/2006/relationships/image" Target="../media/image7.svg"/><Relationship Id="rId10" Type="http://schemas.openxmlformats.org/officeDocument/2006/relationships/image" Target="../media/image115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77&amp;LanguageCode=en&amp;DocumentPartId=&amp;Action=Launch" TargetMode="External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78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59.png"/><Relationship Id="rId5" Type="http://schemas.openxmlformats.org/officeDocument/2006/relationships/image" Target="../media/image7.svg"/><Relationship Id="rId10" Type="http://schemas.openxmlformats.org/officeDocument/2006/relationships/image" Target="../media/image115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low-voltage/products/lighting-emergency-lighting/emergency-lighting/emergi-lite/central-battery-systems/emex-test" TargetMode="External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79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59.png"/><Relationship Id="rId5" Type="http://schemas.openxmlformats.org/officeDocument/2006/relationships/image" Target="../media/image7.svg"/><Relationship Id="rId10" Type="http://schemas.openxmlformats.org/officeDocument/2006/relationships/image" Target="../media/image115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80&amp;LanguageCode=en&amp;DocumentPartId=&amp;Action=Launch" TargetMode="Externa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60R0360/eg3ls1-s32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60R0359/eg3ls1-s22" TargetMode="External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60R0362/egr3ls1-s32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low-voltage/products/lighting-emergency-lighting/emergency-lighting/emergi-lite/monitoring-management-systems/testing-solutions" TargetMode="External"/><Relationship Id="rId10" Type="http://schemas.openxmlformats.org/officeDocument/2006/relationships/hyperlink" Target="https://new.abb.com/products/7TCA091160R0361/egr3ls1-s22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5.xml"/><Relationship Id="rId13" Type="http://schemas.openxmlformats.org/officeDocument/2006/relationships/image" Target="../media/image88.png"/><Relationship Id="rId18" Type="http://schemas.openxmlformats.org/officeDocument/2006/relationships/slide" Target="slide103.xml"/><Relationship Id="rId26" Type="http://schemas.openxmlformats.org/officeDocument/2006/relationships/image" Target="../media/image25.png"/><Relationship Id="rId3" Type="http://schemas.openxmlformats.org/officeDocument/2006/relationships/hyperlink" Target="https://new.abb.com/low-voltage/products/lighting-emergency-lighting/emergency-lighting/emergi-lite/emergency-lighting/indulux" TargetMode="External"/><Relationship Id="rId21" Type="http://schemas.openxmlformats.org/officeDocument/2006/relationships/slide" Target="slide178.xml"/><Relationship Id="rId7" Type="http://schemas.openxmlformats.org/officeDocument/2006/relationships/slide" Target="slide2.xml"/><Relationship Id="rId12" Type="http://schemas.openxmlformats.org/officeDocument/2006/relationships/image" Target="../media/image84.png"/><Relationship Id="rId17" Type="http://schemas.openxmlformats.org/officeDocument/2006/relationships/slide" Target="slide6.xml"/><Relationship Id="rId25" Type="http://schemas.openxmlformats.org/officeDocument/2006/relationships/slide" Target="slide231.xml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61.xml"/><Relationship Id="rId20" Type="http://schemas.openxmlformats.org/officeDocument/2006/relationships/slide" Target="slide177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1.xml"/><Relationship Id="rId11" Type="http://schemas.openxmlformats.org/officeDocument/2006/relationships/image" Target="../media/image87.png"/><Relationship Id="rId24" Type="http://schemas.openxmlformats.org/officeDocument/2006/relationships/hyperlink" Target="https://reluxnet.relux.com/en/search/luminaires/abb/abb___indulux/FR/#=undefined" TargetMode="External"/><Relationship Id="rId5" Type="http://schemas.openxmlformats.org/officeDocument/2006/relationships/image" Target="../media/image21.png"/><Relationship Id="rId15" Type="http://schemas.openxmlformats.org/officeDocument/2006/relationships/slide" Target="slide62.xml"/><Relationship Id="rId23" Type="http://schemas.openxmlformats.org/officeDocument/2006/relationships/slide" Target="slide180.xml"/><Relationship Id="rId10" Type="http://schemas.openxmlformats.org/officeDocument/2006/relationships/image" Target="../media/image86.png"/><Relationship Id="rId19" Type="http://schemas.openxmlformats.org/officeDocument/2006/relationships/slide" Target="slide104.xml"/><Relationship Id="rId4" Type="http://schemas.openxmlformats.org/officeDocument/2006/relationships/hyperlink" Target="https://www.mepcontent.com/en/search/findfiles/?Keyword=emergency%20lighting&amp;query=manufacturer%3D373" TargetMode="External"/><Relationship Id="rId9" Type="http://schemas.openxmlformats.org/officeDocument/2006/relationships/slide" Target="slide230.xml"/><Relationship Id="rId14" Type="http://schemas.openxmlformats.org/officeDocument/2006/relationships/slide" Target="slide60.xml"/><Relationship Id="rId22" Type="http://schemas.openxmlformats.org/officeDocument/2006/relationships/slide" Target="slide179.xml"/><Relationship Id="rId27" Type="http://schemas.openxmlformats.org/officeDocument/2006/relationships/slide" Target="slide43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80R0257/cteg3ls1-s32" TargetMode="External"/><Relationship Id="rId18" Type="http://schemas.openxmlformats.org/officeDocument/2006/relationships/image" Target="../media/image63.png"/><Relationship Id="rId3" Type="http://schemas.openxmlformats.org/officeDocument/2006/relationships/image" Target="../media/image20.svg"/><Relationship Id="rId21" Type="http://schemas.openxmlformats.org/officeDocument/2006/relationships/image" Target="../media/image34.pn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80R0256/cteg3ls1-s22" TargetMode="External"/><Relationship Id="rId17" Type="http://schemas.openxmlformats.org/officeDocument/2006/relationships/hyperlink" Target="https://new.abb.com/products/7TCA305020R0307/4513216153-50bt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305020R0293/4510236152-50bt" TargetMode="External"/><Relationship Id="rId20" Type="http://schemas.openxmlformats.org/officeDocument/2006/relationships/hyperlink" Target="https://new.abb.com/low-voltage/products/lighting-emergency-lighting/emergency-lighting/emergi-lite/monitoring-management-systems/naveo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80R0255/ctegr3ls1-s32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211/4510236163-50bt" TargetMode="External"/><Relationship Id="rId10" Type="http://schemas.openxmlformats.org/officeDocument/2006/relationships/hyperlink" Target="https://new.abb.com/products/7TCA091180R0254/ctegr3ls1-s22" TargetMode="External"/><Relationship Id="rId19" Type="http://schemas.openxmlformats.org/officeDocument/2006/relationships/slide" Target="slide9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210/4510236162-50bt" TargetMode="External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80R0339/daeg3ls1-s32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80R0338/daeg3ls1-s22" TargetMode="External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80R0341/daegr3ls1-s32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low-voltage/products/lighting-emergency-lighting/emergency-lighting/emergi-lite/monitoring-management-systems/dali-emergency-lighting" TargetMode="External"/><Relationship Id="rId10" Type="http://schemas.openxmlformats.org/officeDocument/2006/relationships/hyperlink" Target="https://new.abb.com/products/7TCA091180R0340/daegr3ls1-s22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slide" Target="slide9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40R0524/eg1ls1ltc-s32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40R0527/eg1ls1ltc-s22" TargetMode="External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40R0531/egr1ls1ltc-s32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low-voltage/products/lighting-emergency-lighting/emergency-lighting/emergi-lite/central-battery-systems/emex-test" TargetMode="External"/><Relationship Id="rId10" Type="http://schemas.openxmlformats.org/officeDocument/2006/relationships/hyperlink" Target="https://new.abb.com/products/7TCA091140R0530/egr1ls1ltc-s22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slide" Target="slide9.xml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30R0409/egr1ls1-s32" TargetMode="External"/><Relationship Id="rId18" Type="http://schemas.openxmlformats.org/officeDocument/2006/relationships/slide" Target="slide9.xm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30R0407/egr1ls1d-s32" TargetMode="External"/><Relationship Id="rId17" Type="http://schemas.openxmlformats.org/officeDocument/2006/relationships/hyperlink" Target="https://new.abb.com/products/7TCA091130R0405/eg1ls1-s32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30R0403/eg1ls1d-s32" TargetMode="External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30R0408/egr1ls1-s22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130R0404/eg1ls1-s22" TargetMode="External"/><Relationship Id="rId10" Type="http://schemas.openxmlformats.org/officeDocument/2006/relationships/hyperlink" Target="https://new.abb.com/products/7TCA091130R0406/egr1ls1d-s22" TargetMode="External"/><Relationship Id="rId19" Type="http://schemas.openxmlformats.org/officeDocument/2006/relationships/image" Target="../media/image63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130R0402/eg1ls1d-s22" TargetMode="External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28&amp;LanguageCode=en&amp;DocumentPartId=&amp;Action=Launch" TargetMode="External"/><Relationship Id="rId18" Type="http://schemas.openxmlformats.org/officeDocument/2006/relationships/hyperlink" Target="http://search.abb.com/library/Download.aspx?DocumentID=7TKK000732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low-voltage/products/lighting-emergency-lighting/emergency-lighting/emergi-lite/monitoring-management-systems/testing-solutions" TargetMode="External"/><Relationship Id="rId17" Type="http://schemas.openxmlformats.org/officeDocument/2006/relationships/hyperlink" Target="http://search.abb.com/library/Download.aspx?DocumentID=7TKK000740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736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17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729&amp;LanguageCode=en&amp;DocumentPartId=&amp;Action=Launch" TargetMode="External"/><Relationship Id="rId10" Type="http://schemas.openxmlformats.org/officeDocument/2006/relationships/slide" Target="slide10.xml"/><Relationship Id="rId19" Type="http://schemas.openxmlformats.org/officeDocument/2006/relationships/hyperlink" Target="http://search.abb.com/library/Download.aspx?DocumentID=7TKK000739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35&amp;LanguageCode=en&amp;DocumentPartId=&amp;Action=Launch" TargetMode="External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20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18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17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low-voltage/products/lighting-emergency-lighting/emergency-lighting/emergi-lite/monitoring-management-systems/naveo" TargetMode="External"/><Relationship Id="rId10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19&amp;LanguageCode=en&amp;DocumentPartId=&amp;Action=Launch" TargetMode="Externa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22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low-voltage/products/lighting-emergency-lighting/emergency-lighting/emergi-lite/monitoring-management-systems/ir2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725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17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723&amp;LanguageCode=en&amp;DocumentPartId=&amp;Action=Launch" TargetMode="External"/><Relationship Id="rId10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24&amp;LanguageCode=en&amp;DocumentPartId=&amp;Action=Launch" TargetMode="External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34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27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17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low-voltage/products/lighting-emergency-lighting/emergency-lighting/emergi-lite/central-battery-systems/emex-test" TargetMode="External"/><Relationship Id="rId10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31&amp;LanguageCode=en&amp;DocumentPartId=&amp;Action=Launch" TargetMode="External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33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26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17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737&amp;LanguageCode=en&amp;DocumentPartId=&amp;Action=Launch" TargetMode="External"/><Relationship Id="rId10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30&amp;LanguageCode=en&amp;DocumentPartId=&amp;Action=Launch" TargetMode="Externa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monitoring-management-systems/testing-solutions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5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0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826&amp;LanguageCode=en&amp;DocumentPartId=&amp;Action=Launch" TargetMode="External"/><Relationship Id="rId10" Type="http://schemas.openxmlformats.org/officeDocument/2006/relationships/slide" Target="slide11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825&amp;LanguageCode=en&amp;DocumentPartId=&amp;Action=Launch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5.xml"/><Relationship Id="rId13" Type="http://schemas.openxmlformats.org/officeDocument/2006/relationships/image" Target="../media/image91.png"/><Relationship Id="rId18" Type="http://schemas.openxmlformats.org/officeDocument/2006/relationships/slide" Target="slide105.xml"/><Relationship Id="rId26" Type="http://schemas.openxmlformats.org/officeDocument/2006/relationships/slide" Target="slide231.xml"/><Relationship Id="rId3" Type="http://schemas.openxmlformats.org/officeDocument/2006/relationships/hyperlink" Target="https://new.abb.com/low-voltage/products/lighting-emergency-lighting/emergency-lighting/emergi-lite/emergency-lighting/day-lite" TargetMode="External"/><Relationship Id="rId21" Type="http://schemas.openxmlformats.org/officeDocument/2006/relationships/slide" Target="slide182.xml"/><Relationship Id="rId7" Type="http://schemas.openxmlformats.org/officeDocument/2006/relationships/slide" Target="slide2.xml"/><Relationship Id="rId12" Type="http://schemas.openxmlformats.org/officeDocument/2006/relationships/image" Target="../media/image61.png"/><Relationship Id="rId17" Type="http://schemas.openxmlformats.org/officeDocument/2006/relationships/slide" Target="slide5.xml"/><Relationship Id="rId25" Type="http://schemas.openxmlformats.org/officeDocument/2006/relationships/hyperlink" Target="https://reluxnet.relux.com/en/search/luminaires/abb/abb___daylite/FR/#=undefined" TargetMode="External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65.xml"/><Relationship Id="rId20" Type="http://schemas.openxmlformats.org/officeDocument/2006/relationships/slide" Target="slide181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1.xml"/><Relationship Id="rId11" Type="http://schemas.openxmlformats.org/officeDocument/2006/relationships/image" Target="../media/image90.png"/><Relationship Id="rId24" Type="http://schemas.openxmlformats.org/officeDocument/2006/relationships/slide" Target="slide185.xml"/><Relationship Id="rId5" Type="http://schemas.openxmlformats.org/officeDocument/2006/relationships/image" Target="../media/image21.png"/><Relationship Id="rId15" Type="http://schemas.openxmlformats.org/officeDocument/2006/relationships/slide" Target="slide64.xml"/><Relationship Id="rId23" Type="http://schemas.openxmlformats.org/officeDocument/2006/relationships/slide" Target="slide183.xml"/><Relationship Id="rId28" Type="http://schemas.openxmlformats.org/officeDocument/2006/relationships/slide" Target="slide43.xml"/><Relationship Id="rId10" Type="http://schemas.openxmlformats.org/officeDocument/2006/relationships/image" Target="../media/image89.png"/><Relationship Id="rId19" Type="http://schemas.openxmlformats.org/officeDocument/2006/relationships/slide" Target="slide106.xml"/><Relationship Id="rId4" Type="http://schemas.openxmlformats.org/officeDocument/2006/relationships/hyperlink" Target="https://www.mepcontent.com/en/search/findfiles/?Keyword=emergency%20lighting&amp;query=manufacturer%3D373" TargetMode="External"/><Relationship Id="rId9" Type="http://schemas.openxmlformats.org/officeDocument/2006/relationships/slide" Target="slide230.xml"/><Relationship Id="rId14" Type="http://schemas.openxmlformats.org/officeDocument/2006/relationships/slide" Target="slide63.xml"/><Relationship Id="rId22" Type="http://schemas.openxmlformats.org/officeDocument/2006/relationships/slide" Target="slide184.xml"/><Relationship Id="rId27" Type="http://schemas.openxmlformats.org/officeDocument/2006/relationships/image" Target="../media/image25.png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820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5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0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low-voltage/products/lighting-emergency-lighting/emergency-lighting/emergi-lite/monitoring-management-systems/naveo" TargetMode="External"/><Relationship Id="rId10" Type="http://schemas.openxmlformats.org/officeDocument/2006/relationships/slide" Target="slide11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821&amp;LanguageCode=en&amp;DocumentPartId=&amp;Action=Launch" TargetMode="External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monitoring-management-systems/ir2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5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0.png"/><Relationship Id="rId5" Type="http://schemas.openxmlformats.org/officeDocument/2006/relationships/image" Target="../media/image7.svg"/><Relationship Id="rId10" Type="http://schemas.openxmlformats.org/officeDocument/2006/relationships/slide" Target="slide11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822&amp;LanguageCode=en&amp;DocumentPartId=&amp;Action=Launch" TargetMode="External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824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5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0.png"/><Relationship Id="rId5" Type="http://schemas.openxmlformats.org/officeDocument/2006/relationships/image" Target="../media/image7.svg"/><Relationship Id="rId10" Type="http://schemas.openxmlformats.org/officeDocument/2006/relationships/slide" Target="slide11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low-voltage/products/lighting-emergency-lighting/emergency-lighting/emergi-lite/central-battery-systems/emex-test" TargetMode="External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823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5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0.png"/><Relationship Id="rId5" Type="http://schemas.openxmlformats.org/officeDocument/2006/relationships/image" Target="../media/image7.svg"/><Relationship Id="rId10" Type="http://schemas.openxmlformats.org/officeDocument/2006/relationships/slide" Target="slide11.xml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24.png"/><Relationship Id="rId18" Type="http://schemas.openxmlformats.org/officeDocument/2006/relationships/hyperlink" Target="http://search.abb.com/library/Download.aspx?DocumentID=9AKK106354A3359&amp;LanguageCode=en&amp;DocumentPartId=PrimEvo%20RS100E%20%26%20SM100E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23.png"/><Relationship Id="rId17" Type="http://schemas.openxmlformats.org/officeDocument/2006/relationships/hyperlink" Target="http://search.abb.com/library/Download.aspx?DocumentID=9AKK106354A3359&amp;LanguageCode=en&amp;DocumentPartId=PrimEvo%20XT200E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9AKK106354A3359&amp;LanguageCode=en&amp;DocumentPartId=PrimEvo%20XT100E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2.png"/><Relationship Id="rId5" Type="http://schemas.openxmlformats.org/officeDocument/2006/relationships/image" Target="../media/image7.svg"/><Relationship Id="rId15" Type="http://schemas.openxmlformats.org/officeDocument/2006/relationships/image" Target="../media/image126.png"/><Relationship Id="rId10" Type="http://schemas.openxmlformats.org/officeDocument/2006/relationships/slide" Target="slide12.xml"/><Relationship Id="rId19" Type="http://schemas.openxmlformats.org/officeDocument/2006/relationships/hyperlink" Target="http://search.abb.com/library/Download.aspx?DocumentID=9AKK106354A3359&amp;LanguageCode=en&amp;DocumentPartId=PrimEvo%20Twinspot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125.png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24.png"/><Relationship Id="rId18" Type="http://schemas.openxmlformats.org/officeDocument/2006/relationships/hyperlink" Target="https://library.e.abb.com/public/4fae31f7cd4649fb86b395be74eb26aa/PrimEvo%20ST_SM100ST_140920_spec.pdf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23.png"/><Relationship Id="rId17" Type="http://schemas.openxmlformats.org/officeDocument/2006/relationships/hyperlink" Target="https://library.e.abb.com/public/90680710e0864400bb5992c877192961/PrimEvo%20ST_XT200ST_140920_spec.pdf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library.e.abb.com/public/478bedd0820d40e78a7fc7ac71a27321/PrimEvo%20ST_XT100ST_140920_spec.pdf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2.png"/><Relationship Id="rId5" Type="http://schemas.openxmlformats.org/officeDocument/2006/relationships/image" Target="../media/image7.svg"/><Relationship Id="rId15" Type="http://schemas.openxmlformats.org/officeDocument/2006/relationships/image" Target="../media/image126.png"/><Relationship Id="rId10" Type="http://schemas.openxmlformats.org/officeDocument/2006/relationships/slide" Target="slide12.xml"/><Relationship Id="rId19" Type="http://schemas.openxmlformats.org/officeDocument/2006/relationships/hyperlink" Target="https://library.e.abb.com/public/4f8bb670655d4fa1be2758e4d6f85e3a/PrimEvo%20ST_RS100ST_140920_spec.pdf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125.png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library.e.abb.com/public/d0067446f6a944dc91b137bcf849e102/MirEvo_TW500E_021020_spec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47.png"/><Relationship Id="rId5" Type="http://schemas.openxmlformats.org/officeDocument/2006/relationships/image" Target="../media/image7.svg"/><Relationship Id="rId10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library.e.abb.com/public/f4f60f5a73a54e4dbd5ffcd03b9780c6/MirEvo_TW500ST_021020_spec.pdf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low-voltage/products/lighting-emergency-lighting/emergency-lighting/emergi-lite/monitoring-management-systems/testing-solution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47.png"/><Relationship Id="rId5" Type="http://schemas.openxmlformats.org/officeDocument/2006/relationships/image" Target="../media/image7.svg"/><Relationship Id="rId10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monitoring-management-systems/naveo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4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3.xml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305060R0009/tw500bt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library.e.abb.com/public/be9141cf90754fa498f0c37c247a92f0/MirEvo_TW500DA_021020_spec.pdf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low-voltage/products/lighting-emergency-lighting/emergency-lighting/emergi-lite/monitoring-management-systems/dali-emergency-lighti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47.png"/><Relationship Id="rId5" Type="http://schemas.openxmlformats.org/officeDocument/2006/relationships/image" Target="../media/image7.svg"/><Relationship Id="rId10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5.xml"/><Relationship Id="rId13" Type="http://schemas.openxmlformats.org/officeDocument/2006/relationships/image" Target="../media/image93.png"/><Relationship Id="rId18" Type="http://schemas.openxmlformats.org/officeDocument/2006/relationships/slide" Target="slide107.xml"/><Relationship Id="rId3" Type="http://schemas.openxmlformats.org/officeDocument/2006/relationships/hyperlink" Target="https://new.abb.com/low-voltage/products/lighting-emergency-lighting/emergency-lighting/emergi-lite/emergency-lighting" TargetMode="External"/><Relationship Id="rId21" Type="http://schemas.openxmlformats.org/officeDocument/2006/relationships/slide" Target="slide186.xml"/><Relationship Id="rId7" Type="http://schemas.openxmlformats.org/officeDocument/2006/relationships/slide" Target="slide2.xml"/><Relationship Id="rId12" Type="http://schemas.openxmlformats.org/officeDocument/2006/relationships/image" Target="../media/image92.png"/><Relationship Id="rId17" Type="http://schemas.openxmlformats.org/officeDocument/2006/relationships/slide" Target="slide5.xml"/><Relationship Id="rId25" Type="http://schemas.openxmlformats.org/officeDocument/2006/relationships/slide" Target="slide43.xml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68.xml"/><Relationship Id="rId20" Type="http://schemas.openxmlformats.org/officeDocument/2006/relationships/slide" Target="slide132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1.xml"/><Relationship Id="rId11" Type="http://schemas.openxmlformats.org/officeDocument/2006/relationships/image" Target="../media/image36.png"/><Relationship Id="rId24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slide" Target="slide67.xml"/><Relationship Id="rId23" Type="http://schemas.openxmlformats.org/officeDocument/2006/relationships/slide" Target="slide231.xml"/><Relationship Id="rId10" Type="http://schemas.openxmlformats.org/officeDocument/2006/relationships/image" Target="../media/image61.png"/><Relationship Id="rId19" Type="http://schemas.openxmlformats.org/officeDocument/2006/relationships/slide" Target="slide131.xml"/><Relationship Id="rId4" Type="http://schemas.openxmlformats.org/officeDocument/2006/relationships/hyperlink" Target="https://www.mepcontent.com/en/search/findfiles/?Keyword=emergency%20lighting&amp;query=manufacturer%3D373" TargetMode="External"/><Relationship Id="rId9" Type="http://schemas.openxmlformats.org/officeDocument/2006/relationships/slide" Target="slide230.xml"/><Relationship Id="rId14" Type="http://schemas.openxmlformats.org/officeDocument/2006/relationships/slide" Target="slide66.xml"/><Relationship Id="rId22" Type="http://schemas.openxmlformats.org/officeDocument/2006/relationships/hyperlink" Target="https://reluxnet.relux.com/en/search/luminaires/abb/abb___ovano/FR/#=undefined" TargetMode="External"/></Relationships>
</file>

<file path=ppt/slides/_rels/slide17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library.e.abb.com/public/80b5e18d4757424385ec787b348783ed/MirEvo_TW500%20230V_LTC_021020_spec.pdf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low-voltage/products/lighting-emergency-lighting/emergency-lighting/emergi-lite/central-battery-systems/emex-test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47.png"/><Relationship Id="rId5" Type="http://schemas.openxmlformats.org/officeDocument/2006/relationships/image" Target="../media/image7.svg"/><Relationship Id="rId10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library.e.abb.com/public/5b00e72e6178461d94a7563888c1c2ea/MirEvo_TW500%20230V%20_021020_spec.pdf" TargetMode="External"/></Relationships>
</file>

<file path=ppt/slides/_rels/slide17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28.png"/><Relationship Id="rId18" Type="http://schemas.openxmlformats.org/officeDocument/2006/relationships/hyperlink" Target="http://search.abb.com/library/Download.aspx?DocumentID=7TKK000653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81.png"/><Relationship Id="rId17" Type="http://schemas.openxmlformats.org/officeDocument/2006/relationships/hyperlink" Target="http://search.abb.com/library/Download.aspx?DocumentID=7TKK000652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651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9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54&amp;LanguageCode=en&amp;DocumentPartId=&amp;Action=Launch" TargetMode="External"/><Relationship Id="rId10" Type="http://schemas.openxmlformats.org/officeDocument/2006/relationships/slide" Target="slide14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low-voltage/products/lighting-emergency-lighting/emergency-lighting/emergi-lite/monitoring-management-systems/testing-solutions" TargetMode="External"/></Relationships>
</file>

<file path=ppt/slides/_rels/slide17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225/7339955-50bt" TargetMode="External"/><Relationship Id="rId18" Type="http://schemas.openxmlformats.org/officeDocument/2006/relationships/hyperlink" Target="https://new.abb.com/low-voltage/products/lighting-emergency-lighting/emergency-lighting/emergi-lite/monitoring-management-systems/naveo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224/7339055-50bt" TargetMode="External"/><Relationship Id="rId17" Type="http://schemas.openxmlformats.org/officeDocument/2006/relationships/image" Target="../media/image128.png"/><Relationship Id="rId2" Type="http://schemas.openxmlformats.org/officeDocument/2006/relationships/image" Target="../media/image19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50R0038/ctstf3l261" TargetMode="External"/><Relationship Id="rId5" Type="http://schemas.openxmlformats.org/officeDocument/2006/relationships/image" Target="../media/image7.svg"/><Relationship Id="rId15" Type="http://schemas.openxmlformats.org/officeDocument/2006/relationships/image" Target="../media/image129.png"/><Relationship Id="rId10" Type="http://schemas.openxmlformats.org/officeDocument/2006/relationships/hyperlink" Target="https://new.abb.com/products/7TCA091150R0037/ctow3l261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slide" Target="slide14.xml"/></Relationships>
</file>

<file path=ppt/slides/_rels/slide17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28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8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9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low-voltage/products/lighting-emergency-lighting/emergency-lighting/emergi-lite/emergency-lighting/aqualux" TargetMode="External"/><Relationship Id="rId10" Type="http://schemas.openxmlformats.org/officeDocument/2006/relationships/slide" Target="slide14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low-voltage/products/lighting-emergency-lighting/emergency-lighting/emergi-lite/monitoring-management-systems/ir2" TargetMode="External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28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8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9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low-voltage/products/lighting-emergency-lighting/emergency-lighting/emergi-lite/central-battery-systems/emex-test" TargetMode="External"/><Relationship Id="rId10" Type="http://schemas.openxmlformats.org/officeDocument/2006/relationships/slide" Target="slide14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50&amp;LanguageCode=en&amp;DocumentPartId=&amp;Action=Launch" TargetMode="External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28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81.png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647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9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46&amp;LanguageCode=en&amp;DocumentPartId=&amp;Action=Launch" TargetMode="External"/><Relationship Id="rId10" Type="http://schemas.openxmlformats.org/officeDocument/2006/relationships/slide" Target="slide14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low-voltage/products/lighting-emergency-lighting/emergency-lighting/emergi-lite/monitoring-management-systems/dali-emergency-lighting" TargetMode="External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28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8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9.png"/><Relationship Id="rId5" Type="http://schemas.openxmlformats.org/officeDocument/2006/relationships/image" Target="../media/image7.svg"/><Relationship Id="rId10" Type="http://schemas.openxmlformats.org/officeDocument/2006/relationships/slide" Target="slide14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49&amp;LanguageCode=en&amp;DocumentPartId=&amp;Action=Launch" TargetMode="External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331/11120407-50bt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323/11120406-50bt" TargetMode="External"/><Relationship Id="rId17" Type="http://schemas.openxmlformats.org/officeDocument/2006/relationships/hyperlink" Target="https://new.abb.com/low-voltage/products/lighting-emergency-lighting/emergency-lighting/emergi-lite/monitoring-management-systems/naveo" TargetMode="External"/><Relationship Id="rId2" Type="http://schemas.openxmlformats.org/officeDocument/2006/relationships/image" Target="../media/image19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720R0182/ctind3ls5ds" TargetMode="External"/><Relationship Id="rId5" Type="http://schemas.openxmlformats.org/officeDocument/2006/relationships/image" Target="../media/image7.svg"/><Relationship Id="rId15" Type="http://schemas.openxmlformats.org/officeDocument/2006/relationships/image" Target="../media/image130.png"/><Relationship Id="rId10" Type="http://schemas.openxmlformats.org/officeDocument/2006/relationships/hyperlink" Target="https://new.abb.com/products/7TCA091720R0181/ctind3ls5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slide" Target="slide15.xml"/></Relationships>
</file>

<file path=ppt/slides/_rels/slide17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30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720R0179/ind3ls5ds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low-voltage/products/lighting-emergency-lighting/emergency-lighting/emergi-lite/monitoring-management-systems/testing-solutions" TargetMode="External"/><Relationship Id="rId10" Type="http://schemas.openxmlformats.org/officeDocument/2006/relationships/hyperlink" Target="https://new.abb.com/products/7TCA091720R0178/ind3ls5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87.png"/></Relationships>
</file>

<file path=ppt/slides/_rels/slide17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30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720R0180/ind1lsltc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low-voltage/products/lighting-emergency-lighting/emergency-lighting/emergi-lite/central-battery-systems/emex-test" TargetMode="External"/><Relationship Id="rId10" Type="http://schemas.openxmlformats.org/officeDocument/2006/relationships/hyperlink" Target="https://new.abb.com/products/7TCA091720R0177/ind1ls5dsltc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5.xml"/><Relationship Id="rId13" Type="http://schemas.openxmlformats.org/officeDocument/2006/relationships/slide" Target="slide69.xml"/><Relationship Id="rId18" Type="http://schemas.openxmlformats.org/officeDocument/2006/relationships/slide" Target="slide187.xml"/><Relationship Id="rId3" Type="http://schemas.openxmlformats.org/officeDocument/2006/relationships/hyperlink" Target="https://new.abb.com/low-voltage/products/lighting-emergency-lighting/emergency-lighting/emergi-lite/emergency-lighting/navigator-compact" TargetMode="External"/><Relationship Id="rId21" Type="http://schemas.openxmlformats.org/officeDocument/2006/relationships/slide" Target="slide190.xml"/><Relationship Id="rId7" Type="http://schemas.openxmlformats.org/officeDocument/2006/relationships/slide" Target="slide2.xml"/><Relationship Id="rId12" Type="http://schemas.openxmlformats.org/officeDocument/2006/relationships/image" Target="../media/image95.png"/><Relationship Id="rId17" Type="http://schemas.openxmlformats.org/officeDocument/2006/relationships/slide" Target="slide133.xml"/><Relationship Id="rId25" Type="http://schemas.openxmlformats.org/officeDocument/2006/relationships/slide" Target="slide43.xml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109.xml"/><Relationship Id="rId20" Type="http://schemas.openxmlformats.org/officeDocument/2006/relationships/slide" Target="slide189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1.xml"/><Relationship Id="rId11" Type="http://schemas.openxmlformats.org/officeDocument/2006/relationships/image" Target="../media/image94.png"/><Relationship Id="rId24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slide" Target="slide108.xml"/><Relationship Id="rId23" Type="http://schemas.openxmlformats.org/officeDocument/2006/relationships/slide" Target="slide231.xml"/><Relationship Id="rId10" Type="http://schemas.openxmlformats.org/officeDocument/2006/relationships/image" Target="../media/image61.png"/><Relationship Id="rId19" Type="http://schemas.openxmlformats.org/officeDocument/2006/relationships/slide" Target="slide188.xml"/><Relationship Id="rId4" Type="http://schemas.openxmlformats.org/officeDocument/2006/relationships/hyperlink" Target="https://www.mepcontent.com/en/search/findfiles/?Keyword=emergency%20lighting&amp;query=manufacturer%3D373" TargetMode="External"/><Relationship Id="rId9" Type="http://schemas.openxmlformats.org/officeDocument/2006/relationships/slide" Target="slide230.xml"/><Relationship Id="rId14" Type="http://schemas.openxmlformats.org/officeDocument/2006/relationships/slide" Target="slide5.xml"/><Relationship Id="rId22" Type="http://schemas.openxmlformats.org/officeDocument/2006/relationships/slide" Target="slide191.xml"/></Relationships>
</file>

<file path=ppt/slides/_rels/slide18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30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720R0176/ind1ls5ds" TargetMode="External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091720R0175/ind1ls5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87.png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monitoring-management-systems/testing-solutions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16.xml"/><Relationship Id="rId17" Type="http://schemas.openxmlformats.org/officeDocument/2006/relationships/hyperlink" Target="http://search.abb.com/library/Download.aspx?DocumentID=7TKK000693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692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89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89&amp;LanguageCode=en&amp;DocumentPartId=&amp;Action=Launch" TargetMode="External"/><Relationship Id="rId10" Type="http://schemas.openxmlformats.org/officeDocument/2006/relationships/image" Target="../media/image132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88&amp;LanguageCode=en&amp;DocumentPartId=&amp;Action=Launch" TargetMode="External"/></Relationships>
</file>

<file path=ppt/slides/_rels/slide18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208/ctxxw3ls1bt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207/ctxxw3ls11bt" TargetMode="External"/><Relationship Id="rId17" Type="http://schemas.openxmlformats.org/officeDocument/2006/relationships/hyperlink" Target="https://new.abb.com/low-voltage/products/lighting-emergency-lighting/emergency-lighting/emergi-lite/monitoring-management-systems/naveo" TargetMode="External"/><Relationship Id="rId2" Type="http://schemas.openxmlformats.org/officeDocument/2006/relationships/image" Target="../media/image19.png"/><Relationship Id="rId16" Type="http://schemas.openxmlformats.org/officeDocument/2006/relationships/slide" Target="slide1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80R0356/ctxxw3ls11" TargetMode="External"/><Relationship Id="rId5" Type="http://schemas.openxmlformats.org/officeDocument/2006/relationships/image" Target="../media/image7.svg"/><Relationship Id="rId15" Type="http://schemas.openxmlformats.org/officeDocument/2006/relationships/image" Target="../media/image89.png"/><Relationship Id="rId10" Type="http://schemas.openxmlformats.org/officeDocument/2006/relationships/hyperlink" Target="https://new.abb.com/products/7TCA091180R0355/ctxxw3ls1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132.png"/></Relationships>
</file>

<file path=ppt/slides/_rels/slide18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monitoring-management-systems/ir2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89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85&amp;LanguageCode=en&amp;DocumentPartId=&amp;Action=Launch" TargetMode="External"/><Relationship Id="rId10" Type="http://schemas.openxmlformats.org/officeDocument/2006/relationships/image" Target="../media/image132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84&amp;LanguageCode=en&amp;DocumentPartId=&amp;Action=Launch" TargetMode="External"/></Relationships>
</file>

<file path=ppt/slides/_rels/slide18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86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89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low-voltage/products/lighting-emergency-lighting/emergency-lighting/emergi-lite/central-battery-systems/emex-test" TargetMode="External"/><Relationship Id="rId10" Type="http://schemas.openxmlformats.org/officeDocument/2006/relationships/image" Target="../media/image132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87&amp;LanguageCode=en&amp;DocumentPartId=&amp;Action=Launch" TargetMode="External"/></Relationships>
</file>

<file path=ppt/slides/_rels/slide18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90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89.png"/><Relationship Id="rId5" Type="http://schemas.openxmlformats.org/officeDocument/2006/relationships/image" Target="../media/image7.svg"/><Relationship Id="rId10" Type="http://schemas.openxmlformats.org/officeDocument/2006/relationships/image" Target="../media/image132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91&amp;LanguageCode=en&amp;DocumentPartId=&amp;Action=Launch" TargetMode="External"/></Relationships>
</file>

<file path=ppt/slides/_rels/slide18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35.png"/><Relationship Id="rId18" Type="http://schemas.openxmlformats.org/officeDocument/2006/relationships/hyperlink" Target="http://search.abb.com/library/Download.aspx?DocumentID=9AKK106354A3359&amp;LanguageCode=en&amp;DocumentPartId=Ovano%20XT200M3H%20%26%20XT201M3H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36.png"/><Relationship Id="rId17" Type="http://schemas.openxmlformats.org/officeDocument/2006/relationships/hyperlink" Target="http://search.abb.com/library/Download.aspx?DocumentID=9AKK106354A3359&amp;LanguageCode=en&amp;DocumentPartId=Ovano%20XT230%20H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9AKK106354A3359&amp;LanguageCode=en&amp;DocumentPartId=Ovano%20XT224SM%20exit%20sign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34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9AKK106354A3359&amp;LanguageCode=en&amp;DocumentPartId=Ovano%20XT230RS%20exit%20sign&amp;Action=Launch" TargetMode="External"/><Relationship Id="rId10" Type="http://schemas.openxmlformats.org/officeDocument/2006/relationships/slide" Target="slide17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low-voltage/products/lighting-emergency-lighting/emergency-lighting/emergi-lite/monitoring-management-systems/dali-emergency-lighting" TargetMode="External"/></Relationships>
</file>

<file path=ppt/slides/_rels/slide18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64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low-voltage/products/lighting-emergency-lighting/emergency-lighting/emergi-lite/monitoring-management-systems/testing-solution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8.xml"/><Relationship Id="rId5" Type="http://schemas.openxmlformats.org/officeDocument/2006/relationships/image" Target="../media/image7.svg"/><Relationship Id="rId10" Type="http://schemas.openxmlformats.org/officeDocument/2006/relationships/image" Target="../media/image94.png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18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monitoring-management-systems/naveo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61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8.xml"/><Relationship Id="rId5" Type="http://schemas.openxmlformats.org/officeDocument/2006/relationships/image" Target="../media/image7.svg"/><Relationship Id="rId10" Type="http://schemas.openxmlformats.org/officeDocument/2006/relationships/image" Target="../media/image94.png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monitoring-management-systems/ir2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62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8.xml"/><Relationship Id="rId5" Type="http://schemas.openxmlformats.org/officeDocument/2006/relationships/image" Target="../media/image7.svg"/><Relationship Id="rId10" Type="http://schemas.openxmlformats.org/officeDocument/2006/relationships/image" Target="../media/image94.png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0.xml"/><Relationship Id="rId13" Type="http://schemas.openxmlformats.org/officeDocument/2006/relationships/image" Target="../media/image50.png"/><Relationship Id="rId18" Type="http://schemas.openxmlformats.org/officeDocument/2006/relationships/slide" Target="slide138.xml"/><Relationship Id="rId3" Type="http://schemas.openxmlformats.org/officeDocument/2006/relationships/hyperlink" Target="https://new.abb.com/low-voltage/products/lighting-emergency-lighting/emergency-lighting/abb/emergency-lighting/optima" TargetMode="External"/><Relationship Id="rId21" Type="http://schemas.openxmlformats.org/officeDocument/2006/relationships/slide" Target="slide139.xml"/><Relationship Id="rId7" Type="http://schemas.openxmlformats.org/officeDocument/2006/relationships/slide" Target="slide225.xml"/><Relationship Id="rId12" Type="http://schemas.openxmlformats.org/officeDocument/2006/relationships/image" Target="../media/image49.png"/><Relationship Id="rId17" Type="http://schemas.openxmlformats.org/officeDocument/2006/relationships/slide" Target="slide137.xml"/><Relationship Id="rId2" Type="http://schemas.openxmlformats.org/officeDocument/2006/relationships/hyperlink" Target="https://new.abb.com/low-voltage/products/lighting-emergency-lighting/emergency-lighting/emergi-lite/emergency-lighting/navigator-compact" TargetMode="External"/><Relationship Id="rId16" Type="http://schemas.openxmlformats.org/officeDocument/2006/relationships/slide" Target="slide136.xml"/><Relationship Id="rId20" Type="http://schemas.openxmlformats.org/officeDocument/2006/relationships/slide" Target="slide141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2.xml"/><Relationship Id="rId11" Type="http://schemas.openxmlformats.org/officeDocument/2006/relationships/slide" Target="slide231.xml"/><Relationship Id="rId5" Type="http://schemas.openxmlformats.org/officeDocument/2006/relationships/slide" Target="slide1.xml"/><Relationship Id="rId15" Type="http://schemas.openxmlformats.org/officeDocument/2006/relationships/slide" Target="slide135.xml"/><Relationship Id="rId10" Type="http://schemas.openxmlformats.org/officeDocument/2006/relationships/slide" Target="slide5.xml"/><Relationship Id="rId19" Type="http://schemas.openxmlformats.org/officeDocument/2006/relationships/slide" Target="slide140.xml"/><Relationship Id="rId4" Type="http://schemas.openxmlformats.org/officeDocument/2006/relationships/image" Target="../media/image21.png"/><Relationship Id="rId9" Type="http://schemas.openxmlformats.org/officeDocument/2006/relationships/image" Target="../media/image61.png"/><Relationship Id="rId14" Type="http://schemas.openxmlformats.org/officeDocument/2006/relationships/slide" Target="slide134.xml"/></Relationships>
</file>

<file path=ppt/slides/_rels/slide19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central-battery-systems/emex-test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63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8.xml"/><Relationship Id="rId5" Type="http://schemas.openxmlformats.org/officeDocument/2006/relationships/image" Target="../media/image7.svg"/><Relationship Id="rId10" Type="http://schemas.openxmlformats.org/officeDocument/2006/relationships/image" Target="../media/image94.png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66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65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8.xml"/><Relationship Id="rId5" Type="http://schemas.openxmlformats.org/officeDocument/2006/relationships/image" Target="../media/image7.svg"/><Relationship Id="rId10" Type="http://schemas.openxmlformats.org/officeDocument/2006/relationships/image" Target="../media/image94.png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19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838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20.xml"/><Relationship Id="rId2" Type="http://schemas.openxmlformats.org/officeDocument/2006/relationships/image" Target="../media/image19.png"/><Relationship Id="rId16" Type="http://schemas.openxmlformats.org/officeDocument/2006/relationships/hyperlink" Target="https://new.abb.com/low-voltage/products/lighting-emergency-lighting/emergency-lighting/emergi-lite/monitoring-management-systems/testing-solutions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37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837&amp;LanguageCode=en&amp;DocumentPartId=&amp;Action=Launch" TargetMode="External"/><Relationship Id="rId10" Type="http://schemas.openxmlformats.org/officeDocument/2006/relationships/image" Target="../media/image136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836&amp;LanguageCode=en&amp;DocumentPartId=&amp;Action=Launch" TargetMode="External"/></Relationships>
</file>

<file path=ppt/slides/_rels/slide19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206/ctwwa3ls1bt" TargetMode="External"/><Relationship Id="rId18" Type="http://schemas.openxmlformats.org/officeDocument/2006/relationships/hyperlink" Target="https://new.abb.com/low-voltage/products/lighting-emergency-lighting/emergency-lighting/emergi-lite/monitoring-management-systems/naveo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80R0353/ctwwa3ls11" TargetMode="External"/><Relationship Id="rId17" Type="http://schemas.openxmlformats.org/officeDocument/2006/relationships/slide" Target="slide20.xml"/><Relationship Id="rId2" Type="http://schemas.openxmlformats.org/officeDocument/2006/relationships/image" Target="../media/image19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80R0352/ctwwa3ls1" TargetMode="External"/><Relationship Id="rId5" Type="http://schemas.openxmlformats.org/officeDocument/2006/relationships/image" Target="../media/image7.svg"/><Relationship Id="rId15" Type="http://schemas.openxmlformats.org/officeDocument/2006/relationships/image" Target="../media/image136.png"/><Relationship Id="rId10" Type="http://schemas.openxmlformats.org/officeDocument/2006/relationships/hyperlink" Target="https://new.abb.com/products/7TCA091180R0354/ctwwa3ls1x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205/ctwwa3ls11bt" TargetMode="External"/></Relationships>
</file>

<file path=ppt/slides/_rels/slide19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monitoring-management-systems/ir2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20.xm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831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37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830&amp;LanguageCode=en&amp;DocumentPartId=&amp;Action=Launch" TargetMode="External"/><Relationship Id="rId10" Type="http://schemas.openxmlformats.org/officeDocument/2006/relationships/image" Target="../media/image136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832&amp;LanguageCode=en&amp;DocumentPartId=&amp;Action=Launch" TargetMode="External"/></Relationships>
</file>

<file path=ppt/slides/_rels/slide19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835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20.xml"/><Relationship Id="rId2" Type="http://schemas.openxmlformats.org/officeDocument/2006/relationships/image" Target="../media/image19.png"/><Relationship Id="rId16" Type="http://schemas.openxmlformats.org/officeDocument/2006/relationships/hyperlink" Target="https://new.abb.com/low-voltage/products/lighting-emergency-lighting/emergency-lighting/emergi-lite/central-battery-systems/emex-tes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37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834&amp;LanguageCode=en&amp;DocumentPartId=&amp;Action=Launch" TargetMode="External"/><Relationship Id="rId10" Type="http://schemas.openxmlformats.org/officeDocument/2006/relationships/image" Target="../media/image136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833&amp;LanguageCode=en&amp;DocumentPartId=&amp;Action=Launch" TargetMode="External"/></Relationships>
</file>

<file path=ppt/slides/_rels/slide19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841&amp;LanguageCode=en&amp;DocumentPartId=&amp;Action=Launch" TargetMode="External"/><Relationship Id="rId18" Type="http://schemas.openxmlformats.org/officeDocument/2006/relationships/hyperlink" Target="http://search.abb.com/library/Download.aspx?DocumentID=7TKK000843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20.xml"/><Relationship Id="rId17" Type="http://schemas.openxmlformats.org/officeDocument/2006/relationships/hyperlink" Target="http://search.abb.com/library/Download.aspx?DocumentID=7TKK000842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840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37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839&amp;LanguageCode=en&amp;DocumentPartId=&amp;Action=Launch" TargetMode="External"/><Relationship Id="rId10" Type="http://schemas.openxmlformats.org/officeDocument/2006/relationships/image" Target="../media/image136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844&amp;LanguageCode=en&amp;DocumentPartId=&amp;Action=Launch" TargetMode="External"/></Relationships>
</file>

<file path=ppt/slides/_rels/slide19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37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5R0038/dawwa3ls11?TW" TargetMode="External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305025R0035/dawwa3ls1?US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slide" Target="slide20.xml"/></Relationships>
</file>

<file path=ppt/slides/_rels/slide19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55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low-voltage/products/lighting-emergency-lighting/emergency-lighting/emergi-lite/monitoring-management-systems/testing-solution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1.xml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091160R0431/sr2-sem3-a1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139.png"/></Relationships>
</file>

<file path=ppt/slides/_rels/slide19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80R0234/ctsr2-sem3-a1" TargetMode="External"/><Relationship Id="rId18" Type="http://schemas.openxmlformats.org/officeDocument/2006/relationships/hyperlink" Target="https://new.abb.com/products/7TCA305020R0244/5520237159-50bt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305020R0213/5520237161-50bt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low-voltage/products/lighting-emergency-lighting/emergency-lighting/emergi-lite/monitoring-management-systems/naveo" TargetMode="External"/><Relationship Id="rId17" Type="http://schemas.openxmlformats.org/officeDocument/2006/relationships/hyperlink" Target="https://new.abb.com/products/7TCA305020R0243/5520237158-50bt" TargetMode="External"/><Relationship Id="rId25" Type="http://schemas.openxmlformats.org/officeDocument/2006/relationships/image" Target="../media/image156.png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305020R0242/5520237151-50bt" TargetMode="External"/><Relationship Id="rId20" Type="http://schemas.openxmlformats.org/officeDocument/2006/relationships/hyperlink" Target="https://new.abb.com/products/7TCA305020R0246/5523237157-50b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1.xml"/><Relationship Id="rId24" Type="http://schemas.openxmlformats.org/officeDocument/2006/relationships/hyperlink" Target="https://new.abb.com/products/7TCA305020R0216/5520237174-50bt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180R0236/ctsr2-dea-m3" TargetMode="External"/><Relationship Id="rId23" Type="http://schemas.openxmlformats.org/officeDocument/2006/relationships/hyperlink" Target="https://new.abb.com/products/7TCA305020R0215/5520237171-50bt" TargetMode="External"/><Relationship Id="rId10" Type="http://schemas.openxmlformats.org/officeDocument/2006/relationships/image" Target="../media/image150.png"/><Relationship Id="rId19" Type="http://schemas.openxmlformats.org/officeDocument/2006/relationships/hyperlink" Target="https://new.abb.com/products/7TCA305020R0245/5520237154-50bt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180R0237/ctsr2q-dea-m3" TargetMode="External"/><Relationship Id="rId22" Type="http://schemas.openxmlformats.org/officeDocument/2006/relationships/hyperlink" Target="https://new.abb.com/products/7TCA305020R0214/5520237164-50b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0.sv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slide" Target="slide7.xml"/><Relationship Id="rId5" Type="http://schemas.openxmlformats.org/officeDocument/2006/relationships/image" Target="../media/image16.png"/><Relationship Id="rId15" Type="http://schemas.openxmlformats.org/officeDocument/2006/relationships/slide" Target="slide3.xml"/><Relationship Id="rId10" Type="http://schemas.openxmlformats.org/officeDocument/2006/relationships/slide" Target="slide6.xml"/><Relationship Id="rId4" Type="http://schemas.openxmlformats.org/officeDocument/2006/relationships/image" Target="../media/image15.png"/><Relationship Id="rId9" Type="http://schemas.openxmlformats.org/officeDocument/2006/relationships/slide" Target="slide5.xml"/><Relationship Id="rId1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5.xml"/><Relationship Id="rId13" Type="http://schemas.openxmlformats.org/officeDocument/2006/relationships/image" Target="../media/image61.png"/><Relationship Id="rId18" Type="http://schemas.openxmlformats.org/officeDocument/2006/relationships/slide" Target="slide5.xml"/><Relationship Id="rId26" Type="http://schemas.openxmlformats.org/officeDocument/2006/relationships/slide" Target="slide196.xml"/><Relationship Id="rId3" Type="http://schemas.openxmlformats.org/officeDocument/2006/relationships/hyperlink" Target="https://new.abb.com/low-voltage/products/lighting-emergency-lighting/emergency-lighting/emergi-lite/emergency-lighting/weatherforce" TargetMode="External"/><Relationship Id="rId21" Type="http://schemas.openxmlformats.org/officeDocument/2006/relationships/slide" Target="slide111.xml"/><Relationship Id="rId7" Type="http://schemas.openxmlformats.org/officeDocument/2006/relationships/slide" Target="slide2.xml"/><Relationship Id="rId12" Type="http://schemas.openxmlformats.org/officeDocument/2006/relationships/image" Target="../media/image97.png"/><Relationship Id="rId17" Type="http://schemas.openxmlformats.org/officeDocument/2006/relationships/slide" Target="slide72.xml"/><Relationship Id="rId25" Type="http://schemas.openxmlformats.org/officeDocument/2006/relationships/slide" Target="slide195.xml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71.xml"/><Relationship Id="rId20" Type="http://schemas.openxmlformats.org/officeDocument/2006/relationships/slide" Target="slide110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42.xml"/><Relationship Id="rId6" Type="http://schemas.openxmlformats.org/officeDocument/2006/relationships/slide" Target="slide1.xml"/><Relationship Id="rId11" Type="http://schemas.openxmlformats.org/officeDocument/2006/relationships/image" Target="../media/image96.png"/><Relationship Id="rId24" Type="http://schemas.openxmlformats.org/officeDocument/2006/relationships/slide" Target="slide194.xml"/><Relationship Id="rId5" Type="http://schemas.openxmlformats.org/officeDocument/2006/relationships/image" Target="../media/image21.png"/><Relationship Id="rId15" Type="http://schemas.openxmlformats.org/officeDocument/2006/relationships/slide" Target="slide70.xml"/><Relationship Id="rId23" Type="http://schemas.openxmlformats.org/officeDocument/2006/relationships/slide" Target="slide193.xml"/><Relationship Id="rId28" Type="http://schemas.openxmlformats.org/officeDocument/2006/relationships/slide" Target="slide231.xml"/><Relationship Id="rId10" Type="http://schemas.openxmlformats.org/officeDocument/2006/relationships/image" Target="../media/image84.png"/><Relationship Id="rId19" Type="http://schemas.openxmlformats.org/officeDocument/2006/relationships/slide" Target="slide6.xml"/><Relationship Id="rId31" Type="http://schemas.openxmlformats.org/officeDocument/2006/relationships/slide" Target="slide197.xml"/><Relationship Id="rId4" Type="http://schemas.openxmlformats.org/officeDocument/2006/relationships/hyperlink" Target="https://www.mepcontent.com/en/search/findfiles/?Keyword=emergency%20lighting&amp;query=manufacturer%3D373" TargetMode="External"/><Relationship Id="rId9" Type="http://schemas.openxmlformats.org/officeDocument/2006/relationships/slide" Target="slide230.xml"/><Relationship Id="rId14" Type="http://schemas.openxmlformats.org/officeDocument/2006/relationships/image" Target="../media/image98.png"/><Relationship Id="rId22" Type="http://schemas.openxmlformats.org/officeDocument/2006/relationships/slide" Target="slide192.xml"/><Relationship Id="rId27" Type="http://schemas.openxmlformats.org/officeDocument/2006/relationships/hyperlink" Target="https://reluxnet.relux.com/en/search/luminaires/abb/abb___weatherforce/FR/#=undefined" TargetMode="External"/><Relationship Id="rId30" Type="http://schemas.openxmlformats.org/officeDocument/2006/relationships/slide" Target="slide43.xml"/></Relationships>
</file>

<file path=ppt/slides/_rels/slide20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central-battery-systems/emex-test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1.xml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091180R0238/sr2-se230lt-a1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139.png"/></Relationships>
</file>

<file path=ppt/slides/_rels/slide20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39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1.xml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091130R0465/sr2-se230-a1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20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monitoring-management-systems/dali-emergency-lighting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4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1.xml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091180R0345/dasr2-sem3-a1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139.png"/></Relationships>
</file>

<file path=ppt/slides/_rels/slide20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monitoring-management-systems/testing-solutions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59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2.xml"/><Relationship Id="rId5" Type="http://schemas.openxmlformats.org/officeDocument/2006/relationships/image" Target="../media/image7.svg"/><Relationship Id="rId10" Type="http://schemas.openxmlformats.org/officeDocument/2006/relationships/image" Target="../media/image144.png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20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monitoring-management-systems/naveo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56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2.xml"/><Relationship Id="rId5" Type="http://schemas.openxmlformats.org/officeDocument/2006/relationships/image" Target="../media/image7.svg"/><Relationship Id="rId10" Type="http://schemas.openxmlformats.org/officeDocument/2006/relationships/image" Target="../media/image144.png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20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monitoring-management-systems/ir2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57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2.xml"/><Relationship Id="rId5" Type="http://schemas.openxmlformats.org/officeDocument/2006/relationships/image" Target="../media/image7.svg"/><Relationship Id="rId10" Type="http://schemas.openxmlformats.org/officeDocument/2006/relationships/image" Target="../media/image144.png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20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central-battery-systems/emex-test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58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2.xml"/><Relationship Id="rId5" Type="http://schemas.openxmlformats.org/officeDocument/2006/relationships/image" Target="../media/image7.svg"/><Relationship Id="rId10" Type="http://schemas.openxmlformats.org/officeDocument/2006/relationships/image" Target="../media/image144.png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20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55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2.xml"/><Relationship Id="rId5" Type="http://schemas.openxmlformats.org/officeDocument/2006/relationships/image" Target="../media/image7.svg"/><Relationship Id="rId10" Type="http://schemas.openxmlformats.org/officeDocument/2006/relationships/image" Target="../media/image144.png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20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74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2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low-voltage/products/lighting-emergency-lighting/emergency-lighting/emergi-lite/monitoring-management-systems/testing-solutions" TargetMode="External"/><Relationship Id="rId5" Type="http://schemas.openxmlformats.org/officeDocument/2006/relationships/image" Target="../media/image7.svg"/><Relationship Id="rId10" Type="http://schemas.openxmlformats.org/officeDocument/2006/relationships/image" Target="../media/image145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75&amp;LanguageCode=en&amp;DocumentPartId=&amp;Action=Launch" TargetMode="External"/></Relationships>
</file>

<file path=ppt/slides/_rels/slide20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203/ctcpw4la1bt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202/ctcpw4la11bt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low-voltage/products/lighting-emergency-lighting/emergency-lighting/emergi-lite/monitoring-management-systems/naveo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80R0349/ctcpw4la11" TargetMode="External"/><Relationship Id="rId5" Type="http://schemas.openxmlformats.org/officeDocument/2006/relationships/image" Target="../media/image7.svg"/><Relationship Id="rId15" Type="http://schemas.openxmlformats.org/officeDocument/2006/relationships/slide" Target="slide23.xml"/><Relationship Id="rId10" Type="http://schemas.openxmlformats.org/officeDocument/2006/relationships/hyperlink" Target="https://new.abb.com/products/7TCA091180R0348/ctcpw4la1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1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5.xml"/><Relationship Id="rId13" Type="http://schemas.openxmlformats.org/officeDocument/2006/relationships/image" Target="../media/image101.png"/><Relationship Id="rId18" Type="http://schemas.openxmlformats.org/officeDocument/2006/relationships/slide" Target="slide114.xml"/><Relationship Id="rId26" Type="http://schemas.openxmlformats.org/officeDocument/2006/relationships/hyperlink" Target="https://reluxnet.relux.com/en/search/luminaires/abb/abb___serenga_2___evag_07cbae8d0f28a012/FR/#=undefined" TargetMode="External"/><Relationship Id="rId3" Type="http://schemas.openxmlformats.org/officeDocument/2006/relationships/hyperlink" Target="https://new.abb.com/low-voltage/products/lighting-emergency-lighting/emergency-lighting/emergi-lite/emergency-lighting/serenga-2" TargetMode="External"/><Relationship Id="rId21" Type="http://schemas.openxmlformats.org/officeDocument/2006/relationships/slide" Target="slide199.xml"/><Relationship Id="rId7" Type="http://schemas.openxmlformats.org/officeDocument/2006/relationships/slide" Target="slide2.xml"/><Relationship Id="rId12" Type="http://schemas.openxmlformats.org/officeDocument/2006/relationships/image" Target="../media/image64.png"/><Relationship Id="rId17" Type="http://schemas.openxmlformats.org/officeDocument/2006/relationships/slide" Target="slide112.xml"/><Relationship Id="rId25" Type="http://schemas.openxmlformats.org/officeDocument/2006/relationships/slide" Target="slide201.xml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4.xml"/><Relationship Id="rId20" Type="http://schemas.openxmlformats.org/officeDocument/2006/relationships/slide" Target="slide143.xml"/><Relationship Id="rId29" Type="http://schemas.openxmlformats.org/officeDocument/2006/relationships/slide" Target="slide43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1.xml"/><Relationship Id="rId11" Type="http://schemas.openxmlformats.org/officeDocument/2006/relationships/image" Target="../media/image100.png"/><Relationship Id="rId24" Type="http://schemas.openxmlformats.org/officeDocument/2006/relationships/slide" Target="slide200.xml"/><Relationship Id="rId5" Type="http://schemas.openxmlformats.org/officeDocument/2006/relationships/image" Target="../media/image21.png"/><Relationship Id="rId15" Type="http://schemas.openxmlformats.org/officeDocument/2006/relationships/slide" Target="slide73.xml"/><Relationship Id="rId23" Type="http://schemas.openxmlformats.org/officeDocument/2006/relationships/slide" Target="slide202.xml"/><Relationship Id="rId28" Type="http://schemas.openxmlformats.org/officeDocument/2006/relationships/image" Target="../media/image25.png"/><Relationship Id="rId10" Type="http://schemas.openxmlformats.org/officeDocument/2006/relationships/image" Target="../media/image99.png"/><Relationship Id="rId19" Type="http://schemas.openxmlformats.org/officeDocument/2006/relationships/slide" Target="slide142.xml"/><Relationship Id="rId4" Type="http://schemas.openxmlformats.org/officeDocument/2006/relationships/hyperlink" Target="https://www.mepcontent.com/en/search/findfiles/?Keyword=emergency%20lighting&amp;query=manufacturer%3D373" TargetMode="External"/><Relationship Id="rId9" Type="http://schemas.openxmlformats.org/officeDocument/2006/relationships/slide" Target="slide230.xml"/><Relationship Id="rId14" Type="http://schemas.openxmlformats.org/officeDocument/2006/relationships/slide" Target="slide76.xml"/><Relationship Id="rId22" Type="http://schemas.openxmlformats.org/officeDocument/2006/relationships/slide" Target="slide198.xml"/><Relationship Id="rId27" Type="http://schemas.openxmlformats.org/officeDocument/2006/relationships/slide" Target="slide231.xml"/></Relationships>
</file>

<file path=ppt/slides/_rels/slide2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71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70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3.xml"/><Relationship Id="rId5" Type="http://schemas.openxmlformats.org/officeDocument/2006/relationships/image" Target="../media/image7.svg"/><Relationship Id="rId10" Type="http://schemas.openxmlformats.org/officeDocument/2006/relationships/image" Target="../media/image145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low-voltage/products/lighting-emergency-lighting/emergency-lighting/emergi-lite/monitoring-management-systems/ir2" TargetMode="External"/></Relationships>
</file>

<file path=ppt/slides/_rels/slide2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73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72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3.xml"/><Relationship Id="rId5" Type="http://schemas.openxmlformats.org/officeDocument/2006/relationships/image" Target="../media/image7.svg"/><Relationship Id="rId10" Type="http://schemas.openxmlformats.org/officeDocument/2006/relationships/image" Target="../media/image145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low-voltage/products/lighting-emergency-lighting/emergency-lighting/emergi-lite/central-battery-systems/emex-test" TargetMode="External"/></Relationships>
</file>

<file path=ppt/slides/_rels/slide2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67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66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3.xml"/><Relationship Id="rId5" Type="http://schemas.openxmlformats.org/officeDocument/2006/relationships/image" Target="../media/image7.svg"/><Relationship Id="rId10" Type="http://schemas.openxmlformats.org/officeDocument/2006/relationships/image" Target="../media/image145.png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2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23.xm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4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5R0032/dacpw4la11?TW" TargetMode="External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305025R0029/dacpw4la1?TW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67&amp;LanguageCode=en&amp;DocumentPartId=&amp;Action=Launch" TargetMode="External"/></Relationships>
</file>

<file path=ppt/slides/_rels/slide2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monitoring-management-systems/testing-solutions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2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46.png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091720R0065/hy3la2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2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355/cthy3le2bt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347/cthy3la2bt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low-voltage/products/lighting-emergency-lighting/emergency-lighting/emergi-lite/monitoring-management-systems/naveo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720R0081/cthy3le2" TargetMode="External"/><Relationship Id="rId5" Type="http://schemas.openxmlformats.org/officeDocument/2006/relationships/image" Target="../media/image7.svg"/><Relationship Id="rId15" Type="http://schemas.openxmlformats.org/officeDocument/2006/relationships/slide" Target="slide24.xml"/><Relationship Id="rId10" Type="http://schemas.openxmlformats.org/officeDocument/2006/relationships/hyperlink" Target="https://new.abb.com/products/7TCA091720R0080/cthy3la2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146.png"/></Relationships>
</file>

<file path=ppt/slides/_rels/slide2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24.xm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4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720R0119/hy1le2ltc" TargetMode="External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091720R0120/hy1la2ltc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low-voltage/products/lighting-emergency-lighting/emergency-lighting/emergi-lite/central-battery-systems/emex-test" TargetMode="External"/></Relationships>
</file>

<file path=ppt/slides/_rels/slide2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24.xm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4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720R0104/hy1le2hf" TargetMode="External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091720R0105/hy1la2hf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2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5R0046/11370057-50?TW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5R0045/11370047-50?TW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5R0048/dahy3le2?TW" TargetMode="External"/><Relationship Id="rId5" Type="http://schemas.openxmlformats.org/officeDocument/2006/relationships/image" Target="../media/image7.svg"/><Relationship Id="rId15" Type="http://schemas.openxmlformats.org/officeDocument/2006/relationships/slide" Target="slide24.xml"/><Relationship Id="rId10" Type="http://schemas.openxmlformats.org/officeDocument/2006/relationships/hyperlink" Target="https://new.abb.com/products/7TCA305025R0047/dahy3la2?TW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146.png"/></Relationships>
</file>

<file path=ppt/slides/_rels/slide2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25.xm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4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9010R0071/65760230-50bt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low-voltage/products/lighting-emergency-lighting/emergency-lighting/emergi-lite/monitoring-management-systems/naveo" TargetMode="External"/><Relationship Id="rId10" Type="http://schemas.openxmlformats.org/officeDocument/2006/relationships/hyperlink" Target="https://new.abb.com/products/7TCA305020R0003/ctlu3lb1e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search.abb.com/library/Download.aspx?DocumentID=7TKK000757&amp;LanguageCode=en&amp;DocumentPartId=&amp;Action=Launch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25.xml"/><Relationship Id="rId13" Type="http://schemas.openxmlformats.org/officeDocument/2006/relationships/slide" Target="slide79.xml"/><Relationship Id="rId18" Type="http://schemas.openxmlformats.org/officeDocument/2006/relationships/slide" Target="slide116.xml"/><Relationship Id="rId26" Type="http://schemas.openxmlformats.org/officeDocument/2006/relationships/image" Target="../media/image25.png"/><Relationship Id="rId3" Type="http://schemas.openxmlformats.org/officeDocument/2006/relationships/hyperlink" Target="https://new.abb.com/low-voltage/products/lighting-emergency-lighting/emergency-lighting/emergi-lite/emergency-lighting/camarque" TargetMode="External"/><Relationship Id="rId21" Type="http://schemas.openxmlformats.org/officeDocument/2006/relationships/slide" Target="slide206.xml"/><Relationship Id="rId7" Type="http://schemas.openxmlformats.org/officeDocument/2006/relationships/slide" Target="slide2.xml"/><Relationship Id="rId12" Type="http://schemas.openxmlformats.org/officeDocument/2006/relationships/image" Target="../media/image103.png"/><Relationship Id="rId17" Type="http://schemas.openxmlformats.org/officeDocument/2006/relationships/slide" Target="slide115.xml"/><Relationship Id="rId25" Type="http://schemas.openxmlformats.org/officeDocument/2006/relationships/slide" Target="slide231.xml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5.xml"/><Relationship Id="rId20" Type="http://schemas.openxmlformats.org/officeDocument/2006/relationships/slide" Target="slide204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1.xml"/><Relationship Id="rId11" Type="http://schemas.openxmlformats.org/officeDocument/2006/relationships/image" Target="../media/image61.png"/><Relationship Id="rId24" Type="http://schemas.openxmlformats.org/officeDocument/2006/relationships/hyperlink" Target="https://reluxnet.relux.com/en/search/luminaires/abb/abb___camarque/FR/#=undefined" TargetMode="External"/><Relationship Id="rId5" Type="http://schemas.openxmlformats.org/officeDocument/2006/relationships/image" Target="../media/image21.png"/><Relationship Id="rId15" Type="http://schemas.openxmlformats.org/officeDocument/2006/relationships/slide" Target="slide81.xml"/><Relationship Id="rId23" Type="http://schemas.openxmlformats.org/officeDocument/2006/relationships/slide" Target="slide207.xml"/><Relationship Id="rId10" Type="http://schemas.openxmlformats.org/officeDocument/2006/relationships/image" Target="../media/image102.png"/><Relationship Id="rId19" Type="http://schemas.openxmlformats.org/officeDocument/2006/relationships/slide" Target="slide203.xml"/><Relationship Id="rId4" Type="http://schemas.openxmlformats.org/officeDocument/2006/relationships/hyperlink" Target="https://www.mepcontent.com/en/search/findfiles/?Keyword=emergency%20lighting&amp;query=manufacturer%3D373" TargetMode="External"/><Relationship Id="rId9" Type="http://schemas.openxmlformats.org/officeDocument/2006/relationships/slide" Target="slide230.xml"/><Relationship Id="rId14" Type="http://schemas.openxmlformats.org/officeDocument/2006/relationships/slide" Target="slide80.xml"/><Relationship Id="rId22" Type="http://schemas.openxmlformats.org/officeDocument/2006/relationships/slide" Target="slide205.xml"/><Relationship Id="rId27" Type="http://schemas.openxmlformats.org/officeDocument/2006/relationships/slide" Target="slide43.xml"/></Relationships>
</file>

<file path=ppt/slides/_rels/slide2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monitoring-management-systems/testing-solutions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60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5.xml"/><Relationship Id="rId5" Type="http://schemas.openxmlformats.org/officeDocument/2006/relationships/image" Target="../media/image7.svg"/><Relationship Id="rId10" Type="http://schemas.openxmlformats.org/officeDocument/2006/relationships/image" Target="../media/image147.png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22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central-battery-systems/emex-test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58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5.xml"/><Relationship Id="rId5" Type="http://schemas.openxmlformats.org/officeDocument/2006/relationships/image" Target="../media/image7.svg"/><Relationship Id="rId10" Type="http://schemas.openxmlformats.org/officeDocument/2006/relationships/image" Target="../media/image147.png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2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59&amp;LanguageCode=en&amp;DocumentPartId=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5.xml"/><Relationship Id="rId5" Type="http://schemas.openxmlformats.org/officeDocument/2006/relationships/image" Target="../media/image7.svg"/><Relationship Id="rId10" Type="http://schemas.openxmlformats.org/officeDocument/2006/relationships/image" Target="../media/image147.png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22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2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47.png"/><Relationship Id="rId5" Type="http://schemas.openxmlformats.org/officeDocument/2006/relationships/image" Target="../media/image7.svg"/><Relationship Id="rId10" Type="http://schemas.openxmlformats.org/officeDocument/2006/relationships/hyperlink" Target="https://new.abb.com/products/7TCA305020R0062/dalu3lb1e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22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149/511013412-50bt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148/511013411-50bt" TargetMode="External"/><Relationship Id="rId17" Type="http://schemas.openxmlformats.org/officeDocument/2006/relationships/slide" Target="slide26.xml"/><Relationship Id="rId2" Type="http://schemas.openxmlformats.org/officeDocument/2006/relationships/image" Target="../media/image19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145/411113411-50bt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151/511013422-50bt" TargetMode="External"/><Relationship Id="rId10" Type="http://schemas.openxmlformats.org/officeDocument/2006/relationships/hyperlink" Target="https://new.abb.com/products/7TCA305020R0144/411013411-50bt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150/511013421-50bt" TargetMode="External"/></Relationships>
</file>

<file path=ppt/slides/_rels/slide2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svg"/><Relationship Id="rId13" Type="http://schemas.openxmlformats.org/officeDocument/2006/relationships/slide" Target="slide226.xml"/><Relationship Id="rId3" Type="http://schemas.openxmlformats.org/officeDocument/2006/relationships/image" Target="../media/image20.svg"/><Relationship Id="rId7" Type="http://schemas.openxmlformats.org/officeDocument/2006/relationships/image" Target="../media/image157.png"/><Relationship Id="rId12" Type="http://schemas.openxmlformats.org/officeDocument/2006/relationships/image" Target="../media/image162.svg"/><Relationship Id="rId2" Type="http://schemas.openxmlformats.org/officeDocument/2006/relationships/image" Target="../media/image19.png"/><Relationship Id="rId16" Type="http://schemas.openxmlformats.org/officeDocument/2006/relationships/slide" Target="slide228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svg"/><Relationship Id="rId11" Type="http://schemas.openxmlformats.org/officeDocument/2006/relationships/image" Target="../media/image161.png"/><Relationship Id="rId5" Type="http://schemas.openxmlformats.org/officeDocument/2006/relationships/image" Target="../media/image8.png"/><Relationship Id="rId15" Type="http://schemas.openxmlformats.org/officeDocument/2006/relationships/slide" Target="slide229.xml"/><Relationship Id="rId10" Type="http://schemas.openxmlformats.org/officeDocument/2006/relationships/image" Target="../media/image160.svg"/><Relationship Id="rId4" Type="http://schemas.openxmlformats.org/officeDocument/2006/relationships/slide" Target="slide1.xml"/><Relationship Id="rId9" Type="http://schemas.openxmlformats.org/officeDocument/2006/relationships/image" Target="../media/image159.png"/><Relationship Id="rId14" Type="http://schemas.openxmlformats.org/officeDocument/2006/relationships/slide" Target="slide227.xml"/></Relationships>
</file>

<file path=ppt/slides/_rels/slide2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63.png"/><Relationship Id="rId18" Type="http://schemas.openxmlformats.org/officeDocument/2006/relationships/slide" Target="slide17.xml"/><Relationship Id="rId3" Type="http://schemas.openxmlformats.org/officeDocument/2006/relationships/image" Target="../media/image20.svg"/><Relationship Id="rId21" Type="http://schemas.openxmlformats.org/officeDocument/2006/relationships/slide" Target="slide16.xml"/><Relationship Id="rId7" Type="http://schemas.openxmlformats.org/officeDocument/2006/relationships/image" Target="../media/image43.png"/><Relationship Id="rId12" Type="http://schemas.openxmlformats.org/officeDocument/2006/relationships/image" Target="../media/image53.png"/><Relationship Id="rId17" Type="http://schemas.openxmlformats.org/officeDocument/2006/relationships/slide" Target="slide9.xml"/><Relationship Id="rId25" Type="http://schemas.openxmlformats.org/officeDocument/2006/relationships/slide" Target="slide15.xml"/><Relationship Id="rId2" Type="http://schemas.openxmlformats.org/officeDocument/2006/relationships/image" Target="../media/image19.png"/><Relationship Id="rId16" Type="http://schemas.openxmlformats.org/officeDocument/2006/relationships/slide" Target="slide225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png"/><Relationship Id="rId11" Type="http://schemas.openxmlformats.org/officeDocument/2006/relationships/image" Target="../media/image56.png"/><Relationship Id="rId24" Type="http://schemas.openxmlformats.org/officeDocument/2006/relationships/slide" Target="slide14.xml"/><Relationship Id="rId5" Type="http://schemas.openxmlformats.org/officeDocument/2006/relationships/image" Target="../media/image37.png"/><Relationship Id="rId15" Type="http://schemas.openxmlformats.org/officeDocument/2006/relationships/image" Target="../media/image7.svg"/><Relationship Id="rId23" Type="http://schemas.openxmlformats.org/officeDocument/2006/relationships/slide" Target="slide20.xml"/><Relationship Id="rId10" Type="http://schemas.openxmlformats.org/officeDocument/2006/relationships/image" Target="../media/image30.png"/><Relationship Id="rId19" Type="http://schemas.openxmlformats.org/officeDocument/2006/relationships/slide" Target="slide8.xml"/><Relationship Id="rId4" Type="http://schemas.openxmlformats.org/officeDocument/2006/relationships/image" Target="../media/image36.png"/><Relationship Id="rId9" Type="http://schemas.openxmlformats.org/officeDocument/2006/relationships/slide" Target="slide1.xml"/><Relationship Id="rId14" Type="http://schemas.openxmlformats.org/officeDocument/2006/relationships/image" Target="../media/image6.png"/><Relationship Id="rId22" Type="http://schemas.openxmlformats.org/officeDocument/2006/relationships/slide" Target="slide18.xml"/></Relationships>
</file>

<file path=ppt/slides/_rels/slide2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23.xml"/><Relationship Id="rId3" Type="http://schemas.openxmlformats.org/officeDocument/2006/relationships/image" Target="../media/image20.svg"/><Relationship Id="rId7" Type="http://schemas.openxmlformats.org/officeDocument/2006/relationships/slide" Target="slide225.xml"/><Relationship Id="rId12" Type="http://schemas.openxmlformats.org/officeDocument/2006/relationships/slide" Target="slide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svg"/><Relationship Id="rId11" Type="http://schemas.openxmlformats.org/officeDocument/2006/relationships/slide" Target="slide25.xml"/><Relationship Id="rId5" Type="http://schemas.openxmlformats.org/officeDocument/2006/relationships/image" Target="../media/image6.png"/><Relationship Id="rId10" Type="http://schemas.openxmlformats.org/officeDocument/2006/relationships/image" Target="../media/image39.png"/><Relationship Id="rId4" Type="http://schemas.openxmlformats.org/officeDocument/2006/relationships/slide" Target="slide1.xml"/><Relationship Id="rId9" Type="http://schemas.openxmlformats.org/officeDocument/2006/relationships/image" Target="../media/image55.png"/></Relationships>
</file>

<file path=ppt/slides/_rels/slide2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41.png"/><Relationship Id="rId26" Type="http://schemas.openxmlformats.org/officeDocument/2006/relationships/slide" Target="slide23.xml"/><Relationship Id="rId3" Type="http://schemas.openxmlformats.org/officeDocument/2006/relationships/image" Target="../media/image20.svg"/><Relationship Id="rId21" Type="http://schemas.openxmlformats.org/officeDocument/2006/relationships/slide" Target="slide8.xml"/><Relationship Id="rId34" Type="http://schemas.openxmlformats.org/officeDocument/2006/relationships/slide" Target="slide13.xml"/><Relationship Id="rId7" Type="http://schemas.openxmlformats.org/officeDocument/2006/relationships/slide" Target="slide225.xml"/><Relationship Id="rId12" Type="http://schemas.openxmlformats.org/officeDocument/2006/relationships/image" Target="../media/image32.png"/><Relationship Id="rId17" Type="http://schemas.openxmlformats.org/officeDocument/2006/relationships/image" Target="../media/image40.png"/><Relationship Id="rId25" Type="http://schemas.openxmlformats.org/officeDocument/2006/relationships/slide" Target="slide22.xml"/><Relationship Id="rId33" Type="http://schemas.openxmlformats.org/officeDocument/2006/relationships/image" Target="../media/image47.png"/><Relationship Id="rId2" Type="http://schemas.openxmlformats.org/officeDocument/2006/relationships/image" Target="../media/image19.png"/><Relationship Id="rId16" Type="http://schemas.openxmlformats.org/officeDocument/2006/relationships/image" Target="../media/image51.png"/><Relationship Id="rId20" Type="http://schemas.openxmlformats.org/officeDocument/2006/relationships/image" Target="../media/image58.png"/><Relationship Id="rId29" Type="http://schemas.openxmlformats.org/officeDocument/2006/relationships/slide" Target="slide2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svg"/><Relationship Id="rId11" Type="http://schemas.openxmlformats.org/officeDocument/2006/relationships/image" Target="../media/image39.png"/><Relationship Id="rId24" Type="http://schemas.openxmlformats.org/officeDocument/2006/relationships/slide" Target="slide17.xml"/><Relationship Id="rId32" Type="http://schemas.openxmlformats.org/officeDocument/2006/relationships/slide" Target="slide15.xml"/><Relationship Id="rId5" Type="http://schemas.openxmlformats.org/officeDocument/2006/relationships/image" Target="../media/image6.png"/><Relationship Id="rId15" Type="http://schemas.openxmlformats.org/officeDocument/2006/relationships/image" Target="../media/image45.png"/><Relationship Id="rId23" Type="http://schemas.openxmlformats.org/officeDocument/2006/relationships/slide" Target="slide21.xml"/><Relationship Id="rId28" Type="http://schemas.openxmlformats.org/officeDocument/2006/relationships/slide" Target="slide12.xml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31" Type="http://schemas.openxmlformats.org/officeDocument/2006/relationships/slide" Target="slide20.xml"/><Relationship Id="rId4" Type="http://schemas.openxmlformats.org/officeDocument/2006/relationships/slide" Target="slide1.xml"/><Relationship Id="rId9" Type="http://schemas.openxmlformats.org/officeDocument/2006/relationships/image" Target="../media/image38.png"/><Relationship Id="rId14" Type="http://schemas.openxmlformats.org/officeDocument/2006/relationships/image" Target="../media/image54.png"/><Relationship Id="rId22" Type="http://schemas.openxmlformats.org/officeDocument/2006/relationships/slide" Target="slide25.xml"/><Relationship Id="rId27" Type="http://schemas.openxmlformats.org/officeDocument/2006/relationships/slide" Target="slide16.xml"/><Relationship Id="rId30" Type="http://schemas.openxmlformats.org/officeDocument/2006/relationships/slide" Target="slide14.xml"/><Relationship Id="rId8" Type="http://schemas.openxmlformats.org/officeDocument/2006/relationships/image" Target="../media/image33.png"/></Relationships>
</file>

<file path=ppt/slides/_rels/slide2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41.png"/><Relationship Id="rId26" Type="http://schemas.openxmlformats.org/officeDocument/2006/relationships/slide" Target="slide23.xml"/><Relationship Id="rId3" Type="http://schemas.openxmlformats.org/officeDocument/2006/relationships/image" Target="../media/image20.svg"/><Relationship Id="rId21" Type="http://schemas.openxmlformats.org/officeDocument/2006/relationships/slide" Target="slide8.xml"/><Relationship Id="rId34" Type="http://schemas.openxmlformats.org/officeDocument/2006/relationships/slide" Target="slide13.xml"/><Relationship Id="rId7" Type="http://schemas.openxmlformats.org/officeDocument/2006/relationships/slide" Target="slide225.xml"/><Relationship Id="rId12" Type="http://schemas.openxmlformats.org/officeDocument/2006/relationships/image" Target="../media/image32.png"/><Relationship Id="rId17" Type="http://schemas.openxmlformats.org/officeDocument/2006/relationships/image" Target="../media/image40.png"/><Relationship Id="rId25" Type="http://schemas.openxmlformats.org/officeDocument/2006/relationships/slide" Target="slide22.xml"/><Relationship Id="rId33" Type="http://schemas.openxmlformats.org/officeDocument/2006/relationships/image" Target="../media/image47.png"/><Relationship Id="rId2" Type="http://schemas.openxmlformats.org/officeDocument/2006/relationships/image" Target="../media/image19.png"/><Relationship Id="rId16" Type="http://schemas.openxmlformats.org/officeDocument/2006/relationships/image" Target="../media/image51.png"/><Relationship Id="rId20" Type="http://schemas.openxmlformats.org/officeDocument/2006/relationships/image" Target="../media/image58.png"/><Relationship Id="rId29" Type="http://schemas.openxmlformats.org/officeDocument/2006/relationships/slide" Target="slide2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svg"/><Relationship Id="rId11" Type="http://schemas.openxmlformats.org/officeDocument/2006/relationships/image" Target="../media/image39.png"/><Relationship Id="rId24" Type="http://schemas.openxmlformats.org/officeDocument/2006/relationships/slide" Target="slide17.xml"/><Relationship Id="rId32" Type="http://schemas.openxmlformats.org/officeDocument/2006/relationships/slide" Target="slide15.xml"/><Relationship Id="rId5" Type="http://schemas.openxmlformats.org/officeDocument/2006/relationships/image" Target="../media/image6.png"/><Relationship Id="rId15" Type="http://schemas.openxmlformats.org/officeDocument/2006/relationships/image" Target="../media/image45.png"/><Relationship Id="rId23" Type="http://schemas.openxmlformats.org/officeDocument/2006/relationships/slide" Target="slide21.xml"/><Relationship Id="rId28" Type="http://schemas.openxmlformats.org/officeDocument/2006/relationships/slide" Target="slide12.xml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31" Type="http://schemas.openxmlformats.org/officeDocument/2006/relationships/slide" Target="slide20.xml"/><Relationship Id="rId4" Type="http://schemas.openxmlformats.org/officeDocument/2006/relationships/slide" Target="slide1.xml"/><Relationship Id="rId9" Type="http://schemas.openxmlformats.org/officeDocument/2006/relationships/image" Target="../media/image38.png"/><Relationship Id="rId14" Type="http://schemas.openxmlformats.org/officeDocument/2006/relationships/image" Target="../media/image54.png"/><Relationship Id="rId22" Type="http://schemas.openxmlformats.org/officeDocument/2006/relationships/slide" Target="slide25.xml"/><Relationship Id="rId27" Type="http://schemas.openxmlformats.org/officeDocument/2006/relationships/slide" Target="slide16.xml"/><Relationship Id="rId30" Type="http://schemas.openxmlformats.org/officeDocument/2006/relationships/slide" Target="slide14.xml"/><Relationship Id="rId8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5.xml"/><Relationship Id="rId13" Type="http://schemas.openxmlformats.org/officeDocument/2006/relationships/slide" Target="slide84.xml"/><Relationship Id="rId18" Type="http://schemas.openxmlformats.org/officeDocument/2006/relationships/slide" Target="slide118.xml"/><Relationship Id="rId26" Type="http://schemas.openxmlformats.org/officeDocument/2006/relationships/image" Target="../media/image25.png"/><Relationship Id="rId3" Type="http://schemas.openxmlformats.org/officeDocument/2006/relationships/hyperlink" Target="https://new.abb.com/low-voltage/products/lighting-emergency-lighting/emergency-lighting/emergi-lite/emergency-lighting/cordona" TargetMode="External"/><Relationship Id="rId21" Type="http://schemas.openxmlformats.org/officeDocument/2006/relationships/slide" Target="slide211.xml"/><Relationship Id="rId7" Type="http://schemas.openxmlformats.org/officeDocument/2006/relationships/slide" Target="slide2.xml"/><Relationship Id="rId12" Type="http://schemas.openxmlformats.org/officeDocument/2006/relationships/image" Target="../media/image105.png"/><Relationship Id="rId17" Type="http://schemas.openxmlformats.org/officeDocument/2006/relationships/slide" Target="slide117.xml"/><Relationship Id="rId25" Type="http://schemas.openxmlformats.org/officeDocument/2006/relationships/slide" Target="slide231.xml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5.xml"/><Relationship Id="rId20" Type="http://schemas.openxmlformats.org/officeDocument/2006/relationships/slide" Target="slide209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1.xml"/><Relationship Id="rId11" Type="http://schemas.openxmlformats.org/officeDocument/2006/relationships/image" Target="../media/image104.png"/><Relationship Id="rId24" Type="http://schemas.openxmlformats.org/officeDocument/2006/relationships/hyperlink" Target="https://reluxnet.relux.com/en/search/luminaires/abb/abb___cordona/FR/#=undefined" TargetMode="External"/><Relationship Id="rId5" Type="http://schemas.openxmlformats.org/officeDocument/2006/relationships/image" Target="../media/image21.png"/><Relationship Id="rId15" Type="http://schemas.openxmlformats.org/officeDocument/2006/relationships/slide" Target="slide83.xml"/><Relationship Id="rId23" Type="http://schemas.openxmlformats.org/officeDocument/2006/relationships/slide" Target="slide212.xml"/><Relationship Id="rId28" Type="http://schemas.openxmlformats.org/officeDocument/2006/relationships/slide" Target="slide213.xml"/><Relationship Id="rId10" Type="http://schemas.openxmlformats.org/officeDocument/2006/relationships/image" Target="../media/image61.png"/><Relationship Id="rId19" Type="http://schemas.openxmlformats.org/officeDocument/2006/relationships/slide" Target="slide208.xml"/><Relationship Id="rId4" Type="http://schemas.openxmlformats.org/officeDocument/2006/relationships/hyperlink" Target="https://www.mepcontent.com/en/search/findfiles/?Keyword=emergency%20lighting&amp;query=manufacturer%3D373" TargetMode="External"/><Relationship Id="rId9" Type="http://schemas.openxmlformats.org/officeDocument/2006/relationships/slide" Target="slide230.xml"/><Relationship Id="rId14" Type="http://schemas.openxmlformats.org/officeDocument/2006/relationships/slide" Target="slide82.xml"/><Relationship Id="rId22" Type="http://schemas.openxmlformats.org/officeDocument/2006/relationships/slide" Target="slide210.xml"/><Relationship Id="rId27" Type="http://schemas.openxmlformats.org/officeDocument/2006/relationships/slide" Target="slide43.xml"/></Relationships>
</file>

<file path=ppt/slides/_rels/slide230.xml.rels><?xml version="1.0" encoding="UTF-8" standalone="yes"?>
<Relationships xmlns="http://schemas.openxmlformats.org/package/2006/relationships"><Relationship Id="rId13" Type="http://schemas.openxmlformats.org/officeDocument/2006/relationships/slide" Target="slide16.xml"/><Relationship Id="rId18" Type="http://schemas.openxmlformats.org/officeDocument/2006/relationships/image" Target="../media/image172.png"/><Relationship Id="rId26" Type="http://schemas.openxmlformats.org/officeDocument/2006/relationships/image" Target="../media/image176.png"/><Relationship Id="rId39" Type="http://schemas.openxmlformats.org/officeDocument/2006/relationships/image" Target="../media/image48.png"/><Relationship Id="rId21" Type="http://schemas.openxmlformats.org/officeDocument/2006/relationships/slide" Target="slide17.xml"/><Relationship Id="rId34" Type="http://schemas.openxmlformats.org/officeDocument/2006/relationships/image" Target="../media/image20.svg"/><Relationship Id="rId7" Type="http://schemas.openxmlformats.org/officeDocument/2006/relationships/image" Target="../media/image166.png"/><Relationship Id="rId12" Type="http://schemas.openxmlformats.org/officeDocument/2006/relationships/image" Target="../media/image169.png"/><Relationship Id="rId17" Type="http://schemas.openxmlformats.org/officeDocument/2006/relationships/slide" Target="slide18.xml"/><Relationship Id="rId25" Type="http://schemas.openxmlformats.org/officeDocument/2006/relationships/slide" Target="slide22.xml"/><Relationship Id="rId33" Type="http://schemas.openxmlformats.org/officeDocument/2006/relationships/image" Target="../media/image19.png"/><Relationship Id="rId38" Type="http://schemas.openxmlformats.org/officeDocument/2006/relationships/image" Target="../media/image180.png"/><Relationship Id="rId2" Type="http://schemas.openxmlformats.org/officeDocument/2006/relationships/slide" Target="slide9.xml"/><Relationship Id="rId16" Type="http://schemas.openxmlformats.org/officeDocument/2006/relationships/image" Target="../media/image171.png"/><Relationship Id="rId20" Type="http://schemas.openxmlformats.org/officeDocument/2006/relationships/image" Target="../media/image173.png"/><Relationship Id="rId29" Type="http://schemas.openxmlformats.org/officeDocument/2006/relationships/slide" Target="slide24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24" Type="http://schemas.openxmlformats.org/officeDocument/2006/relationships/image" Target="../media/image175.png"/><Relationship Id="rId32" Type="http://schemas.openxmlformats.org/officeDocument/2006/relationships/image" Target="../media/image179.png"/><Relationship Id="rId37" Type="http://schemas.openxmlformats.org/officeDocument/2006/relationships/slide" Target="slide13.xml"/><Relationship Id="rId40" Type="http://schemas.openxmlformats.org/officeDocument/2006/relationships/slide" Target="slide26.xml"/><Relationship Id="rId5" Type="http://schemas.openxmlformats.org/officeDocument/2006/relationships/image" Target="../media/image165.png"/><Relationship Id="rId15" Type="http://schemas.openxmlformats.org/officeDocument/2006/relationships/slide" Target="slide11.xml"/><Relationship Id="rId23" Type="http://schemas.openxmlformats.org/officeDocument/2006/relationships/slide" Target="slide21.xml"/><Relationship Id="rId28" Type="http://schemas.openxmlformats.org/officeDocument/2006/relationships/image" Target="../media/image177.png"/><Relationship Id="rId36" Type="http://schemas.openxmlformats.org/officeDocument/2006/relationships/slide" Target="slide8.xml"/><Relationship Id="rId10" Type="http://schemas.openxmlformats.org/officeDocument/2006/relationships/image" Target="../media/image168.png"/><Relationship Id="rId19" Type="http://schemas.openxmlformats.org/officeDocument/2006/relationships/slide" Target="slide20.xml"/><Relationship Id="rId31" Type="http://schemas.openxmlformats.org/officeDocument/2006/relationships/slide" Target="slide25.xml"/><Relationship Id="rId4" Type="http://schemas.openxmlformats.org/officeDocument/2006/relationships/slide" Target="slide12.xml"/><Relationship Id="rId9" Type="http://schemas.openxmlformats.org/officeDocument/2006/relationships/image" Target="../media/image167.png"/><Relationship Id="rId14" Type="http://schemas.openxmlformats.org/officeDocument/2006/relationships/image" Target="../media/image170.png"/><Relationship Id="rId22" Type="http://schemas.openxmlformats.org/officeDocument/2006/relationships/image" Target="../media/image174.png"/><Relationship Id="rId27" Type="http://schemas.openxmlformats.org/officeDocument/2006/relationships/slide" Target="slide23.xml"/><Relationship Id="rId30" Type="http://schemas.openxmlformats.org/officeDocument/2006/relationships/image" Target="../media/image178.png"/><Relationship Id="rId35" Type="http://schemas.openxmlformats.org/officeDocument/2006/relationships/slide" Target="slide1.xml"/><Relationship Id="rId8" Type="http://schemas.openxmlformats.org/officeDocument/2006/relationships/slide" Target="slide10.xml"/><Relationship Id="rId3" Type="http://schemas.openxmlformats.org/officeDocument/2006/relationships/image" Target="../media/image164.pn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5.xml"/><Relationship Id="rId13" Type="http://schemas.openxmlformats.org/officeDocument/2006/relationships/image" Target="../media/image108.png"/><Relationship Id="rId18" Type="http://schemas.openxmlformats.org/officeDocument/2006/relationships/slide" Target="slide120.xml"/><Relationship Id="rId26" Type="http://schemas.openxmlformats.org/officeDocument/2006/relationships/slide" Target="slide43.xml"/><Relationship Id="rId3" Type="http://schemas.openxmlformats.org/officeDocument/2006/relationships/hyperlink" Target="https://new.abb.com/low-voltage/products/lighting-emergency-lighting/emergency-lighting/emergi-lite/emergency-lighting/hyled" TargetMode="External"/><Relationship Id="rId21" Type="http://schemas.openxmlformats.org/officeDocument/2006/relationships/slide" Target="slide216.xml"/><Relationship Id="rId7" Type="http://schemas.openxmlformats.org/officeDocument/2006/relationships/slide" Target="slide2.xml"/><Relationship Id="rId12" Type="http://schemas.openxmlformats.org/officeDocument/2006/relationships/image" Target="../media/image64.png"/><Relationship Id="rId17" Type="http://schemas.openxmlformats.org/officeDocument/2006/relationships/slide" Target="slide119.xml"/><Relationship Id="rId25" Type="http://schemas.openxmlformats.org/officeDocument/2006/relationships/image" Target="../media/image25.png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4.xml"/><Relationship Id="rId20" Type="http://schemas.openxmlformats.org/officeDocument/2006/relationships/slide" Target="slide215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1.xml"/><Relationship Id="rId11" Type="http://schemas.openxmlformats.org/officeDocument/2006/relationships/image" Target="../media/image107.png"/><Relationship Id="rId24" Type="http://schemas.openxmlformats.org/officeDocument/2006/relationships/slide" Target="slide231.xml"/><Relationship Id="rId5" Type="http://schemas.openxmlformats.org/officeDocument/2006/relationships/image" Target="../media/image21.png"/><Relationship Id="rId15" Type="http://schemas.openxmlformats.org/officeDocument/2006/relationships/slide" Target="slide86.xml"/><Relationship Id="rId23" Type="http://schemas.openxmlformats.org/officeDocument/2006/relationships/hyperlink" Target="https://reluxnet.relux.com/en/search/luminaires/abb/abb___altolux_altiled_hyled_hiled_fc52/FR/#=undefined" TargetMode="External"/><Relationship Id="rId10" Type="http://schemas.openxmlformats.org/officeDocument/2006/relationships/image" Target="../media/image106.png"/><Relationship Id="rId19" Type="http://schemas.openxmlformats.org/officeDocument/2006/relationships/slide" Target="slide214.xml"/><Relationship Id="rId4" Type="http://schemas.openxmlformats.org/officeDocument/2006/relationships/hyperlink" Target="https://www.mepcontent.com/en/search/findfiles/?Keyword=emergency%20lighting&amp;query=manufacturer%3D373" TargetMode="External"/><Relationship Id="rId9" Type="http://schemas.openxmlformats.org/officeDocument/2006/relationships/slide" Target="slide230.xml"/><Relationship Id="rId14" Type="http://schemas.openxmlformats.org/officeDocument/2006/relationships/slide" Target="slide85.xml"/><Relationship Id="rId22" Type="http://schemas.openxmlformats.org/officeDocument/2006/relationships/slide" Target="slide217.xml"/><Relationship Id="rId27" Type="http://schemas.openxmlformats.org/officeDocument/2006/relationships/slide" Target="slide2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25.xml"/><Relationship Id="rId13" Type="http://schemas.openxmlformats.org/officeDocument/2006/relationships/slide" Target="slide88.xml"/><Relationship Id="rId18" Type="http://schemas.openxmlformats.org/officeDocument/2006/relationships/slide" Target="slide122.xml"/><Relationship Id="rId26" Type="http://schemas.openxmlformats.org/officeDocument/2006/relationships/slide" Target="slide219.xml"/><Relationship Id="rId3" Type="http://schemas.openxmlformats.org/officeDocument/2006/relationships/hyperlink" Target="https://new.abb.com/low-voltage/products/lighting-emergency-lighting/emergency-lighting/emergi-lite/emergency-lighting/lutia" TargetMode="External"/><Relationship Id="rId21" Type="http://schemas.openxmlformats.org/officeDocument/2006/relationships/slide" Target="slide222.xml"/><Relationship Id="rId7" Type="http://schemas.openxmlformats.org/officeDocument/2006/relationships/slide" Target="slide2.xml"/><Relationship Id="rId12" Type="http://schemas.openxmlformats.org/officeDocument/2006/relationships/image" Target="../media/image110.png"/><Relationship Id="rId17" Type="http://schemas.openxmlformats.org/officeDocument/2006/relationships/slide" Target="slide121.xml"/><Relationship Id="rId25" Type="http://schemas.openxmlformats.org/officeDocument/2006/relationships/slide" Target="slide43.xml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6.xml"/><Relationship Id="rId20" Type="http://schemas.openxmlformats.org/officeDocument/2006/relationships/slide" Target="slide221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1.xml"/><Relationship Id="rId11" Type="http://schemas.openxmlformats.org/officeDocument/2006/relationships/image" Target="../media/image84.png"/><Relationship Id="rId24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slide" Target="slide89.xml"/><Relationship Id="rId23" Type="http://schemas.openxmlformats.org/officeDocument/2006/relationships/slide" Target="slide231.xml"/><Relationship Id="rId10" Type="http://schemas.openxmlformats.org/officeDocument/2006/relationships/image" Target="../media/image109.png"/><Relationship Id="rId19" Type="http://schemas.openxmlformats.org/officeDocument/2006/relationships/slide" Target="slide220.xml"/><Relationship Id="rId4" Type="http://schemas.openxmlformats.org/officeDocument/2006/relationships/hyperlink" Target="https://www.mepcontent.com/en/search/findfiles/?Keyword=emergency%20lighting&amp;query=manufacturer%3D373" TargetMode="External"/><Relationship Id="rId9" Type="http://schemas.openxmlformats.org/officeDocument/2006/relationships/slide" Target="slide230.xml"/><Relationship Id="rId14" Type="http://schemas.openxmlformats.org/officeDocument/2006/relationships/slide" Target="slide87.xml"/><Relationship Id="rId22" Type="http://schemas.openxmlformats.org/officeDocument/2006/relationships/hyperlink" Target="https://reluxnet.relux.com/en/search/luminaires/abb/abb___lutia/FR/#=undefined" TargetMode="External"/><Relationship Id="rId27" Type="http://schemas.openxmlformats.org/officeDocument/2006/relationships/slide" Target="slide2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30.xml"/><Relationship Id="rId13" Type="http://schemas.openxmlformats.org/officeDocument/2006/relationships/slide" Target="slide5.xml"/><Relationship Id="rId18" Type="http://schemas.openxmlformats.org/officeDocument/2006/relationships/slide" Target="slide33.xml"/><Relationship Id="rId26" Type="http://schemas.openxmlformats.org/officeDocument/2006/relationships/image" Target="../media/image111.png"/><Relationship Id="rId3" Type="http://schemas.openxmlformats.org/officeDocument/2006/relationships/hyperlink" Target="https://new.abb.com/low-voltage/products/lighting-emergency-lighting/emergency-lighting/emergi-lite/emergency-lighting/lutia" TargetMode="External"/><Relationship Id="rId21" Type="http://schemas.openxmlformats.org/officeDocument/2006/relationships/slide" Target="slide36.xml"/><Relationship Id="rId7" Type="http://schemas.openxmlformats.org/officeDocument/2006/relationships/slide" Target="slide225.xml"/><Relationship Id="rId12" Type="http://schemas.openxmlformats.org/officeDocument/2006/relationships/image" Target="../media/image61.png"/><Relationship Id="rId17" Type="http://schemas.openxmlformats.org/officeDocument/2006/relationships/slide" Target="slide32.xml"/><Relationship Id="rId25" Type="http://schemas.openxmlformats.org/officeDocument/2006/relationships/hyperlink" Target="https://new.abb.com/low-voltage/products/lighting-emergency-lighting/emergency-lighting/emergi-lite/emergency-lighting/movion" TargetMode="External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31.xml"/><Relationship Id="rId20" Type="http://schemas.openxmlformats.org/officeDocument/2006/relationships/slide" Target="slide35.xml"/><Relationship Id="rId29" Type="http://schemas.openxmlformats.org/officeDocument/2006/relationships/slide" Target="slide231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2.xml"/><Relationship Id="rId11" Type="http://schemas.openxmlformats.org/officeDocument/2006/relationships/image" Target="../media/image48.png"/><Relationship Id="rId24" Type="http://schemas.openxmlformats.org/officeDocument/2006/relationships/slide" Target="slide41.xml"/><Relationship Id="rId5" Type="http://schemas.openxmlformats.org/officeDocument/2006/relationships/slide" Target="slide1.xml"/><Relationship Id="rId15" Type="http://schemas.openxmlformats.org/officeDocument/2006/relationships/slide" Target="slide27.xml"/><Relationship Id="rId23" Type="http://schemas.openxmlformats.org/officeDocument/2006/relationships/slide" Target="slide39.xml"/><Relationship Id="rId28" Type="http://schemas.openxmlformats.org/officeDocument/2006/relationships/image" Target="../media/image113.png"/><Relationship Id="rId10" Type="http://schemas.openxmlformats.org/officeDocument/2006/relationships/slide" Target="slide43.xml"/><Relationship Id="rId19" Type="http://schemas.openxmlformats.org/officeDocument/2006/relationships/slide" Target="slide34.xml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slide" Target="slide30.xml"/><Relationship Id="rId22" Type="http://schemas.openxmlformats.org/officeDocument/2006/relationships/slide" Target="slide38.xml"/><Relationship Id="rId27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75/411112811-50" TargetMode="External"/><Relationship Id="rId18" Type="http://schemas.openxmlformats.org/officeDocument/2006/relationships/hyperlink" Target="https://new.abb.com/products/7TCA305020R0094/511013311-50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305020R0097/511012611-50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074/411113311-50" TargetMode="External"/><Relationship Id="rId17" Type="http://schemas.openxmlformats.org/officeDocument/2006/relationships/hyperlink" Target="https://new.abb.com/products/7TCA305020R0093/511013211-50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305020R0092/511013111-50" TargetMode="External"/><Relationship Id="rId20" Type="http://schemas.openxmlformats.org/officeDocument/2006/relationships/hyperlink" Target="https://new.abb.com/products/7TCA305020R0096/511012711-50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073/411113211-50" TargetMode="External"/><Relationship Id="rId24" Type="http://schemas.openxmlformats.org/officeDocument/2006/relationships/slide" Target="slide28.xm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077/411112611-50" TargetMode="External"/><Relationship Id="rId23" Type="http://schemas.openxmlformats.org/officeDocument/2006/relationships/image" Target="../media/image48.png"/><Relationship Id="rId10" Type="http://schemas.openxmlformats.org/officeDocument/2006/relationships/hyperlink" Target="https://new.abb.com/products/7TCA305020R0072/411113111-50" TargetMode="External"/><Relationship Id="rId19" Type="http://schemas.openxmlformats.org/officeDocument/2006/relationships/hyperlink" Target="https://new.abb.com/products/7TCA305020R0095/511012811-50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076/411112711-50" TargetMode="External"/><Relationship Id="rId22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101/511012812-50" TargetMode="External"/><Relationship Id="rId18" Type="http://schemas.openxmlformats.org/officeDocument/2006/relationships/hyperlink" Target="https://new.abb.com/products/7TCA305020R0106/511013321-50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305020R0109/511012621-50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100/511013312-50" TargetMode="External"/><Relationship Id="rId17" Type="http://schemas.openxmlformats.org/officeDocument/2006/relationships/hyperlink" Target="https://new.abb.com/products/7TCA305020R0105/511013221-50" TargetMode="External"/><Relationship Id="rId25" Type="http://schemas.openxmlformats.org/officeDocument/2006/relationships/slide" Target="slide27.xm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305020R0104/511013121-50" TargetMode="External"/><Relationship Id="rId20" Type="http://schemas.openxmlformats.org/officeDocument/2006/relationships/hyperlink" Target="https://new.abb.com/products/7TCA305020R0108/511012721-50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099/511013212-50" TargetMode="External"/><Relationship Id="rId24" Type="http://schemas.openxmlformats.org/officeDocument/2006/relationships/slide" Target="slide29.xm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103/511012612-50" TargetMode="External"/><Relationship Id="rId23" Type="http://schemas.openxmlformats.org/officeDocument/2006/relationships/image" Target="../media/image48.png"/><Relationship Id="rId10" Type="http://schemas.openxmlformats.org/officeDocument/2006/relationships/hyperlink" Target="https://new.abb.com/products/7TCA305020R0098/511013112-50" TargetMode="External"/><Relationship Id="rId19" Type="http://schemas.openxmlformats.org/officeDocument/2006/relationships/hyperlink" Target="https://new.abb.com/products/7TCA305020R0107/511012821-50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102/511012712-50" TargetMode="External"/><Relationship Id="rId22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113/511012822-50" TargetMode="External"/><Relationship Id="rId18" Type="http://schemas.openxmlformats.org/officeDocument/2006/relationships/hyperlink" Target="https://new.abb.com/products/7TCA305020R0145/411113411-50bt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305020R0150/511013421-50bt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112/511013322-50" TargetMode="External"/><Relationship Id="rId17" Type="http://schemas.openxmlformats.org/officeDocument/2006/relationships/hyperlink" Target="https://new.abb.com/products/7TCA305020R0144/411013411-50bt" TargetMode="External"/><Relationship Id="rId25" Type="http://schemas.openxmlformats.org/officeDocument/2006/relationships/slide" Target="slide28.xm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305020R0068/411013311-50" TargetMode="External"/><Relationship Id="rId20" Type="http://schemas.openxmlformats.org/officeDocument/2006/relationships/hyperlink" Target="https://new.abb.com/products/7TCA305020R0149/511013412-50b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111/511013222-50" TargetMode="External"/><Relationship Id="rId24" Type="http://schemas.openxmlformats.org/officeDocument/2006/relationships/image" Target="../media/image48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115/511012622-50" TargetMode="External"/><Relationship Id="rId23" Type="http://schemas.openxmlformats.org/officeDocument/2006/relationships/slide" Target="slide26.xml"/><Relationship Id="rId10" Type="http://schemas.openxmlformats.org/officeDocument/2006/relationships/hyperlink" Target="https://new.abb.com/products/7TCA305020R0110/511013122-50" TargetMode="External"/><Relationship Id="rId19" Type="http://schemas.openxmlformats.org/officeDocument/2006/relationships/hyperlink" Target="https://new.abb.com/products/7TCA305020R0148/511013411-50bt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114/511012722-50" TargetMode="External"/><Relationship Id="rId22" Type="http://schemas.openxmlformats.org/officeDocument/2006/relationships/hyperlink" Target="https://new.abb.com/products/7TCA305020R0151/511013422-50b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5.xml"/><Relationship Id="rId13" Type="http://schemas.openxmlformats.org/officeDocument/2006/relationships/image" Target="../media/image24.png"/><Relationship Id="rId18" Type="http://schemas.openxmlformats.org/officeDocument/2006/relationships/image" Target="../media/image25.png"/><Relationship Id="rId3" Type="http://schemas.openxmlformats.org/officeDocument/2006/relationships/slide" Target="slide1.xml"/><Relationship Id="rId21" Type="http://schemas.openxmlformats.org/officeDocument/2006/relationships/image" Target="../media/image28.png"/><Relationship Id="rId7" Type="http://schemas.openxmlformats.org/officeDocument/2006/relationships/slide" Target="slide94.xml"/><Relationship Id="rId12" Type="http://schemas.openxmlformats.org/officeDocument/2006/relationships/image" Target="../media/image23.png"/><Relationship Id="rId17" Type="http://schemas.openxmlformats.org/officeDocument/2006/relationships/hyperlink" Target="https://new.abb.com/low-voltage/products/lighting-emergency-lighting/emergency-lighting/emergi-lite/central-battery-systems/emex-test" TargetMode="External"/><Relationship Id="rId2" Type="http://schemas.openxmlformats.org/officeDocument/2006/relationships/image" Target="../media/image21.png"/><Relationship Id="rId16" Type="http://schemas.openxmlformats.org/officeDocument/2006/relationships/hyperlink" Target="https://new.abb.com/low-voltage/products/lighting-emergency-lighting/emergency-lighting/emergi-lite/monitoring-management-systems/dali-emergency-lighting" TargetMode="External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42.xml"/><Relationship Id="rId6" Type="http://schemas.openxmlformats.org/officeDocument/2006/relationships/slide" Target="slide230.xml"/><Relationship Id="rId11" Type="http://schemas.openxmlformats.org/officeDocument/2006/relationships/image" Target="../media/image22.png"/><Relationship Id="rId5" Type="http://schemas.openxmlformats.org/officeDocument/2006/relationships/slide" Target="slide225.xml"/><Relationship Id="rId15" Type="http://schemas.openxmlformats.org/officeDocument/2006/relationships/slide" Target="slide43.xml"/><Relationship Id="rId10" Type="http://schemas.openxmlformats.org/officeDocument/2006/relationships/image" Target="../media/image14.svg"/><Relationship Id="rId19" Type="http://schemas.openxmlformats.org/officeDocument/2006/relationships/image" Target="../media/image26.png"/><Relationship Id="rId4" Type="http://schemas.openxmlformats.org/officeDocument/2006/relationships/slide" Target="slide2.xml"/><Relationship Id="rId9" Type="http://schemas.openxmlformats.org/officeDocument/2006/relationships/image" Target="../media/image13.png"/><Relationship Id="rId14" Type="http://schemas.openxmlformats.org/officeDocument/2006/relationships/hyperlink" Target="https://new.abb.com/low-voltage/products/lighting-emergency-lighting/emergency-lighting/emergi-lite/monitoring-management-systems/ir2" TargetMode="External"/><Relationship Id="rId22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100/511013312-50" TargetMode="External"/><Relationship Id="rId18" Type="http://schemas.openxmlformats.org/officeDocument/2006/relationships/hyperlink" Target="https://new.abb.com/products/7TCA305020R0148/511013411-50bt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305020R0151/511013422-50bt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094/511013311-50" TargetMode="External"/><Relationship Id="rId17" Type="http://schemas.openxmlformats.org/officeDocument/2006/relationships/hyperlink" Target="https://new.abb.com/products/7TCA305020R0145/411113411-50bt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305020R0144/411013411-50bt" TargetMode="External"/><Relationship Id="rId20" Type="http://schemas.openxmlformats.org/officeDocument/2006/relationships/hyperlink" Target="https://new.abb.com/products/7TCA305020R0150/511013421-50b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074/411113311-50" TargetMode="External"/><Relationship Id="rId24" Type="http://schemas.openxmlformats.org/officeDocument/2006/relationships/image" Target="../media/image48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112/511013322-50" TargetMode="External"/><Relationship Id="rId23" Type="http://schemas.openxmlformats.org/officeDocument/2006/relationships/hyperlink" Target="https://new.abb.com/low-voltage/products/lighting-emergency-lighting/emergency-lighting/emergi-lite/monitoring-management-systems/naveo" TargetMode="External"/><Relationship Id="rId10" Type="http://schemas.openxmlformats.org/officeDocument/2006/relationships/hyperlink" Target="https://new.abb.com/products/7TCA305020R0068/411013311-50" TargetMode="External"/><Relationship Id="rId19" Type="http://schemas.openxmlformats.org/officeDocument/2006/relationships/hyperlink" Target="https://new.abb.com/products/7TCA305020R0149/511013412-50bt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106/511013321-50" TargetMode="External"/><Relationship Id="rId22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99/511013212-50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093/511013211-50" TargetMode="External"/><Relationship Id="rId17" Type="http://schemas.openxmlformats.org/officeDocument/2006/relationships/image" Target="../media/image48.png"/><Relationship Id="rId2" Type="http://schemas.openxmlformats.org/officeDocument/2006/relationships/image" Target="../media/image19.png"/><Relationship Id="rId16" Type="http://schemas.openxmlformats.org/officeDocument/2006/relationships/slide" Target="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073/411113211-50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111/511013222-50" TargetMode="External"/><Relationship Id="rId10" Type="http://schemas.openxmlformats.org/officeDocument/2006/relationships/hyperlink" Target="https://new.abb.com/products/7TCA305020R0066/411013211-50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105/511013221-50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98/511013112-50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092/511013111-50" TargetMode="External"/><Relationship Id="rId17" Type="http://schemas.openxmlformats.org/officeDocument/2006/relationships/image" Target="../media/image48.png"/><Relationship Id="rId2" Type="http://schemas.openxmlformats.org/officeDocument/2006/relationships/image" Target="../media/image19.png"/><Relationship Id="rId16" Type="http://schemas.openxmlformats.org/officeDocument/2006/relationships/slide" Target="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072/411113111-50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110/511013122-50" TargetMode="External"/><Relationship Id="rId10" Type="http://schemas.openxmlformats.org/officeDocument/2006/relationships/hyperlink" Target="https://new.abb.com/products/7TCA305020R0067/411013111-50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104/511013121-50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101/511012812-50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095/511012811-50" TargetMode="External"/><Relationship Id="rId17" Type="http://schemas.openxmlformats.org/officeDocument/2006/relationships/image" Target="../media/image48.png"/><Relationship Id="rId2" Type="http://schemas.openxmlformats.org/officeDocument/2006/relationships/image" Target="../media/image19.png"/><Relationship Id="rId16" Type="http://schemas.openxmlformats.org/officeDocument/2006/relationships/slide" Target="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075/411112811-50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113/511012822-50" TargetMode="External"/><Relationship Id="rId10" Type="http://schemas.openxmlformats.org/officeDocument/2006/relationships/hyperlink" Target="https://new.abb.com/products/7TCA305020R0069/411012811-50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107/511012821-50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102/511012712-50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096/511012711-50" TargetMode="External"/><Relationship Id="rId17" Type="http://schemas.openxmlformats.org/officeDocument/2006/relationships/image" Target="../media/image48.png"/><Relationship Id="rId2" Type="http://schemas.openxmlformats.org/officeDocument/2006/relationships/image" Target="../media/image19.png"/><Relationship Id="rId16" Type="http://schemas.openxmlformats.org/officeDocument/2006/relationships/slide" Target="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076/411112711-50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114/511012722-50" TargetMode="External"/><Relationship Id="rId10" Type="http://schemas.openxmlformats.org/officeDocument/2006/relationships/hyperlink" Target="https://new.abb.com/products/7TCA305020R0070/411012711-50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108/511012721-50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103/511012612-50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097/511012611-50" TargetMode="External"/><Relationship Id="rId17" Type="http://schemas.openxmlformats.org/officeDocument/2006/relationships/image" Target="../media/image48.png"/><Relationship Id="rId2" Type="http://schemas.openxmlformats.org/officeDocument/2006/relationships/image" Target="../media/image19.png"/><Relationship Id="rId16" Type="http://schemas.openxmlformats.org/officeDocument/2006/relationships/slide" Target="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077/411112611-50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115/511012622-50" TargetMode="External"/><Relationship Id="rId10" Type="http://schemas.openxmlformats.org/officeDocument/2006/relationships/hyperlink" Target="https://new.abb.com/products/7TCA305020R0071/411012611-50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109/511012621-50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69/411012811-50" TargetMode="External"/><Relationship Id="rId18" Type="http://schemas.openxmlformats.org/officeDocument/2006/relationships/hyperlink" Target="https://new.abb.com/products/7TCA305020R0075/411112811-50" TargetMode="External"/><Relationship Id="rId26" Type="http://schemas.openxmlformats.org/officeDocument/2006/relationships/slide" Target="slide37.xm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305020R0092/511013111-50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068/411013311-50" TargetMode="External"/><Relationship Id="rId17" Type="http://schemas.openxmlformats.org/officeDocument/2006/relationships/hyperlink" Target="https://new.abb.com/products/7TCA305020R0074/411113311-50" TargetMode="External"/><Relationship Id="rId25" Type="http://schemas.openxmlformats.org/officeDocument/2006/relationships/image" Target="../media/image48.png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305020R0073/411113211-50" TargetMode="External"/><Relationship Id="rId20" Type="http://schemas.openxmlformats.org/officeDocument/2006/relationships/hyperlink" Target="https://new.abb.com/products/7TCA305020R0077/411112611-50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066/411013211-50" TargetMode="External"/><Relationship Id="rId24" Type="http://schemas.openxmlformats.org/officeDocument/2006/relationships/slide" Target="slide26.xm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072/411113111-50" TargetMode="External"/><Relationship Id="rId23" Type="http://schemas.openxmlformats.org/officeDocument/2006/relationships/hyperlink" Target="https://new.abb.com/products/7TCA305020R0094/511013311-50" TargetMode="External"/><Relationship Id="rId10" Type="http://schemas.openxmlformats.org/officeDocument/2006/relationships/hyperlink" Target="https://new.abb.com/products/7TCA305020R0067/411013111-50" TargetMode="External"/><Relationship Id="rId19" Type="http://schemas.openxmlformats.org/officeDocument/2006/relationships/hyperlink" Target="https://new.abb.com/products/7TCA305020R0076/411112711-50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070/411012711-50" TargetMode="External"/><Relationship Id="rId22" Type="http://schemas.openxmlformats.org/officeDocument/2006/relationships/hyperlink" Target="https://new.abb.com/products/7TCA305020R0093/511013211-50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98/511013112-50" TargetMode="External"/><Relationship Id="rId18" Type="http://schemas.openxmlformats.org/officeDocument/2006/relationships/hyperlink" Target="https://new.abb.com/products/7TCA305020R0103/511012612-50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305020R0148/511013411-50bt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097/511012611-50" TargetMode="External"/><Relationship Id="rId17" Type="http://schemas.openxmlformats.org/officeDocument/2006/relationships/hyperlink" Target="https://new.abb.com/products/7TCA305020R0102/511012712-50" TargetMode="External"/><Relationship Id="rId25" Type="http://schemas.openxmlformats.org/officeDocument/2006/relationships/slide" Target="slide36.xm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305020R0101/511012812-50" TargetMode="External"/><Relationship Id="rId20" Type="http://schemas.openxmlformats.org/officeDocument/2006/relationships/hyperlink" Target="https://new.abb.com/products/7TCA305020R0145/411113411-50b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096/511012711-50" TargetMode="External"/><Relationship Id="rId24" Type="http://schemas.openxmlformats.org/officeDocument/2006/relationships/image" Target="../media/image48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100/511013312-50" TargetMode="External"/><Relationship Id="rId23" Type="http://schemas.openxmlformats.org/officeDocument/2006/relationships/slide" Target="slide26.xml"/><Relationship Id="rId10" Type="http://schemas.openxmlformats.org/officeDocument/2006/relationships/hyperlink" Target="https://new.abb.com/products/7TCA305020R0095/511012811-50" TargetMode="External"/><Relationship Id="rId19" Type="http://schemas.openxmlformats.org/officeDocument/2006/relationships/hyperlink" Target="https://new.abb.com/products/7TCA305020R0144/411013411-50bt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099/511013212-50" TargetMode="External"/><Relationship Id="rId22" Type="http://schemas.openxmlformats.org/officeDocument/2006/relationships/hyperlink" Target="https://new.abb.com/products/7TCA305020R0149/511013412-50bt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107/511012821-50" TargetMode="External"/><Relationship Id="rId18" Type="http://schemas.openxmlformats.org/officeDocument/2006/relationships/hyperlink" Target="https://new.abb.com/products/7TCA305020R0112/511013322-50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305020R0115/511012622-50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106/511013321-50" TargetMode="External"/><Relationship Id="rId17" Type="http://schemas.openxmlformats.org/officeDocument/2006/relationships/hyperlink" Target="https://new.abb.com/products/7TCA305020R0111/511013222-50" TargetMode="External"/><Relationship Id="rId25" Type="http://schemas.openxmlformats.org/officeDocument/2006/relationships/image" Target="../media/image48.png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305020R0110/511013122-50" TargetMode="External"/><Relationship Id="rId20" Type="http://schemas.openxmlformats.org/officeDocument/2006/relationships/hyperlink" Target="https://new.abb.com/products/7TCA305020R0114/511012722-50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105/511013221-50" TargetMode="External"/><Relationship Id="rId24" Type="http://schemas.openxmlformats.org/officeDocument/2006/relationships/slide" Target="slide26.xm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109/511012621-50" TargetMode="External"/><Relationship Id="rId23" Type="http://schemas.openxmlformats.org/officeDocument/2006/relationships/hyperlink" Target="https://new.abb.com/products/7TCA305020R0151/511013422-50bt" TargetMode="External"/><Relationship Id="rId10" Type="http://schemas.openxmlformats.org/officeDocument/2006/relationships/hyperlink" Target="https://new.abb.com/products/7TCA305020R0104/511013121-50" TargetMode="External"/><Relationship Id="rId19" Type="http://schemas.openxmlformats.org/officeDocument/2006/relationships/hyperlink" Target="https://new.abb.com/products/7TCA305020R0113/511012822-50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108/511012721-50" TargetMode="External"/><Relationship Id="rId22" Type="http://schemas.openxmlformats.org/officeDocument/2006/relationships/hyperlink" Target="https://new.abb.com/products/7TCA305020R0150/511013421-50bt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72/411113111-50" TargetMode="External"/><Relationship Id="rId18" Type="http://schemas.openxmlformats.org/officeDocument/2006/relationships/hyperlink" Target="https://new.abb.com/products/7TCA305020R0094/511013311-50" TargetMode="External"/><Relationship Id="rId3" Type="http://schemas.openxmlformats.org/officeDocument/2006/relationships/image" Target="../media/image20.svg"/><Relationship Id="rId21" Type="http://schemas.openxmlformats.org/officeDocument/2006/relationships/slide" Target="slide26.xm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068/411013311-50" TargetMode="External"/><Relationship Id="rId17" Type="http://schemas.openxmlformats.org/officeDocument/2006/relationships/hyperlink" Target="https://new.abb.com/products/7TCA305020R0093/511013211-50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305020R0092/511013111-50" TargetMode="External"/><Relationship Id="rId20" Type="http://schemas.openxmlformats.org/officeDocument/2006/relationships/hyperlink" Target="https://new.abb.com/products/7TCA305020R0099/511013212-50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066/411013211-50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074/411113311-50" TargetMode="External"/><Relationship Id="rId23" Type="http://schemas.openxmlformats.org/officeDocument/2006/relationships/slide" Target="slide40.xml"/><Relationship Id="rId10" Type="http://schemas.openxmlformats.org/officeDocument/2006/relationships/hyperlink" Target="https://new.abb.com/products/7TCA305020R0067/411013111-50" TargetMode="External"/><Relationship Id="rId19" Type="http://schemas.openxmlformats.org/officeDocument/2006/relationships/hyperlink" Target="https://new.abb.com/products/7TCA305020R0098/511013112-50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073/411113211-50" TargetMode="External"/><Relationship Id="rId2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21.xml"/><Relationship Id="rId3" Type="http://schemas.openxmlformats.org/officeDocument/2006/relationships/image" Target="../media/image31.png"/><Relationship Id="rId7" Type="http://schemas.openxmlformats.org/officeDocument/2006/relationships/image" Target="../media/image20.svg"/><Relationship Id="rId12" Type="http://schemas.openxmlformats.org/officeDocument/2006/relationships/slide" Target="slide11.xml"/><Relationship Id="rId2" Type="http://schemas.openxmlformats.org/officeDocument/2006/relationships/image" Target="../media/image30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slide" Target="slide2.xml"/><Relationship Id="rId5" Type="http://schemas.openxmlformats.org/officeDocument/2006/relationships/image" Target="../media/image33.png"/><Relationship Id="rId15" Type="http://schemas.openxmlformats.org/officeDocument/2006/relationships/image" Target="../media/image34.png"/><Relationship Id="rId10" Type="http://schemas.openxmlformats.org/officeDocument/2006/relationships/slide" Target="slide1.xml"/><Relationship Id="rId4" Type="http://schemas.openxmlformats.org/officeDocument/2006/relationships/image" Target="../media/image32.png"/><Relationship Id="rId9" Type="http://schemas.openxmlformats.org/officeDocument/2006/relationships/image" Target="../media/image11.svg"/><Relationship Id="rId14" Type="http://schemas.openxmlformats.org/officeDocument/2006/relationships/slide" Target="slide2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106/511013321-50" TargetMode="External"/><Relationship Id="rId18" Type="http://schemas.openxmlformats.org/officeDocument/2006/relationships/hyperlink" Target="https://new.abb.com/products/7TCA305020R0145/411113411-50bt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305020R0150/511013421-50bt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105/511013221-50" TargetMode="External"/><Relationship Id="rId17" Type="http://schemas.openxmlformats.org/officeDocument/2006/relationships/hyperlink" Target="https://new.abb.com/products/7TCA305020R0144/411013411-50bt" TargetMode="External"/><Relationship Id="rId25" Type="http://schemas.openxmlformats.org/officeDocument/2006/relationships/slide" Target="slide39.xm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305020R0112/511013322-50" TargetMode="External"/><Relationship Id="rId20" Type="http://schemas.openxmlformats.org/officeDocument/2006/relationships/hyperlink" Target="https://new.abb.com/products/7TCA305020R0149/511013412-50b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104/511013121-50" TargetMode="External"/><Relationship Id="rId24" Type="http://schemas.openxmlformats.org/officeDocument/2006/relationships/image" Target="../media/image48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111/511013222-50" TargetMode="External"/><Relationship Id="rId23" Type="http://schemas.openxmlformats.org/officeDocument/2006/relationships/slide" Target="slide26.xml"/><Relationship Id="rId10" Type="http://schemas.openxmlformats.org/officeDocument/2006/relationships/hyperlink" Target="https://new.abb.com/products/7TCA305020R0100/511013312-50" TargetMode="External"/><Relationship Id="rId19" Type="http://schemas.openxmlformats.org/officeDocument/2006/relationships/hyperlink" Target="https://new.abb.com/products/7TCA305020R0148/511013411-50bt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110/511013122-50" TargetMode="External"/><Relationship Id="rId22" Type="http://schemas.openxmlformats.org/officeDocument/2006/relationships/hyperlink" Target="https://new.abb.com/products/7TCA305020R0151/511013422-50bt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75/411112811-50" TargetMode="External"/><Relationship Id="rId18" Type="http://schemas.openxmlformats.org/officeDocument/2006/relationships/hyperlink" Target="https://new.abb.com/products/7TCA305020R0097/511012611-50" TargetMode="External"/><Relationship Id="rId26" Type="http://schemas.openxmlformats.org/officeDocument/2006/relationships/slide" Target="slide42.xm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305020R0103/511012612-50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071/411012611-50" TargetMode="External"/><Relationship Id="rId17" Type="http://schemas.openxmlformats.org/officeDocument/2006/relationships/hyperlink" Target="https://new.abb.com/products/7TCA305020R0096/511012711-50" TargetMode="External"/><Relationship Id="rId25" Type="http://schemas.openxmlformats.org/officeDocument/2006/relationships/image" Target="../media/image48.png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305020R0095/511012811-50" TargetMode="External"/><Relationship Id="rId20" Type="http://schemas.openxmlformats.org/officeDocument/2006/relationships/hyperlink" Target="https://new.abb.com/products/7TCA305020R0102/511012712-50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070/411012711-50" TargetMode="External"/><Relationship Id="rId24" Type="http://schemas.openxmlformats.org/officeDocument/2006/relationships/slide" Target="slide26.xm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077/411112611-50" TargetMode="External"/><Relationship Id="rId23" Type="http://schemas.openxmlformats.org/officeDocument/2006/relationships/hyperlink" Target="https://new.abb.com/products/7TCA305020R0108/511012721-50" TargetMode="External"/><Relationship Id="rId10" Type="http://schemas.openxmlformats.org/officeDocument/2006/relationships/hyperlink" Target="https://new.abb.com/products/7TCA305020R0069/411012811-50" TargetMode="External"/><Relationship Id="rId19" Type="http://schemas.openxmlformats.org/officeDocument/2006/relationships/hyperlink" Target="https://new.abb.com/products/7TCA305020R0101/511012812-50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076/411112711-50" TargetMode="External"/><Relationship Id="rId22" Type="http://schemas.openxmlformats.org/officeDocument/2006/relationships/hyperlink" Target="https://new.abb.com/products/7TCA305020R0107/511012821-50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26.xm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115/511012622-5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114/511012722-50" TargetMode="External"/><Relationship Id="rId5" Type="http://schemas.openxmlformats.org/officeDocument/2006/relationships/image" Target="../media/image7.svg"/><Relationship Id="rId15" Type="http://schemas.openxmlformats.org/officeDocument/2006/relationships/slide" Target="slide41.xml"/><Relationship Id="rId10" Type="http://schemas.openxmlformats.org/officeDocument/2006/relationships/hyperlink" Target="https://new.abb.com/products/7TCA305020R0113/511012822-50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new.abb.com/low-voltage/products/lighting-emergency-lighting/emergency-lighting/emergi-lite/monitoring-management-systems/naveopro" TargetMode="External"/><Relationship Id="rId3" Type="http://schemas.openxmlformats.org/officeDocument/2006/relationships/slide" Target="slide1.xml"/><Relationship Id="rId7" Type="http://schemas.openxmlformats.org/officeDocument/2006/relationships/slide" Target="slide15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slide" Target="slide230.xml"/><Relationship Id="rId5" Type="http://schemas.openxmlformats.org/officeDocument/2006/relationships/slide" Target="slide225.xml"/><Relationship Id="rId10" Type="http://schemas.openxmlformats.org/officeDocument/2006/relationships/image" Target="../media/image25.png"/><Relationship Id="rId4" Type="http://schemas.openxmlformats.org/officeDocument/2006/relationships/slide" Target="slide2.xml"/><Relationship Id="rId9" Type="http://schemas.openxmlformats.org/officeDocument/2006/relationships/image" Target="../media/image1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.abb.com/products/7TCA305020R0204/ctrrb3ls1xbt" TargetMode="External"/><Relationship Id="rId13" Type="http://schemas.openxmlformats.org/officeDocument/2006/relationships/hyperlink" Target="http://search.abb.com/library/Download.aspx?DocumentID=7TKK000676&amp;LanguageCode=en&amp;DocumentPartId=&amp;Action=Launch" TargetMode="External"/><Relationship Id="rId18" Type="http://schemas.openxmlformats.org/officeDocument/2006/relationships/hyperlink" Target="http://search.abb.com/library/Download.aspx?DocumentID=7TKK000681&amp;LanguageCode=en&amp;DocumentPartId=&amp;Action=Launch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new.abb.com/products/7TCA091180R0350/ctrrb3ls1x" TargetMode="External"/><Relationship Id="rId12" Type="http://schemas.openxmlformats.org/officeDocument/2006/relationships/slide" Target="slide8.xml"/><Relationship Id="rId17" Type="http://schemas.openxmlformats.org/officeDocument/2006/relationships/hyperlink" Target="http://search.abb.com/library/Download.aspx?DocumentID=7TKK000680&amp;LanguageCode=en&amp;DocumentPartId=&amp;Action=Launch" TargetMode="External"/><Relationship Id="rId2" Type="http://schemas.openxmlformats.org/officeDocument/2006/relationships/image" Target="../media/image115.png"/><Relationship Id="rId16" Type="http://schemas.openxmlformats.org/officeDocument/2006/relationships/hyperlink" Target="http://search.abb.com/library/Download.aspx?DocumentID=7TKK000679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sv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5" Type="http://schemas.openxmlformats.org/officeDocument/2006/relationships/hyperlink" Target="http://search.abb.com/library/Download.aspx?DocumentID=7TKK000678&amp;LanguageCode=en&amp;DocumentPartId=&amp;Action=Launch" TargetMode="External"/><Relationship Id="rId10" Type="http://schemas.openxmlformats.org/officeDocument/2006/relationships/image" Target="../media/image14.svg"/><Relationship Id="rId19" Type="http://schemas.openxmlformats.org/officeDocument/2006/relationships/slide" Target="slide225.xml"/><Relationship Id="rId4" Type="http://schemas.openxmlformats.org/officeDocument/2006/relationships/image" Target="../media/image20.svg"/><Relationship Id="rId9" Type="http://schemas.openxmlformats.org/officeDocument/2006/relationships/image" Target="../media/image13.png"/><Relationship Id="rId14" Type="http://schemas.openxmlformats.org/officeDocument/2006/relationships/hyperlink" Target="http://search.abb.com/library/Download.aspx?DocumentID=7TKK000677&amp;LanguageCode=en&amp;DocumentPartId=&amp;Action=Launch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search.abb.com/library/Download.aspx?DocumentID=7TKK000677&amp;LanguageCode=en&amp;DocumentPartId=&amp;Action=Launch" TargetMode="External"/><Relationship Id="rId18" Type="http://schemas.openxmlformats.org/officeDocument/2006/relationships/image" Target="../media/image59.png"/><Relationship Id="rId3" Type="http://schemas.openxmlformats.org/officeDocument/2006/relationships/image" Target="../media/image20.svg"/><Relationship Id="rId7" Type="http://schemas.openxmlformats.org/officeDocument/2006/relationships/hyperlink" Target="https://new.abb.com/products/7TCA305020R0204/ctrrb3ls1xbt" TargetMode="External"/><Relationship Id="rId12" Type="http://schemas.openxmlformats.org/officeDocument/2006/relationships/hyperlink" Target="http://search.abb.com/library/Download.aspx?DocumentID=7TKK000676&amp;LanguageCode=en&amp;DocumentPartId=&amp;Action=Launch" TargetMode="External"/><Relationship Id="rId17" Type="http://schemas.openxmlformats.org/officeDocument/2006/relationships/hyperlink" Target="http://search.abb.com/library/Download.aspx?DocumentID=7TKK000681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680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new.abb.com/products/7TCA091180R0350/ctrrb3ls1x" TargetMode="External"/><Relationship Id="rId11" Type="http://schemas.openxmlformats.org/officeDocument/2006/relationships/slide" Target="slide8.xm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79&amp;LanguageCode=en&amp;DocumentPartId=&amp;Action=Launch" TargetMode="External"/><Relationship Id="rId10" Type="http://schemas.openxmlformats.org/officeDocument/2006/relationships/slide" Target="slide1.xml"/><Relationship Id="rId19" Type="http://schemas.openxmlformats.org/officeDocument/2006/relationships/slide" Target="slide225.xml"/><Relationship Id="rId4" Type="http://schemas.openxmlformats.org/officeDocument/2006/relationships/image" Target="../media/image6.png"/><Relationship Id="rId9" Type="http://schemas.openxmlformats.org/officeDocument/2006/relationships/image" Target="../media/image14.svg"/><Relationship Id="rId14" Type="http://schemas.openxmlformats.org/officeDocument/2006/relationships/hyperlink" Target="http://search.abb.com/library/Download.aspx?DocumentID=7TKK000678&amp;LanguageCode=en&amp;DocumentPartId=&amp;Action=Launch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.abb.com/products/7TCA305020R0204/ctrrb3ls1xbt" TargetMode="External"/><Relationship Id="rId13" Type="http://schemas.openxmlformats.org/officeDocument/2006/relationships/hyperlink" Target="http://search.abb.com/library/Download.aspx?DocumentID=7TKK000676&amp;LanguageCode=en&amp;DocumentPartId=&amp;Action=Launch" TargetMode="External"/><Relationship Id="rId18" Type="http://schemas.openxmlformats.org/officeDocument/2006/relationships/hyperlink" Target="http://search.abb.com/library/Download.aspx?DocumentID=7TKK000681&amp;LanguageCode=en&amp;DocumentPartId=&amp;Action=Launch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new.abb.com/products/7TCA091180R0350/ctrrb3ls1x" TargetMode="External"/><Relationship Id="rId12" Type="http://schemas.openxmlformats.org/officeDocument/2006/relationships/slide" Target="slide8.xml"/><Relationship Id="rId17" Type="http://schemas.openxmlformats.org/officeDocument/2006/relationships/hyperlink" Target="http://search.abb.com/library/Download.aspx?DocumentID=7TKK000680&amp;LanguageCode=en&amp;DocumentPartId=&amp;Action=Launch" TargetMode="External"/><Relationship Id="rId2" Type="http://schemas.openxmlformats.org/officeDocument/2006/relationships/image" Target="../media/image115.png"/><Relationship Id="rId16" Type="http://schemas.openxmlformats.org/officeDocument/2006/relationships/hyperlink" Target="http://search.abb.com/library/Download.aspx?DocumentID=7TKK000679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sv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5" Type="http://schemas.openxmlformats.org/officeDocument/2006/relationships/hyperlink" Target="http://search.abb.com/library/Download.aspx?DocumentID=7TKK000678&amp;LanguageCode=en&amp;DocumentPartId=&amp;Action=Launch" TargetMode="External"/><Relationship Id="rId10" Type="http://schemas.openxmlformats.org/officeDocument/2006/relationships/image" Target="../media/image14.svg"/><Relationship Id="rId19" Type="http://schemas.openxmlformats.org/officeDocument/2006/relationships/slide" Target="slide225.xml"/><Relationship Id="rId4" Type="http://schemas.openxmlformats.org/officeDocument/2006/relationships/image" Target="../media/image20.svg"/><Relationship Id="rId9" Type="http://schemas.openxmlformats.org/officeDocument/2006/relationships/image" Target="../media/image13.png"/><Relationship Id="rId14" Type="http://schemas.openxmlformats.org/officeDocument/2006/relationships/hyperlink" Target="http://search.abb.com/library/Download.aspx?DocumentID=7TKK000677&amp;LanguageCode=en&amp;DocumentPartId=&amp;Action=Launch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40R0530/egr1ls1ltc-s22" TargetMode="External"/><Relationship Id="rId18" Type="http://schemas.openxmlformats.org/officeDocument/2006/relationships/hyperlink" Target="https://new.abb.com/products/7TCA091130R0407/egr1ls1d-s32" TargetMode="External"/><Relationship Id="rId26" Type="http://schemas.openxmlformats.org/officeDocument/2006/relationships/slide" Target="slide48.xm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091160R0362/egr3ls1-s32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30R0406/egr1ls1d-s22" TargetMode="External"/><Relationship Id="rId17" Type="http://schemas.openxmlformats.org/officeDocument/2006/relationships/hyperlink" Target="https://new.abb.com/products/7TCA091180R0255/ctegr3ls1-s32" TargetMode="External"/><Relationship Id="rId25" Type="http://schemas.openxmlformats.org/officeDocument/2006/relationships/image" Target="../media/image116.png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80R0340/daegr3ls1-s22" TargetMode="External"/><Relationship Id="rId20" Type="http://schemas.openxmlformats.org/officeDocument/2006/relationships/hyperlink" Target="https://new.abb.com/products/7TCA091130R0409/egr1ls1-s32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80R0254/ctegr3ls1-s22" TargetMode="External"/><Relationship Id="rId24" Type="http://schemas.openxmlformats.org/officeDocument/2006/relationships/hyperlink" Target="https://new.abb.com/products/7TCA305020R0211/4510236163-50bt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160R0361/egr3ls1-s22" TargetMode="External"/><Relationship Id="rId23" Type="http://schemas.openxmlformats.org/officeDocument/2006/relationships/hyperlink" Target="https://new.abb.com/products/7TCA305020R0210/4510236162-50bt" TargetMode="External"/><Relationship Id="rId10" Type="http://schemas.openxmlformats.org/officeDocument/2006/relationships/slide" Target="slide9.xml"/><Relationship Id="rId19" Type="http://schemas.openxmlformats.org/officeDocument/2006/relationships/hyperlink" Target="https://new.abb.com/products/7TCA091140R0531/egr1ls1ltc-s32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130R0408/egr1ls1-s22" TargetMode="External"/><Relationship Id="rId22" Type="http://schemas.openxmlformats.org/officeDocument/2006/relationships/hyperlink" Target="https://new.abb.com/products/7TCA091180R0341/daegr3ls1-s32" TargetMode="External"/><Relationship Id="rId27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40R0527/eg1ls1ltc-s22" TargetMode="External"/><Relationship Id="rId18" Type="http://schemas.openxmlformats.org/officeDocument/2006/relationships/hyperlink" Target="https://new.abb.com/products/7TCA091130R0403/eg1ls1d-s32" TargetMode="External"/><Relationship Id="rId26" Type="http://schemas.openxmlformats.org/officeDocument/2006/relationships/slide" Target="slide47.xm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091160R0360/eg3ls1-s32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30R0402/eg1ls1d-s22" TargetMode="External"/><Relationship Id="rId17" Type="http://schemas.openxmlformats.org/officeDocument/2006/relationships/hyperlink" Target="https://new.abb.com/products/7TCA091180R0257/cteg3ls1-s32" TargetMode="External"/><Relationship Id="rId25" Type="http://schemas.openxmlformats.org/officeDocument/2006/relationships/image" Target="../media/image116.png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80R0338/daeg3ls1-s22" TargetMode="External"/><Relationship Id="rId20" Type="http://schemas.openxmlformats.org/officeDocument/2006/relationships/hyperlink" Target="https://new.abb.com/products/7TCA091130R0405/eg1ls1-s32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80R0256/cteg3ls1-s22" TargetMode="External"/><Relationship Id="rId24" Type="http://schemas.openxmlformats.org/officeDocument/2006/relationships/hyperlink" Target="https://new.abb.com/products/7TCA305020R0307/4513216153-50bt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160R0359/eg3ls1-s22" TargetMode="External"/><Relationship Id="rId23" Type="http://schemas.openxmlformats.org/officeDocument/2006/relationships/hyperlink" Target="https://new.abb.com/products/7TCA305020R0293/4510236152-50bt" TargetMode="External"/><Relationship Id="rId10" Type="http://schemas.openxmlformats.org/officeDocument/2006/relationships/slide" Target="slide9.xml"/><Relationship Id="rId19" Type="http://schemas.openxmlformats.org/officeDocument/2006/relationships/hyperlink" Target="https://new.abb.com/products/7TCA091140R0524/eg1ls1ltc-s32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130R0404/eg1ls1-s22" TargetMode="External"/><Relationship Id="rId22" Type="http://schemas.openxmlformats.org/officeDocument/2006/relationships/hyperlink" Target="https://new.abb.com/products/7TCA091180R0339/daeg3ls1-s32" TargetMode="External"/><Relationship Id="rId27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18.png"/><Relationship Id="rId18" Type="http://schemas.openxmlformats.org/officeDocument/2006/relationships/hyperlink" Target="http://search.abb.com/library/Download.aspx?DocumentID=7TKK000727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735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slide" Target="slide50.xml"/><Relationship Id="rId17" Type="http://schemas.openxmlformats.org/officeDocument/2006/relationships/hyperlink" Target="http://search.abb.com/library/Download.aspx?DocumentID=7TKK000726&amp;LanguageCode=en&amp;DocumentPartId=&amp;Action=Launch" TargetMode="External"/><Relationship Id="rId25" Type="http://schemas.openxmlformats.org/officeDocument/2006/relationships/hyperlink" Target="http://search.abb.com/library/Download.aspx?DocumentID=7TKK000736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728&amp;LanguageCode=en&amp;DocumentPartId=&amp;Action=Launch" TargetMode="External"/><Relationship Id="rId20" Type="http://schemas.openxmlformats.org/officeDocument/2006/relationships/hyperlink" Target="http://search.abb.com/library/Download.aspx?DocumentID=7TKK000724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0.xml"/><Relationship Id="rId24" Type="http://schemas.openxmlformats.org/officeDocument/2006/relationships/hyperlink" Target="http://search.abb.com/library/Download.aspx?DocumentID=7TKK000729&amp;LanguageCode=en&amp;DocumentPartId=&amp;Action=Launch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722&amp;LanguageCode=en&amp;DocumentPartId=&amp;Action=Launch" TargetMode="External"/><Relationship Id="rId23" Type="http://schemas.openxmlformats.org/officeDocument/2006/relationships/hyperlink" Target="http://search.abb.com/library/Download.aspx?DocumentID=7TKK000734&amp;LanguageCode=en&amp;DocumentPartId=&amp;Action=Launch" TargetMode="External"/><Relationship Id="rId10" Type="http://schemas.openxmlformats.org/officeDocument/2006/relationships/image" Target="../media/image117.png"/><Relationship Id="rId19" Type="http://schemas.openxmlformats.org/officeDocument/2006/relationships/hyperlink" Target="http://search.abb.com/library/Download.aspx?DocumentID=7TKK000720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18&amp;LanguageCode=en&amp;DocumentPartId=&amp;Action=Launch" TargetMode="External"/><Relationship Id="rId22" Type="http://schemas.openxmlformats.org/officeDocument/2006/relationships/hyperlink" Target="http://search.abb.com/library/Download.aspx?DocumentID=7TKK000733&amp;LanguageCode=en&amp;DocumentPartId=&amp;Action=Launch" TargetMode="Externa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slide" Target="slide2.xml"/><Relationship Id="rId26" Type="http://schemas.openxmlformats.org/officeDocument/2006/relationships/image" Target="../media/image48.png"/><Relationship Id="rId3" Type="http://schemas.openxmlformats.org/officeDocument/2006/relationships/image" Target="../media/image20.svg"/><Relationship Id="rId21" Type="http://schemas.openxmlformats.org/officeDocument/2006/relationships/slide" Target="slide16.xml"/><Relationship Id="rId34" Type="http://schemas.openxmlformats.org/officeDocument/2006/relationships/slide" Target="slide19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slide" Target="slide1.xml"/><Relationship Id="rId25" Type="http://schemas.openxmlformats.org/officeDocument/2006/relationships/slide" Target="slide13.xml"/><Relationship Id="rId33" Type="http://schemas.openxmlformats.org/officeDocument/2006/relationships/image" Target="../media/image50.png"/><Relationship Id="rId2" Type="http://schemas.openxmlformats.org/officeDocument/2006/relationships/image" Target="../media/image19.png"/><Relationship Id="rId16" Type="http://schemas.openxmlformats.org/officeDocument/2006/relationships/image" Target="../media/image45.png"/><Relationship Id="rId20" Type="http://schemas.openxmlformats.org/officeDocument/2006/relationships/slide" Target="slide23.xml"/><Relationship Id="rId29" Type="http://schemas.openxmlformats.org/officeDocument/2006/relationships/slide" Target="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47.png"/><Relationship Id="rId32" Type="http://schemas.openxmlformats.org/officeDocument/2006/relationships/image" Target="../media/image49.png"/><Relationship Id="rId5" Type="http://schemas.openxmlformats.org/officeDocument/2006/relationships/image" Target="../media/image11.svg"/><Relationship Id="rId15" Type="http://schemas.openxmlformats.org/officeDocument/2006/relationships/image" Target="../media/image44.png"/><Relationship Id="rId23" Type="http://schemas.openxmlformats.org/officeDocument/2006/relationships/slide" Target="slide20.xml"/><Relationship Id="rId28" Type="http://schemas.openxmlformats.org/officeDocument/2006/relationships/slide" Target="slide17.xml"/><Relationship Id="rId10" Type="http://schemas.openxmlformats.org/officeDocument/2006/relationships/image" Target="../media/image39.png"/><Relationship Id="rId19" Type="http://schemas.openxmlformats.org/officeDocument/2006/relationships/image" Target="../media/image46.png"/><Relationship Id="rId31" Type="http://schemas.openxmlformats.org/officeDocument/2006/relationships/slide" Target="slide26.xml"/><Relationship Id="rId4" Type="http://schemas.openxmlformats.org/officeDocument/2006/relationships/image" Target="../media/image10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slide" Target="slide18.xml"/><Relationship Id="rId27" Type="http://schemas.openxmlformats.org/officeDocument/2006/relationships/slide" Target="slide10.xml"/><Relationship Id="rId30" Type="http://schemas.openxmlformats.org/officeDocument/2006/relationships/slide" Target="slide22.xml"/><Relationship Id="rId8" Type="http://schemas.openxmlformats.org/officeDocument/2006/relationships/image" Target="../media/image3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49.xml"/><Relationship Id="rId18" Type="http://schemas.openxmlformats.org/officeDocument/2006/relationships/hyperlink" Target="http://search.abb.com/library/Download.aspx?DocumentID=7TKK000730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737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image" Target="../media/image119.png"/><Relationship Id="rId17" Type="http://schemas.openxmlformats.org/officeDocument/2006/relationships/hyperlink" Target="http://search.abb.com/library/Download.aspx?DocumentID=7TKK000725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723&amp;LanguageCode=en&amp;DocumentPartId=&amp;Action=Launch" TargetMode="External"/><Relationship Id="rId20" Type="http://schemas.openxmlformats.org/officeDocument/2006/relationships/hyperlink" Target="http://search.abb.com/library/Download.aspx?DocumentID=7TKK000732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0.xm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720&amp;LanguageCode=en&amp;DocumentPartId=&amp;Action=Launch" TargetMode="External"/><Relationship Id="rId23" Type="http://schemas.openxmlformats.org/officeDocument/2006/relationships/hyperlink" Target="http://search.abb.com/library/Download.aspx?DocumentID=7TKK000739&amp;LanguageCode=en&amp;DocumentPartId=&amp;Action=Launch" TargetMode="External"/><Relationship Id="rId10" Type="http://schemas.openxmlformats.org/officeDocument/2006/relationships/image" Target="../media/image117.png"/><Relationship Id="rId19" Type="http://schemas.openxmlformats.org/officeDocument/2006/relationships/hyperlink" Target="http://search.abb.com/library/Download.aspx?DocumentID=7TKK000731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40&amp;LanguageCode=en&amp;DocumentPartId=&amp;Action=Launch" TargetMode="External"/><Relationship Id="rId22" Type="http://schemas.openxmlformats.org/officeDocument/2006/relationships/hyperlink" Target="http://search.abb.com/library/Download.aspx?DocumentID=7TKK000738&amp;LanguageCode=en&amp;DocumentPartId=&amp;Action=Launch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820&amp;LanguageCode=en&amp;DocumentPartId=&amp;Action=Launch" TargetMode="External"/><Relationship Id="rId18" Type="http://schemas.openxmlformats.org/officeDocument/2006/relationships/hyperlink" Target="http://search.abb.com/library/Download.aspx?DocumentID=7TKK000824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825&amp;LanguageCode=en&amp;DocumentPartId=&amp;Action=Launch" TargetMode="External"/><Relationship Id="rId17" Type="http://schemas.openxmlformats.org/officeDocument/2006/relationships/hyperlink" Target="http://search.abb.com/library/Download.aspx?DocumentID=7TKK000823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826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1.xm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822&amp;LanguageCode=en&amp;DocumentPartId=&amp;Action=Launch" TargetMode="External"/><Relationship Id="rId10" Type="http://schemas.openxmlformats.org/officeDocument/2006/relationships/image" Target="../media/image121.png"/><Relationship Id="rId19" Type="http://schemas.openxmlformats.org/officeDocument/2006/relationships/slide" Target="slide225.xml"/><Relationship Id="rId4" Type="http://schemas.openxmlformats.org/officeDocument/2006/relationships/image" Target="../media/image6.png"/><Relationship Id="rId9" Type="http://schemas.openxmlformats.org/officeDocument/2006/relationships/image" Target="../media/image120.png"/><Relationship Id="rId14" Type="http://schemas.openxmlformats.org/officeDocument/2006/relationships/hyperlink" Target="http://search.abb.com/library/Download.aspx?DocumentID=7TKK000821&amp;LanguageCode=en&amp;DocumentPartId=&amp;Action=Launch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9AKK106354A3359&amp;LanguageCode=en&amp;DocumentPartId=PrimEvo%20XT100E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12.xml"/><Relationship Id="rId2" Type="http://schemas.openxmlformats.org/officeDocument/2006/relationships/image" Target="../media/image19.png"/><Relationship Id="rId16" Type="http://schemas.openxmlformats.org/officeDocument/2006/relationships/hyperlink" Target="https://library.e.abb.com/public/90680710e0864400bb5992c877192961/PrimEvo%20ST_XT200ST_140920_spec.pdf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3.png"/><Relationship Id="rId5" Type="http://schemas.openxmlformats.org/officeDocument/2006/relationships/image" Target="../media/image7.svg"/><Relationship Id="rId15" Type="http://schemas.openxmlformats.org/officeDocument/2006/relationships/hyperlink" Target="https://library.e.abb.com/public/478bedd0820d40e78a7fc7ac71a27321/PrimEvo%20ST_XT100ST_140920_spec.pdf" TargetMode="External"/><Relationship Id="rId10" Type="http://schemas.openxmlformats.org/officeDocument/2006/relationships/image" Target="../media/image122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9AKK106354A3359&amp;LanguageCode=en&amp;DocumentPartId=PrimEvo%20XT200E&amp;Action=Launch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26.png"/><Relationship Id="rId18" Type="http://schemas.openxmlformats.org/officeDocument/2006/relationships/hyperlink" Target="https://library.e.abb.com/public/4fae31f7cd4649fb86b395be74eb26aa/PrimEvo%20ST_SM100ST_140920_spec.pdf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25.png"/><Relationship Id="rId17" Type="http://schemas.openxmlformats.org/officeDocument/2006/relationships/hyperlink" Target="https://library.e.abb.com/public/478bedd0820d40e78a7fc7ac71a27321/PrimEvo%20ST_XT100ST_140920_spec.pdf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9AKK106354A3359&amp;LanguageCode=en&amp;DocumentPartId=PrimEvo%20Twinspot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4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9AKK106354A3359&amp;LanguageCode=en&amp;DocumentPartId=PrimEvo%20RS100E%20%26%20SM100E&amp;Action=Launch" TargetMode="External"/><Relationship Id="rId10" Type="http://schemas.openxmlformats.org/officeDocument/2006/relationships/slide" Target="slide12.xml"/><Relationship Id="rId19" Type="http://schemas.openxmlformats.org/officeDocument/2006/relationships/hyperlink" Target="https://library.e.abb.com/public/4f8bb670655d4fa1be2758e4d6f85e3a/PrimEvo%20ST_RS100ST_140920_spec.pdf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9AKK106354A3359&amp;LanguageCode=en&amp;DocumentPartId=PrimEvo%20XT100E&amp;Action=Launch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26.png"/><Relationship Id="rId18" Type="http://schemas.openxmlformats.org/officeDocument/2006/relationships/hyperlink" Target="https://library.e.abb.com/public/4fae31f7cd4649fb86b395be74eb26aa/PrimEvo%20ST_SM100ST_140920_spec.pdf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25.png"/><Relationship Id="rId17" Type="http://schemas.openxmlformats.org/officeDocument/2006/relationships/hyperlink" Target="https://library.e.abb.com/public/478bedd0820d40e78a7fc7ac71a27321/PrimEvo%20ST_XT100ST_140920_spec.pdf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9AKK106354A3359&amp;LanguageCode=en&amp;DocumentPartId=PrimEvo%20Twinspot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4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9AKK106354A3359&amp;LanguageCode=en&amp;DocumentPartId=PrimEvo%20RS100E%20%26%20SM100E&amp;Action=Launch" TargetMode="External"/><Relationship Id="rId10" Type="http://schemas.openxmlformats.org/officeDocument/2006/relationships/slide" Target="slide12.xml"/><Relationship Id="rId19" Type="http://schemas.openxmlformats.org/officeDocument/2006/relationships/hyperlink" Target="https://library.e.abb.com/public/4f8bb670655d4fa1be2758e4d6f85e3a/PrimEvo%20ST_RS100ST_140920_spec.pdf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9AKK106354A3359&amp;LanguageCode=en&amp;DocumentPartId=PrimEvo%20XT100E&amp;Action=Launch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library.e.abb.com/public/d0067446f6a944dc91b137bcf849e102/MirEvo_TW500E_021020_spec.pdf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47.png"/><Relationship Id="rId17" Type="http://schemas.openxmlformats.org/officeDocument/2006/relationships/hyperlink" Target="https://library.e.abb.com/public/5b00e72e6178461d94a7563888c1c2ea/MirEvo_TW500%20230V%20_021020_spec.pdf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library.e.abb.com/public/80b5e18d4757424385ec787b348783ed/MirEvo_TW500%20230V_LTC_021020_spec.pdf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3.xml"/><Relationship Id="rId5" Type="http://schemas.openxmlformats.org/officeDocument/2006/relationships/image" Target="../media/image7.svg"/><Relationship Id="rId15" Type="http://schemas.openxmlformats.org/officeDocument/2006/relationships/hyperlink" Target="https://library.e.abb.com/public/be9141cf90754fa498f0c37c247a92f0/MirEvo_TW500DA_021020_spec.pdf" TargetMode="External"/><Relationship Id="rId10" Type="http://schemas.openxmlformats.org/officeDocument/2006/relationships/hyperlink" Target="https://new.abb.com/products/7TCA305060R0009/tw500bt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library.e.abb.com/public/f4f60f5a73a54e4dbd5ffcd03b9780c6/MirEvo_TW500ST_021020_spec.pdf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library.e.abb.com/public/d0067446f6a944dc91b137bcf849e102/MirEvo_TW500E_021020_spec.pdf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47.png"/><Relationship Id="rId17" Type="http://schemas.openxmlformats.org/officeDocument/2006/relationships/hyperlink" Target="https://library.e.abb.com/public/5b00e72e6178461d94a7563888c1c2ea/MirEvo_TW500%20230V%20_021020_spec.pdf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library.e.abb.com/public/80b5e18d4757424385ec787b348783ed/MirEvo_TW500%20230V_LTC_021020_spec.pdf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3.xml"/><Relationship Id="rId5" Type="http://schemas.openxmlformats.org/officeDocument/2006/relationships/image" Target="../media/image7.svg"/><Relationship Id="rId15" Type="http://schemas.openxmlformats.org/officeDocument/2006/relationships/hyperlink" Target="https://library.e.abb.com/public/be9141cf90754fa498f0c37c247a92f0/MirEvo_TW500DA_021020_spec.pdf" TargetMode="External"/><Relationship Id="rId10" Type="http://schemas.openxmlformats.org/officeDocument/2006/relationships/hyperlink" Target="https://new.abb.com/products/7TCA305060R0009/tw500bt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library.e.abb.com/public/f4f60f5a73a54e4dbd5ffcd03b9780c6/MirEvo_TW500ST_021020_spec.pdf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28.png"/><Relationship Id="rId18" Type="http://schemas.openxmlformats.org/officeDocument/2006/relationships/hyperlink" Target="http://search.abb.com/library/Download.aspx?DocumentID=7TKK000650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653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image" Target="../media/image127.png"/><Relationship Id="rId17" Type="http://schemas.openxmlformats.org/officeDocument/2006/relationships/hyperlink" Target="http://search.abb.com/library/Download.aspx?DocumentID=7TKK000649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low-voltage/products/lighting-emergency-lighting/emergency-lighting/emergi-lite/emergency-lighting/aqualux" TargetMode="External"/><Relationship Id="rId20" Type="http://schemas.openxmlformats.org/officeDocument/2006/relationships/hyperlink" Target="http://search.abb.com/library/Download.aspx?DocumentID=7TKK000652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225/7339955-50bt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44&amp;LanguageCode=en&amp;DocumentPartId=&amp;Action=Launch" TargetMode="External"/><Relationship Id="rId10" Type="http://schemas.openxmlformats.org/officeDocument/2006/relationships/hyperlink" Target="https://new.abb.com/products/7TCA305020R0224/7339055-50bt" TargetMode="External"/><Relationship Id="rId19" Type="http://schemas.openxmlformats.org/officeDocument/2006/relationships/hyperlink" Target="http://search.abb.com/library/Download.aspx?DocumentID=7TKK000651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slide" Target="slide14.xml"/><Relationship Id="rId22" Type="http://schemas.openxmlformats.org/officeDocument/2006/relationships/hyperlink" Target="http://search.abb.com/library/Download.aspx?DocumentID=7TKK000646&amp;LanguageCode=en&amp;DocumentPartId=&amp;Action=Launch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low-voltage/products/lighting-emergency-lighting/emergency-lighting/emergi-lite/emergency-lighting/aqualux" TargetMode="External"/><Relationship Id="rId18" Type="http://schemas.openxmlformats.org/officeDocument/2006/relationships/hyperlink" Target="http://search.abb.com/library/Download.aspx?DocumentID=7TKK000653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654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44&amp;LanguageCode=en&amp;DocumentPartId=&amp;Action=Launch" TargetMode="External"/><Relationship Id="rId17" Type="http://schemas.openxmlformats.org/officeDocument/2006/relationships/hyperlink" Target="http://search.abb.com/library/Download.aspx?DocumentID=7TKK000652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651&amp;LanguageCode=en&amp;DocumentPartId=&amp;Action=Launch" TargetMode="External"/><Relationship Id="rId20" Type="http://schemas.openxmlformats.org/officeDocument/2006/relationships/hyperlink" Target="http://search.abb.com/library/Download.aspx?DocumentID=7TKK000645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4.xm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50&amp;LanguageCode=en&amp;DocumentPartId=&amp;Action=Launch" TargetMode="External"/><Relationship Id="rId10" Type="http://schemas.openxmlformats.org/officeDocument/2006/relationships/image" Target="../media/image129.png"/><Relationship Id="rId19" Type="http://schemas.openxmlformats.org/officeDocument/2006/relationships/hyperlink" Target="http://search.abb.com/library/Download.aspx?DocumentID=7TKK000646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49&amp;LanguageCode=en&amp;DocumentPartId=&amp;Action=Launch" TargetMode="External"/><Relationship Id="rId22" Type="http://schemas.openxmlformats.org/officeDocument/2006/relationships/hyperlink" Target="http://search.abb.com/library/Download.aspx?DocumentID=7TKK000647&amp;LanguageCode=en&amp;DocumentPartId=&amp;Action=Launch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4.xml"/><Relationship Id="rId18" Type="http://schemas.openxmlformats.org/officeDocument/2006/relationships/hyperlink" Target="http://search.abb.com/library/Download.aspx?DocumentID=7TKK000651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646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image" Target="../media/image129.png"/><Relationship Id="rId17" Type="http://schemas.openxmlformats.org/officeDocument/2006/relationships/hyperlink" Target="http://search.abb.com/library/Download.aspx?DocumentID=7TKK000650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649&amp;LanguageCode=en&amp;DocumentPartId=&amp;Action=Launch" TargetMode="External"/><Relationship Id="rId20" Type="http://schemas.openxmlformats.org/officeDocument/2006/relationships/hyperlink" Target="http://search.abb.com/library/Download.aspx?DocumentID=7TKK000653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225/7339955-50bt" TargetMode="External"/><Relationship Id="rId24" Type="http://schemas.openxmlformats.org/officeDocument/2006/relationships/hyperlink" Target="http://search.abb.com/library/Download.aspx?DocumentID=7TKK000647&amp;LanguageCode=en&amp;DocumentPartId=&amp;Action=Launch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low-voltage/products/lighting-emergency-lighting/emergency-lighting/emergi-lite/emergency-lighting/aqualux" TargetMode="External"/><Relationship Id="rId23" Type="http://schemas.openxmlformats.org/officeDocument/2006/relationships/hyperlink" Target="http://search.abb.com/library/Download.aspx?DocumentID=7TKK000654&amp;LanguageCode=en&amp;DocumentPartId=&amp;Action=Launch" TargetMode="External"/><Relationship Id="rId10" Type="http://schemas.openxmlformats.org/officeDocument/2006/relationships/hyperlink" Target="https://new.abb.com/products/7TCA305020R0224/7339055-50bt" TargetMode="External"/><Relationship Id="rId19" Type="http://schemas.openxmlformats.org/officeDocument/2006/relationships/hyperlink" Target="http://search.abb.com/library/Download.aspx?DocumentID=7TKK000652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44&amp;LanguageCode=en&amp;DocumentPartId=&amp;Action=Launch" TargetMode="External"/><Relationship Id="rId22" Type="http://schemas.openxmlformats.org/officeDocument/2006/relationships/hyperlink" Target="http://search.abb.com/library/Download.aspx?DocumentID=7TKK000645&amp;LanguageCode=en&amp;DocumentPartId=&amp;Action=Launch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slide" Target="slide1.xml"/><Relationship Id="rId18" Type="http://schemas.openxmlformats.org/officeDocument/2006/relationships/slide" Target="slide20.xml"/><Relationship Id="rId3" Type="http://schemas.openxmlformats.org/officeDocument/2006/relationships/image" Target="../media/image52.png"/><Relationship Id="rId7" Type="http://schemas.openxmlformats.org/officeDocument/2006/relationships/image" Target="../media/image44.png"/><Relationship Id="rId12" Type="http://schemas.openxmlformats.org/officeDocument/2006/relationships/image" Target="../media/image11.svg"/><Relationship Id="rId17" Type="http://schemas.openxmlformats.org/officeDocument/2006/relationships/slide" Target="slide25.xml"/><Relationship Id="rId2" Type="http://schemas.openxmlformats.org/officeDocument/2006/relationships/image" Target="../media/image51.png"/><Relationship Id="rId16" Type="http://schemas.openxmlformats.org/officeDocument/2006/relationships/slide" Target="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5.png"/><Relationship Id="rId11" Type="http://schemas.openxmlformats.org/officeDocument/2006/relationships/image" Target="../media/image10.png"/><Relationship Id="rId5" Type="http://schemas.openxmlformats.org/officeDocument/2006/relationships/image" Target="../media/image54.png"/><Relationship Id="rId15" Type="http://schemas.openxmlformats.org/officeDocument/2006/relationships/slide" Target="slide15.xml"/><Relationship Id="rId10" Type="http://schemas.openxmlformats.org/officeDocument/2006/relationships/image" Target="../media/image20.svg"/><Relationship Id="rId4" Type="http://schemas.openxmlformats.org/officeDocument/2006/relationships/image" Target="../media/image53.png"/><Relationship Id="rId9" Type="http://schemas.openxmlformats.org/officeDocument/2006/relationships/image" Target="../media/image19.png"/><Relationship Id="rId1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331/11120407-50bt" TargetMode="External"/><Relationship Id="rId18" Type="http://schemas.openxmlformats.org/officeDocument/2006/relationships/hyperlink" Target="https://new.abb.com/products/7TCA091720R0177/ind1ls5dsltc" TargetMode="External"/><Relationship Id="rId3" Type="http://schemas.openxmlformats.org/officeDocument/2006/relationships/image" Target="../media/image20.svg"/><Relationship Id="rId21" Type="http://schemas.openxmlformats.org/officeDocument/2006/relationships/slide" Target="slide15.xm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323/11120406-50bt" TargetMode="External"/><Relationship Id="rId17" Type="http://schemas.openxmlformats.org/officeDocument/2006/relationships/hyperlink" Target="https://new.abb.com/products/7TCA091720R0176/ind1ls5ds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720R0175/ind1ls5" TargetMode="External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720R0182/ctind3ls5ds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720R0179/ind3ls5ds" TargetMode="External"/><Relationship Id="rId10" Type="http://schemas.openxmlformats.org/officeDocument/2006/relationships/hyperlink" Target="https://new.abb.com/products/7TCA091720R0181/ctind3ls5" TargetMode="External"/><Relationship Id="rId19" Type="http://schemas.openxmlformats.org/officeDocument/2006/relationships/hyperlink" Target="https://new.abb.com/products/7TCA091720R0180/ind1lsltc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720R0178/ind3ls5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720R0182/ctind3ls5ds" TargetMode="External"/><Relationship Id="rId18" Type="http://schemas.openxmlformats.org/officeDocument/2006/relationships/hyperlink" Target="https://new.abb.com/products/7TCA091720R0175/ind1ls5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091720R0180/ind1lsltc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720R0181/ctind3ls5" TargetMode="External"/><Relationship Id="rId17" Type="http://schemas.openxmlformats.org/officeDocument/2006/relationships/hyperlink" Target="https://new.abb.com/products/7TCA091720R0179/ind3ls5ds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720R0178/ind3ls5" TargetMode="External"/><Relationship Id="rId20" Type="http://schemas.openxmlformats.org/officeDocument/2006/relationships/hyperlink" Target="https://new.abb.com/products/7TCA091720R0177/ind1ls5dsltc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31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331/11120407-50bt" TargetMode="External"/><Relationship Id="rId10" Type="http://schemas.openxmlformats.org/officeDocument/2006/relationships/slide" Target="slide15.xml"/><Relationship Id="rId19" Type="http://schemas.openxmlformats.org/officeDocument/2006/relationships/hyperlink" Target="https://new.abb.com/products/7TCA091720R0176/ind1ls5ds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323/11120406-50bt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720R0182/ctind3ls5ds" TargetMode="External"/><Relationship Id="rId18" Type="http://schemas.openxmlformats.org/officeDocument/2006/relationships/hyperlink" Target="https://new.abb.com/products/7TCA091720R0175/ind1ls5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091720R0180/ind1lsltc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720R0181/ctind3ls5" TargetMode="External"/><Relationship Id="rId17" Type="http://schemas.openxmlformats.org/officeDocument/2006/relationships/hyperlink" Target="https://new.abb.com/products/7TCA091720R0179/ind3ls5ds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720R0178/ind3ls5" TargetMode="External"/><Relationship Id="rId20" Type="http://schemas.openxmlformats.org/officeDocument/2006/relationships/hyperlink" Target="https://new.abb.com/products/7TCA091720R0177/ind1ls5dsltc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31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331/11120407-50bt" TargetMode="External"/><Relationship Id="rId10" Type="http://schemas.openxmlformats.org/officeDocument/2006/relationships/slide" Target="slide15.xml"/><Relationship Id="rId19" Type="http://schemas.openxmlformats.org/officeDocument/2006/relationships/hyperlink" Target="https://new.abb.com/products/7TCA091720R0176/ind1ls5ds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323/11120406-50bt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hyperlink" Target="http://search.abb.com/library/Download.aspx?DocumentID=7TKK000684&amp;LanguageCode=en&amp;DocumentPartId=&amp;Action=Launch" TargetMode="External"/><Relationship Id="rId18" Type="http://schemas.openxmlformats.org/officeDocument/2006/relationships/hyperlink" Target="http://search.abb.com/library/Download.aspx?DocumentID=7TKK000689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692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83&amp;LanguageCode=en&amp;DocumentPartId=&amp;Action=Launch" TargetMode="External"/><Relationship Id="rId17" Type="http://schemas.openxmlformats.org/officeDocument/2006/relationships/hyperlink" Target="http://search.abb.com/library/Download.aspx?DocumentID=7TKK000688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687&amp;LanguageCode=en&amp;DocumentPartId=&amp;Action=Launch" TargetMode="External"/><Relationship Id="rId20" Type="http://schemas.openxmlformats.org/officeDocument/2006/relationships/hyperlink" Target="http://search.abb.com/library/Download.aspx?DocumentID=7TKK000691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://search.abb.com/library/Download.aspx?DocumentID=7TKK000682&amp;LanguageCode=en&amp;DocumentPartId=&amp;Action=Launch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86&amp;LanguageCode=en&amp;DocumentPartId=&amp;Action=Launch" TargetMode="External"/><Relationship Id="rId10" Type="http://schemas.openxmlformats.org/officeDocument/2006/relationships/slide" Target="slide16.xml"/><Relationship Id="rId19" Type="http://schemas.openxmlformats.org/officeDocument/2006/relationships/hyperlink" Target="http://search.abb.com/library/Download.aspx?DocumentID=7TKK000690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1.xml"/><Relationship Id="rId14" Type="http://schemas.openxmlformats.org/officeDocument/2006/relationships/hyperlink" Target="http://search.abb.com/library/Download.aspx?DocumentID=7TKK000685&amp;LanguageCode=en&amp;DocumentPartId=&amp;Action=Launch" TargetMode="External"/><Relationship Id="rId22" Type="http://schemas.openxmlformats.org/officeDocument/2006/relationships/hyperlink" Target="http://search.abb.com/library/Download.aspx?DocumentID=7TKK000693&amp;LanguageCode=en&amp;DocumentPartId=&amp;Action=Launch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.abb.com/products/7TCA305020R0207/ctxxw3ls11bt" TargetMode="External"/><Relationship Id="rId13" Type="http://schemas.openxmlformats.org/officeDocument/2006/relationships/hyperlink" Target="http://search.abb.com/library/Download.aspx?DocumentID=7TKK000683&amp;LanguageCode=en&amp;DocumentPartId=&amp;Action=Launch" TargetMode="External"/><Relationship Id="rId18" Type="http://schemas.openxmlformats.org/officeDocument/2006/relationships/hyperlink" Target="http://search.abb.com/library/Download.aspx?DocumentID=7TKK000688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691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82&amp;LanguageCode=en&amp;DocumentPartId=&amp;Action=Launch" TargetMode="External"/><Relationship Id="rId17" Type="http://schemas.openxmlformats.org/officeDocument/2006/relationships/hyperlink" Target="http://search.abb.com/library/Download.aspx?DocumentID=7TKK000687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686&amp;LanguageCode=en&amp;DocumentPartId=&amp;Action=Launch" TargetMode="External"/><Relationship Id="rId20" Type="http://schemas.openxmlformats.org/officeDocument/2006/relationships/hyperlink" Target="http://search.abb.com/library/Download.aspx?DocumentID=7TKK000690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6.xml"/><Relationship Id="rId24" Type="http://schemas.openxmlformats.org/officeDocument/2006/relationships/image" Target="../media/image133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85&amp;LanguageCode=en&amp;DocumentPartId=&amp;Action=Launch" TargetMode="External"/><Relationship Id="rId23" Type="http://schemas.openxmlformats.org/officeDocument/2006/relationships/hyperlink" Target="http://search.abb.com/library/Download.aspx?DocumentID=7TKK000693&amp;LanguageCode=en&amp;DocumentPartId=&amp;Action=Launch" TargetMode="External"/><Relationship Id="rId10" Type="http://schemas.openxmlformats.org/officeDocument/2006/relationships/slide" Target="slide1.xml"/><Relationship Id="rId19" Type="http://schemas.openxmlformats.org/officeDocument/2006/relationships/hyperlink" Target="http://search.abb.com/library/Download.aspx?DocumentID=7TKK000689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new.abb.com/products/7TCA305020R0208/ctxxw3ls1bt" TargetMode="External"/><Relationship Id="rId14" Type="http://schemas.openxmlformats.org/officeDocument/2006/relationships/hyperlink" Target="http://search.abb.com/library/Download.aspx?DocumentID=7TKK000684&amp;LanguageCode=en&amp;DocumentPartId=&amp;Action=Launch" TargetMode="External"/><Relationship Id="rId22" Type="http://schemas.openxmlformats.org/officeDocument/2006/relationships/hyperlink" Target="http://search.abb.com/library/Download.aspx?DocumentID=7TKK000692&amp;LanguageCode=en&amp;DocumentPartId=&amp;Action=Launch" TargetMode="Externa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s://new.abb.com/products/7TCA305020R0207/ctxxw3ls11bt" TargetMode="External"/><Relationship Id="rId13" Type="http://schemas.openxmlformats.org/officeDocument/2006/relationships/hyperlink" Target="http://search.abb.com/library/Download.aspx?DocumentID=7TKK000683&amp;LanguageCode=en&amp;DocumentPartId=&amp;Action=Launch" TargetMode="External"/><Relationship Id="rId18" Type="http://schemas.openxmlformats.org/officeDocument/2006/relationships/hyperlink" Target="http://search.abb.com/library/Download.aspx?DocumentID=7TKK000688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691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82&amp;LanguageCode=en&amp;DocumentPartId=&amp;Action=Launch" TargetMode="External"/><Relationship Id="rId17" Type="http://schemas.openxmlformats.org/officeDocument/2006/relationships/hyperlink" Target="http://search.abb.com/library/Download.aspx?DocumentID=7TKK000687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686&amp;LanguageCode=en&amp;DocumentPartId=&amp;Action=Launch" TargetMode="External"/><Relationship Id="rId20" Type="http://schemas.openxmlformats.org/officeDocument/2006/relationships/hyperlink" Target="http://search.abb.com/library/Download.aspx?DocumentID=7TKK000690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6.xml"/><Relationship Id="rId24" Type="http://schemas.openxmlformats.org/officeDocument/2006/relationships/image" Target="../media/image133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85&amp;LanguageCode=en&amp;DocumentPartId=&amp;Action=Launch" TargetMode="External"/><Relationship Id="rId23" Type="http://schemas.openxmlformats.org/officeDocument/2006/relationships/hyperlink" Target="http://search.abb.com/library/Download.aspx?DocumentID=7TKK000693&amp;LanguageCode=en&amp;DocumentPartId=&amp;Action=Launch" TargetMode="External"/><Relationship Id="rId10" Type="http://schemas.openxmlformats.org/officeDocument/2006/relationships/slide" Target="slide1.xml"/><Relationship Id="rId19" Type="http://schemas.openxmlformats.org/officeDocument/2006/relationships/hyperlink" Target="http://search.abb.com/library/Download.aspx?DocumentID=7TKK000689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new.abb.com/products/7TCA305020R0208/ctxxw3ls1bt" TargetMode="External"/><Relationship Id="rId14" Type="http://schemas.openxmlformats.org/officeDocument/2006/relationships/hyperlink" Target="http://search.abb.com/library/Download.aspx?DocumentID=7TKK000684&amp;LanguageCode=en&amp;DocumentPartId=&amp;Action=Launch" TargetMode="External"/><Relationship Id="rId22" Type="http://schemas.openxmlformats.org/officeDocument/2006/relationships/hyperlink" Target="http://search.abb.com/library/Download.aspx?DocumentID=7TKK000692&amp;LanguageCode=en&amp;DocumentPartId=&amp;Action=Launch" TargetMode="Externa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9AKK106354A3359&amp;LanguageCode=en&amp;DocumentPartId=Ovano%20XT230RS%20exit%20sign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34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9AKK106354A3359&amp;LanguageCode=en&amp;DocumentPartId=Ovano%20XT230%20H&amp;Action=Launch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9AKK106354A3359&amp;LanguageCode=en&amp;DocumentPartId=Ovano%20XT224SM%20exit%20sign&amp;Action=Launch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9AKK106354A3359&amp;LanguageCode=en&amp;DocumentPartId=Ovano%20XT200M3H%20%26%20XT201M3H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35.png"/><Relationship Id="rId5" Type="http://schemas.openxmlformats.org/officeDocument/2006/relationships/image" Target="../media/image7.svg"/><Relationship Id="rId10" Type="http://schemas.openxmlformats.org/officeDocument/2006/relationships/slide" Target="slide17.xml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9AKK106354A3359&amp;LanguageCode=en&amp;DocumentPartId=Ovano%20XT200M3H%20%26%20XT201M3H&amp;Action=Laun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35.png"/><Relationship Id="rId5" Type="http://schemas.openxmlformats.org/officeDocument/2006/relationships/image" Target="../media/image7.svg"/><Relationship Id="rId10" Type="http://schemas.openxmlformats.org/officeDocument/2006/relationships/slide" Target="slide17.xml"/><Relationship Id="rId4" Type="http://schemas.openxmlformats.org/officeDocument/2006/relationships/image" Target="../media/image6.png"/><Relationship Id="rId9" Type="http://schemas.openxmlformats.org/officeDocument/2006/relationships/slide" Target="slide225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63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61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766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8.xm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765&amp;LanguageCode=en&amp;DocumentPartId=&amp;Action=Launch" TargetMode="External"/><Relationship Id="rId10" Type="http://schemas.openxmlformats.org/officeDocument/2006/relationships/image" Target="../media/image94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64&amp;LanguageCode=en&amp;DocumentPartId=&amp;Action=Launch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7.png"/><Relationship Id="rId7" Type="http://schemas.openxmlformats.org/officeDocument/2006/relationships/image" Target="../media/image1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svg"/><Relationship Id="rId11" Type="http://schemas.openxmlformats.org/officeDocument/2006/relationships/slide" Target="slide12.xml"/><Relationship Id="rId5" Type="http://schemas.openxmlformats.org/officeDocument/2006/relationships/image" Target="../media/image19.png"/><Relationship Id="rId10" Type="http://schemas.openxmlformats.org/officeDocument/2006/relationships/slide" Target="slide2.xml"/><Relationship Id="rId4" Type="http://schemas.openxmlformats.org/officeDocument/2006/relationships/image" Target="../media/image58.png"/><Relationship Id="rId9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20.xml"/><Relationship Id="rId18" Type="http://schemas.openxmlformats.org/officeDocument/2006/relationships/hyperlink" Target="http://search.abb.com/library/Download.aspx?DocumentID=7TKK000841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36.png"/><Relationship Id="rId17" Type="http://schemas.openxmlformats.org/officeDocument/2006/relationships/hyperlink" Target="http://search.abb.com/library/Download.aspx?DocumentID=7TKK000838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835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5R0038/dawwa3ls11?TW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832&amp;LanguageCode=en&amp;DocumentPartId=&amp;Action=Launch" TargetMode="External"/><Relationship Id="rId10" Type="http://schemas.openxmlformats.org/officeDocument/2006/relationships/hyperlink" Target="https://new.abb.com/products/7TCA305025R0035/dawwa3ls1?US" TargetMode="External"/><Relationship Id="rId19" Type="http://schemas.openxmlformats.org/officeDocument/2006/relationships/hyperlink" Target="http://search.abb.com/library/Download.aspx?DocumentID=7TKK000844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829&amp;LanguageCode=en&amp;DocumentPartId=&amp;Action=Launch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20.xml"/><Relationship Id="rId18" Type="http://schemas.openxmlformats.org/officeDocument/2006/relationships/hyperlink" Target="http://search.abb.com/library/Download.aspx?DocumentID=7TKK000833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837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image" Target="../media/image137.png"/><Relationship Id="rId17" Type="http://schemas.openxmlformats.org/officeDocument/2006/relationships/hyperlink" Target="http://search.abb.com/library/Download.aspx?DocumentID=7TKK000831&amp;LanguageCode=en&amp;DocumentPartId=&amp;Action=Launch" TargetMode="External"/><Relationship Id="rId25" Type="http://schemas.openxmlformats.org/officeDocument/2006/relationships/hyperlink" Target="http://search.abb.com/library/Download.aspx?DocumentID=7TKK000843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830&amp;LanguageCode=en&amp;DocumentPartId=&amp;Action=Launch" TargetMode="External"/><Relationship Id="rId20" Type="http://schemas.openxmlformats.org/officeDocument/2006/relationships/hyperlink" Target="http://search.abb.com/library/Download.aspx?DocumentID=7TKK000836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5R0038/dawwa3ls11?TW" TargetMode="External"/><Relationship Id="rId24" Type="http://schemas.openxmlformats.org/officeDocument/2006/relationships/hyperlink" Target="http://search.abb.com/library/Download.aspx?DocumentID=7TKK000842&amp;LanguageCode=en&amp;DocumentPartId=&amp;Action=Launch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828&amp;LanguageCode=en&amp;DocumentPartId=&amp;Action=Launch" TargetMode="External"/><Relationship Id="rId23" Type="http://schemas.openxmlformats.org/officeDocument/2006/relationships/hyperlink" Target="http://search.abb.com/library/Download.aspx?DocumentID=7TKK000840&amp;LanguageCode=en&amp;DocumentPartId=&amp;Action=Launch" TargetMode="External"/><Relationship Id="rId10" Type="http://schemas.openxmlformats.org/officeDocument/2006/relationships/hyperlink" Target="https://new.abb.com/products/7TCA305025R0035/dawwa3ls1?US" TargetMode="External"/><Relationship Id="rId19" Type="http://schemas.openxmlformats.org/officeDocument/2006/relationships/hyperlink" Target="http://search.abb.com/library/Download.aspx?DocumentID=7TKK000834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827&amp;LanguageCode=en&amp;DocumentPartId=&amp;Action=Launch" TargetMode="External"/><Relationship Id="rId22" Type="http://schemas.openxmlformats.org/officeDocument/2006/relationships/hyperlink" Target="http://search.abb.com/library/Download.aspx?DocumentID=7TKK000839&amp;LanguageCode=en&amp;DocumentPartId=&amp;Action=Launch" TargetMode="Externa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20.xml"/><Relationship Id="rId18" Type="http://schemas.openxmlformats.org/officeDocument/2006/relationships/hyperlink" Target="http://search.abb.com/library/Download.aspx?DocumentID=7TKK000833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837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image" Target="../media/image137.png"/><Relationship Id="rId17" Type="http://schemas.openxmlformats.org/officeDocument/2006/relationships/hyperlink" Target="http://search.abb.com/library/Download.aspx?DocumentID=7TKK000831&amp;LanguageCode=en&amp;DocumentPartId=&amp;Action=Launch" TargetMode="External"/><Relationship Id="rId25" Type="http://schemas.openxmlformats.org/officeDocument/2006/relationships/hyperlink" Target="http://search.abb.com/library/Download.aspx?DocumentID=7TKK000843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830&amp;LanguageCode=en&amp;DocumentPartId=&amp;Action=Launch" TargetMode="External"/><Relationship Id="rId20" Type="http://schemas.openxmlformats.org/officeDocument/2006/relationships/hyperlink" Target="http://search.abb.com/library/Download.aspx?DocumentID=7TKK000836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5R0038/dawwa3ls11?TW" TargetMode="External"/><Relationship Id="rId24" Type="http://schemas.openxmlformats.org/officeDocument/2006/relationships/hyperlink" Target="http://search.abb.com/library/Download.aspx?DocumentID=7TKK000842&amp;LanguageCode=en&amp;DocumentPartId=&amp;Action=Launch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828&amp;LanguageCode=en&amp;DocumentPartId=&amp;Action=Launch" TargetMode="External"/><Relationship Id="rId23" Type="http://schemas.openxmlformats.org/officeDocument/2006/relationships/hyperlink" Target="http://search.abb.com/library/Download.aspx?DocumentID=7TKK000840&amp;LanguageCode=en&amp;DocumentPartId=&amp;Action=Launch" TargetMode="External"/><Relationship Id="rId10" Type="http://schemas.openxmlformats.org/officeDocument/2006/relationships/hyperlink" Target="https://new.abb.com/products/7TCA305025R0035/dawwa3ls1?US" TargetMode="External"/><Relationship Id="rId19" Type="http://schemas.openxmlformats.org/officeDocument/2006/relationships/hyperlink" Target="http://search.abb.com/library/Download.aspx?DocumentID=7TKK000834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827&amp;LanguageCode=en&amp;DocumentPartId=&amp;Action=Launch" TargetMode="External"/><Relationship Id="rId22" Type="http://schemas.openxmlformats.org/officeDocument/2006/relationships/hyperlink" Target="http://search.abb.com/library/Download.aspx?DocumentID=7TKK000839&amp;LanguageCode=en&amp;DocumentPartId=&amp;Action=Launch" TargetMode="Externa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30R0463/sr2-dea-230" TargetMode="External"/><Relationship Id="rId18" Type="http://schemas.openxmlformats.org/officeDocument/2006/relationships/image" Target="../media/image138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214/5520237164-50bt" TargetMode="External"/><Relationship Id="rId17" Type="http://schemas.openxmlformats.org/officeDocument/2006/relationships/slide" Target="slide74.xml"/><Relationship Id="rId2" Type="http://schemas.openxmlformats.org/officeDocument/2006/relationships/image" Target="../media/image19.png"/><Relationship Id="rId16" Type="http://schemas.openxmlformats.org/officeDocument/2006/relationships/slide" Target="slide21.xml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213/5520237161-50bt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160R0445/sr2-dea-m3" TargetMode="External"/><Relationship Id="rId10" Type="http://schemas.openxmlformats.org/officeDocument/2006/relationships/hyperlink" Target="https://new.abb.com/products/7TCA091180R0236/ctsr2-dea-m3" TargetMode="External"/><Relationship Id="rId19" Type="http://schemas.openxmlformats.org/officeDocument/2006/relationships/image" Target="../media/image139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180R0240/sr2-dea-230lt" TargetMode="Externa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30R0464/sr2q-dea-230" TargetMode="External"/><Relationship Id="rId18" Type="http://schemas.openxmlformats.org/officeDocument/2006/relationships/slide" Target="slide75.xml"/><Relationship Id="rId3" Type="http://schemas.openxmlformats.org/officeDocument/2006/relationships/image" Target="../media/image20.svg"/><Relationship Id="rId21" Type="http://schemas.openxmlformats.org/officeDocument/2006/relationships/image" Target="../media/image141.pn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216/5520237174-50bt" TargetMode="External"/><Relationship Id="rId17" Type="http://schemas.openxmlformats.org/officeDocument/2006/relationships/slide" Target="slide21.xm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80R0343/dasr2-dea-m3" TargetMode="External"/><Relationship Id="rId20" Type="http://schemas.openxmlformats.org/officeDocument/2006/relationships/slide" Target="slide7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215/5520237171-50bt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160R0443/sr2q-dea-m3" TargetMode="External"/><Relationship Id="rId23" Type="http://schemas.openxmlformats.org/officeDocument/2006/relationships/image" Target="../media/image142.png"/><Relationship Id="rId10" Type="http://schemas.openxmlformats.org/officeDocument/2006/relationships/hyperlink" Target="https://new.abb.com/products/7TCA091180R0237/ctsr2q-dea-m3" TargetMode="External"/><Relationship Id="rId19" Type="http://schemas.openxmlformats.org/officeDocument/2006/relationships/image" Target="../media/image138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180R0241/sr2q-dea-230lt" TargetMode="External"/><Relationship Id="rId22" Type="http://schemas.openxmlformats.org/officeDocument/2006/relationships/image" Target="../media/image13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244/5520237159-50bt" TargetMode="External"/><Relationship Id="rId18" Type="http://schemas.openxmlformats.org/officeDocument/2006/relationships/hyperlink" Target="https://new.abb.com/products/7TCA091160R0431/sr2-sem3-a1" TargetMode="External"/><Relationship Id="rId3" Type="http://schemas.openxmlformats.org/officeDocument/2006/relationships/image" Target="../media/image20.svg"/><Relationship Id="rId21" Type="http://schemas.openxmlformats.org/officeDocument/2006/relationships/slide" Target="slide74.xm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243/5520237158-50bt" TargetMode="External"/><Relationship Id="rId17" Type="http://schemas.openxmlformats.org/officeDocument/2006/relationships/hyperlink" Target="https://new.abb.com/products/7TCA091180R0238/sr2-se230lt-a1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30R0465/sr2-se230-a1" TargetMode="External"/><Relationship Id="rId20" Type="http://schemas.openxmlformats.org/officeDocument/2006/relationships/slide" Target="slide2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242/5520237151-50bt" TargetMode="External"/><Relationship Id="rId24" Type="http://schemas.openxmlformats.org/officeDocument/2006/relationships/image" Target="../media/image139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246/5523237157-50bt" TargetMode="External"/><Relationship Id="rId23" Type="http://schemas.openxmlformats.org/officeDocument/2006/relationships/image" Target="../media/image143.png"/><Relationship Id="rId10" Type="http://schemas.openxmlformats.org/officeDocument/2006/relationships/hyperlink" Target="https://new.abb.com/products/7TCA091180R0234/ctsr2-sem3-a1" TargetMode="External"/><Relationship Id="rId19" Type="http://schemas.openxmlformats.org/officeDocument/2006/relationships/hyperlink" Target="https://new.abb.com/products/7TCA091180R0345/dasr2-sem3-a1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245/5520237154-50bt" TargetMode="External"/><Relationship Id="rId22" Type="http://schemas.openxmlformats.org/officeDocument/2006/relationships/image" Target="../media/image14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80R0236/ctsr2-dea-m3" TargetMode="External"/><Relationship Id="rId18" Type="http://schemas.openxmlformats.org/officeDocument/2006/relationships/hyperlink" Target="https://new.abb.com/products/7TCA091160R0445/sr2-dea-m3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38.png"/><Relationship Id="rId17" Type="http://schemas.openxmlformats.org/officeDocument/2006/relationships/hyperlink" Target="https://new.abb.com/products/7TCA091180R0240/sr2-dea-230lt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30R0463/sr2-dea-230" TargetMode="External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77.xm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214/5520237164-50bt" TargetMode="External"/><Relationship Id="rId10" Type="http://schemas.openxmlformats.org/officeDocument/2006/relationships/slide" Target="slide21.xml"/><Relationship Id="rId19" Type="http://schemas.openxmlformats.org/officeDocument/2006/relationships/image" Target="../media/image139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213/5520237161-50bt" TargetMode="Externa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80R0237/ctsr2q-dea-m3" TargetMode="External"/><Relationship Id="rId18" Type="http://schemas.openxmlformats.org/officeDocument/2006/relationships/hyperlink" Target="https://new.abb.com/products/7TCA091160R0443/sr2q-dea-m3" TargetMode="External"/><Relationship Id="rId3" Type="http://schemas.openxmlformats.org/officeDocument/2006/relationships/image" Target="../media/image20.svg"/><Relationship Id="rId21" Type="http://schemas.openxmlformats.org/officeDocument/2006/relationships/image" Target="../media/image142.png"/><Relationship Id="rId7" Type="http://schemas.openxmlformats.org/officeDocument/2006/relationships/image" Target="../media/image14.svg"/><Relationship Id="rId12" Type="http://schemas.openxmlformats.org/officeDocument/2006/relationships/image" Target="../media/image141.png"/><Relationship Id="rId17" Type="http://schemas.openxmlformats.org/officeDocument/2006/relationships/hyperlink" Target="https://new.abb.com/products/7TCA091180R0241/sr2q-dea-230lt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30R0464/sr2q-dea-230" TargetMode="External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76.xm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216/5520237174-50bt" TargetMode="External"/><Relationship Id="rId23" Type="http://schemas.openxmlformats.org/officeDocument/2006/relationships/image" Target="../media/image138.png"/><Relationship Id="rId10" Type="http://schemas.openxmlformats.org/officeDocument/2006/relationships/slide" Target="slide21.xml"/><Relationship Id="rId19" Type="http://schemas.openxmlformats.org/officeDocument/2006/relationships/hyperlink" Target="https://new.abb.com/products/7TCA091180R0343/dasr2-dea-m3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215/5520237171-50bt" TargetMode="External"/><Relationship Id="rId22" Type="http://schemas.openxmlformats.org/officeDocument/2006/relationships/slide" Target="slide78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244/5520237159-50bt" TargetMode="External"/><Relationship Id="rId18" Type="http://schemas.openxmlformats.org/officeDocument/2006/relationships/hyperlink" Target="https://new.abb.com/products/7TCA091160R0431/sr2-sem3-a1" TargetMode="External"/><Relationship Id="rId3" Type="http://schemas.openxmlformats.org/officeDocument/2006/relationships/image" Target="../media/image20.svg"/><Relationship Id="rId21" Type="http://schemas.openxmlformats.org/officeDocument/2006/relationships/slide" Target="slide77.xm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305020R0243/5520237158-50bt" TargetMode="External"/><Relationship Id="rId17" Type="http://schemas.openxmlformats.org/officeDocument/2006/relationships/hyperlink" Target="https://new.abb.com/products/7TCA091180R0238/sr2-se230lt-a1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30R0465/sr2-se230-a1" TargetMode="External"/><Relationship Id="rId20" Type="http://schemas.openxmlformats.org/officeDocument/2006/relationships/slide" Target="slide2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242/5520237151-50bt" TargetMode="External"/><Relationship Id="rId24" Type="http://schemas.openxmlformats.org/officeDocument/2006/relationships/image" Target="../media/image139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246/5523237157-50bt" TargetMode="External"/><Relationship Id="rId23" Type="http://schemas.openxmlformats.org/officeDocument/2006/relationships/image" Target="../media/image143.png"/><Relationship Id="rId10" Type="http://schemas.openxmlformats.org/officeDocument/2006/relationships/hyperlink" Target="https://new.abb.com/products/7TCA091180R0234/ctsr2-sem3-a1" TargetMode="External"/><Relationship Id="rId19" Type="http://schemas.openxmlformats.org/officeDocument/2006/relationships/hyperlink" Target="https://new.abb.com/products/7TCA091180R0345/dasr2-sem3-a1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245/5520237154-50bt" TargetMode="External"/><Relationship Id="rId22" Type="http://schemas.openxmlformats.org/officeDocument/2006/relationships/image" Target="../media/image14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56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55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659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44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58&amp;LanguageCode=en&amp;DocumentPartId=&amp;Action=Launch" TargetMode="External"/><Relationship Id="rId10" Type="http://schemas.openxmlformats.org/officeDocument/2006/relationships/slide" Target="slide22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57&amp;LanguageCode=en&amp;DocumentPartId=&amp;Action=Launch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45.xml"/><Relationship Id="rId18" Type="http://schemas.openxmlformats.org/officeDocument/2006/relationships/slide" Target="slide144.xml"/><Relationship Id="rId26" Type="http://schemas.openxmlformats.org/officeDocument/2006/relationships/slide" Target="slide43.xml"/><Relationship Id="rId3" Type="http://schemas.openxmlformats.org/officeDocument/2006/relationships/image" Target="../media/image60.png"/><Relationship Id="rId21" Type="http://schemas.openxmlformats.org/officeDocument/2006/relationships/slide" Target="slide146.xml"/><Relationship Id="rId7" Type="http://schemas.openxmlformats.org/officeDocument/2006/relationships/image" Target="../media/image21.png"/><Relationship Id="rId12" Type="http://schemas.openxmlformats.org/officeDocument/2006/relationships/slide" Target="slide44.xml"/><Relationship Id="rId17" Type="http://schemas.openxmlformats.org/officeDocument/2006/relationships/slide" Target="slide91.xml"/><Relationship Id="rId25" Type="http://schemas.openxmlformats.org/officeDocument/2006/relationships/slide" Target="slide231.xml"/><Relationship Id="rId2" Type="http://schemas.openxmlformats.org/officeDocument/2006/relationships/image" Target="../media/image59.png"/><Relationship Id="rId16" Type="http://schemas.openxmlformats.org/officeDocument/2006/relationships/slide" Target="slide90.xml"/><Relationship Id="rId20" Type="http://schemas.openxmlformats.org/officeDocument/2006/relationships/slide" Target="slide14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1.png"/><Relationship Id="rId11" Type="http://schemas.openxmlformats.org/officeDocument/2006/relationships/slide" Target="slide230.xml"/><Relationship Id="rId24" Type="http://schemas.openxmlformats.org/officeDocument/2006/relationships/image" Target="../media/image62.png"/><Relationship Id="rId5" Type="http://schemas.openxmlformats.org/officeDocument/2006/relationships/hyperlink" Target="https://www.mepcontent.com/en/search/findfiles/?Keyword=emergency%20lighting&amp;query=manufacturer%3D373" TargetMode="External"/><Relationship Id="rId15" Type="http://schemas.openxmlformats.org/officeDocument/2006/relationships/slide" Target="slide5.xml"/><Relationship Id="rId23" Type="http://schemas.openxmlformats.org/officeDocument/2006/relationships/hyperlink" Target="https://reluxnet.relux.com/en/search/luminaires/abb/abb___daylite_silverscape/FR/#=undefined" TargetMode="External"/><Relationship Id="rId10" Type="http://schemas.openxmlformats.org/officeDocument/2006/relationships/slide" Target="slide225.xml"/><Relationship Id="rId19" Type="http://schemas.openxmlformats.org/officeDocument/2006/relationships/slide" Target="slide145.xml"/><Relationship Id="rId4" Type="http://schemas.openxmlformats.org/officeDocument/2006/relationships/hyperlink" Target="https://new.abb.com/low-voltage/products/lighting-emergency-lighting/emergency-lighting/emergi-lite/emergency-lighting/silver-scape" TargetMode="External"/><Relationship Id="rId9" Type="http://schemas.openxmlformats.org/officeDocument/2006/relationships/slide" Target="slide2.xml"/><Relationship Id="rId14" Type="http://schemas.openxmlformats.org/officeDocument/2006/relationships/slide" Target="slide46.xml"/><Relationship Id="rId22" Type="http://schemas.openxmlformats.org/officeDocument/2006/relationships/slide" Target="slide148.xml"/><Relationship Id="rId27" Type="http://schemas.openxmlformats.org/officeDocument/2006/relationships/image" Target="../media/image25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56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55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659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44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58&amp;LanguageCode=en&amp;DocumentPartId=&amp;Action=Launch" TargetMode="External"/><Relationship Id="rId10" Type="http://schemas.openxmlformats.org/officeDocument/2006/relationships/slide" Target="slide22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57&amp;LanguageCode=en&amp;DocumentPartId=&amp;Action=Launch" TargetMode="Externa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56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655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659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44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58&amp;LanguageCode=en&amp;DocumentPartId=&amp;Action=Launch" TargetMode="External"/><Relationship Id="rId10" Type="http://schemas.openxmlformats.org/officeDocument/2006/relationships/slide" Target="slide22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57&amp;LanguageCode=en&amp;DocumentPartId=&amp;Action=Launch" TargetMode="Externa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80R0349/ctcpw4la11" TargetMode="External"/><Relationship Id="rId18" Type="http://schemas.openxmlformats.org/officeDocument/2006/relationships/hyperlink" Target="https://new.abb.com/products/7TCA091160R0567/stcpw4la1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305020R0203/ctcpw4la1bt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80R0348/ctcpw4la1" TargetMode="External"/><Relationship Id="rId17" Type="http://schemas.openxmlformats.org/officeDocument/2006/relationships/hyperlink" Target="https://new.abb.com/products/7TCA091140R0538/ltccpw1la11" TargetMode="External"/><Relationship Id="rId25" Type="http://schemas.openxmlformats.org/officeDocument/2006/relationships/slide" Target="slide23.xm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40R0537/ltccpw1la1" TargetMode="External"/><Relationship Id="rId20" Type="http://schemas.openxmlformats.org/officeDocument/2006/relationships/hyperlink" Target="https://new.abb.com/products/7TCA305020R0202/ctcpw4la11b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30R0544/cpw1la11" TargetMode="External"/><Relationship Id="rId24" Type="http://schemas.openxmlformats.org/officeDocument/2006/relationships/image" Target="../media/image145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170R0033/ir2cpw4la11" TargetMode="External"/><Relationship Id="rId23" Type="http://schemas.openxmlformats.org/officeDocument/2006/relationships/hyperlink" Target="https://new.abb.com/products/7TCA305025R0032/dacpw4la11?TW" TargetMode="External"/><Relationship Id="rId10" Type="http://schemas.openxmlformats.org/officeDocument/2006/relationships/hyperlink" Target="https://new.abb.com/products/7TCA091130R0543/cpw1la1" TargetMode="External"/><Relationship Id="rId19" Type="http://schemas.openxmlformats.org/officeDocument/2006/relationships/hyperlink" Target="https://new.abb.com/products/7TCA091160R0568/stcpw4la11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170R0032/ir2cpw4la1" TargetMode="External"/><Relationship Id="rId22" Type="http://schemas.openxmlformats.org/officeDocument/2006/relationships/hyperlink" Target="https://new.abb.com/products/7TCA305025R0029/dacpw4la1?TW" TargetMode="Externa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30R0544/cpw1la11" TargetMode="External"/><Relationship Id="rId18" Type="http://schemas.openxmlformats.org/officeDocument/2006/relationships/hyperlink" Target="https://new.abb.com/products/7TCA091140R0537/ltccpw1la1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091160R0568/stcpw4la11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30R0543/cpw1la1" TargetMode="External"/><Relationship Id="rId17" Type="http://schemas.openxmlformats.org/officeDocument/2006/relationships/hyperlink" Target="https://new.abb.com/products/7TCA091170R0033/ir2cpw4la11" TargetMode="External"/><Relationship Id="rId25" Type="http://schemas.openxmlformats.org/officeDocument/2006/relationships/hyperlink" Target="https://new.abb.com/products/7TCA305025R0032/dacpw4la11?TW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70R0032/ir2cpw4la1" TargetMode="External"/><Relationship Id="rId20" Type="http://schemas.openxmlformats.org/officeDocument/2006/relationships/hyperlink" Target="https://new.abb.com/products/7TCA091160R0567/stcpw4la1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3.xml"/><Relationship Id="rId24" Type="http://schemas.openxmlformats.org/officeDocument/2006/relationships/hyperlink" Target="https://new.abb.com/products/7TCA305025R0029/dacpw4la1?TW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180R0349/ctcpw4la11" TargetMode="External"/><Relationship Id="rId23" Type="http://schemas.openxmlformats.org/officeDocument/2006/relationships/hyperlink" Target="https://new.abb.com/products/7TCA305020R0203/ctcpw4la1bt" TargetMode="External"/><Relationship Id="rId10" Type="http://schemas.openxmlformats.org/officeDocument/2006/relationships/image" Target="../media/image145.png"/><Relationship Id="rId19" Type="http://schemas.openxmlformats.org/officeDocument/2006/relationships/hyperlink" Target="https://new.abb.com/products/7TCA091140R0538/ltccpw1la11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180R0348/ctcpw4la1" TargetMode="External"/><Relationship Id="rId22" Type="http://schemas.openxmlformats.org/officeDocument/2006/relationships/hyperlink" Target="https://new.abb.com/products/7TCA305020R0202/ctcpw4la11bt" TargetMode="Externa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30R0544/cpw1la11" TargetMode="External"/><Relationship Id="rId18" Type="http://schemas.openxmlformats.org/officeDocument/2006/relationships/hyperlink" Target="https://new.abb.com/products/7TCA091140R0537/ltccpw1la1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091160R0568/stcpw4la11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30R0543/cpw1la1" TargetMode="External"/><Relationship Id="rId17" Type="http://schemas.openxmlformats.org/officeDocument/2006/relationships/hyperlink" Target="https://new.abb.com/products/7TCA091170R0033/ir2cpw4la11" TargetMode="External"/><Relationship Id="rId25" Type="http://schemas.openxmlformats.org/officeDocument/2006/relationships/hyperlink" Target="https://new.abb.com/products/7TCA305025R0032/dacpw4la11?TW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70R0032/ir2cpw4la1" TargetMode="External"/><Relationship Id="rId20" Type="http://schemas.openxmlformats.org/officeDocument/2006/relationships/hyperlink" Target="https://new.abb.com/products/7TCA091160R0567/stcpw4la1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3.xml"/><Relationship Id="rId24" Type="http://schemas.openxmlformats.org/officeDocument/2006/relationships/hyperlink" Target="https://new.abb.com/products/7TCA305025R0029/dacpw4la1?TW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180R0349/ctcpw4la11" TargetMode="External"/><Relationship Id="rId23" Type="http://schemas.openxmlformats.org/officeDocument/2006/relationships/hyperlink" Target="https://new.abb.com/products/7TCA305020R0203/ctcpw4la1bt" TargetMode="External"/><Relationship Id="rId10" Type="http://schemas.openxmlformats.org/officeDocument/2006/relationships/image" Target="../media/image145.png"/><Relationship Id="rId19" Type="http://schemas.openxmlformats.org/officeDocument/2006/relationships/hyperlink" Target="https://new.abb.com/products/7TCA091140R0538/ltccpw1la11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180R0348/ctcpw4la1" TargetMode="External"/><Relationship Id="rId22" Type="http://schemas.openxmlformats.org/officeDocument/2006/relationships/hyperlink" Target="https://new.abb.com/products/7TCA305020R0202/ctcpw4la11bt" TargetMode="Externa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45&amp;LanguageCode=en&amp;DocumentPartId=&amp;Action=Launch" TargetMode="External"/><Relationship Id="rId18" Type="http://schemas.openxmlformats.org/officeDocument/2006/relationships/hyperlink" Target="https://new.abb.com/products/7TCA091720R0104/hy1le2hf" TargetMode="External"/><Relationship Id="rId26" Type="http://schemas.openxmlformats.org/officeDocument/2006/relationships/hyperlink" Target="https://new.abb.com/products/7TCA305020R0355/cthy3le2bt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305025R0046/11370057-50?TW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42&amp;LanguageCode=en&amp;DocumentPartId=&amp;Action=Launch" TargetMode="External"/><Relationship Id="rId17" Type="http://schemas.openxmlformats.org/officeDocument/2006/relationships/hyperlink" Target="https://new.abb.com/products/7TCA091720R0120/hy1la2ltc" TargetMode="External"/><Relationship Id="rId25" Type="http://schemas.openxmlformats.org/officeDocument/2006/relationships/hyperlink" Target="https://new.abb.com/products/7TCA305020R0347/cthy3la2bt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720R0105/hy1la2hf" TargetMode="External"/><Relationship Id="rId20" Type="http://schemas.openxmlformats.org/officeDocument/2006/relationships/hyperlink" Target="https://new.abb.com/products/7TCA305025R0047/dahy3la2?TW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4.xml"/><Relationship Id="rId24" Type="http://schemas.openxmlformats.org/officeDocument/2006/relationships/hyperlink" Target="https://new.abb.com/products/7TCA091720R0065/hy3la2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748&amp;LanguageCode=en&amp;DocumentPartId=&amp;Action=Launch" TargetMode="External"/><Relationship Id="rId23" Type="http://schemas.openxmlformats.org/officeDocument/2006/relationships/hyperlink" Target="https://new.abb.com/products/7TCA091720R0081/cthy3le2" TargetMode="External"/><Relationship Id="rId10" Type="http://schemas.openxmlformats.org/officeDocument/2006/relationships/image" Target="../media/image146.png"/><Relationship Id="rId19" Type="http://schemas.openxmlformats.org/officeDocument/2006/relationships/hyperlink" Target="https://new.abb.com/products/7TCA091720R0119/hy1le2ltc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46&amp;LanguageCode=en&amp;DocumentPartId=&amp;Action=Launch" TargetMode="External"/><Relationship Id="rId22" Type="http://schemas.openxmlformats.org/officeDocument/2006/relationships/hyperlink" Target="https://new.abb.com/products/7TCA091720R0080/cthy3la2" TargetMode="Externa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720R0120/hy1la2ltc" TargetMode="External"/><Relationship Id="rId18" Type="http://schemas.openxmlformats.org/officeDocument/2006/relationships/hyperlink" Target="https://new.abb.com/products/7TCA091720R0080/cthy3la2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305020R0347/cthy3la2bt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720R0105/hy1la2hf" TargetMode="External"/><Relationship Id="rId17" Type="http://schemas.openxmlformats.org/officeDocument/2006/relationships/hyperlink" Target="https://new.abb.com/products/7TCA305025R0045/11370047-50?TW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305025R0048/dahy3le2?TW" TargetMode="External"/><Relationship Id="rId20" Type="http://schemas.openxmlformats.org/officeDocument/2006/relationships/hyperlink" Target="https://new.abb.com/products/7TCA091720R0065/hy3la2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24.xm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720R0119/hy1le2ltc" TargetMode="External"/><Relationship Id="rId10" Type="http://schemas.openxmlformats.org/officeDocument/2006/relationships/image" Target="../media/image146.png"/><Relationship Id="rId19" Type="http://schemas.openxmlformats.org/officeDocument/2006/relationships/hyperlink" Target="https://new.abb.com/products/7TCA091720R0081/cthy3le2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720R0104/hy1le2hf" TargetMode="External"/><Relationship Id="rId22" Type="http://schemas.openxmlformats.org/officeDocument/2006/relationships/hyperlink" Target="https://new.abb.com/products/7TCA305020R0355/cthy3le2bt" TargetMode="Externa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62/dalu3lb1e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40R0556/ltclu1lb1e" TargetMode="External"/><Relationship Id="rId17" Type="http://schemas.openxmlformats.org/officeDocument/2006/relationships/image" Target="../media/image147.png"/><Relationship Id="rId2" Type="http://schemas.openxmlformats.org/officeDocument/2006/relationships/image" Target="../media/image19.png"/><Relationship Id="rId16" Type="http://schemas.openxmlformats.org/officeDocument/2006/relationships/slide" Target="slide2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30R0582/lu1lb1e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9010R0071/65760230-50bt" TargetMode="External"/><Relationship Id="rId10" Type="http://schemas.openxmlformats.org/officeDocument/2006/relationships/hyperlink" Target="https://new.abb.com/products/7TCA091160R0597/stlu3lb1e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305020R0003/ctlu3lb1e" TargetMode="Externa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30R0582/lu1lb1e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60R0597/stlu3lb1e" TargetMode="External"/><Relationship Id="rId17" Type="http://schemas.openxmlformats.org/officeDocument/2006/relationships/hyperlink" Target="https://new.abb.com/products/7TCA309010R0071/65760230-50bt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305020R0003/ctlu3lb1e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47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062/dalu3lb1e" TargetMode="External"/><Relationship Id="rId10" Type="http://schemas.openxmlformats.org/officeDocument/2006/relationships/slide" Target="slide25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140R0556/ltclu1lb1e" TargetMode="Externa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30R0582/lu1lb1e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60R0597/stlu3lb1e" TargetMode="External"/><Relationship Id="rId17" Type="http://schemas.openxmlformats.org/officeDocument/2006/relationships/hyperlink" Target="https://new.abb.com/products/7TCA309010R0071/65760230-50bt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305020R0003/ctlu3lb1e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47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305020R0062/dalu3lb1e" TargetMode="External"/><Relationship Id="rId10" Type="http://schemas.openxmlformats.org/officeDocument/2006/relationships/slide" Target="slide25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140R0556/ltclu1lb1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25.xml"/><Relationship Id="rId13" Type="http://schemas.openxmlformats.org/officeDocument/2006/relationships/image" Target="../media/image65.png"/><Relationship Id="rId18" Type="http://schemas.openxmlformats.org/officeDocument/2006/relationships/slide" Target="slide123.xml"/><Relationship Id="rId26" Type="http://schemas.openxmlformats.org/officeDocument/2006/relationships/image" Target="../media/image25.png"/><Relationship Id="rId3" Type="http://schemas.openxmlformats.org/officeDocument/2006/relationships/hyperlink" Target="https://new.abb.com/low-voltage/products/lighting-emergency-lighting/emergency-lighting/emergi-lite/emergency-lighting/guideway" TargetMode="External"/><Relationship Id="rId21" Type="http://schemas.openxmlformats.org/officeDocument/2006/relationships/slide" Target="slide150.xml"/><Relationship Id="rId7" Type="http://schemas.openxmlformats.org/officeDocument/2006/relationships/slide" Target="slide2.xml"/><Relationship Id="rId12" Type="http://schemas.openxmlformats.org/officeDocument/2006/relationships/image" Target="../media/image64.png"/><Relationship Id="rId17" Type="http://schemas.openxmlformats.org/officeDocument/2006/relationships/slide" Target="slide93.xml"/><Relationship Id="rId25" Type="http://schemas.openxmlformats.org/officeDocument/2006/relationships/slide" Target="slide231.xml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92.xml"/><Relationship Id="rId20" Type="http://schemas.openxmlformats.org/officeDocument/2006/relationships/slide" Target="slide149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1.xml"/><Relationship Id="rId11" Type="http://schemas.openxmlformats.org/officeDocument/2006/relationships/image" Target="../media/image34.png"/><Relationship Id="rId24" Type="http://schemas.openxmlformats.org/officeDocument/2006/relationships/slide" Target="slide153.xml"/><Relationship Id="rId5" Type="http://schemas.openxmlformats.org/officeDocument/2006/relationships/image" Target="../media/image21.png"/><Relationship Id="rId15" Type="http://schemas.openxmlformats.org/officeDocument/2006/relationships/slide" Target="slide4.xml"/><Relationship Id="rId23" Type="http://schemas.openxmlformats.org/officeDocument/2006/relationships/slide" Target="slide152.xml"/><Relationship Id="rId10" Type="http://schemas.openxmlformats.org/officeDocument/2006/relationships/image" Target="../media/image63.png"/><Relationship Id="rId19" Type="http://schemas.openxmlformats.org/officeDocument/2006/relationships/slide" Target="slide124.xml"/><Relationship Id="rId4" Type="http://schemas.openxmlformats.org/officeDocument/2006/relationships/hyperlink" Target="https://www.mepcontent.com/en/search/findfiles/?Keyword=emergency%20lighting&amp;query=manufacturer%3D373" TargetMode="External"/><Relationship Id="rId9" Type="http://schemas.openxmlformats.org/officeDocument/2006/relationships/slide" Target="slide230.xml"/><Relationship Id="rId14" Type="http://schemas.openxmlformats.org/officeDocument/2006/relationships/slide" Target="slide47.xml"/><Relationship Id="rId22" Type="http://schemas.openxmlformats.org/officeDocument/2006/relationships/slide" Target="slide151.xml"/><Relationship Id="rId27" Type="http://schemas.openxmlformats.org/officeDocument/2006/relationships/slide" Target="slide43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15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48.png"/><Relationship Id="rId17" Type="http://schemas.openxmlformats.org/officeDocument/2006/relationships/hyperlink" Target="http://search.abb.com/library/Download.aspx?DocumentID=7TKK000681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677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305020R0204/ctrrb3ls1xbt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76&amp;LanguageCode=en&amp;DocumentPartId=&amp;Action=Launch" TargetMode="External"/><Relationship Id="rId10" Type="http://schemas.openxmlformats.org/officeDocument/2006/relationships/hyperlink" Target="https://new.abb.com/products/7TCA091180R0350/ctrrb3ls1x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slide" Target="slide8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678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8.xml"/><Relationship Id="rId2" Type="http://schemas.openxmlformats.org/officeDocument/2006/relationships/image" Target="../media/image19.png"/><Relationship Id="rId16" Type="http://schemas.openxmlformats.org/officeDocument/2006/relationships/hyperlink" Target="https://new.abb.com/low-voltage/products/lighting-emergency-lighting/emergency-lighting/emergi-lite/central-battery-systems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15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680&amp;LanguageCode=en&amp;DocumentPartId=&amp;Action=Launch" TargetMode="External"/><Relationship Id="rId10" Type="http://schemas.openxmlformats.org/officeDocument/2006/relationships/image" Target="../media/image148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679&amp;LanguageCode=en&amp;DocumentPartId=&amp;Action=Launch" TargetMode="Externa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80R0255/ctegr3ls1-s32" TargetMode="External"/><Relationship Id="rId18" Type="http://schemas.openxmlformats.org/officeDocument/2006/relationships/hyperlink" Target="https://new.abb.com/products/7TCA091180R0338/daeg3ls1-s22" TargetMode="External"/><Relationship Id="rId26" Type="http://schemas.openxmlformats.org/officeDocument/2006/relationships/slide" Target="slide9.xm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091180R0339/daeg3ls1-s32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80R0340/daegr3ls1-s22" TargetMode="External"/><Relationship Id="rId17" Type="http://schemas.openxmlformats.org/officeDocument/2006/relationships/hyperlink" Target="https://new.abb.com/products/7TCA091160R0359/eg3ls1-s22" TargetMode="External"/><Relationship Id="rId25" Type="http://schemas.openxmlformats.org/officeDocument/2006/relationships/hyperlink" Target="https://new.abb.com/products/7TCA305020R0307/4513216153-50bt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80R0256/cteg3ls1-s22" TargetMode="External"/><Relationship Id="rId20" Type="http://schemas.openxmlformats.org/officeDocument/2006/relationships/hyperlink" Target="https://new.abb.com/products/7TCA091160R0360/eg3ls1-s32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60R0361/egr3ls1-s22" TargetMode="External"/><Relationship Id="rId24" Type="http://schemas.openxmlformats.org/officeDocument/2006/relationships/hyperlink" Target="https://new.abb.com/products/7TCA305020R0293/4510236152-50bt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180R0341/daegr3ls1-s32" TargetMode="External"/><Relationship Id="rId23" Type="http://schemas.openxmlformats.org/officeDocument/2006/relationships/hyperlink" Target="https://new.abb.com/products/7TCA305020R0211/4510236163-50bt" TargetMode="External"/><Relationship Id="rId28" Type="http://schemas.openxmlformats.org/officeDocument/2006/relationships/image" Target="../media/image34.png"/><Relationship Id="rId10" Type="http://schemas.openxmlformats.org/officeDocument/2006/relationships/hyperlink" Target="https://new.abb.com/products/7TCA091180R0254/ctegr3ls1-s22" TargetMode="External"/><Relationship Id="rId19" Type="http://schemas.openxmlformats.org/officeDocument/2006/relationships/hyperlink" Target="https://new.abb.com/products/7TCA091180R0257/cteg3ls1-s32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160R0362/egr3ls1-s32" TargetMode="External"/><Relationship Id="rId22" Type="http://schemas.openxmlformats.org/officeDocument/2006/relationships/hyperlink" Target="https://new.abb.com/products/7TCA305020R0210/4510236162-50bt" TargetMode="External"/><Relationship Id="rId27" Type="http://schemas.openxmlformats.org/officeDocument/2006/relationships/image" Target="../media/image63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091130R0407/egr1ls1d-s32" TargetMode="External"/><Relationship Id="rId18" Type="http://schemas.openxmlformats.org/officeDocument/2006/relationships/hyperlink" Target="https://new.abb.com/products/7TCA091130R0404/eg1ls1-s22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new.abb.com/products/7TCA091130R0405/eg1ls1-s32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s://new.abb.com/products/7TCA091130R0408/egr1ls1-s22" TargetMode="External"/><Relationship Id="rId17" Type="http://schemas.openxmlformats.org/officeDocument/2006/relationships/hyperlink" Target="https://new.abb.com/products/7TCA091140R0527/eg1ls1ltc-s22" TargetMode="External"/><Relationship Id="rId25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hyperlink" Target="https://new.abb.com/products/7TCA091130R0402/eg1ls1d-s22" TargetMode="External"/><Relationship Id="rId20" Type="http://schemas.openxmlformats.org/officeDocument/2006/relationships/hyperlink" Target="https://new.abb.com/products/7TCA091140R0524/eg1ls1ltc-s32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hyperlink" Target="https://new.abb.com/products/7TCA091140R0530/egr1ls1ltc-s22" TargetMode="External"/><Relationship Id="rId24" Type="http://schemas.openxmlformats.org/officeDocument/2006/relationships/image" Target="../media/image63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products/7TCA091130R0409/egr1ls1-s32" TargetMode="External"/><Relationship Id="rId23" Type="http://schemas.openxmlformats.org/officeDocument/2006/relationships/hyperlink" Target="https://new.abb.com/low-voltage/products/lighting-emergency-lighting/emergency-lighting/emergi-lite/central-battery-systems" TargetMode="External"/><Relationship Id="rId10" Type="http://schemas.openxmlformats.org/officeDocument/2006/relationships/hyperlink" Target="https://new.abb.com/products/7TCA091130R0406/egr1ls1d-s22" TargetMode="External"/><Relationship Id="rId19" Type="http://schemas.openxmlformats.org/officeDocument/2006/relationships/hyperlink" Target="https://new.abb.com/products/7TCA091130R0403/eg1ls1d-s32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new.abb.com/products/7TCA091140R0531/egr1ls1ltc-s32" TargetMode="External"/><Relationship Id="rId22" Type="http://schemas.openxmlformats.org/officeDocument/2006/relationships/slide" Target="slide9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22&amp;LanguageCode=en&amp;DocumentPartId=&amp;Action=Launch" TargetMode="External"/><Relationship Id="rId18" Type="http://schemas.openxmlformats.org/officeDocument/2006/relationships/hyperlink" Target="http://search.abb.com/library/Download.aspx?DocumentID=7TKK000729&amp;LanguageCode=en&amp;DocumentPartId=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://search.abb.com/library/Download.aspx?DocumentID=7TKK000723&amp;LanguageCode=en&amp;DocumentPartId=&amp;Action=Launch" TargetMode="External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18&amp;LanguageCode=en&amp;DocumentPartId=&amp;Action=Launch" TargetMode="External"/><Relationship Id="rId17" Type="http://schemas.openxmlformats.org/officeDocument/2006/relationships/hyperlink" Target="http://search.abb.com/library/Download.aspx?DocumentID=7TKK000735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724&amp;LanguageCode=en&amp;DocumentPartId=&amp;Action=Launch" TargetMode="External"/><Relationship Id="rId20" Type="http://schemas.openxmlformats.org/officeDocument/2006/relationships/hyperlink" Target="http://search.abb.com/library/Download.aspx?DocumentID=7TKK000719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0.xml"/><Relationship Id="rId24" Type="http://schemas.openxmlformats.org/officeDocument/2006/relationships/hyperlink" Target="http://search.abb.com/library/Download.aspx?DocumentID=7TKK000739&amp;LanguageCode=en&amp;DocumentPartId=&amp;Action=Launch" TargetMode="Externa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720&amp;LanguageCode=en&amp;DocumentPartId=&amp;Action=Launch" TargetMode="External"/><Relationship Id="rId23" Type="http://schemas.openxmlformats.org/officeDocument/2006/relationships/hyperlink" Target="http://search.abb.com/library/Download.aspx?DocumentID=7TKK000732&amp;LanguageCode=en&amp;DocumentPartId=&amp;Action=Launch" TargetMode="External"/><Relationship Id="rId10" Type="http://schemas.openxmlformats.org/officeDocument/2006/relationships/image" Target="../media/image117.png"/><Relationship Id="rId19" Type="http://schemas.openxmlformats.org/officeDocument/2006/relationships/hyperlink" Target="http://search.abb.com/library/Download.aspx?DocumentID=7TKK000736&amp;LanguageCode=en&amp;DocumentPartId=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28&amp;LanguageCode=en&amp;DocumentPartId=&amp;Action=Launch" TargetMode="External"/><Relationship Id="rId22" Type="http://schemas.openxmlformats.org/officeDocument/2006/relationships/hyperlink" Target="http://search.abb.com/library/Download.aspx?DocumentID=7TKK000725&amp;LanguageCode=en&amp;DocumentPartId=&amp;Action=Launch" TargetMode="Externa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727&amp;LanguageCode=en&amp;DocumentPartId=&amp;Action=Launch" TargetMode="External"/><Relationship Id="rId18" Type="http://schemas.openxmlformats.org/officeDocument/2006/relationships/hyperlink" Target="http://search.abb.com/library/Download.aspx?DocumentID=7TKK000737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hyperlink" Target="http://search.abb.com/library/Download.aspx?DocumentID=7TKK000726&amp;LanguageCode=en&amp;DocumentPartId=&amp;Action=Launch" TargetMode="External"/><Relationship Id="rId17" Type="http://schemas.openxmlformats.org/officeDocument/2006/relationships/hyperlink" Target="http://search.abb.com/library/Download.aspx?DocumentID=7TKK000731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730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0.xml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734&amp;LanguageCode=en&amp;DocumentPartId=&amp;Action=Launch" TargetMode="External"/><Relationship Id="rId10" Type="http://schemas.openxmlformats.org/officeDocument/2006/relationships/image" Target="../media/image117.png"/><Relationship Id="rId19" Type="http://schemas.openxmlformats.org/officeDocument/2006/relationships/hyperlink" Target="https://new.abb.com/low-voltage/products/lighting-emergency-lighting/emergency-lighting/emergi-lite/central-battery-systems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733&amp;LanguageCode=en&amp;DocumentPartId=&amp;Action=Launch" TargetMode="Externa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825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121.png"/><Relationship Id="rId17" Type="http://schemas.openxmlformats.org/officeDocument/2006/relationships/hyperlink" Target="http://search.abb.com/library/Download.aspx?DocumentID=7TKK000826&amp;LanguageCode=en&amp;DocumentPartId=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7TKK000822&amp;LanguageCode=en&amp;DocumentPartId=&amp;Action=Laun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0.png"/><Relationship Id="rId5" Type="http://schemas.openxmlformats.org/officeDocument/2006/relationships/image" Target="../media/image7.svg"/><Relationship Id="rId15" Type="http://schemas.openxmlformats.org/officeDocument/2006/relationships/hyperlink" Target="http://search.abb.com/library/Download.aspx?DocumentID=7TKK000821&amp;LanguageCode=en&amp;DocumentPartId=&amp;Action=Launch" TargetMode="External"/><Relationship Id="rId10" Type="http://schemas.openxmlformats.org/officeDocument/2006/relationships/slide" Target="slide11.xm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820&amp;LanguageCode=en&amp;DocumentPartId=&amp;Action=Launch" TargetMode="Externa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://search.abb.com/library/Download.aspx?DocumentID=7TKK000823&amp;LanguageCode=en&amp;DocumentPartId=&amp;Action=Launch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slide" Target="slide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1.png"/><Relationship Id="rId5" Type="http://schemas.openxmlformats.org/officeDocument/2006/relationships/image" Target="../media/image7.svg"/><Relationship Id="rId15" Type="http://schemas.openxmlformats.org/officeDocument/2006/relationships/hyperlink" Target="https://new.abb.com/low-voltage/products/lighting-emergency-lighting/emergency-lighting/emergi-lite/central-battery-systems" TargetMode="External"/><Relationship Id="rId10" Type="http://schemas.openxmlformats.org/officeDocument/2006/relationships/image" Target="../media/image120.png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://search.abb.com/library/Download.aspx?DocumentID=7TKK000824&amp;LanguageCode=en&amp;DocumentPartId=&amp;Action=Launch" TargetMode="Externa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24.png"/><Relationship Id="rId18" Type="http://schemas.openxmlformats.org/officeDocument/2006/relationships/hyperlink" Target="http://search.abb.com/library/Download.aspx?DocumentID=9AKK106354A3359&amp;LanguageCode=en&amp;DocumentPartId=PrimEvo%20RS100E%20%26%20SM100E&amp;Action=Launch" TargetMode="External"/><Relationship Id="rId3" Type="http://schemas.openxmlformats.org/officeDocument/2006/relationships/image" Target="../media/image20.svg"/><Relationship Id="rId21" Type="http://schemas.openxmlformats.org/officeDocument/2006/relationships/hyperlink" Target="https://library.e.abb.com/public/4fae31f7cd4649fb86b395be74eb26aa/PrimEvo%20ST_SM100ST_140920_spec.pdf" TargetMode="External"/><Relationship Id="rId7" Type="http://schemas.openxmlformats.org/officeDocument/2006/relationships/image" Target="../media/image14.svg"/><Relationship Id="rId12" Type="http://schemas.openxmlformats.org/officeDocument/2006/relationships/image" Target="../media/image123.png"/><Relationship Id="rId17" Type="http://schemas.openxmlformats.org/officeDocument/2006/relationships/hyperlink" Target="http://search.abb.com/library/Download.aspx?DocumentID=9AKK106354A3359&amp;LanguageCode=en&amp;DocumentPartId=PrimEvo%20XT200E&amp;Action=Launch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://search.abb.com/library/Download.aspx?DocumentID=9AKK106354A3359&amp;LanguageCode=en&amp;DocumentPartId=PrimEvo%20XT100E&amp;Action=Launch" TargetMode="External"/><Relationship Id="rId20" Type="http://schemas.openxmlformats.org/officeDocument/2006/relationships/hyperlink" Target="https://library.e.abb.com/public/478bedd0820d40e78a7fc7ac71a27321/PrimEvo%20ST_XT100ST_140920_spec.pdf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22.png"/><Relationship Id="rId5" Type="http://schemas.openxmlformats.org/officeDocument/2006/relationships/image" Target="../media/image7.svg"/><Relationship Id="rId15" Type="http://schemas.openxmlformats.org/officeDocument/2006/relationships/image" Target="../media/image126.png"/><Relationship Id="rId23" Type="http://schemas.openxmlformats.org/officeDocument/2006/relationships/hyperlink" Target="https://library.e.abb.com/public/90680710e0864400bb5992c877192961/PrimEvo%20ST_XT200ST_140920_spec.pdf" TargetMode="External"/><Relationship Id="rId10" Type="http://schemas.openxmlformats.org/officeDocument/2006/relationships/slide" Target="slide12.xml"/><Relationship Id="rId19" Type="http://schemas.openxmlformats.org/officeDocument/2006/relationships/hyperlink" Target="http://search.abb.com/library/Download.aspx?DocumentID=9AKK106354A3359&amp;LanguageCode=en&amp;DocumentPartId=PrimEvo%20Twinspot&amp;Action=Launch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image" Target="../media/image125.png"/><Relationship Id="rId22" Type="http://schemas.openxmlformats.org/officeDocument/2006/relationships/hyperlink" Target="https://library.e.abb.com/public/4f8bb670655d4fa1be2758e4d6f85e3a/PrimEvo%20ST_RS100ST_140920_spec.pdf" TargetMode="Externa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library.e.abb.com/public/d0067446f6a944dc91b137bcf849e102/MirEvo_TW500E_021020_spec.pdf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4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slide" Target="slide13.xml"/><Relationship Id="rId5" Type="http://schemas.openxmlformats.org/officeDocument/2006/relationships/image" Target="../media/image7.svg"/><Relationship Id="rId15" Type="http://schemas.openxmlformats.org/officeDocument/2006/relationships/hyperlink" Target="https://library.e.abb.com/public/be9141cf90754fa498f0c37c247a92f0/MirEvo_TW500DA_021020_spec.pdf" TargetMode="External"/><Relationship Id="rId10" Type="http://schemas.openxmlformats.org/officeDocument/2006/relationships/hyperlink" Target="https://new.abb.com/products/7TCA305060R0009/tw500bt" TargetMode="External"/><Relationship Id="rId4" Type="http://schemas.openxmlformats.org/officeDocument/2006/relationships/image" Target="../media/image6.png"/><Relationship Id="rId9" Type="http://schemas.openxmlformats.org/officeDocument/2006/relationships/slide" Target="slide225.xml"/><Relationship Id="rId14" Type="http://schemas.openxmlformats.org/officeDocument/2006/relationships/hyperlink" Target="https://library.e.abb.com/public/f4f60f5a73a54e4dbd5ffcd03b9780c6/MirEvo_TW500ST_021020_spec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 bwMode="gray">
          <a:xfrm>
            <a:off x="499312" y="1880228"/>
            <a:ext cx="1064306" cy="10190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err="1"/>
          </a:p>
        </p:txBody>
      </p:sp>
      <p:sp>
        <p:nvSpPr>
          <p:cNvPr id="20" name="Title 5"/>
          <p:cNvSpPr txBox="1">
            <a:spLocks/>
          </p:cNvSpPr>
          <p:nvPr/>
        </p:nvSpPr>
        <p:spPr bwMode="gray">
          <a:xfrm>
            <a:off x="327377" y="4442369"/>
            <a:ext cx="1417529" cy="39642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>
                <a:solidFill>
                  <a:schemeClr val="bg2"/>
                </a:solidFill>
              </a:rPr>
              <a:t>FUNCTIONS</a:t>
            </a:r>
          </a:p>
        </p:txBody>
      </p:sp>
      <p:sp>
        <p:nvSpPr>
          <p:cNvPr id="21" name="Title 5"/>
          <p:cNvSpPr txBox="1">
            <a:spLocks/>
          </p:cNvSpPr>
          <p:nvPr/>
        </p:nvSpPr>
        <p:spPr bwMode="gray">
          <a:xfrm>
            <a:off x="543882" y="2947187"/>
            <a:ext cx="984521" cy="31859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>
                <a:solidFill>
                  <a:schemeClr val="bg2"/>
                </a:solidFill>
              </a:rPr>
              <a:t>PROJECTS</a:t>
            </a:r>
          </a:p>
        </p:txBody>
      </p:sp>
      <p:sp>
        <p:nvSpPr>
          <p:cNvPr id="22" name="Title 5"/>
          <p:cNvSpPr txBox="1">
            <a:spLocks/>
          </p:cNvSpPr>
          <p:nvPr/>
        </p:nvSpPr>
        <p:spPr bwMode="gray">
          <a:xfrm>
            <a:off x="320362" y="5888548"/>
            <a:ext cx="1417529" cy="39642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>
                <a:solidFill>
                  <a:schemeClr val="bg2"/>
                </a:solidFill>
              </a:rPr>
              <a:t>PRODUCTS</a:t>
            </a:r>
          </a:p>
        </p:txBody>
      </p:sp>
      <p:sp>
        <p:nvSpPr>
          <p:cNvPr id="24" name="Oval 23"/>
          <p:cNvSpPr/>
          <p:nvPr/>
        </p:nvSpPr>
        <p:spPr bwMode="gray">
          <a:xfrm>
            <a:off x="503990" y="3344545"/>
            <a:ext cx="1064306" cy="10190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err="1"/>
          </a:p>
        </p:txBody>
      </p:sp>
      <p:sp>
        <p:nvSpPr>
          <p:cNvPr id="25" name="Oval 24"/>
          <p:cNvSpPr/>
          <p:nvPr/>
        </p:nvSpPr>
        <p:spPr bwMode="gray">
          <a:xfrm>
            <a:off x="520980" y="4809705"/>
            <a:ext cx="1064306" cy="10190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err="1"/>
          </a:p>
        </p:txBody>
      </p:sp>
      <p:sp>
        <p:nvSpPr>
          <p:cNvPr id="2" name="Rectangle 1"/>
          <p:cNvSpPr/>
          <p:nvPr/>
        </p:nvSpPr>
        <p:spPr bwMode="gray">
          <a:xfrm>
            <a:off x="185621" y="6177065"/>
            <a:ext cx="1682885" cy="60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err="1"/>
          </a:p>
        </p:txBody>
      </p:sp>
      <p:sp>
        <p:nvSpPr>
          <p:cNvPr id="26" name="Rectangle 25"/>
          <p:cNvSpPr/>
          <p:nvPr/>
        </p:nvSpPr>
        <p:spPr bwMode="gray">
          <a:xfrm>
            <a:off x="258639" y="6093036"/>
            <a:ext cx="11775270" cy="123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68D3F4-51ED-4AD1-8963-9195FF159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96" y="1880228"/>
            <a:ext cx="10227222" cy="422577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D4E0C02-03FF-4CFD-9E41-276E547B6B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Product selection tool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E25E7A9-740B-4C1F-B9A8-5A34912E7A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Emergency Lighting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FFE01E73-D0A9-457A-99B3-A7FAE0615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731" y="3606959"/>
            <a:ext cx="510819" cy="51081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1CCEF9E-A615-4BAC-BBE1-8D49015E1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991" y="5034979"/>
            <a:ext cx="580302" cy="580302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ABA69A63-0AA2-45E8-A589-9CD64EB783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796" y="2116694"/>
            <a:ext cx="593723" cy="593723"/>
          </a:xfrm>
          <a:prstGeom prst="rect">
            <a:avLst/>
          </a:prstGeom>
        </p:spPr>
      </p:pic>
      <p:sp>
        <p:nvSpPr>
          <p:cNvPr id="5" name="TextBox 4">
            <a:hlinkClick r:id="rId9" action="ppaction://hlinksldjump"/>
            <a:extLst>
              <a:ext uri="{FF2B5EF4-FFF2-40B4-BE49-F238E27FC236}">
                <a16:creationId xmlns:a16="http://schemas.microsoft.com/office/drawing/2014/main" id="{066D2078-CE3E-413E-A6CD-0B921D63274C}"/>
              </a:ext>
            </a:extLst>
          </p:cNvPr>
          <p:cNvSpPr txBox="1"/>
          <p:nvPr/>
        </p:nvSpPr>
        <p:spPr bwMode="gray">
          <a:xfrm>
            <a:off x="385305" y="1812993"/>
            <a:ext cx="1283515" cy="13665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6" name="TextBox 5">
            <a:hlinkClick r:id="rId10" action="ppaction://hlinksldjump"/>
            <a:extLst>
              <a:ext uri="{FF2B5EF4-FFF2-40B4-BE49-F238E27FC236}">
                <a16:creationId xmlns:a16="http://schemas.microsoft.com/office/drawing/2014/main" id="{7CF28C0E-058A-48CF-BADE-6DBF9CECAD1D}"/>
              </a:ext>
            </a:extLst>
          </p:cNvPr>
          <p:cNvSpPr txBox="1"/>
          <p:nvPr/>
        </p:nvSpPr>
        <p:spPr bwMode="gray">
          <a:xfrm>
            <a:off x="408899" y="3322714"/>
            <a:ext cx="1283515" cy="133833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1" action="ppaction://hlinksldjump"/>
            <a:extLst>
              <a:ext uri="{FF2B5EF4-FFF2-40B4-BE49-F238E27FC236}">
                <a16:creationId xmlns:a16="http://schemas.microsoft.com/office/drawing/2014/main" id="{78C5BBDD-40DF-4A7A-889A-987A662AA0E8}"/>
              </a:ext>
            </a:extLst>
          </p:cNvPr>
          <p:cNvSpPr txBox="1"/>
          <p:nvPr/>
        </p:nvSpPr>
        <p:spPr bwMode="gray">
          <a:xfrm>
            <a:off x="394283" y="4809705"/>
            <a:ext cx="1350623" cy="1296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BA6FEC-C3B6-4C38-A0FD-B78B182F85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86156" y="6437557"/>
            <a:ext cx="578838" cy="3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5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Clip on legend panel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Shape diffusor and contoured reflector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First-Fix aluminum base, polycarbonate body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1931195"/>
            <a:ext cx="1581813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Emex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IR2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Standard</a:t>
            </a:r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264" y="4435311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Recessed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15691" y="4303008"/>
            <a:ext cx="1780323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Traditional &amp; versatile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403096" cy="396000"/>
          </a:xfrm>
        </p:spPr>
        <p:txBody>
          <a:bodyPr/>
          <a:lstStyle/>
          <a:p>
            <a:r>
              <a:rPr lang="en-US"/>
              <a:t>HORIZON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Exit </a:t>
            </a:r>
            <a:r>
              <a:rPr lang="en-US"/>
              <a:t>sign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Slave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496503" y="4282117"/>
            <a:ext cx="151085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VIEWING DISTANCE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25 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8009917" y="4182853"/>
            <a:ext cx="37507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HORIZON web page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BIM files repository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</a:rPr>
              <a:t>ABB Emergi-Lite: Basic </a:t>
            </a:r>
            <a:r>
              <a:rPr lang="en-US" sz="1400" b="1">
                <a:solidFill>
                  <a:schemeClr val="accent1"/>
                </a:solidFill>
              </a:rPr>
              <a:t>terminology</a:t>
            </a:r>
            <a:endParaRPr lang="fr-FR" sz="1400" i="1">
              <a:solidFill>
                <a:schemeClr val="accent2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136263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Commercial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8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9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7E30A4A-E8E0-43C8-85FA-99B7EF5502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59" y="2603555"/>
            <a:ext cx="1018991" cy="8006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C65BEC-FD80-42A5-BAAD-0ACE25FF3E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895" y="1838543"/>
            <a:ext cx="1018991" cy="9495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CA8AEF-FEA7-4BD2-9DEC-316A271ED3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4768" y="4377909"/>
            <a:ext cx="351852" cy="379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858FBF-737E-4BC6-923B-1DB752FAAA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2198" y="4385516"/>
            <a:ext cx="1837782" cy="930425"/>
          </a:xfrm>
          <a:prstGeom prst="rect">
            <a:avLst/>
          </a:prstGeom>
        </p:spPr>
      </p:pic>
      <p:sp>
        <p:nvSpPr>
          <p:cNvPr id="10" name="TextBox 9">
            <a:hlinkClick r:id="rId14" action="ppaction://hlinksldjump"/>
            <a:extLst>
              <a:ext uri="{FF2B5EF4-FFF2-40B4-BE49-F238E27FC236}">
                <a16:creationId xmlns:a16="http://schemas.microsoft.com/office/drawing/2014/main" id="{14CB2924-7F48-4173-A714-03A97917C41E}"/>
              </a:ext>
            </a:extLst>
          </p:cNvPr>
          <p:cNvSpPr txBox="1"/>
          <p:nvPr/>
        </p:nvSpPr>
        <p:spPr bwMode="gray">
          <a:xfrm>
            <a:off x="8244314" y="2119830"/>
            <a:ext cx="1277923" cy="3716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5" action="ppaction://hlinksldjump"/>
            <a:extLst>
              <a:ext uri="{FF2B5EF4-FFF2-40B4-BE49-F238E27FC236}">
                <a16:creationId xmlns:a16="http://schemas.microsoft.com/office/drawing/2014/main" id="{2A348FC9-857F-492C-BF36-919EC8503B38}"/>
              </a:ext>
            </a:extLst>
          </p:cNvPr>
          <p:cNvSpPr txBox="1"/>
          <p:nvPr/>
        </p:nvSpPr>
        <p:spPr bwMode="gray">
          <a:xfrm>
            <a:off x="4359633" y="4301137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" name="TextBox 4">
            <a:hlinkClick r:id="rId16" action="ppaction://hlinksldjump"/>
            <a:extLst>
              <a:ext uri="{FF2B5EF4-FFF2-40B4-BE49-F238E27FC236}">
                <a16:creationId xmlns:a16="http://schemas.microsoft.com/office/drawing/2014/main" id="{A8A55AD4-39A0-4F22-8493-15A9AE7BDE1B}"/>
              </a:ext>
            </a:extLst>
          </p:cNvPr>
          <p:cNvSpPr txBox="1"/>
          <p:nvPr/>
        </p:nvSpPr>
        <p:spPr bwMode="gray">
          <a:xfrm>
            <a:off x="10212537" y="2119830"/>
            <a:ext cx="1699639" cy="2961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17" action="ppaction://hlinksldjump"/>
            <a:extLst>
              <a:ext uri="{FF2B5EF4-FFF2-40B4-BE49-F238E27FC236}">
                <a16:creationId xmlns:a16="http://schemas.microsoft.com/office/drawing/2014/main" id="{272050A4-20F9-424A-B8D0-F3BC8EEAC7BF}"/>
              </a:ext>
            </a:extLst>
          </p:cNvPr>
          <p:cNvSpPr txBox="1"/>
          <p:nvPr/>
        </p:nvSpPr>
        <p:spPr bwMode="gray">
          <a:xfrm>
            <a:off x="10228657" y="2432973"/>
            <a:ext cx="1699639" cy="2961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8" action="ppaction://hlinksldjump"/>
            <a:extLst>
              <a:ext uri="{FF2B5EF4-FFF2-40B4-BE49-F238E27FC236}">
                <a16:creationId xmlns:a16="http://schemas.microsoft.com/office/drawing/2014/main" id="{8DF60366-7B6F-428F-A97B-8016BBDF001A}"/>
              </a:ext>
            </a:extLst>
          </p:cNvPr>
          <p:cNvSpPr txBox="1"/>
          <p:nvPr/>
        </p:nvSpPr>
        <p:spPr bwMode="gray">
          <a:xfrm>
            <a:off x="260831" y="4463300"/>
            <a:ext cx="1252037" cy="32249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19" action="ppaction://hlinksldjump"/>
            <a:extLst>
              <a:ext uri="{FF2B5EF4-FFF2-40B4-BE49-F238E27FC236}">
                <a16:creationId xmlns:a16="http://schemas.microsoft.com/office/drawing/2014/main" id="{1D2C5589-DDA4-45BD-AE0D-4C70B3FC0CDB}"/>
              </a:ext>
            </a:extLst>
          </p:cNvPr>
          <p:cNvSpPr txBox="1"/>
          <p:nvPr/>
        </p:nvSpPr>
        <p:spPr bwMode="gray">
          <a:xfrm>
            <a:off x="280727" y="4812952"/>
            <a:ext cx="1252037" cy="32249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20" action="ppaction://hlinksldjump"/>
            <a:extLst>
              <a:ext uri="{FF2B5EF4-FFF2-40B4-BE49-F238E27FC236}">
                <a16:creationId xmlns:a16="http://schemas.microsoft.com/office/drawing/2014/main" id="{7761E71B-3541-4C17-B7C7-8A3B2EA0E397}"/>
              </a:ext>
            </a:extLst>
          </p:cNvPr>
          <p:cNvSpPr txBox="1"/>
          <p:nvPr/>
        </p:nvSpPr>
        <p:spPr bwMode="gray">
          <a:xfrm>
            <a:off x="6234129" y="2119830"/>
            <a:ext cx="1173350" cy="2961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3" name="TextBox 32">
            <a:hlinkClick r:id="rId21" action="ppaction://hlinksldjump"/>
            <a:extLst>
              <a:ext uri="{FF2B5EF4-FFF2-40B4-BE49-F238E27FC236}">
                <a16:creationId xmlns:a16="http://schemas.microsoft.com/office/drawing/2014/main" id="{1289ED40-FA8A-4810-9913-9725BF26057C}"/>
              </a:ext>
            </a:extLst>
          </p:cNvPr>
          <p:cNvSpPr txBox="1"/>
          <p:nvPr/>
        </p:nvSpPr>
        <p:spPr bwMode="gray">
          <a:xfrm>
            <a:off x="6158232" y="2445088"/>
            <a:ext cx="1370032" cy="27508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22" action="ppaction://hlinksldjump"/>
            <a:extLst>
              <a:ext uri="{FF2B5EF4-FFF2-40B4-BE49-F238E27FC236}">
                <a16:creationId xmlns:a16="http://schemas.microsoft.com/office/drawing/2014/main" id="{0FEB1941-96F4-4617-867B-B2AAB59356DA}"/>
              </a:ext>
            </a:extLst>
          </p:cNvPr>
          <p:cNvSpPr txBox="1"/>
          <p:nvPr/>
        </p:nvSpPr>
        <p:spPr bwMode="gray">
          <a:xfrm>
            <a:off x="6228612" y="2720173"/>
            <a:ext cx="1173350" cy="2961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23" action="ppaction://hlinksldjump"/>
            <a:extLst>
              <a:ext uri="{FF2B5EF4-FFF2-40B4-BE49-F238E27FC236}">
                <a16:creationId xmlns:a16="http://schemas.microsoft.com/office/drawing/2014/main" id="{94319CB9-CB53-430C-8A34-40BBCEEF5B54}"/>
              </a:ext>
            </a:extLst>
          </p:cNvPr>
          <p:cNvSpPr txBox="1"/>
          <p:nvPr/>
        </p:nvSpPr>
        <p:spPr bwMode="gray">
          <a:xfrm>
            <a:off x="6215691" y="2990438"/>
            <a:ext cx="1173350" cy="2961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4" action="ppaction://hlinksldjump"/>
            <a:extLst>
              <a:ext uri="{FF2B5EF4-FFF2-40B4-BE49-F238E27FC236}">
                <a16:creationId xmlns:a16="http://schemas.microsoft.com/office/drawing/2014/main" id="{60EFD5BD-7C0D-41CA-B10C-A5416060BE61}"/>
              </a:ext>
            </a:extLst>
          </p:cNvPr>
          <p:cNvSpPr txBox="1"/>
          <p:nvPr/>
        </p:nvSpPr>
        <p:spPr bwMode="gray">
          <a:xfrm>
            <a:off x="6228612" y="3321541"/>
            <a:ext cx="1173350" cy="2961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TextBox 39">
            <a:hlinkClick r:id="rId25" action="ppaction://hlinksldjump"/>
            <a:extLst>
              <a:ext uri="{FF2B5EF4-FFF2-40B4-BE49-F238E27FC236}">
                <a16:creationId xmlns:a16="http://schemas.microsoft.com/office/drawing/2014/main" id="{A504C364-E3D0-474C-B872-49798E760C75}"/>
              </a:ext>
            </a:extLst>
          </p:cNvPr>
          <p:cNvSpPr txBox="1"/>
          <p:nvPr/>
        </p:nvSpPr>
        <p:spPr bwMode="gray">
          <a:xfrm>
            <a:off x="8117021" y="5476387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1" name="Espace réservé du contenu 11">
            <a:extLst>
              <a:ext uri="{FF2B5EF4-FFF2-40B4-BE49-F238E27FC236}">
                <a16:creationId xmlns:a16="http://schemas.microsoft.com/office/drawing/2014/main" id="{CB2C2BBB-8EB5-4D63-A211-FE78AC4A5C5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 bwMode="gray">
          <a:xfrm>
            <a:off x="11670850" y="4127873"/>
            <a:ext cx="271851" cy="500072"/>
          </a:xfrm>
          <a:prstGeom prst="rect">
            <a:avLst/>
          </a:prstGeom>
        </p:spPr>
      </p:pic>
      <p:sp>
        <p:nvSpPr>
          <p:cNvPr id="42" name="TextBox 13">
            <a:hlinkClick r:id="rId27" action="ppaction://hlinksldjump"/>
            <a:extLst>
              <a:ext uri="{FF2B5EF4-FFF2-40B4-BE49-F238E27FC236}">
                <a16:creationId xmlns:a16="http://schemas.microsoft.com/office/drawing/2014/main" id="{3C636446-6C8C-430E-8F37-AC7EC5119905}"/>
              </a:ext>
            </a:extLst>
          </p:cNvPr>
          <p:cNvSpPr txBox="1"/>
          <p:nvPr/>
        </p:nvSpPr>
        <p:spPr bwMode="gray">
          <a:xfrm>
            <a:off x="8055078" y="4127529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1245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MIREVO TWINSPOT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MIREVO TWINSPOT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82713"/>
              </p:ext>
            </p:extLst>
          </p:nvPr>
        </p:nvGraphicFramePr>
        <p:xfrm>
          <a:off x="2679564" y="1882546"/>
          <a:ext cx="9212492" cy="12194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68501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40768">
                  <a:extLst>
                    <a:ext uri="{9D8B030D-6E8A-4147-A177-3AD203B41FA5}">
                      <a16:colId xmlns:a16="http://schemas.microsoft.com/office/drawing/2014/main" val="451797967"/>
                    </a:ext>
                  </a:extLst>
                </a:gridCol>
                <a:gridCol w="3037578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2780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3784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TW500230V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7TCA304050R0025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MirEvo </a:t>
                      </a:r>
                      <a:r>
                        <a:rPr lang="fr-FR" sz="1100" err="1">
                          <a:latin typeface="+mn-lt"/>
                        </a:rPr>
                        <a:t>Twin</a:t>
                      </a:r>
                      <a:r>
                        <a:rPr lang="fr-FR" sz="1100">
                          <a:latin typeface="+mn-lt"/>
                        </a:rPr>
                        <a:t> SP CBS230 500Lm 3 </a:t>
                      </a:r>
                      <a:r>
                        <a:rPr lang="fr-FR" sz="1100" err="1">
                          <a:latin typeface="+mn-lt"/>
                        </a:rPr>
                        <a:t>Hr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97898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TW500230VLTC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7TCA304060R0007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MirEvo Twin SP CBS230 LTC 500Lm 3 </a:t>
                      </a:r>
                      <a:r>
                        <a:rPr lang="en-US" sz="1100" err="1">
                          <a:latin typeface="+mn-lt"/>
                        </a:rPr>
                        <a:t>Hr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14796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ZoneTexte 2">
            <a:hlinkClick r:id="rId10" action="ppaction://hlinksldjump"/>
            <a:extLst>
              <a:ext uri="{FF2B5EF4-FFF2-40B4-BE49-F238E27FC236}">
                <a16:creationId xmlns:a16="http://schemas.microsoft.com/office/drawing/2014/main" id="{8EA8BEB6-140A-4775-8498-7BC81EC2BDD6}"/>
              </a:ext>
            </a:extLst>
          </p:cNvPr>
          <p:cNvSpPr txBox="1"/>
          <p:nvPr/>
        </p:nvSpPr>
        <p:spPr bwMode="gray">
          <a:xfrm>
            <a:off x="426570" y="5015244"/>
            <a:ext cx="2048432" cy="6615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02A0A4D-A66D-4F12-8A99-92FBAB1A03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878" y="2691267"/>
            <a:ext cx="1219200" cy="1252538"/>
          </a:xfrm>
          <a:prstGeom prst="rect">
            <a:avLst/>
          </a:prstGeom>
        </p:spPr>
      </p:pic>
      <p:sp>
        <p:nvSpPr>
          <p:cNvPr id="19" name="ZoneTexte 18">
            <a:hlinkClick r:id="rId12"/>
            <a:extLst>
              <a:ext uri="{FF2B5EF4-FFF2-40B4-BE49-F238E27FC236}">
                <a16:creationId xmlns:a16="http://schemas.microsoft.com/office/drawing/2014/main" id="{0912963C-D2D7-45A2-B0DA-12E82B79A8E7}"/>
              </a:ext>
            </a:extLst>
          </p:cNvPr>
          <p:cNvSpPr txBox="1"/>
          <p:nvPr/>
        </p:nvSpPr>
        <p:spPr bwMode="gray">
          <a:xfrm>
            <a:off x="2679564" y="2825901"/>
            <a:ext cx="9212492" cy="36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ZoneTexte 19">
            <a:hlinkClick r:id="rId13"/>
            <a:extLst>
              <a:ext uri="{FF2B5EF4-FFF2-40B4-BE49-F238E27FC236}">
                <a16:creationId xmlns:a16="http://schemas.microsoft.com/office/drawing/2014/main" id="{D626C0B5-C46D-4E60-B1FB-91851BBC6C6B}"/>
              </a:ext>
            </a:extLst>
          </p:cNvPr>
          <p:cNvSpPr txBox="1"/>
          <p:nvPr/>
        </p:nvSpPr>
        <p:spPr bwMode="gray">
          <a:xfrm>
            <a:off x="2679564" y="2322759"/>
            <a:ext cx="9212492" cy="36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8898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AQUALUX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Aqualux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661941"/>
              </p:ext>
            </p:extLst>
          </p:nvPr>
        </p:nvGraphicFramePr>
        <p:xfrm>
          <a:off x="2679565" y="1882546"/>
          <a:ext cx="9097436" cy="404229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1626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31472">
                  <a:extLst>
                    <a:ext uri="{9D8B030D-6E8A-4147-A177-3AD203B41FA5}">
                      <a16:colId xmlns:a16="http://schemas.microsoft.com/office/drawing/2014/main" val="495035076"/>
                    </a:ext>
                  </a:extLst>
                </a:gridCol>
                <a:gridCol w="218952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9036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69809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404230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CTOW3L261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7TCA091150R0037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M3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IR2OW3L261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OW3L261LS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7TCA091160R0201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2LEDM3 LSENS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OW3L261V2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7TCA091160R0278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M3 220V60HZ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DLOW3LS60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3W LED DALI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10"/>
                        </a:rPr>
                        <a:t>7339055/50BT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7TCA305020R0224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XTE9100S-M3/BT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00576340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1"/>
                        </a:rPr>
                        <a:t>7339955/50BT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7TCA305020R0225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XTE9100S-M3/BT FR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16824996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Freez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-Lite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CTSTF3L261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7TCA091150R0038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STF3L261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7TCA091070R0099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DLSTF3LS60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3W LED DALI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542D68BA-F863-4F9F-997D-F3EA54079343}"/>
              </a:ext>
            </a:extLst>
          </p:cNvPr>
          <p:cNvSpPr txBox="1"/>
          <p:nvPr/>
        </p:nvSpPr>
        <p:spPr bwMode="gray">
          <a:xfrm>
            <a:off x="495130" y="5008228"/>
            <a:ext cx="1627464" cy="7645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E42ED1-6E54-44F1-9864-1175B8BB10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524" y="3290884"/>
            <a:ext cx="1043786" cy="5785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59E5AA-2A4F-4BB2-BEFA-1BB28CA698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6361" y="2586142"/>
            <a:ext cx="917549" cy="694594"/>
          </a:xfrm>
          <a:prstGeom prst="rect">
            <a:avLst/>
          </a:prstGeom>
        </p:spPr>
      </p:pic>
      <p:sp>
        <p:nvSpPr>
          <p:cNvPr id="20" name="TextBox 19">
            <a:hlinkClick r:id="rId15"/>
            <a:extLst>
              <a:ext uri="{FF2B5EF4-FFF2-40B4-BE49-F238E27FC236}">
                <a16:creationId xmlns:a16="http://schemas.microsoft.com/office/drawing/2014/main" id="{94DA4BE7-0CF8-4716-8270-1E3B80BEDE41}"/>
              </a:ext>
            </a:extLst>
          </p:cNvPr>
          <p:cNvSpPr txBox="1"/>
          <p:nvPr/>
        </p:nvSpPr>
        <p:spPr bwMode="gray">
          <a:xfrm>
            <a:off x="2679564" y="2323191"/>
            <a:ext cx="7275141" cy="2783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6"/>
            <a:extLst>
              <a:ext uri="{FF2B5EF4-FFF2-40B4-BE49-F238E27FC236}">
                <a16:creationId xmlns:a16="http://schemas.microsoft.com/office/drawing/2014/main" id="{EA065585-F9D8-4B70-B9D7-3615788CDEA6}"/>
              </a:ext>
            </a:extLst>
          </p:cNvPr>
          <p:cNvSpPr txBox="1"/>
          <p:nvPr/>
        </p:nvSpPr>
        <p:spPr bwMode="gray">
          <a:xfrm>
            <a:off x="2672254" y="2634854"/>
            <a:ext cx="8753552" cy="24462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7"/>
            <a:extLst>
              <a:ext uri="{FF2B5EF4-FFF2-40B4-BE49-F238E27FC236}">
                <a16:creationId xmlns:a16="http://schemas.microsoft.com/office/drawing/2014/main" id="{772D470D-B5E8-4A5B-A9A8-96E6F6AF8748}"/>
              </a:ext>
            </a:extLst>
          </p:cNvPr>
          <p:cNvSpPr txBox="1"/>
          <p:nvPr/>
        </p:nvSpPr>
        <p:spPr bwMode="gray">
          <a:xfrm>
            <a:off x="2679565" y="2928187"/>
            <a:ext cx="8753552" cy="2629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8"/>
            <a:extLst>
              <a:ext uri="{FF2B5EF4-FFF2-40B4-BE49-F238E27FC236}">
                <a16:creationId xmlns:a16="http://schemas.microsoft.com/office/drawing/2014/main" id="{40DBC101-61D1-40D5-9BF2-845226089684}"/>
              </a:ext>
            </a:extLst>
          </p:cNvPr>
          <p:cNvSpPr txBox="1"/>
          <p:nvPr/>
        </p:nvSpPr>
        <p:spPr bwMode="gray">
          <a:xfrm>
            <a:off x="2679565" y="3224453"/>
            <a:ext cx="8746240" cy="26001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9"/>
            <a:extLst>
              <a:ext uri="{FF2B5EF4-FFF2-40B4-BE49-F238E27FC236}">
                <a16:creationId xmlns:a16="http://schemas.microsoft.com/office/drawing/2014/main" id="{6A1047A4-18A8-4301-B720-A9AA796F03AA}"/>
              </a:ext>
            </a:extLst>
          </p:cNvPr>
          <p:cNvSpPr txBox="1"/>
          <p:nvPr/>
        </p:nvSpPr>
        <p:spPr bwMode="gray">
          <a:xfrm>
            <a:off x="2673279" y="3533183"/>
            <a:ext cx="8905197" cy="26001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20"/>
            <a:extLst>
              <a:ext uri="{FF2B5EF4-FFF2-40B4-BE49-F238E27FC236}">
                <a16:creationId xmlns:a16="http://schemas.microsoft.com/office/drawing/2014/main" id="{5ACCCC94-8793-41D3-9339-12FF067BC89F}"/>
              </a:ext>
            </a:extLst>
          </p:cNvPr>
          <p:cNvSpPr txBox="1"/>
          <p:nvPr/>
        </p:nvSpPr>
        <p:spPr bwMode="gray">
          <a:xfrm>
            <a:off x="2672253" y="3825414"/>
            <a:ext cx="8753552" cy="28704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21"/>
            <a:extLst>
              <a:ext uri="{FF2B5EF4-FFF2-40B4-BE49-F238E27FC236}">
                <a16:creationId xmlns:a16="http://schemas.microsoft.com/office/drawing/2014/main" id="{DB3AAFF8-69B7-4A7F-8CE5-33A516E4F93A}"/>
              </a:ext>
            </a:extLst>
          </p:cNvPr>
          <p:cNvSpPr txBox="1"/>
          <p:nvPr/>
        </p:nvSpPr>
        <p:spPr bwMode="gray">
          <a:xfrm>
            <a:off x="2672251" y="5088660"/>
            <a:ext cx="8746240" cy="24015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22"/>
            <a:extLst>
              <a:ext uri="{FF2B5EF4-FFF2-40B4-BE49-F238E27FC236}">
                <a16:creationId xmlns:a16="http://schemas.microsoft.com/office/drawing/2014/main" id="{F8027475-810A-4640-BC5F-F3D13842889E}"/>
              </a:ext>
            </a:extLst>
          </p:cNvPr>
          <p:cNvSpPr txBox="1"/>
          <p:nvPr/>
        </p:nvSpPr>
        <p:spPr bwMode="gray">
          <a:xfrm>
            <a:off x="2672251" y="5407915"/>
            <a:ext cx="8746241" cy="2286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23"/>
            <a:extLst>
              <a:ext uri="{FF2B5EF4-FFF2-40B4-BE49-F238E27FC236}">
                <a16:creationId xmlns:a16="http://schemas.microsoft.com/office/drawing/2014/main" id="{55595130-B483-4CE9-866D-73970BBC916C}"/>
              </a:ext>
            </a:extLst>
          </p:cNvPr>
          <p:cNvSpPr txBox="1"/>
          <p:nvPr/>
        </p:nvSpPr>
        <p:spPr bwMode="gray">
          <a:xfrm>
            <a:off x="2587107" y="5678611"/>
            <a:ext cx="8746239" cy="3207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5851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AQUALUX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Aqualux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78323"/>
              </p:ext>
            </p:extLst>
          </p:nvPr>
        </p:nvGraphicFramePr>
        <p:xfrm>
          <a:off x="2679565" y="1882546"/>
          <a:ext cx="9097436" cy="1227533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246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97916">
                  <a:extLst>
                    <a:ext uri="{9D8B030D-6E8A-4147-A177-3AD203B41FA5}">
                      <a16:colId xmlns:a16="http://schemas.microsoft.com/office/drawing/2014/main" val="2339885901"/>
                    </a:ext>
                  </a:extLst>
                </a:gridCol>
                <a:gridCol w="2248249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9324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3337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7409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225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OW1L261HF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7TCA091130R0245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SIGN 230VHF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225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OW1L261LTC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7TCA091140R0211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5A1550-8520-4F9B-81FC-18488CF8C9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524" y="3290884"/>
            <a:ext cx="1043786" cy="5785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06B4E8-F6AB-4701-968F-42F36C85F1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6361" y="2586142"/>
            <a:ext cx="917549" cy="694594"/>
          </a:xfrm>
          <a:prstGeom prst="rect">
            <a:avLst/>
          </a:prstGeom>
        </p:spPr>
      </p:pic>
      <p:sp>
        <p:nvSpPr>
          <p:cNvPr id="19" name="TextBox 18">
            <a:hlinkClick r:id="rId12" action="ppaction://hlinksldjump"/>
            <a:extLst>
              <a:ext uri="{FF2B5EF4-FFF2-40B4-BE49-F238E27FC236}">
                <a16:creationId xmlns:a16="http://schemas.microsoft.com/office/drawing/2014/main" id="{88557DA6-BB92-4895-9395-F58571BB5F3D}"/>
              </a:ext>
            </a:extLst>
          </p:cNvPr>
          <p:cNvSpPr txBox="1"/>
          <p:nvPr/>
        </p:nvSpPr>
        <p:spPr bwMode="gray">
          <a:xfrm>
            <a:off x="495130" y="5008228"/>
            <a:ext cx="1627464" cy="7645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57E62451-DB03-4330-9589-84011433A55F}"/>
              </a:ext>
            </a:extLst>
          </p:cNvPr>
          <p:cNvSpPr txBox="1"/>
          <p:nvPr/>
        </p:nvSpPr>
        <p:spPr bwMode="gray">
          <a:xfrm>
            <a:off x="2679563" y="2354823"/>
            <a:ext cx="8432811" cy="32053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2002709C-8EAC-4D9B-8EC3-BD27994ED27A}"/>
              </a:ext>
            </a:extLst>
          </p:cNvPr>
          <p:cNvSpPr txBox="1"/>
          <p:nvPr/>
        </p:nvSpPr>
        <p:spPr bwMode="gray">
          <a:xfrm>
            <a:off x="2679564" y="2790766"/>
            <a:ext cx="8432811" cy="34853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Rectangle 21">
            <a:hlinkClick r:id="rId15"/>
            <a:extLst>
              <a:ext uri="{FF2B5EF4-FFF2-40B4-BE49-F238E27FC236}">
                <a16:creationId xmlns:a16="http://schemas.microsoft.com/office/drawing/2014/main" id="{8BA227E2-E7C2-4278-828E-590E9256D1D3}"/>
              </a:ext>
            </a:extLst>
          </p:cNvPr>
          <p:cNvSpPr/>
          <p:nvPr/>
        </p:nvSpPr>
        <p:spPr bwMode="gray">
          <a:xfrm>
            <a:off x="9425112" y="5306386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Related </a:t>
            </a:r>
            <a:r>
              <a:rPr lang="en-US" sz="1200" b="1">
                <a:solidFill>
                  <a:srgbClr val="000000"/>
                </a:solidFill>
              </a:rPr>
              <a:t>Central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Battery Systems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753948C-DE12-408F-9832-75A0A6CFF4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1741" y="5424151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INDULUX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Indulux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10052"/>
              </p:ext>
            </p:extLst>
          </p:nvPr>
        </p:nvGraphicFramePr>
        <p:xfrm>
          <a:off x="2679565" y="1882546"/>
          <a:ext cx="9097436" cy="292635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76040">
                  <a:extLst>
                    <a:ext uri="{9D8B030D-6E8A-4147-A177-3AD203B41FA5}">
                      <a16:colId xmlns:a16="http://schemas.microsoft.com/office/drawing/2014/main" val="136724797"/>
                    </a:ext>
                  </a:extLst>
                </a:gridCol>
                <a:gridCol w="229019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1122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CTIND3LS5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7TCA091720R0181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S/S M3 CT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CTIND3LS5DS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M3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+mj-lt"/>
                          <a:hlinkClick r:id="rId12"/>
                        </a:rPr>
                        <a:t>11120406/50BT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7TCA305020R0323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j-lt"/>
                        </a:rPr>
                        <a:t>XTE9200S-M3/BT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4516416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+mj-lt"/>
                          <a:hlinkClick r:id="rId13"/>
                        </a:rPr>
                        <a:t>11120407/50BT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7TCA305020R0331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j-lt"/>
                        </a:rPr>
                        <a:t>XT9200S-M3/BT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490709652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IND3LS5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S/S M3 ST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84057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IND3LS5DS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D/S M3 ST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242748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B9313D08-08B4-42DA-AAEF-B3657EED5E25}"/>
              </a:ext>
            </a:extLst>
          </p:cNvPr>
          <p:cNvSpPr txBox="1"/>
          <p:nvPr/>
        </p:nvSpPr>
        <p:spPr bwMode="gray">
          <a:xfrm>
            <a:off x="347228" y="5100506"/>
            <a:ext cx="1789330" cy="57633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B4C732-7247-427A-A8B5-4C8017F448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3794" y="2628988"/>
            <a:ext cx="1074648" cy="663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80F4E5-E924-4A81-BE4A-2614171E12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5280" y="3275059"/>
            <a:ext cx="1041065" cy="6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INDULUX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Indulux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2695"/>
              </p:ext>
            </p:extLst>
          </p:nvPr>
        </p:nvGraphicFramePr>
        <p:xfrm>
          <a:off x="2679565" y="1882546"/>
          <a:ext cx="9097436" cy="207291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76040">
                  <a:extLst>
                    <a:ext uri="{9D8B030D-6E8A-4147-A177-3AD203B41FA5}">
                      <a16:colId xmlns:a16="http://schemas.microsoft.com/office/drawing/2014/main" val="136724797"/>
                    </a:ext>
                  </a:extLst>
                </a:gridCol>
                <a:gridCol w="229019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1122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IND1LS5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S/S 230V Slave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IND1LS5DS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230V Slave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IND1LS5DSLTC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IND1LSLTC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S/S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4" action="ppaction://hlinksldjump"/>
            <a:extLst>
              <a:ext uri="{FF2B5EF4-FFF2-40B4-BE49-F238E27FC236}">
                <a16:creationId xmlns:a16="http://schemas.microsoft.com/office/drawing/2014/main" id="{B9313D08-08B4-42DA-AAEF-B3657EED5E25}"/>
              </a:ext>
            </a:extLst>
          </p:cNvPr>
          <p:cNvSpPr txBox="1"/>
          <p:nvPr/>
        </p:nvSpPr>
        <p:spPr bwMode="gray">
          <a:xfrm>
            <a:off x="347228" y="5100506"/>
            <a:ext cx="1789330" cy="57633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B4C732-7247-427A-A8B5-4C8017F448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794" y="2628988"/>
            <a:ext cx="1074648" cy="663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80F4E5-E924-4A81-BE4A-2614171E12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5280" y="3275059"/>
            <a:ext cx="1041065" cy="663868"/>
          </a:xfrm>
          <a:prstGeom prst="rect">
            <a:avLst/>
          </a:prstGeom>
        </p:spPr>
      </p:pic>
      <p:sp>
        <p:nvSpPr>
          <p:cNvPr id="26" name="Rectangle 25">
            <a:hlinkClick r:id="rId17"/>
            <a:extLst>
              <a:ext uri="{FF2B5EF4-FFF2-40B4-BE49-F238E27FC236}">
                <a16:creationId xmlns:a16="http://schemas.microsoft.com/office/drawing/2014/main" id="{B082E14C-9468-4EC3-98C4-44BE883D2373}"/>
              </a:ext>
            </a:extLst>
          </p:cNvPr>
          <p:cNvSpPr/>
          <p:nvPr/>
        </p:nvSpPr>
        <p:spPr bwMode="gray">
          <a:xfrm>
            <a:off x="9425112" y="5306386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Related </a:t>
            </a:r>
            <a:r>
              <a:rPr lang="en-US" sz="1200" b="1">
                <a:solidFill>
                  <a:srgbClr val="000000"/>
                </a:solidFill>
              </a:rPr>
              <a:t>Central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Battery Systems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318B392-93A9-466A-8388-B3544001E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1741" y="5424151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DAY-LITE EX-CEL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Day-Lite Ex-</a:t>
            </a:r>
            <a:r>
              <a:rPr lang="en-GB" sz="1200" b="1" err="1">
                <a:solidFill>
                  <a:schemeClr val="tx2"/>
                </a:solidFill>
              </a:rPr>
              <a:t>Cel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86507"/>
              </p:ext>
            </p:extLst>
          </p:nvPr>
        </p:nvGraphicFramePr>
        <p:xfrm>
          <a:off x="2679565" y="1882547"/>
          <a:ext cx="9421018" cy="4357227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9502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37136">
                  <a:extLst>
                    <a:ext uri="{9D8B030D-6E8A-4147-A177-3AD203B41FA5}">
                      <a16:colId xmlns:a16="http://schemas.microsoft.com/office/drawing/2014/main" val="4042339405"/>
                    </a:ext>
                  </a:extLst>
                </a:gridCol>
                <a:gridCol w="2800299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80994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7861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16727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0310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CTXXW3LS1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WHT/OPL CT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03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CTXXW3LS11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WHT/CLR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403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IR2XXW3LS1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SLIM IP65 LED 2W M3 WH/OPL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403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IR2XXW3LS11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SLIM IP65 LED 2W M3 WH/CLR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403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STXXW3LS1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WHT/OPL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403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STXXW3LS11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WHT/CLR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403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XXW1LS1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DAYLITE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403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XXW1LS11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DAYLITE WHT/CLR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313370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10"/>
                        </a:rPr>
                        <a:t>CTXXW3LS11BT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XTE520S-M3/BT 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6743647"/>
                  </a:ext>
                </a:extLst>
              </a:tr>
              <a:tr h="3133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1"/>
                        </a:rPr>
                        <a:t>CTXXW3LS1BT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XTE520S-M3/BT OP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18611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D7821503-A85D-4F0B-AFD8-01704F153F07}"/>
              </a:ext>
            </a:extLst>
          </p:cNvPr>
          <p:cNvSpPr txBox="1"/>
          <p:nvPr/>
        </p:nvSpPr>
        <p:spPr bwMode="gray">
          <a:xfrm>
            <a:off x="461145" y="5024274"/>
            <a:ext cx="1785726" cy="7477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43489F-200E-41DB-8D8C-C899138B6F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878" y="3429000"/>
            <a:ext cx="1030194" cy="5364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F7470F-D40B-4492-B5FD-CE791916E7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11398">
            <a:off x="1010491" y="2831831"/>
            <a:ext cx="1061253" cy="365950"/>
          </a:xfrm>
          <a:prstGeom prst="rect">
            <a:avLst/>
          </a:prstGeom>
        </p:spPr>
      </p:pic>
      <p:sp>
        <p:nvSpPr>
          <p:cNvPr id="20" name="TextBox 19">
            <a:hlinkClick r:id="rId15"/>
            <a:extLst>
              <a:ext uri="{FF2B5EF4-FFF2-40B4-BE49-F238E27FC236}">
                <a16:creationId xmlns:a16="http://schemas.microsoft.com/office/drawing/2014/main" id="{254D2BBE-07B9-42BF-B2D9-3DFA4033CF92}"/>
              </a:ext>
            </a:extLst>
          </p:cNvPr>
          <p:cNvSpPr txBox="1"/>
          <p:nvPr/>
        </p:nvSpPr>
        <p:spPr bwMode="gray">
          <a:xfrm>
            <a:off x="2679565" y="2332139"/>
            <a:ext cx="7612162" cy="32620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5"/>
            <a:extLst>
              <a:ext uri="{FF2B5EF4-FFF2-40B4-BE49-F238E27FC236}">
                <a16:creationId xmlns:a16="http://schemas.microsoft.com/office/drawing/2014/main" id="{3B809A55-4ACF-429D-A732-9560F8347E45}"/>
              </a:ext>
            </a:extLst>
          </p:cNvPr>
          <p:cNvSpPr txBox="1"/>
          <p:nvPr/>
        </p:nvSpPr>
        <p:spPr bwMode="gray">
          <a:xfrm>
            <a:off x="2679563" y="2759722"/>
            <a:ext cx="8788185" cy="31611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6"/>
            <a:extLst>
              <a:ext uri="{FF2B5EF4-FFF2-40B4-BE49-F238E27FC236}">
                <a16:creationId xmlns:a16="http://schemas.microsoft.com/office/drawing/2014/main" id="{131C19C8-C00C-473B-ADCC-8B39592E8CBA}"/>
              </a:ext>
            </a:extLst>
          </p:cNvPr>
          <p:cNvSpPr txBox="1"/>
          <p:nvPr/>
        </p:nvSpPr>
        <p:spPr bwMode="gray">
          <a:xfrm>
            <a:off x="2679563" y="3194689"/>
            <a:ext cx="8788184" cy="309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7"/>
            <a:extLst>
              <a:ext uri="{FF2B5EF4-FFF2-40B4-BE49-F238E27FC236}">
                <a16:creationId xmlns:a16="http://schemas.microsoft.com/office/drawing/2014/main" id="{911DBA9C-55C2-4D8E-AFDD-DFA66CEEF572}"/>
              </a:ext>
            </a:extLst>
          </p:cNvPr>
          <p:cNvSpPr txBox="1"/>
          <p:nvPr/>
        </p:nvSpPr>
        <p:spPr bwMode="gray">
          <a:xfrm>
            <a:off x="2687816" y="3635387"/>
            <a:ext cx="8828305" cy="2932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8"/>
            <a:extLst>
              <a:ext uri="{FF2B5EF4-FFF2-40B4-BE49-F238E27FC236}">
                <a16:creationId xmlns:a16="http://schemas.microsoft.com/office/drawing/2014/main" id="{F756FA59-BDF5-47A4-9855-2EF633D3A95B}"/>
              </a:ext>
            </a:extLst>
          </p:cNvPr>
          <p:cNvSpPr txBox="1"/>
          <p:nvPr/>
        </p:nvSpPr>
        <p:spPr bwMode="gray">
          <a:xfrm>
            <a:off x="2679563" y="4044548"/>
            <a:ext cx="8788184" cy="309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9"/>
            <a:extLst>
              <a:ext uri="{FF2B5EF4-FFF2-40B4-BE49-F238E27FC236}">
                <a16:creationId xmlns:a16="http://schemas.microsoft.com/office/drawing/2014/main" id="{DB9E5C05-0191-4D81-9930-DDEE6F1F0E1D}"/>
              </a:ext>
            </a:extLst>
          </p:cNvPr>
          <p:cNvSpPr txBox="1"/>
          <p:nvPr/>
        </p:nvSpPr>
        <p:spPr bwMode="gray">
          <a:xfrm>
            <a:off x="2687815" y="4468074"/>
            <a:ext cx="8779931" cy="309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20"/>
            <a:extLst>
              <a:ext uri="{FF2B5EF4-FFF2-40B4-BE49-F238E27FC236}">
                <a16:creationId xmlns:a16="http://schemas.microsoft.com/office/drawing/2014/main" id="{7543ED9D-3E37-4A48-BB4B-50DB6CBFA684}"/>
              </a:ext>
            </a:extLst>
          </p:cNvPr>
          <p:cNvSpPr txBox="1"/>
          <p:nvPr/>
        </p:nvSpPr>
        <p:spPr bwMode="gray">
          <a:xfrm>
            <a:off x="2687815" y="4896181"/>
            <a:ext cx="8779930" cy="309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21"/>
            <a:extLst>
              <a:ext uri="{FF2B5EF4-FFF2-40B4-BE49-F238E27FC236}">
                <a16:creationId xmlns:a16="http://schemas.microsoft.com/office/drawing/2014/main" id="{43868EED-DF77-4056-AFDD-18E3022CFC42}"/>
              </a:ext>
            </a:extLst>
          </p:cNvPr>
          <p:cNvSpPr txBox="1"/>
          <p:nvPr/>
        </p:nvSpPr>
        <p:spPr bwMode="gray">
          <a:xfrm>
            <a:off x="2679563" y="5267833"/>
            <a:ext cx="8836558" cy="36080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4558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DAY-LITE EX-CEL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Day-Lite Ex-</a:t>
            </a:r>
            <a:r>
              <a:rPr lang="en-GB" sz="1200" b="1" err="1">
                <a:solidFill>
                  <a:schemeClr val="tx2"/>
                </a:solidFill>
              </a:rPr>
              <a:t>Cel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71774"/>
              </p:ext>
            </p:extLst>
          </p:nvPr>
        </p:nvGraphicFramePr>
        <p:xfrm>
          <a:off x="2679565" y="1882546"/>
          <a:ext cx="9097436" cy="207291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66315">
                  <a:extLst>
                    <a:ext uri="{9D8B030D-6E8A-4147-A177-3AD203B41FA5}">
                      <a16:colId xmlns:a16="http://schemas.microsoft.com/office/drawing/2014/main" val="386756308"/>
                    </a:ext>
                  </a:extLst>
                </a:gridCol>
                <a:gridCol w="2927758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3451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3204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LTCXXW1LS1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DAYLITE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LTCXXW1LS11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DAYLITE WHT/CLR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XW8LS1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50V ACDC DAYLITE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XW8LS11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7TCA091130R0279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50V ACDC DAYLITE WHT/CLR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D7821503-A85D-4F0B-AFD8-01704F153F07}"/>
              </a:ext>
            </a:extLst>
          </p:cNvPr>
          <p:cNvSpPr txBox="1"/>
          <p:nvPr/>
        </p:nvSpPr>
        <p:spPr bwMode="gray">
          <a:xfrm>
            <a:off x="461145" y="5024274"/>
            <a:ext cx="1785726" cy="7477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43489F-200E-41DB-8D8C-C899138B6F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878" y="3429000"/>
            <a:ext cx="1030194" cy="5364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F7470F-D40B-4492-B5FD-CE791916E7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11398">
            <a:off x="1010491" y="2831831"/>
            <a:ext cx="1061253" cy="365950"/>
          </a:xfrm>
          <a:prstGeom prst="rect">
            <a:avLst/>
          </a:prstGeom>
        </p:spPr>
      </p:pic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A6B86056-0B55-40D0-B9DB-C9B777EBC33C}"/>
              </a:ext>
            </a:extLst>
          </p:cNvPr>
          <p:cNvSpPr txBox="1"/>
          <p:nvPr/>
        </p:nvSpPr>
        <p:spPr bwMode="gray">
          <a:xfrm>
            <a:off x="2652410" y="2392528"/>
            <a:ext cx="8490249" cy="2932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FA1333F2-BA3A-4244-B191-811F5A034AFC}"/>
              </a:ext>
            </a:extLst>
          </p:cNvPr>
          <p:cNvSpPr txBox="1"/>
          <p:nvPr/>
        </p:nvSpPr>
        <p:spPr bwMode="gray">
          <a:xfrm>
            <a:off x="2679564" y="2822500"/>
            <a:ext cx="8442415" cy="2932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28F1C881-056B-48E2-A720-6B3DE800D9B8}"/>
              </a:ext>
            </a:extLst>
          </p:cNvPr>
          <p:cNvSpPr txBox="1"/>
          <p:nvPr/>
        </p:nvSpPr>
        <p:spPr bwMode="gray">
          <a:xfrm>
            <a:off x="2690811" y="3215970"/>
            <a:ext cx="8490249" cy="309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6"/>
            <a:extLst>
              <a:ext uri="{FF2B5EF4-FFF2-40B4-BE49-F238E27FC236}">
                <a16:creationId xmlns:a16="http://schemas.microsoft.com/office/drawing/2014/main" id="{EF180B5A-D9F8-4E9F-B1AE-9F43CD12A81F}"/>
              </a:ext>
            </a:extLst>
          </p:cNvPr>
          <p:cNvSpPr txBox="1"/>
          <p:nvPr/>
        </p:nvSpPr>
        <p:spPr bwMode="gray">
          <a:xfrm>
            <a:off x="2652410" y="3685368"/>
            <a:ext cx="8568541" cy="3496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Rectangle 25">
            <a:hlinkClick r:id="rId17"/>
            <a:extLst>
              <a:ext uri="{FF2B5EF4-FFF2-40B4-BE49-F238E27FC236}">
                <a16:creationId xmlns:a16="http://schemas.microsoft.com/office/drawing/2014/main" id="{2FC17CB0-5651-47C0-AE13-986284CB5D75}"/>
              </a:ext>
            </a:extLst>
          </p:cNvPr>
          <p:cNvSpPr/>
          <p:nvPr/>
        </p:nvSpPr>
        <p:spPr bwMode="gray">
          <a:xfrm>
            <a:off x="9425112" y="5306386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Related </a:t>
            </a:r>
            <a:r>
              <a:rPr lang="en-US" sz="1200" b="1">
                <a:solidFill>
                  <a:srgbClr val="000000"/>
                </a:solidFill>
              </a:rPr>
              <a:t>Central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Battery Systems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F1703FAC-2F15-459F-9CB3-39C6F4D7F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1741" y="5424151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2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OVANO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Ovano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48401"/>
              </p:ext>
            </p:extLst>
          </p:nvPr>
        </p:nvGraphicFramePr>
        <p:xfrm>
          <a:off x="2679565" y="1882546"/>
          <a:ext cx="9097436" cy="3148611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854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04969">
                  <a:extLst>
                    <a:ext uri="{9D8B030D-6E8A-4147-A177-3AD203B41FA5}">
                      <a16:colId xmlns:a16="http://schemas.microsoft.com/office/drawing/2014/main" val="3260045106"/>
                    </a:ext>
                  </a:extLst>
                </a:gridCol>
                <a:gridCol w="213919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6155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01669"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+mn-lt"/>
                        </a:rPr>
                        <a:t>Exit </a:t>
                      </a:r>
                      <a:r>
                        <a:rPr lang="en-US" sz="1100" b="1" noProof="0">
                          <a:latin typeface="+mn-lt"/>
                        </a:rPr>
                        <a:t>sign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b="1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XT230RS/DALI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XT230RS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XT224SM/DALI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XT224SM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XT230H/DALI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Ovano</a:t>
                      </a: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XT230H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34730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Escape route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XT200M3H/DALI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XT200M3H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XT201M3H/DALI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XT201M3H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70917A58-D95B-470E-9024-FA9DE4F5421F}"/>
              </a:ext>
            </a:extLst>
          </p:cNvPr>
          <p:cNvSpPr txBox="1"/>
          <p:nvPr/>
        </p:nvSpPr>
        <p:spPr bwMode="gray">
          <a:xfrm>
            <a:off x="425025" y="5013526"/>
            <a:ext cx="1711533" cy="76927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D0F06F-F78F-46C3-B846-97F2C7B7F8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8444" y="2500033"/>
            <a:ext cx="706412" cy="8583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9FBE11-2845-44A8-817D-CF27E49990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032" y="2897674"/>
            <a:ext cx="706412" cy="666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163375-08A6-403D-AE4F-C5878A5481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927" y="3851876"/>
            <a:ext cx="1053624" cy="725922"/>
          </a:xfrm>
          <a:prstGeom prst="rect">
            <a:avLst/>
          </a:prstGeom>
        </p:spPr>
      </p:pic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D8263D28-DBC1-4031-B911-2932370B00AF}"/>
              </a:ext>
            </a:extLst>
          </p:cNvPr>
          <p:cNvSpPr txBox="1"/>
          <p:nvPr/>
        </p:nvSpPr>
        <p:spPr bwMode="gray">
          <a:xfrm>
            <a:off x="2679565" y="2598435"/>
            <a:ext cx="8442415" cy="37961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ECFF578F-A2B1-41D9-AFD5-EF97B0DA7746}"/>
              </a:ext>
            </a:extLst>
          </p:cNvPr>
          <p:cNvSpPr txBox="1"/>
          <p:nvPr/>
        </p:nvSpPr>
        <p:spPr bwMode="gray">
          <a:xfrm>
            <a:off x="2679565" y="3031689"/>
            <a:ext cx="8541387" cy="37961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6"/>
            <a:extLst>
              <a:ext uri="{FF2B5EF4-FFF2-40B4-BE49-F238E27FC236}">
                <a16:creationId xmlns:a16="http://schemas.microsoft.com/office/drawing/2014/main" id="{59116D64-C730-4005-9F6F-CD2E5EEAD820}"/>
              </a:ext>
            </a:extLst>
          </p:cNvPr>
          <p:cNvSpPr txBox="1"/>
          <p:nvPr/>
        </p:nvSpPr>
        <p:spPr bwMode="gray">
          <a:xfrm>
            <a:off x="2700562" y="3436061"/>
            <a:ext cx="8421418" cy="39419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7"/>
            <a:extLst>
              <a:ext uri="{FF2B5EF4-FFF2-40B4-BE49-F238E27FC236}">
                <a16:creationId xmlns:a16="http://schemas.microsoft.com/office/drawing/2014/main" id="{0AD9D702-CF5E-4552-B7FF-65DAC4805E81}"/>
              </a:ext>
            </a:extLst>
          </p:cNvPr>
          <p:cNvSpPr txBox="1"/>
          <p:nvPr/>
        </p:nvSpPr>
        <p:spPr bwMode="gray">
          <a:xfrm>
            <a:off x="2679564" y="4255179"/>
            <a:ext cx="8490249" cy="9176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7253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NAVIGATOR COMPACT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4013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Navigator Compact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36656"/>
              </p:ext>
            </p:extLst>
          </p:nvPr>
        </p:nvGraphicFramePr>
        <p:xfrm>
          <a:off x="2679565" y="1882546"/>
          <a:ext cx="9097436" cy="164619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5687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53967">
                  <a:extLst>
                    <a:ext uri="{9D8B030D-6E8A-4147-A177-3AD203B41FA5}">
                      <a16:colId xmlns:a16="http://schemas.microsoft.com/office/drawing/2014/main" val="2957033100"/>
                    </a:ext>
                  </a:extLst>
                </a:gridCol>
                <a:gridCol w="312909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09056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66931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CTVVE3LS1X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NAVI COMPACT WHT CT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IR2VVE3LS1X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NAVI COMPACT WHT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STVVE3LS1X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NAVI COMPACT WHT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FBE7900-D768-49C5-A76F-B2DF8BB797FA}"/>
              </a:ext>
            </a:extLst>
          </p:cNvPr>
          <p:cNvSpPr txBox="1"/>
          <p:nvPr/>
        </p:nvSpPr>
        <p:spPr bwMode="gray">
          <a:xfrm>
            <a:off x="414999" y="5016617"/>
            <a:ext cx="2084783" cy="77088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7B5D04-961F-4608-BA2D-DA9680FACB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288" y="2815893"/>
            <a:ext cx="1035476" cy="712483"/>
          </a:xfrm>
          <a:prstGeom prst="rect">
            <a:avLst/>
          </a:prstGeom>
        </p:spPr>
      </p:pic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17BEB717-F2C2-46DC-A9F3-C92453D24C7D}"/>
              </a:ext>
            </a:extLst>
          </p:cNvPr>
          <p:cNvSpPr txBox="1"/>
          <p:nvPr/>
        </p:nvSpPr>
        <p:spPr bwMode="gray">
          <a:xfrm>
            <a:off x="2694790" y="2393446"/>
            <a:ext cx="8754701" cy="28042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0A7D3D75-D4A5-4C05-879E-CAD56C288B5B}"/>
              </a:ext>
            </a:extLst>
          </p:cNvPr>
          <p:cNvSpPr txBox="1"/>
          <p:nvPr/>
        </p:nvSpPr>
        <p:spPr bwMode="gray">
          <a:xfrm>
            <a:off x="2694790" y="2815893"/>
            <a:ext cx="8754701" cy="29581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94D3E850-E101-4CA7-85C5-A5CDC31738B5}"/>
              </a:ext>
            </a:extLst>
          </p:cNvPr>
          <p:cNvSpPr txBox="1"/>
          <p:nvPr/>
        </p:nvSpPr>
        <p:spPr bwMode="gray">
          <a:xfrm>
            <a:off x="2679565" y="3218133"/>
            <a:ext cx="8754701" cy="3824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2619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NAVIGATOR COMPACT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4013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Navigator Compact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62000"/>
              </p:ext>
            </p:extLst>
          </p:nvPr>
        </p:nvGraphicFramePr>
        <p:xfrm>
          <a:off x="2679565" y="1882546"/>
          <a:ext cx="9097436" cy="164619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5687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53967">
                  <a:extLst>
                    <a:ext uri="{9D8B030D-6E8A-4147-A177-3AD203B41FA5}">
                      <a16:colId xmlns:a16="http://schemas.microsoft.com/office/drawing/2014/main" val="2957033100"/>
                    </a:ext>
                  </a:extLst>
                </a:gridCol>
                <a:gridCol w="312909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09056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66931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LTCVVE1LS1X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NAVI COMPACT WHT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VVE1LS1X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NAVI COMPACT WHT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VVE8LS1X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24-50V ACDC NAVI COMPACT WHT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FBE7900-D768-49C5-A76F-B2DF8BB797FA}"/>
              </a:ext>
            </a:extLst>
          </p:cNvPr>
          <p:cNvSpPr txBox="1"/>
          <p:nvPr/>
        </p:nvSpPr>
        <p:spPr bwMode="gray">
          <a:xfrm>
            <a:off x="414999" y="5016617"/>
            <a:ext cx="2084783" cy="77088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7B5D04-961F-4608-BA2D-DA9680FACB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288" y="2815893"/>
            <a:ext cx="1035476" cy="712483"/>
          </a:xfrm>
          <a:prstGeom prst="rect">
            <a:avLst/>
          </a:prstGeom>
        </p:spPr>
      </p:pic>
      <p:sp>
        <p:nvSpPr>
          <p:cNvPr id="22" name="TextBox 21">
            <a:hlinkClick r:id="rId12"/>
            <a:extLst>
              <a:ext uri="{FF2B5EF4-FFF2-40B4-BE49-F238E27FC236}">
                <a16:creationId xmlns:a16="http://schemas.microsoft.com/office/drawing/2014/main" id="{C48CA004-41F8-48D9-9DA9-7F30CF3A0F5D}"/>
              </a:ext>
            </a:extLst>
          </p:cNvPr>
          <p:cNvSpPr txBox="1"/>
          <p:nvPr/>
        </p:nvSpPr>
        <p:spPr bwMode="gray">
          <a:xfrm>
            <a:off x="2694790" y="2280256"/>
            <a:ext cx="8754701" cy="3824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3"/>
            <a:extLst>
              <a:ext uri="{FF2B5EF4-FFF2-40B4-BE49-F238E27FC236}">
                <a16:creationId xmlns:a16="http://schemas.microsoft.com/office/drawing/2014/main" id="{39E06224-92F9-4EF0-AE4E-C66331E77874}"/>
              </a:ext>
            </a:extLst>
          </p:cNvPr>
          <p:cNvSpPr txBox="1"/>
          <p:nvPr/>
        </p:nvSpPr>
        <p:spPr bwMode="gray">
          <a:xfrm>
            <a:off x="2679565" y="2815893"/>
            <a:ext cx="8754701" cy="29581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4"/>
            <a:extLst>
              <a:ext uri="{FF2B5EF4-FFF2-40B4-BE49-F238E27FC236}">
                <a16:creationId xmlns:a16="http://schemas.microsoft.com/office/drawing/2014/main" id="{CBC8C522-296F-4CC6-8A5D-7A541CAD0A95}"/>
              </a:ext>
            </a:extLst>
          </p:cNvPr>
          <p:cNvSpPr txBox="1"/>
          <p:nvPr/>
        </p:nvSpPr>
        <p:spPr bwMode="gray">
          <a:xfrm>
            <a:off x="2679564" y="3207040"/>
            <a:ext cx="8754701" cy="3824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Rectangle 26">
            <a:hlinkClick r:id="rId15"/>
            <a:extLst>
              <a:ext uri="{FF2B5EF4-FFF2-40B4-BE49-F238E27FC236}">
                <a16:creationId xmlns:a16="http://schemas.microsoft.com/office/drawing/2014/main" id="{E8E6E789-AC8E-47CE-8C6B-77AA0D0AE7A3}"/>
              </a:ext>
            </a:extLst>
          </p:cNvPr>
          <p:cNvSpPr/>
          <p:nvPr/>
        </p:nvSpPr>
        <p:spPr bwMode="gray">
          <a:xfrm>
            <a:off x="9425112" y="5306386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Related </a:t>
            </a:r>
            <a:r>
              <a:rPr lang="en-US" sz="1200" b="1">
                <a:solidFill>
                  <a:srgbClr val="000000"/>
                </a:solidFill>
              </a:rPr>
              <a:t>Central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Battery Systems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15368163-C8A6-41CB-913B-7153E6B91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1741" y="5424151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7275" y="20499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Manufactured from high grade polycarbonate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First-Fixe optional mounting accessories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High output LED luminaires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Light weight design for ease of installation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1931195"/>
            <a:ext cx="2501996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N</a:t>
            </a:r>
            <a:r>
              <a:rPr lang="en-US" err="1"/>
              <a:t>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Emex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IR2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Standard</a:t>
            </a:r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264" y="4296070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15352" y="4340329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In harmony with the interior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403096" cy="396000"/>
          </a:xfrm>
        </p:spPr>
        <p:txBody>
          <a:bodyPr/>
          <a:lstStyle/>
          <a:p>
            <a:r>
              <a:rPr lang="en-US"/>
              <a:t>SERENGA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Exit </a:t>
            </a:r>
            <a:r>
              <a:rPr lang="en-US" dirty="0"/>
              <a:t>sign</a:t>
            </a:r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Slave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496503" y="4282117"/>
            <a:ext cx="151085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VIEWING DISTANCE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20 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7921481" y="4216498"/>
            <a:ext cx="36568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SERENGA web page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BIM files repository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</a:rPr>
              <a:t>ABB Emergi-Lite: Basic </a:t>
            </a:r>
            <a:r>
              <a:rPr lang="en-US" sz="1400" b="1">
                <a:solidFill>
                  <a:schemeClr val="accent1"/>
                </a:solidFill>
              </a:rPr>
              <a:t>terminology</a:t>
            </a:r>
            <a:endParaRPr lang="fr-FR" sz="1400" i="1">
              <a:solidFill>
                <a:schemeClr val="accent2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136263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Architectural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8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9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65CDB2B-E848-4D19-A718-52F099EAFE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628" y="2991711"/>
            <a:ext cx="748700" cy="7394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0CD9FBB-4D57-4C2C-93C2-C3BA06FA1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8105" y="2622993"/>
            <a:ext cx="552913" cy="6634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5678EB-E0DB-4ABF-853F-46CC82BDB2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8732" y="1821437"/>
            <a:ext cx="709508" cy="6838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E9AA345-B151-4E8D-9F02-26FACC27D6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3417" y="4450130"/>
            <a:ext cx="390871" cy="268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26E0FE-5354-4DAC-AE81-2BEDB0FB14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4997" y="4439765"/>
            <a:ext cx="1535460" cy="955579"/>
          </a:xfrm>
          <a:prstGeom prst="rect">
            <a:avLst/>
          </a:prstGeom>
        </p:spPr>
      </p:pic>
      <p:sp>
        <p:nvSpPr>
          <p:cNvPr id="9" name="TextBox 8">
            <a:hlinkClick r:id="rId15" action="ppaction://hlinksldjump"/>
            <a:extLst>
              <a:ext uri="{FF2B5EF4-FFF2-40B4-BE49-F238E27FC236}">
                <a16:creationId xmlns:a16="http://schemas.microsoft.com/office/drawing/2014/main" id="{B4B56C71-E5AB-4E04-B749-DDBF9087DFC3}"/>
              </a:ext>
            </a:extLst>
          </p:cNvPr>
          <p:cNvSpPr txBox="1"/>
          <p:nvPr/>
        </p:nvSpPr>
        <p:spPr bwMode="gray">
          <a:xfrm>
            <a:off x="8311474" y="2097105"/>
            <a:ext cx="1240328" cy="4081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6" action="ppaction://hlinksldjump"/>
            <a:extLst>
              <a:ext uri="{FF2B5EF4-FFF2-40B4-BE49-F238E27FC236}">
                <a16:creationId xmlns:a16="http://schemas.microsoft.com/office/drawing/2014/main" id="{66FDE84B-7873-4D85-8FD8-D0A1AF4CD8E9}"/>
              </a:ext>
            </a:extLst>
          </p:cNvPr>
          <p:cNvSpPr txBox="1"/>
          <p:nvPr/>
        </p:nvSpPr>
        <p:spPr bwMode="gray">
          <a:xfrm>
            <a:off x="4393417" y="4412408"/>
            <a:ext cx="1606129" cy="3509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7" name="TextBox 6">
            <a:hlinkClick r:id="rId17" action="ppaction://hlinksldjump"/>
            <a:extLst>
              <a:ext uri="{FF2B5EF4-FFF2-40B4-BE49-F238E27FC236}">
                <a16:creationId xmlns:a16="http://schemas.microsoft.com/office/drawing/2014/main" id="{1892B0BB-AF91-46D5-9483-2452E5057204}"/>
              </a:ext>
            </a:extLst>
          </p:cNvPr>
          <p:cNvSpPr txBox="1"/>
          <p:nvPr/>
        </p:nvSpPr>
        <p:spPr bwMode="gray">
          <a:xfrm>
            <a:off x="10158506" y="2097105"/>
            <a:ext cx="1804195" cy="3260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3" name="TextBox 32">
            <a:hlinkClick r:id="rId18" action="ppaction://hlinksldjump"/>
            <a:extLst>
              <a:ext uri="{FF2B5EF4-FFF2-40B4-BE49-F238E27FC236}">
                <a16:creationId xmlns:a16="http://schemas.microsoft.com/office/drawing/2014/main" id="{BB044693-FC89-465E-BE47-28944F48491C}"/>
              </a:ext>
            </a:extLst>
          </p:cNvPr>
          <p:cNvSpPr txBox="1"/>
          <p:nvPr/>
        </p:nvSpPr>
        <p:spPr bwMode="gray">
          <a:xfrm>
            <a:off x="10197961" y="2423187"/>
            <a:ext cx="1581813" cy="30671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19" action="ppaction://hlinksldjump"/>
            <a:extLst>
              <a:ext uri="{FF2B5EF4-FFF2-40B4-BE49-F238E27FC236}">
                <a16:creationId xmlns:a16="http://schemas.microsoft.com/office/drawing/2014/main" id="{84DE6E94-4722-4B67-AFB9-81225BD853DB}"/>
              </a:ext>
            </a:extLst>
          </p:cNvPr>
          <p:cNvSpPr txBox="1"/>
          <p:nvPr/>
        </p:nvSpPr>
        <p:spPr bwMode="gray">
          <a:xfrm>
            <a:off x="269378" y="4490986"/>
            <a:ext cx="1308215" cy="396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20" action="ppaction://hlinksldjump"/>
            <a:extLst>
              <a:ext uri="{FF2B5EF4-FFF2-40B4-BE49-F238E27FC236}">
                <a16:creationId xmlns:a16="http://schemas.microsoft.com/office/drawing/2014/main" id="{A8EBEF36-E984-4D90-A188-A4DB0075D029}"/>
              </a:ext>
            </a:extLst>
          </p:cNvPr>
          <p:cNvSpPr txBox="1"/>
          <p:nvPr/>
        </p:nvSpPr>
        <p:spPr bwMode="gray">
          <a:xfrm>
            <a:off x="6137918" y="2097104"/>
            <a:ext cx="1328257" cy="3260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21" action="ppaction://hlinksldjump"/>
            <a:extLst>
              <a:ext uri="{FF2B5EF4-FFF2-40B4-BE49-F238E27FC236}">
                <a16:creationId xmlns:a16="http://schemas.microsoft.com/office/drawing/2014/main" id="{E35D5658-29F6-42BE-8B05-F0EC4597DAD7}"/>
              </a:ext>
            </a:extLst>
          </p:cNvPr>
          <p:cNvSpPr txBox="1"/>
          <p:nvPr/>
        </p:nvSpPr>
        <p:spPr bwMode="gray">
          <a:xfrm>
            <a:off x="6216770" y="2429461"/>
            <a:ext cx="1275689" cy="26935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22" action="ppaction://hlinksldjump"/>
            <a:extLst>
              <a:ext uri="{FF2B5EF4-FFF2-40B4-BE49-F238E27FC236}">
                <a16:creationId xmlns:a16="http://schemas.microsoft.com/office/drawing/2014/main" id="{0FADECA8-4F15-4BE5-8327-F9FD9CAFE380}"/>
              </a:ext>
            </a:extLst>
          </p:cNvPr>
          <p:cNvSpPr txBox="1"/>
          <p:nvPr/>
        </p:nvSpPr>
        <p:spPr bwMode="gray">
          <a:xfrm>
            <a:off x="6201128" y="2706639"/>
            <a:ext cx="1275689" cy="29417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3" action="ppaction://hlinksldjump"/>
            <a:extLst>
              <a:ext uri="{FF2B5EF4-FFF2-40B4-BE49-F238E27FC236}">
                <a16:creationId xmlns:a16="http://schemas.microsoft.com/office/drawing/2014/main" id="{F296058C-A81A-4275-B486-2AC484463FBD}"/>
              </a:ext>
            </a:extLst>
          </p:cNvPr>
          <p:cNvSpPr txBox="1"/>
          <p:nvPr/>
        </p:nvSpPr>
        <p:spPr bwMode="gray">
          <a:xfrm>
            <a:off x="6197449" y="2985031"/>
            <a:ext cx="1275689" cy="29417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TextBox 39">
            <a:hlinkClick r:id="rId24" action="ppaction://hlinksldjump"/>
            <a:extLst>
              <a:ext uri="{FF2B5EF4-FFF2-40B4-BE49-F238E27FC236}">
                <a16:creationId xmlns:a16="http://schemas.microsoft.com/office/drawing/2014/main" id="{6122965E-7F9C-40C2-8E43-C50F0823151B}"/>
              </a:ext>
            </a:extLst>
          </p:cNvPr>
          <p:cNvSpPr txBox="1"/>
          <p:nvPr/>
        </p:nvSpPr>
        <p:spPr bwMode="gray">
          <a:xfrm>
            <a:off x="6201128" y="3296484"/>
            <a:ext cx="1275689" cy="29417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TextBox 40">
            <a:hlinkClick r:id="rId25" action="ppaction://hlinksldjump"/>
            <a:extLst>
              <a:ext uri="{FF2B5EF4-FFF2-40B4-BE49-F238E27FC236}">
                <a16:creationId xmlns:a16="http://schemas.microsoft.com/office/drawing/2014/main" id="{B98D34C5-8145-4173-9EF1-BDDB1D86F7DE}"/>
              </a:ext>
            </a:extLst>
          </p:cNvPr>
          <p:cNvSpPr txBox="1"/>
          <p:nvPr/>
        </p:nvSpPr>
        <p:spPr bwMode="gray">
          <a:xfrm>
            <a:off x="8169044" y="5550764"/>
            <a:ext cx="3476290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2" name="Espace réservé du contenu 11">
            <a:extLst>
              <a:ext uri="{FF2B5EF4-FFF2-40B4-BE49-F238E27FC236}">
                <a16:creationId xmlns:a16="http://schemas.microsoft.com/office/drawing/2014/main" id="{00DB9B46-08CB-4AF8-93A7-39DBC7B7827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 bwMode="gray">
          <a:xfrm>
            <a:off x="11624781" y="4162372"/>
            <a:ext cx="271851" cy="500072"/>
          </a:xfrm>
          <a:prstGeom prst="rect">
            <a:avLst/>
          </a:prstGeom>
        </p:spPr>
      </p:pic>
      <p:sp>
        <p:nvSpPr>
          <p:cNvPr id="43" name="TextBox 13">
            <a:hlinkClick r:id="rId27" action="ppaction://hlinksldjump"/>
            <a:extLst>
              <a:ext uri="{FF2B5EF4-FFF2-40B4-BE49-F238E27FC236}">
                <a16:creationId xmlns:a16="http://schemas.microsoft.com/office/drawing/2014/main" id="{EB5EE534-E7B1-458A-A13B-0B63E35C20F3}"/>
              </a:ext>
            </a:extLst>
          </p:cNvPr>
          <p:cNvSpPr txBox="1"/>
          <p:nvPr/>
        </p:nvSpPr>
        <p:spPr bwMode="gray">
          <a:xfrm>
            <a:off x="8055078" y="4127529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07021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WEATHERFORCE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Weatherforce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35492"/>
              </p:ext>
            </p:extLst>
          </p:nvPr>
        </p:nvGraphicFramePr>
        <p:xfrm>
          <a:off x="2658335" y="1749534"/>
          <a:ext cx="9336016" cy="492122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23531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628740">
                  <a:extLst>
                    <a:ext uri="{9D8B030D-6E8A-4147-A177-3AD203B41FA5}">
                      <a16:colId xmlns:a16="http://schemas.microsoft.com/office/drawing/2014/main" val="3262997573"/>
                    </a:ext>
                  </a:extLst>
                </a:gridCol>
                <a:gridCol w="321454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8739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181807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7915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67097"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+mn-lt"/>
                        </a:rPr>
                        <a:t>Exit </a:t>
                      </a:r>
                      <a:r>
                        <a:rPr lang="en-US" sz="1100" b="1" noProof="0">
                          <a:latin typeface="+mn-lt"/>
                        </a:rPr>
                        <a:t>sign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b="1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84366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CTWWA3LS1X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WHT/NO DIFF CT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8436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IR2WWA3LS1X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WHT/NO DIFF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8436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STWWA3LS1X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WHT/NO DIFF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84366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10"/>
                        </a:rPr>
                        <a:t>CTWWA3LS1BT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XTE9000S-M3/BT OP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66921"/>
                  </a:ext>
                </a:extLst>
              </a:tr>
              <a:tr h="439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DAWWA3LS1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7TCA305025R0035  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XTE9000S-M3/DALI OP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913101"/>
                  </a:ext>
                </a:extLst>
              </a:tr>
              <a:tr h="439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DAWWA3LS11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7TCA305025R0038  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XTE9000S-M3/DALI PR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694452"/>
                  </a:ext>
                </a:extLst>
              </a:tr>
              <a:tr h="267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Escape route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84366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CTWWA3LS1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WHT/OPL CT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8436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CTWWA3LS11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WHT/PRIS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8436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IR2WWA3LS1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WHT/OPL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8436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IR2WWA3LS11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WHT/PRIS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8436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STWWA3LS1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WHT/OPL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8436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STWWA3LS11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WHT/PRIS SLFTST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23081"/>
                  </a:ext>
                </a:extLst>
              </a:tr>
              <a:tr h="284366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13"/>
                        </a:rPr>
                        <a:t>CTWWA3LS11BT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XTE9000S-M3/BT 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71455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3E1E37-2CF4-4AE3-81EA-AF91137158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4792" y="2712869"/>
            <a:ext cx="966242" cy="7033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DA81A9-178F-467C-B9C9-A2A7E6C69E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7400" y="3480483"/>
            <a:ext cx="1020513" cy="693308"/>
          </a:xfrm>
          <a:prstGeom prst="rect">
            <a:avLst/>
          </a:prstGeom>
        </p:spPr>
      </p:pic>
      <p:sp>
        <p:nvSpPr>
          <p:cNvPr id="2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BEB2E52D-CA09-43B7-A5D3-10D65E975D76}"/>
              </a:ext>
            </a:extLst>
          </p:cNvPr>
          <p:cNvSpPr txBox="1"/>
          <p:nvPr/>
        </p:nvSpPr>
        <p:spPr bwMode="gray">
          <a:xfrm>
            <a:off x="436228" y="4991450"/>
            <a:ext cx="1686366" cy="7813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7"/>
            <a:extLst>
              <a:ext uri="{FF2B5EF4-FFF2-40B4-BE49-F238E27FC236}">
                <a16:creationId xmlns:a16="http://schemas.microsoft.com/office/drawing/2014/main" id="{B472797B-1B7F-452A-B92C-29BAD4AD7E07}"/>
              </a:ext>
            </a:extLst>
          </p:cNvPr>
          <p:cNvSpPr txBox="1"/>
          <p:nvPr/>
        </p:nvSpPr>
        <p:spPr bwMode="gray">
          <a:xfrm>
            <a:off x="2622234" y="2388539"/>
            <a:ext cx="8997158" cy="2966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8"/>
            <a:extLst>
              <a:ext uri="{FF2B5EF4-FFF2-40B4-BE49-F238E27FC236}">
                <a16:creationId xmlns:a16="http://schemas.microsoft.com/office/drawing/2014/main" id="{11A6B1B7-D946-4903-A647-75CDFFAEA54D}"/>
              </a:ext>
            </a:extLst>
          </p:cNvPr>
          <p:cNvSpPr txBox="1"/>
          <p:nvPr/>
        </p:nvSpPr>
        <p:spPr bwMode="gray">
          <a:xfrm>
            <a:off x="2646448" y="2740200"/>
            <a:ext cx="8997158" cy="24677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9"/>
            <a:extLst>
              <a:ext uri="{FF2B5EF4-FFF2-40B4-BE49-F238E27FC236}">
                <a16:creationId xmlns:a16="http://schemas.microsoft.com/office/drawing/2014/main" id="{6D04003B-0D01-4709-82F6-D972371C3AD6}"/>
              </a:ext>
            </a:extLst>
          </p:cNvPr>
          <p:cNvSpPr txBox="1"/>
          <p:nvPr/>
        </p:nvSpPr>
        <p:spPr bwMode="gray">
          <a:xfrm>
            <a:off x="2658335" y="3006508"/>
            <a:ext cx="8997157" cy="29044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20"/>
            <a:extLst>
              <a:ext uri="{FF2B5EF4-FFF2-40B4-BE49-F238E27FC236}">
                <a16:creationId xmlns:a16="http://schemas.microsoft.com/office/drawing/2014/main" id="{A5378C64-15C2-42D4-8E30-7B8D30B7F9AF}"/>
              </a:ext>
            </a:extLst>
          </p:cNvPr>
          <p:cNvSpPr txBox="1"/>
          <p:nvPr/>
        </p:nvSpPr>
        <p:spPr bwMode="gray">
          <a:xfrm>
            <a:off x="2679895" y="4728317"/>
            <a:ext cx="8899146" cy="21721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21"/>
            <a:extLst>
              <a:ext uri="{FF2B5EF4-FFF2-40B4-BE49-F238E27FC236}">
                <a16:creationId xmlns:a16="http://schemas.microsoft.com/office/drawing/2014/main" id="{B9F455F5-1D32-4445-9589-CEDD48466541}"/>
              </a:ext>
            </a:extLst>
          </p:cNvPr>
          <p:cNvSpPr txBox="1"/>
          <p:nvPr/>
        </p:nvSpPr>
        <p:spPr bwMode="gray">
          <a:xfrm>
            <a:off x="2671240" y="5038294"/>
            <a:ext cx="8972366" cy="2284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22"/>
            <a:extLst>
              <a:ext uri="{FF2B5EF4-FFF2-40B4-BE49-F238E27FC236}">
                <a16:creationId xmlns:a16="http://schemas.microsoft.com/office/drawing/2014/main" id="{6CB33B18-960A-45DB-9B72-91C2BD18F6CF}"/>
              </a:ext>
            </a:extLst>
          </p:cNvPr>
          <p:cNvSpPr txBox="1"/>
          <p:nvPr/>
        </p:nvSpPr>
        <p:spPr bwMode="gray">
          <a:xfrm>
            <a:off x="2671240" y="5259543"/>
            <a:ext cx="8982575" cy="2475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23"/>
            <a:extLst>
              <a:ext uri="{FF2B5EF4-FFF2-40B4-BE49-F238E27FC236}">
                <a16:creationId xmlns:a16="http://schemas.microsoft.com/office/drawing/2014/main" id="{C79C9CD2-CA60-4EC1-8845-F1AF5EBF31C0}"/>
              </a:ext>
            </a:extLst>
          </p:cNvPr>
          <p:cNvSpPr txBox="1"/>
          <p:nvPr/>
        </p:nvSpPr>
        <p:spPr bwMode="gray">
          <a:xfrm>
            <a:off x="2679895" y="5600979"/>
            <a:ext cx="8899146" cy="2475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24"/>
            <a:extLst>
              <a:ext uri="{FF2B5EF4-FFF2-40B4-BE49-F238E27FC236}">
                <a16:creationId xmlns:a16="http://schemas.microsoft.com/office/drawing/2014/main" id="{185F31CB-7E7A-470F-896C-2BB45A2B70EF}"/>
              </a:ext>
            </a:extLst>
          </p:cNvPr>
          <p:cNvSpPr txBox="1"/>
          <p:nvPr/>
        </p:nvSpPr>
        <p:spPr bwMode="gray">
          <a:xfrm>
            <a:off x="2598020" y="5836943"/>
            <a:ext cx="8972366" cy="25419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25"/>
            <a:extLst>
              <a:ext uri="{FF2B5EF4-FFF2-40B4-BE49-F238E27FC236}">
                <a16:creationId xmlns:a16="http://schemas.microsoft.com/office/drawing/2014/main" id="{BA79DBAF-EE9B-4CC5-99D5-FF4061C535F8}"/>
              </a:ext>
            </a:extLst>
          </p:cNvPr>
          <p:cNvSpPr txBox="1"/>
          <p:nvPr/>
        </p:nvSpPr>
        <p:spPr bwMode="gray">
          <a:xfrm>
            <a:off x="2716684" y="6201377"/>
            <a:ext cx="9060318" cy="19404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9979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WEATHERFORCE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Weatherforce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1623"/>
              </p:ext>
            </p:extLst>
          </p:nvPr>
        </p:nvGraphicFramePr>
        <p:xfrm>
          <a:off x="2658336" y="1899496"/>
          <a:ext cx="9097436" cy="3300761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8204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61688">
                  <a:extLst>
                    <a:ext uri="{9D8B030D-6E8A-4147-A177-3AD203B41FA5}">
                      <a16:colId xmlns:a16="http://schemas.microsoft.com/office/drawing/2014/main" val="3262997573"/>
                    </a:ext>
                  </a:extLst>
                </a:gridCol>
                <a:gridCol w="336398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09895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9076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681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Exit </a:t>
                      </a:r>
                      <a:r>
                        <a:rPr lang="en-US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286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LTCWWA1LS1X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W/FORCE WHT/NO DIFF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286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WWA1LS1X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W/FORCE WHT/NO DIFF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286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WWA8LS1X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24-50VACDC W/FORCE WHT/NO DIFF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525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Escape route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7286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LTCWWA1LS1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W/FORCE WHT/OPL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7286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LTCWWA1LS11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W/FORCE WHT/PRIS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7286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W/FORCE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7286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W/FORCE WHT/PRIS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7286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WWA8LS1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24-50VACDC W/FORCE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7286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WWA8LS11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24-50VACDC W/FORCE WHT/PRIS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2308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3E1E37-2CF4-4AE3-81EA-AF91137158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4792" y="2712869"/>
            <a:ext cx="966242" cy="7033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DA81A9-178F-467C-B9C9-A2A7E6C69E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400" y="3480483"/>
            <a:ext cx="1020513" cy="693308"/>
          </a:xfrm>
          <a:prstGeom prst="rect">
            <a:avLst/>
          </a:prstGeom>
        </p:spPr>
      </p:pic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BEB2E52D-CA09-43B7-A5D3-10D65E975D76}"/>
              </a:ext>
            </a:extLst>
          </p:cNvPr>
          <p:cNvSpPr txBox="1"/>
          <p:nvPr/>
        </p:nvSpPr>
        <p:spPr bwMode="gray">
          <a:xfrm>
            <a:off x="436228" y="4991450"/>
            <a:ext cx="1686366" cy="7813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13"/>
            <a:extLst>
              <a:ext uri="{FF2B5EF4-FFF2-40B4-BE49-F238E27FC236}">
                <a16:creationId xmlns:a16="http://schemas.microsoft.com/office/drawing/2014/main" id="{053137A6-7F28-40D0-82CA-993A773B68EE}"/>
              </a:ext>
            </a:extLst>
          </p:cNvPr>
          <p:cNvSpPr txBox="1"/>
          <p:nvPr/>
        </p:nvSpPr>
        <p:spPr bwMode="gray">
          <a:xfrm>
            <a:off x="2699405" y="2529758"/>
            <a:ext cx="8266328" cy="228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TextBox 31">
            <a:hlinkClick r:id="rId14"/>
            <a:extLst>
              <a:ext uri="{FF2B5EF4-FFF2-40B4-BE49-F238E27FC236}">
                <a16:creationId xmlns:a16="http://schemas.microsoft.com/office/drawing/2014/main" id="{2B3264CA-F1A2-48C9-802C-29CDB70A1CFE}"/>
              </a:ext>
            </a:extLst>
          </p:cNvPr>
          <p:cNvSpPr txBox="1"/>
          <p:nvPr/>
        </p:nvSpPr>
        <p:spPr bwMode="gray">
          <a:xfrm>
            <a:off x="2679565" y="2813020"/>
            <a:ext cx="8266328" cy="21317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5" name="TextBox 34">
            <a:hlinkClick r:id="rId15"/>
            <a:extLst>
              <a:ext uri="{FF2B5EF4-FFF2-40B4-BE49-F238E27FC236}">
                <a16:creationId xmlns:a16="http://schemas.microsoft.com/office/drawing/2014/main" id="{81ED3F6A-9FCE-415A-B4B1-A4106CCB1C52}"/>
              </a:ext>
            </a:extLst>
          </p:cNvPr>
          <p:cNvSpPr txBox="1"/>
          <p:nvPr/>
        </p:nvSpPr>
        <p:spPr bwMode="gray">
          <a:xfrm>
            <a:off x="2668494" y="3069571"/>
            <a:ext cx="8266328" cy="24631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16"/>
            <a:extLst>
              <a:ext uri="{FF2B5EF4-FFF2-40B4-BE49-F238E27FC236}">
                <a16:creationId xmlns:a16="http://schemas.microsoft.com/office/drawing/2014/main" id="{47939141-3722-40B8-883A-1305D483A6BC}"/>
              </a:ext>
            </a:extLst>
          </p:cNvPr>
          <p:cNvSpPr txBox="1"/>
          <p:nvPr/>
        </p:nvSpPr>
        <p:spPr bwMode="gray">
          <a:xfrm>
            <a:off x="2658004" y="3607225"/>
            <a:ext cx="8245345" cy="24015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TextBox 40">
            <a:hlinkClick r:id="rId17"/>
            <a:extLst>
              <a:ext uri="{FF2B5EF4-FFF2-40B4-BE49-F238E27FC236}">
                <a16:creationId xmlns:a16="http://schemas.microsoft.com/office/drawing/2014/main" id="{3CE848FA-9073-45EC-9730-FC7D44DD029F}"/>
              </a:ext>
            </a:extLst>
          </p:cNvPr>
          <p:cNvSpPr txBox="1"/>
          <p:nvPr/>
        </p:nvSpPr>
        <p:spPr bwMode="gray">
          <a:xfrm>
            <a:off x="2668494" y="3865043"/>
            <a:ext cx="8245345" cy="24631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3" name="TextBox 42">
            <a:hlinkClick r:id="rId18"/>
            <a:extLst>
              <a:ext uri="{FF2B5EF4-FFF2-40B4-BE49-F238E27FC236}">
                <a16:creationId xmlns:a16="http://schemas.microsoft.com/office/drawing/2014/main" id="{A05FE20D-FCCE-431A-A207-BC096061EF08}"/>
              </a:ext>
            </a:extLst>
          </p:cNvPr>
          <p:cNvSpPr txBox="1"/>
          <p:nvPr/>
        </p:nvSpPr>
        <p:spPr bwMode="gray">
          <a:xfrm>
            <a:off x="2658336" y="4137070"/>
            <a:ext cx="8245345" cy="2463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4" name="TextBox 43">
            <a:hlinkClick r:id="rId19"/>
            <a:extLst>
              <a:ext uri="{FF2B5EF4-FFF2-40B4-BE49-F238E27FC236}">
                <a16:creationId xmlns:a16="http://schemas.microsoft.com/office/drawing/2014/main" id="{AE9E807B-BE53-466E-87B1-3A81B4060A30}"/>
              </a:ext>
            </a:extLst>
          </p:cNvPr>
          <p:cNvSpPr txBox="1"/>
          <p:nvPr/>
        </p:nvSpPr>
        <p:spPr bwMode="gray">
          <a:xfrm>
            <a:off x="2658003" y="4417313"/>
            <a:ext cx="8245345" cy="25124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5" name="TextBox 44">
            <a:hlinkClick r:id="rId20"/>
            <a:extLst>
              <a:ext uri="{FF2B5EF4-FFF2-40B4-BE49-F238E27FC236}">
                <a16:creationId xmlns:a16="http://schemas.microsoft.com/office/drawing/2014/main" id="{2092C27F-673D-4F7D-BD37-A701558D8DC7}"/>
              </a:ext>
            </a:extLst>
          </p:cNvPr>
          <p:cNvSpPr txBox="1"/>
          <p:nvPr/>
        </p:nvSpPr>
        <p:spPr bwMode="gray">
          <a:xfrm>
            <a:off x="2658002" y="4722094"/>
            <a:ext cx="8245345" cy="2011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6" name="TextBox 45">
            <a:hlinkClick r:id="rId21"/>
            <a:extLst>
              <a:ext uri="{FF2B5EF4-FFF2-40B4-BE49-F238E27FC236}">
                <a16:creationId xmlns:a16="http://schemas.microsoft.com/office/drawing/2014/main" id="{7840B23E-5991-47F5-B8E0-43F76B7FAEB3}"/>
              </a:ext>
            </a:extLst>
          </p:cNvPr>
          <p:cNvSpPr txBox="1"/>
          <p:nvPr/>
        </p:nvSpPr>
        <p:spPr bwMode="gray">
          <a:xfrm>
            <a:off x="2658336" y="4964122"/>
            <a:ext cx="8245345" cy="26263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7" name="Rectangle 46">
            <a:hlinkClick r:id="rId22"/>
            <a:extLst>
              <a:ext uri="{FF2B5EF4-FFF2-40B4-BE49-F238E27FC236}">
                <a16:creationId xmlns:a16="http://schemas.microsoft.com/office/drawing/2014/main" id="{0D05451D-FE83-4E5B-819D-CD5D320C3EEE}"/>
              </a:ext>
            </a:extLst>
          </p:cNvPr>
          <p:cNvSpPr/>
          <p:nvPr/>
        </p:nvSpPr>
        <p:spPr bwMode="gray">
          <a:xfrm>
            <a:off x="9378000" y="5463426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Related </a:t>
            </a:r>
            <a:r>
              <a:rPr lang="en-US" sz="1200" b="1">
                <a:solidFill>
                  <a:srgbClr val="000000"/>
                </a:solidFill>
              </a:rPr>
              <a:t>Central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Battery Systems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15055145-63E9-4914-9D7F-B9687D716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4629" y="5581191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67381"/>
            <a:ext cx="9212492" cy="504000"/>
          </a:xfrm>
        </p:spPr>
        <p:txBody>
          <a:bodyPr/>
          <a:lstStyle/>
          <a:p>
            <a:r>
              <a:rPr lang="en-US" dirty="0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9D54F3-95CB-4DB8-B2AF-E2F3FBD705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206571">
            <a:off x="575500" y="2909171"/>
            <a:ext cx="1632528" cy="695741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E5DB9A6D-0FD8-4174-9A79-3C96E557AA8D}"/>
              </a:ext>
            </a:extLst>
          </p:cNvPr>
          <p:cNvSpPr txBox="1"/>
          <p:nvPr/>
        </p:nvSpPr>
        <p:spPr bwMode="gray">
          <a:xfrm>
            <a:off x="414999" y="4966283"/>
            <a:ext cx="1622245" cy="8065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B1BFA6-1701-51E8-5075-6C535ED0F9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4862" y="5091274"/>
            <a:ext cx="3189565" cy="1712685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249009B-6CA3-C2D0-30E3-F9CB28687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25561"/>
              </p:ext>
            </p:extLst>
          </p:nvPr>
        </p:nvGraphicFramePr>
        <p:xfrm>
          <a:off x="2647141" y="1702253"/>
          <a:ext cx="9097436" cy="1575349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83093">
                  <a:extLst>
                    <a:ext uri="{9D8B030D-6E8A-4147-A177-3AD203B41FA5}">
                      <a16:colId xmlns:a16="http://schemas.microsoft.com/office/drawing/2014/main" val="1524768432"/>
                    </a:ext>
                  </a:extLst>
                </a:gridCol>
                <a:gridCol w="239589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5701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2462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30597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69392">
                <a:tc gridSpan="2">
                  <a:txBody>
                    <a:bodyPr/>
                    <a:lstStyle/>
                    <a:p>
                      <a:r>
                        <a:rPr lang="fr-FR" sz="1100" b="1" dirty="0" err="1">
                          <a:latin typeface="+mn-lt"/>
                        </a:rPr>
                        <a:t>Recessed</a:t>
                      </a:r>
                      <a:r>
                        <a:rPr lang="fr-FR" sz="1100" b="1" dirty="0">
                          <a:latin typeface="+mn-lt"/>
                        </a:rPr>
                        <a:t> – Round </a:t>
                      </a:r>
                      <a:r>
                        <a:rPr lang="fr-FR" sz="1100" b="1" dirty="0" err="1">
                          <a:latin typeface="+mn-lt"/>
                        </a:rPr>
                        <a:t>shape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83732"/>
                  </a:ext>
                </a:extLst>
              </a:tr>
              <a:tr h="225230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CTSR2-DEA-M3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7TCA091180R0236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s-E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 M3 CT-NAVEO ESC-L4M WH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2523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  <a:hlinkClick r:id="rId14"/>
                        </a:rPr>
                        <a:t>5520237161/50BT</a:t>
                      </a:r>
                      <a:endParaRPr lang="fr-F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7TCA305020R0213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EL2200R-M3/BT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734756"/>
                  </a:ext>
                </a:extLst>
              </a:tr>
              <a:tr h="22523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  <a:hlinkClick r:id="rId15"/>
                        </a:rPr>
                        <a:t>5520237164/50BT</a:t>
                      </a:r>
                      <a:endParaRPr lang="fr-F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7TCA305020R0214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EL2200R-M3/BT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17927"/>
                  </a:ext>
                </a:extLst>
              </a:tr>
              <a:tr h="21749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SR2-DEA-M3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7TCA091160R0445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M3 AUTOTST ESC-4MH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83D35B6-DABB-D975-88E9-061DB6481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776045"/>
              </p:ext>
            </p:extLst>
          </p:nvPr>
        </p:nvGraphicFramePr>
        <p:xfrm>
          <a:off x="2647141" y="3433324"/>
          <a:ext cx="9097436" cy="146304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945763706"/>
                    </a:ext>
                  </a:extLst>
                </a:gridCol>
                <a:gridCol w="1883093">
                  <a:extLst>
                    <a:ext uri="{9D8B030D-6E8A-4147-A177-3AD203B41FA5}">
                      <a16:colId xmlns:a16="http://schemas.microsoft.com/office/drawing/2014/main" val="222925646"/>
                    </a:ext>
                  </a:extLst>
                </a:gridCol>
                <a:gridCol w="2500399">
                  <a:extLst>
                    <a:ext uri="{9D8B030D-6E8A-4147-A177-3AD203B41FA5}">
                      <a16:colId xmlns:a16="http://schemas.microsoft.com/office/drawing/2014/main" val="458255225"/>
                    </a:ext>
                  </a:extLst>
                </a:gridCol>
                <a:gridCol w="1811383">
                  <a:extLst>
                    <a:ext uri="{9D8B030D-6E8A-4147-A177-3AD203B41FA5}">
                      <a16:colId xmlns:a16="http://schemas.microsoft.com/office/drawing/2014/main" val="2782866925"/>
                    </a:ext>
                  </a:extLst>
                </a:gridCol>
                <a:gridCol w="1265755">
                  <a:extLst>
                    <a:ext uri="{9D8B030D-6E8A-4147-A177-3AD203B41FA5}">
                      <a16:colId xmlns:a16="http://schemas.microsoft.com/office/drawing/2014/main" val="3324930157"/>
                    </a:ext>
                  </a:extLst>
                </a:gridCol>
              </a:tblGrid>
              <a:tr h="2141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Recessed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Square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045785"/>
                  </a:ext>
                </a:extLst>
              </a:tr>
              <a:tr h="19056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CTSR2Q-DEA-M3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REC-SQ M3 CT-NAVEO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406295"/>
                  </a:ext>
                </a:extLst>
              </a:tr>
              <a:tr h="19056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  <a:hlinkClick r:id="rId18"/>
                        </a:rPr>
                        <a:t>5520237171/50BT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7TCA305020R0215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EL2200RQ-M3/BT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13196385"/>
                  </a:ext>
                </a:extLst>
              </a:tr>
              <a:tr h="19056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  <a:hlinkClick r:id="rId19"/>
                        </a:rPr>
                        <a:t>5520237174/50BT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>
                          <a:latin typeface="+mn-lt"/>
                        </a:rPr>
                        <a:t>7TCA305020R0216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EL2200RQ-M3/BT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51885949"/>
                  </a:ext>
                </a:extLst>
              </a:tr>
              <a:tr h="19056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SR2Q-DEA-M3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7TCA091160R0443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REC-SQ M3 AUTOTST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091352"/>
                  </a:ext>
                </a:extLst>
              </a:tr>
              <a:tr h="19056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DASR2-DEA-M3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M3 DALI ESC-4MH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137770"/>
                  </a:ext>
                </a:extLst>
              </a:tr>
            </a:tbl>
          </a:graphicData>
        </a:graphic>
      </p:graphicFrame>
      <p:pic>
        <p:nvPicPr>
          <p:cNvPr id="15" name="Picture 14">
            <a:hlinkClick r:id="rId22" action="ppaction://hlinksldjump"/>
            <a:extLst>
              <a:ext uri="{FF2B5EF4-FFF2-40B4-BE49-F238E27FC236}">
                <a16:creationId xmlns:a16="http://schemas.microsoft.com/office/drawing/2014/main" id="{24A62F85-3790-85F2-9400-33BC12BE16B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049606" y="5714242"/>
            <a:ext cx="799769" cy="2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293626"/>
              </p:ext>
            </p:extLst>
          </p:nvPr>
        </p:nvGraphicFramePr>
        <p:xfrm>
          <a:off x="2614819" y="1535279"/>
          <a:ext cx="9097436" cy="245364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99203">
                  <a:extLst>
                    <a:ext uri="{9D8B030D-6E8A-4147-A177-3AD203B41FA5}">
                      <a16:colId xmlns:a16="http://schemas.microsoft.com/office/drawing/2014/main" val="1849798374"/>
                    </a:ext>
                  </a:extLst>
                </a:gridCol>
                <a:gridCol w="245366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83258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75181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42509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50" b="1">
                          <a:latin typeface="+mn-lt"/>
                        </a:rPr>
                        <a:t>Surface </a:t>
                      </a:r>
                      <a:r>
                        <a:rPr lang="en-US" sz="1050" b="1" noProof="0">
                          <a:latin typeface="+mn-lt"/>
                        </a:rPr>
                        <a:t>mount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050" b="1" noProof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0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dirty="0">
                          <a:hlinkClick r:id="rId10"/>
                        </a:rPr>
                        <a:t>CTSR2-SEM3-A1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+mn-lt"/>
                        </a:rPr>
                        <a:t>7TCA091180R0234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M3 CT-NAVEO ESC-L4M WH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5520237151/50BT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7TCA305020R0242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EL2200S-M3/BT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85601771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5520237158/50BT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7TCA305020R0243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EL2200S-M3/BT HE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72499438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5520237159/50BT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7TCA305020R0244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EL2200S-M3/BT HO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02571222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5520237154/50BT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7TCA305020R0245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EL2200S-M3/BT OA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97211419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5523237157/50BT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7TCA305020R0246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EL2200W-M3/BT 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30470238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SR2-SEM3-A1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7TCA091160R0431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M3 AUTOTST ESC-L4M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DASR2-SEM3-A1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M3 DALI ESC-L4M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8" action="ppaction://hlinksldjump"/>
            <a:extLst>
              <a:ext uri="{FF2B5EF4-FFF2-40B4-BE49-F238E27FC236}">
                <a16:creationId xmlns:a16="http://schemas.microsoft.com/office/drawing/2014/main" id="{CC7114B5-1BEC-4D2C-8F94-7AF5E5DD9C59}"/>
              </a:ext>
            </a:extLst>
          </p:cNvPr>
          <p:cNvSpPr txBox="1"/>
          <p:nvPr/>
        </p:nvSpPr>
        <p:spPr bwMode="gray">
          <a:xfrm>
            <a:off x="504468" y="5088853"/>
            <a:ext cx="1707594" cy="6266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" name="Picture 2">
            <a:hlinkClick r:id="rId19" action="ppaction://hlinksldjump"/>
            <a:extLst>
              <a:ext uri="{FF2B5EF4-FFF2-40B4-BE49-F238E27FC236}">
                <a16:creationId xmlns:a16="http://schemas.microsoft.com/office/drawing/2014/main" id="{7C92BB96-C5BA-4B48-9145-8797587131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70158" y="5751430"/>
            <a:ext cx="1042097" cy="3211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47C712-5C87-40FD-B478-B0DFEF1D348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9329" y="2702744"/>
            <a:ext cx="1376061" cy="980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F17C7-C887-545E-CC90-E37A07B39A2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14819" y="4308144"/>
            <a:ext cx="4177540" cy="224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Slave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DB63F077-299D-4AE8-B2B8-7B02A6EEFC44}"/>
              </a:ext>
            </a:extLst>
          </p:cNvPr>
          <p:cNvSpPr txBox="1"/>
          <p:nvPr/>
        </p:nvSpPr>
        <p:spPr bwMode="gray">
          <a:xfrm>
            <a:off x="436228" y="5072249"/>
            <a:ext cx="1686366" cy="65183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CB4447-F53B-4615-9E1F-A7F4B0B75A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51082">
            <a:off x="491685" y="2544227"/>
            <a:ext cx="1785746" cy="760548"/>
          </a:xfrm>
          <a:prstGeom prst="rect">
            <a:avLst/>
          </a:prstGeom>
        </p:spPr>
      </p:pic>
      <p:sp>
        <p:nvSpPr>
          <p:cNvPr id="32" name="Rectangle 31">
            <a:hlinkClick r:id="rId12"/>
            <a:extLst>
              <a:ext uri="{FF2B5EF4-FFF2-40B4-BE49-F238E27FC236}">
                <a16:creationId xmlns:a16="http://schemas.microsoft.com/office/drawing/2014/main" id="{33E56161-477B-44BA-9393-315D63B3C06C}"/>
              </a:ext>
            </a:extLst>
          </p:cNvPr>
          <p:cNvSpPr/>
          <p:nvPr/>
        </p:nvSpPr>
        <p:spPr bwMode="gray">
          <a:xfrm>
            <a:off x="9441831" y="5467155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Related </a:t>
            </a:r>
            <a:r>
              <a:rPr lang="en-US" sz="1200" b="1" dirty="0">
                <a:solidFill>
                  <a:srgbClr val="000000"/>
                </a:solidFill>
              </a:rPr>
              <a:t>Central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Battery Systems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ECA1BEB5-9C7B-43A7-9D60-9CF3B23A8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94614" y="5569116"/>
            <a:ext cx="342820" cy="342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BB9153-91E8-7721-8703-D5A0119154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2154" y="3958714"/>
            <a:ext cx="914348" cy="651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80B0C7-2815-8D28-3100-5D55381182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27785" y="4776216"/>
            <a:ext cx="3711866" cy="1993142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CD2BC2D-FFB6-2E58-33C4-03E3FC38E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42199"/>
              </p:ext>
            </p:extLst>
          </p:nvPr>
        </p:nvGraphicFramePr>
        <p:xfrm>
          <a:off x="2668748" y="1699965"/>
          <a:ext cx="9097436" cy="108906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83093">
                  <a:extLst>
                    <a:ext uri="{9D8B030D-6E8A-4147-A177-3AD203B41FA5}">
                      <a16:colId xmlns:a16="http://schemas.microsoft.com/office/drawing/2014/main" val="1524768432"/>
                    </a:ext>
                  </a:extLst>
                </a:gridCol>
                <a:gridCol w="2476382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0897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92179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31368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0020">
                <a:tc gridSpan="2">
                  <a:txBody>
                    <a:bodyPr/>
                    <a:lstStyle/>
                    <a:p>
                      <a:r>
                        <a:rPr lang="fr-FR" sz="1100" b="1" dirty="0" err="1">
                          <a:latin typeface="+mn-lt"/>
                        </a:rPr>
                        <a:t>Recessed</a:t>
                      </a:r>
                      <a:r>
                        <a:rPr lang="fr-FR" sz="1100" b="1" dirty="0">
                          <a:latin typeface="+mn-lt"/>
                        </a:rPr>
                        <a:t> – Round </a:t>
                      </a:r>
                      <a:r>
                        <a:rPr lang="fr-FR" sz="1100" b="1" dirty="0" err="1">
                          <a:latin typeface="+mn-lt"/>
                        </a:rPr>
                        <a:t>shape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83732"/>
                  </a:ext>
                </a:extLst>
              </a:tr>
              <a:tr h="2180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SR2-DEA-230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230V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180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SR2-DEA-230LT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230V EMEX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6EFD79-2CD1-BD5F-986B-F3DF4A65C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11197"/>
              </p:ext>
            </p:extLst>
          </p:nvPr>
        </p:nvGraphicFramePr>
        <p:xfrm>
          <a:off x="2668748" y="2941997"/>
          <a:ext cx="9097436" cy="73152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1079071412"/>
                    </a:ext>
                  </a:extLst>
                </a:gridCol>
                <a:gridCol w="1883093">
                  <a:extLst>
                    <a:ext uri="{9D8B030D-6E8A-4147-A177-3AD203B41FA5}">
                      <a16:colId xmlns:a16="http://schemas.microsoft.com/office/drawing/2014/main" val="2123935821"/>
                    </a:ext>
                  </a:extLst>
                </a:gridCol>
                <a:gridCol w="2500399">
                  <a:extLst>
                    <a:ext uri="{9D8B030D-6E8A-4147-A177-3AD203B41FA5}">
                      <a16:colId xmlns:a16="http://schemas.microsoft.com/office/drawing/2014/main" val="1873340158"/>
                    </a:ext>
                  </a:extLst>
                </a:gridCol>
                <a:gridCol w="1639320">
                  <a:extLst>
                    <a:ext uri="{9D8B030D-6E8A-4147-A177-3AD203B41FA5}">
                      <a16:colId xmlns:a16="http://schemas.microsoft.com/office/drawing/2014/main" val="2581940064"/>
                    </a:ext>
                  </a:extLst>
                </a:gridCol>
                <a:gridCol w="1437818">
                  <a:extLst>
                    <a:ext uri="{9D8B030D-6E8A-4147-A177-3AD203B41FA5}">
                      <a16:colId xmlns:a16="http://schemas.microsoft.com/office/drawing/2014/main" val="2143605900"/>
                    </a:ext>
                  </a:extLst>
                </a:gridCol>
              </a:tblGrid>
              <a:tr h="12865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Recessed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Square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200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SR2Q-DEA-230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REC-SQ 230V ESC 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462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SR2Q-DEA-230LT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REC-SQ 230V EMEX ESC-L4M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07942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8CED4CC-27DD-326E-7B6B-C34E8459B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29505"/>
              </p:ext>
            </p:extLst>
          </p:nvPr>
        </p:nvGraphicFramePr>
        <p:xfrm>
          <a:off x="2679566" y="3735713"/>
          <a:ext cx="9097436" cy="73152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1006523157"/>
                    </a:ext>
                  </a:extLst>
                </a:gridCol>
                <a:gridCol w="1799203">
                  <a:extLst>
                    <a:ext uri="{9D8B030D-6E8A-4147-A177-3AD203B41FA5}">
                      <a16:colId xmlns:a16="http://schemas.microsoft.com/office/drawing/2014/main" val="195485620"/>
                    </a:ext>
                  </a:extLst>
                </a:gridCol>
                <a:gridCol w="2592996">
                  <a:extLst>
                    <a:ext uri="{9D8B030D-6E8A-4147-A177-3AD203B41FA5}">
                      <a16:colId xmlns:a16="http://schemas.microsoft.com/office/drawing/2014/main" val="109464404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584274142"/>
                    </a:ext>
                  </a:extLst>
                </a:gridCol>
                <a:gridCol w="1483471">
                  <a:extLst>
                    <a:ext uri="{9D8B030D-6E8A-4147-A177-3AD203B41FA5}">
                      <a16:colId xmlns:a16="http://schemas.microsoft.com/office/drawing/2014/main" val="2454156783"/>
                    </a:ext>
                  </a:extLst>
                </a:gridCol>
              </a:tblGrid>
              <a:tr h="133039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Surface </a:t>
                      </a:r>
                      <a:r>
                        <a:rPr lang="en-US" sz="11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mount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050" b="1" noProof="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0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819323"/>
                  </a:ext>
                </a:extLst>
              </a:tr>
              <a:tr h="13303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SR2-SE230-A1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230V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140085"/>
                  </a:ext>
                </a:extLst>
              </a:tr>
              <a:tr h="13303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SR2-SE230LT-A1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230V EMEX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006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7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CAMARQUE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Camarque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19053"/>
              </p:ext>
            </p:extLst>
          </p:nvPr>
        </p:nvGraphicFramePr>
        <p:xfrm>
          <a:off x="2679565" y="1882546"/>
          <a:ext cx="9097436" cy="164619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83093">
                  <a:extLst>
                    <a:ext uri="{9D8B030D-6E8A-4147-A177-3AD203B41FA5}">
                      <a16:colId xmlns:a16="http://schemas.microsoft.com/office/drawing/2014/main" val="91321779"/>
                    </a:ext>
                  </a:extLst>
                </a:gridCol>
                <a:gridCol w="260058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093780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CTCLQ4LA1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IR2CLQ4LA1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STCLQ4LA1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1A0FB2-50F7-4842-BF2A-5AB3005085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878" y="2858303"/>
            <a:ext cx="1204914" cy="909638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29F07FAA-BC24-4662-9164-597634B0B7A2}"/>
              </a:ext>
            </a:extLst>
          </p:cNvPr>
          <p:cNvSpPr txBox="1"/>
          <p:nvPr/>
        </p:nvSpPr>
        <p:spPr bwMode="gray">
          <a:xfrm>
            <a:off x="436228" y="5025006"/>
            <a:ext cx="1686366" cy="81373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740AB4CE-C792-4D8D-A17A-35EFC2BD41C3}"/>
              </a:ext>
            </a:extLst>
          </p:cNvPr>
          <p:cNvSpPr txBox="1"/>
          <p:nvPr/>
        </p:nvSpPr>
        <p:spPr bwMode="gray">
          <a:xfrm>
            <a:off x="2686688" y="2298412"/>
            <a:ext cx="8435291" cy="39592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E844C2D2-A91E-4411-99BE-89DCB5F5953A}"/>
              </a:ext>
            </a:extLst>
          </p:cNvPr>
          <p:cNvSpPr txBox="1"/>
          <p:nvPr/>
        </p:nvSpPr>
        <p:spPr bwMode="gray">
          <a:xfrm>
            <a:off x="2686689" y="2798075"/>
            <a:ext cx="8435290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100F52D9-B48A-4BB7-B14F-328AB6D7FB77}"/>
              </a:ext>
            </a:extLst>
          </p:cNvPr>
          <p:cNvSpPr txBox="1"/>
          <p:nvPr/>
        </p:nvSpPr>
        <p:spPr bwMode="gray">
          <a:xfrm>
            <a:off x="2679564" y="3253933"/>
            <a:ext cx="8435289" cy="35794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7704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CAMARQUE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Camarque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06526"/>
              </p:ext>
            </p:extLst>
          </p:nvPr>
        </p:nvGraphicFramePr>
        <p:xfrm>
          <a:off x="2679565" y="1882546"/>
          <a:ext cx="9097436" cy="12194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246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449586">
                  <a:extLst>
                    <a:ext uri="{9D8B030D-6E8A-4147-A177-3AD203B41FA5}">
                      <a16:colId xmlns:a16="http://schemas.microsoft.com/office/drawing/2014/main" val="1719741738"/>
                    </a:ext>
                  </a:extLst>
                </a:gridCol>
                <a:gridCol w="218113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9257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948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CLQ1LA1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LTCCLQ1LA1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1A0FB2-50F7-4842-BF2A-5AB3005085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878" y="2858303"/>
            <a:ext cx="1204914" cy="909638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29F07FAA-BC24-4662-9164-597634B0B7A2}"/>
              </a:ext>
            </a:extLst>
          </p:cNvPr>
          <p:cNvSpPr txBox="1"/>
          <p:nvPr/>
        </p:nvSpPr>
        <p:spPr bwMode="gray">
          <a:xfrm>
            <a:off x="436228" y="5025006"/>
            <a:ext cx="1686366" cy="81373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9E68ED55-D093-438E-974C-920FCD277330}"/>
              </a:ext>
            </a:extLst>
          </p:cNvPr>
          <p:cNvSpPr txBox="1"/>
          <p:nvPr/>
        </p:nvSpPr>
        <p:spPr bwMode="gray">
          <a:xfrm>
            <a:off x="2686688" y="2364375"/>
            <a:ext cx="8303343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B8070715-1D6B-4010-BB98-BFEB6F059605}"/>
              </a:ext>
            </a:extLst>
          </p:cNvPr>
          <p:cNvSpPr txBox="1"/>
          <p:nvPr/>
        </p:nvSpPr>
        <p:spPr bwMode="gray">
          <a:xfrm>
            <a:off x="2679564" y="2834666"/>
            <a:ext cx="8442415" cy="35273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Rectangle 20">
            <a:hlinkClick r:id="rId14"/>
            <a:extLst>
              <a:ext uri="{FF2B5EF4-FFF2-40B4-BE49-F238E27FC236}">
                <a16:creationId xmlns:a16="http://schemas.microsoft.com/office/drawing/2014/main" id="{EB657043-F180-438F-9FA9-D6CADADC0ACD}"/>
              </a:ext>
            </a:extLst>
          </p:cNvPr>
          <p:cNvSpPr/>
          <p:nvPr/>
        </p:nvSpPr>
        <p:spPr bwMode="gray">
          <a:xfrm>
            <a:off x="9378000" y="5275725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Related </a:t>
            </a:r>
            <a:r>
              <a:rPr lang="en-US" sz="1200" b="1">
                <a:solidFill>
                  <a:srgbClr val="000000"/>
                </a:solidFill>
              </a:rPr>
              <a:t>Central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Battery Systems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656CFFB-C8EA-424D-8F9B-F5AEDBEB9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4629" y="5393490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CORDONA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Cordona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943437"/>
              </p:ext>
            </p:extLst>
          </p:nvPr>
        </p:nvGraphicFramePr>
        <p:xfrm>
          <a:off x="2679564" y="1869118"/>
          <a:ext cx="9097436" cy="426211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40097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45578">
                  <a:extLst>
                    <a:ext uri="{9D8B030D-6E8A-4147-A177-3AD203B41FA5}">
                      <a16:colId xmlns:a16="http://schemas.microsoft.com/office/drawing/2014/main" val="609525771"/>
                    </a:ext>
                  </a:extLst>
                </a:gridCol>
                <a:gridCol w="270125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2733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30194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8493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CTCPW4LA1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WH/OPL-OPT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38493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CTCPW4LA11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WH/CLR-OPT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38493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IR2CPW4LA1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WH/OPL-OPT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38493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IR2CPW4LA11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WH/CLR-OPT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38493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STCPW4LA1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WH/OPL-OPT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38493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STCPW4LA11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WH/CLR-OPT SLFTST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384933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CTCPW4LA11BT</a:t>
                      </a:r>
                      <a:endParaRPr lang="fr-F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EL530S-M3/BT 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73128975"/>
                  </a:ext>
                </a:extLst>
              </a:tr>
              <a:tr h="384933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CTCPW4LA1BT</a:t>
                      </a:r>
                      <a:endParaRPr lang="fr-F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EL530S-M3/BT OP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881529981"/>
                  </a:ext>
                </a:extLst>
              </a:tr>
              <a:tr h="247645">
                <a:tc>
                  <a:txBody>
                    <a:bodyPr/>
                    <a:lstStyle/>
                    <a:p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DACPW4LA1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EL530S-M3/DALI OP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472308"/>
                  </a:ext>
                </a:extLst>
              </a:tr>
              <a:tr h="24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DACPW4LA11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7TCA305025R0032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EL530S-M3/DALI PR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80229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D5C048-FC62-47B5-B0C2-11DF3C74D6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5811" y="2985787"/>
            <a:ext cx="1400969" cy="894236"/>
          </a:xfrm>
          <a:prstGeom prst="rect">
            <a:avLst/>
          </a:prstGeom>
        </p:spPr>
      </p:pic>
      <p:sp>
        <p:nvSpPr>
          <p:cNvPr id="2" name="TextBox 1">
            <a:hlinkClick r:id="rId15" action="ppaction://hlinksldjump"/>
            <a:extLst>
              <a:ext uri="{FF2B5EF4-FFF2-40B4-BE49-F238E27FC236}">
                <a16:creationId xmlns:a16="http://schemas.microsoft.com/office/drawing/2014/main" id="{3C445FD7-B642-49EF-B4DA-9651E9F3DCC1}"/>
              </a:ext>
            </a:extLst>
          </p:cNvPr>
          <p:cNvSpPr txBox="1"/>
          <p:nvPr/>
        </p:nvSpPr>
        <p:spPr bwMode="gray">
          <a:xfrm>
            <a:off x="381630" y="5076443"/>
            <a:ext cx="1789330" cy="64344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6"/>
            <a:extLst>
              <a:ext uri="{FF2B5EF4-FFF2-40B4-BE49-F238E27FC236}">
                <a16:creationId xmlns:a16="http://schemas.microsoft.com/office/drawing/2014/main" id="{237DF1A8-C55F-4BA4-BBAD-66B445EA3581}"/>
              </a:ext>
            </a:extLst>
          </p:cNvPr>
          <p:cNvSpPr txBox="1"/>
          <p:nvPr/>
        </p:nvSpPr>
        <p:spPr bwMode="gray">
          <a:xfrm>
            <a:off x="2657355" y="2296880"/>
            <a:ext cx="8175104" cy="3168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7"/>
            <a:extLst>
              <a:ext uri="{FF2B5EF4-FFF2-40B4-BE49-F238E27FC236}">
                <a16:creationId xmlns:a16="http://schemas.microsoft.com/office/drawing/2014/main" id="{72071D0F-B327-45ED-880C-63E5A283AFD8}"/>
              </a:ext>
            </a:extLst>
          </p:cNvPr>
          <p:cNvSpPr txBox="1"/>
          <p:nvPr/>
        </p:nvSpPr>
        <p:spPr bwMode="gray">
          <a:xfrm>
            <a:off x="2679564" y="2780917"/>
            <a:ext cx="8310467" cy="3168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8"/>
            <a:extLst>
              <a:ext uri="{FF2B5EF4-FFF2-40B4-BE49-F238E27FC236}">
                <a16:creationId xmlns:a16="http://schemas.microsoft.com/office/drawing/2014/main" id="{7A16CB92-574C-41CF-BD93-FF9F35230D79}"/>
              </a:ext>
            </a:extLst>
          </p:cNvPr>
          <p:cNvSpPr txBox="1"/>
          <p:nvPr/>
        </p:nvSpPr>
        <p:spPr bwMode="gray">
          <a:xfrm>
            <a:off x="2679564" y="3210479"/>
            <a:ext cx="8310468" cy="3168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9"/>
            <a:extLst>
              <a:ext uri="{FF2B5EF4-FFF2-40B4-BE49-F238E27FC236}">
                <a16:creationId xmlns:a16="http://schemas.microsoft.com/office/drawing/2014/main" id="{11C13B64-FBBC-4603-B84B-40966DAA2115}"/>
              </a:ext>
            </a:extLst>
          </p:cNvPr>
          <p:cNvSpPr txBox="1"/>
          <p:nvPr/>
        </p:nvSpPr>
        <p:spPr bwMode="gray">
          <a:xfrm>
            <a:off x="2679563" y="3569112"/>
            <a:ext cx="8310468" cy="33305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20"/>
            <a:extLst>
              <a:ext uri="{FF2B5EF4-FFF2-40B4-BE49-F238E27FC236}">
                <a16:creationId xmlns:a16="http://schemas.microsoft.com/office/drawing/2014/main" id="{F29CA4AE-DEB7-4172-9B09-A72A15D97023}"/>
              </a:ext>
            </a:extLst>
          </p:cNvPr>
          <p:cNvSpPr txBox="1"/>
          <p:nvPr/>
        </p:nvSpPr>
        <p:spPr bwMode="gray">
          <a:xfrm>
            <a:off x="2679563" y="4023634"/>
            <a:ext cx="8310467" cy="3168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21"/>
            <a:extLst>
              <a:ext uri="{FF2B5EF4-FFF2-40B4-BE49-F238E27FC236}">
                <a16:creationId xmlns:a16="http://schemas.microsoft.com/office/drawing/2014/main" id="{5C2BE257-8895-4436-97EB-004CD03A878B}"/>
              </a:ext>
            </a:extLst>
          </p:cNvPr>
          <p:cNvSpPr txBox="1"/>
          <p:nvPr/>
        </p:nvSpPr>
        <p:spPr bwMode="gray">
          <a:xfrm>
            <a:off x="2657355" y="4401984"/>
            <a:ext cx="8464625" cy="39554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6591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CORDONA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Cordona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00709"/>
              </p:ext>
            </p:extLst>
          </p:nvPr>
        </p:nvGraphicFramePr>
        <p:xfrm>
          <a:off x="2679565" y="1882546"/>
          <a:ext cx="9097436" cy="207291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90431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609525771"/>
                    </a:ext>
                  </a:extLst>
                </a:gridCol>
                <a:gridCol w="253347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2733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CPW1LA1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WH/OPL-OPT 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CPW1LA11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WH/CLR-OPT 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LTCCPW1LA1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WH/OPL-OPT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LTCCPW1LA11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WH/CLR-OPT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D5C048-FC62-47B5-B0C2-11DF3C74D6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811" y="2985787"/>
            <a:ext cx="1400969" cy="894236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3C445FD7-B642-49EF-B4DA-9651E9F3DCC1}"/>
              </a:ext>
            </a:extLst>
          </p:cNvPr>
          <p:cNvSpPr txBox="1"/>
          <p:nvPr/>
        </p:nvSpPr>
        <p:spPr bwMode="gray">
          <a:xfrm>
            <a:off x="381630" y="5076443"/>
            <a:ext cx="1789330" cy="64344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7ECB5FC4-20F6-4A87-AFF6-27AFFC96793E}"/>
              </a:ext>
            </a:extLst>
          </p:cNvPr>
          <p:cNvSpPr txBox="1"/>
          <p:nvPr/>
        </p:nvSpPr>
        <p:spPr bwMode="gray">
          <a:xfrm>
            <a:off x="2672673" y="2348268"/>
            <a:ext cx="8175104" cy="3168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DF534CF2-A582-4E32-A7D9-838FE94ED1C0}"/>
              </a:ext>
            </a:extLst>
          </p:cNvPr>
          <p:cNvSpPr txBox="1"/>
          <p:nvPr/>
        </p:nvSpPr>
        <p:spPr bwMode="gray">
          <a:xfrm>
            <a:off x="2672673" y="2797584"/>
            <a:ext cx="8175104" cy="3168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38B018CF-1EEE-4114-A20D-CF834C78D633}"/>
              </a:ext>
            </a:extLst>
          </p:cNvPr>
          <p:cNvSpPr txBox="1"/>
          <p:nvPr/>
        </p:nvSpPr>
        <p:spPr bwMode="gray">
          <a:xfrm>
            <a:off x="2672673" y="3205994"/>
            <a:ext cx="8175104" cy="3168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0052F33A-7F64-46E8-A20E-C940D5A3A1B1}"/>
              </a:ext>
            </a:extLst>
          </p:cNvPr>
          <p:cNvSpPr txBox="1"/>
          <p:nvPr/>
        </p:nvSpPr>
        <p:spPr bwMode="gray">
          <a:xfrm>
            <a:off x="2679565" y="3652440"/>
            <a:ext cx="8083510" cy="39456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Rectangle 24">
            <a:hlinkClick r:id="rId16"/>
            <a:extLst>
              <a:ext uri="{FF2B5EF4-FFF2-40B4-BE49-F238E27FC236}">
                <a16:creationId xmlns:a16="http://schemas.microsoft.com/office/drawing/2014/main" id="{8582A8D2-DBB6-41FA-B629-916328FA786D}"/>
              </a:ext>
            </a:extLst>
          </p:cNvPr>
          <p:cNvSpPr/>
          <p:nvPr/>
        </p:nvSpPr>
        <p:spPr bwMode="gray">
          <a:xfrm>
            <a:off x="9378000" y="5335627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Related </a:t>
            </a:r>
            <a:r>
              <a:rPr lang="en-US" sz="1200" b="1">
                <a:solidFill>
                  <a:srgbClr val="000000"/>
                </a:solidFill>
              </a:rPr>
              <a:t>Central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Battery Systems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91334BF-3570-42A7-8719-36759FC0B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4629" y="5453392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HYLED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Hyled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592338"/>
              </p:ext>
            </p:extLst>
          </p:nvPr>
        </p:nvGraphicFramePr>
        <p:xfrm>
          <a:off x="2666725" y="1699965"/>
          <a:ext cx="9097436" cy="454152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31708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val="2374047880"/>
                    </a:ext>
                  </a:extLst>
                </a:gridCol>
                <a:gridCol w="270916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0059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63793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10345"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0"/>
                        </a:rPr>
                        <a:t>CTHY3LA2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7TCA091720R0080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CT-M/NM3 OA GY PC IP65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1034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dirty="0">
                          <a:hlinkClick r:id="rId11"/>
                        </a:rPr>
                        <a:t>CTHY3LE2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CT-M/NM3 ESC GY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41034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HY3LA2</a:t>
                      </a:r>
                      <a:endParaRPr lang="fr-FR" sz="11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M/NM3 OA GY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41034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HY3LE2</a:t>
                      </a:r>
                      <a:endParaRPr lang="fr-FR" sz="11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M/NM3 ESC GY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410345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CTHY3LA2BT</a:t>
                      </a:r>
                      <a:endParaRPr lang="fr-FR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7TCA305020R0347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EL9300S-M3/BT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28580885"/>
                  </a:ext>
                </a:extLst>
              </a:tr>
              <a:tr h="410345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CTHY3LE2BT</a:t>
                      </a:r>
                      <a:endParaRPr lang="fr-FR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7TCA305020R0355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EL9300S-M3/BT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356524745"/>
                  </a:ext>
                </a:extLst>
              </a:tr>
              <a:tr h="41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DAHY3LA2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7TCA305025R0047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HY-LED DALI-M/NM3 OA GY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015306"/>
                  </a:ext>
                </a:extLst>
              </a:tr>
              <a:tr h="41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DAHY3LE2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7TCA305025R0048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HY-LED DALI-M/NM3 ESC GY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282988"/>
                  </a:ext>
                </a:extLst>
              </a:tr>
              <a:tr h="41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11370047/50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7TCA305025R0045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EL9300S-M3/DALI ER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743131"/>
                  </a:ext>
                </a:extLst>
              </a:tr>
              <a:tr h="41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11370057/50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7TCA305025R0046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EL9300S-M3/DALI OA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542028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11CFF7-D666-440F-81AA-599CB88260E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842" y="2612091"/>
            <a:ext cx="729976" cy="1313958"/>
          </a:xfrm>
          <a:prstGeom prst="rect">
            <a:avLst/>
          </a:prstGeom>
        </p:spPr>
      </p:pic>
      <p:sp>
        <p:nvSpPr>
          <p:cNvPr id="2" name="TextBox 1">
            <a:hlinkClick r:id="rId20" action="ppaction://hlinksldjump"/>
            <a:extLst>
              <a:ext uri="{FF2B5EF4-FFF2-40B4-BE49-F238E27FC236}">
                <a16:creationId xmlns:a16="http://schemas.microsoft.com/office/drawing/2014/main" id="{630687F5-2B4E-4953-9839-A68DF8879530}"/>
              </a:ext>
            </a:extLst>
          </p:cNvPr>
          <p:cNvSpPr txBox="1"/>
          <p:nvPr/>
        </p:nvSpPr>
        <p:spPr bwMode="gray">
          <a:xfrm>
            <a:off x="427839" y="5016617"/>
            <a:ext cx="1694755" cy="6602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4069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24233" y="2040647"/>
            <a:ext cx="4028725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Available at your local wholesaler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Plug and play, maintained and non-maintained in one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Full LED range with best price/performance ratio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1931195"/>
            <a:ext cx="1581813" cy="1853868"/>
          </a:xfrm>
        </p:spPr>
        <p:txBody>
          <a:bodyPr/>
          <a:lstStyle/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Standard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264" y="3986902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Recessed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84267" y="4311319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Productivity &amp; reliability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403096" cy="396000"/>
          </a:xfrm>
        </p:spPr>
        <p:txBody>
          <a:bodyPr/>
          <a:lstStyle/>
          <a:p>
            <a:r>
              <a:rPr lang="en-US"/>
              <a:t>PRIMEVO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2821"/>
            <a:ext cx="1581813" cy="16004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Exit </a:t>
            </a:r>
            <a:r>
              <a:rPr lang="en-US"/>
              <a:t>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Open area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Escape route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algn="l"/>
            <a:endParaRPr lang="fr-FR"/>
          </a:p>
          <a:p>
            <a:pPr algn="l"/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499782" y="3986902"/>
            <a:ext cx="151085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VIEWING DISTANCE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20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24 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7989439" y="4231494"/>
            <a:ext cx="38638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PRIMEVO web page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BIM files repository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</a:rPr>
              <a:t>ABB Emergi-Lite: Basic </a:t>
            </a:r>
            <a:r>
              <a:rPr lang="en-US" sz="1400" b="1">
                <a:solidFill>
                  <a:schemeClr val="accent1"/>
                </a:solidFill>
              </a:rPr>
              <a:t>terminology</a:t>
            </a:r>
            <a:endParaRPr lang="fr-FR" sz="1400" i="1">
              <a:solidFill>
                <a:schemeClr val="accent2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136263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Distributor select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8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9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54BF031-82BA-4592-986B-D6703EFC0A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771" y="1936280"/>
            <a:ext cx="761163" cy="5901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C98D8B-1732-4454-8702-09518FAF89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3743" y="3181652"/>
            <a:ext cx="681191" cy="55083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94EDE01-DC78-4E69-BE3A-234E12575A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190" y="2444495"/>
            <a:ext cx="774463" cy="6787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5840DCD-2F97-4126-9338-EE73704777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6274" y="4430272"/>
            <a:ext cx="341896" cy="211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63E01-0D97-4B9A-AF0A-4261281E6C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0362" y="4414350"/>
            <a:ext cx="1621995" cy="964429"/>
          </a:xfrm>
          <a:prstGeom prst="rect">
            <a:avLst/>
          </a:prstGeom>
        </p:spPr>
      </p:pic>
      <p:sp>
        <p:nvSpPr>
          <p:cNvPr id="10" name="TextBox 9">
            <a:hlinkClick r:id="rId15" action="ppaction://hlinksldjump"/>
            <a:extLst>
              <a:ext uri="{FF2B5EF4-FFF2-40B4-BE49-F238E27FC236}">
                <a16:creationId xmlns:a16="http://schemas.microsoft.com/office/drawing/2014/main" id="{44B6EBF4-EE4A-492B-A0AB-DE541E6C5029}"/>
              </a:ext>
            </a:extLst>
          </p:cNvPr>
          <p:cNvSpPr txBox="1"/>
          <p:nvPr/>
        </p:nvSpPr>
        <p:spPr bwMode="gray">
          <a:xfrm>
            <a:off x="8249024" y="2174367"/>
            <a:ext cx="1431871" cy="27012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" name="TextBox 4">
            <a:hlinkClick r:id="rId16" action="ppaction://hlinksldjump"/>
            <a:extLst>
              <a:ext uri="{FF2B5EF4-FFF2-40B4-BE49-F238E27FC236}">
                <a16:creationId xmlns:a16="http://schemas.microsoft.com/office/drawing/2014/main" id="{DDF8B75C-09BB-4942-BD27-90F4E9CCC0B2}"/>
              </a:ext>
            </a:extLst>
          </p:cNvPr>
          <p:cNvSpPr txBox="1"/>
          <p:nvPr/>
        </p:nvSpPr>
        <p:spPr bwMode="gray">
          <a:xfrm>
            <a:off x="8327297" y="2444494"/>
            <a:ext cx="1353598" cy="26314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7" action="ppaction://hlinksldjump"/>
            <a:extLst>
              <a:ext uri="{FF2B5EF4-FFF2-40B4-BE49-F238E27FC236}">
                <a16:creationId xmlns:a16="http://schemas.microsoft.com/office/drawing/2014/main" id="{9CAD88CB-955C-4DB2-B808-248DBA8AC3F1}"/>
              </a:ext>
            </a:extLst>
          </p:cNvPr>
          <p:cNvSpPr txBox="1"/>
          <p:nvPr/>
        </p:nvSpPr>
        <p:spPr bwMode="gray">
          <a:xfrm>
            <a:off x="8327297" y="2788102"/>
            <a:ext cx="1431871" cy="258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18" action="ppaction://hlinksldjump"/>
            <a:extLst>
              <a:ext uri="{FF2B5EF4-FFF2-40B4-BE49-F238E27FC236}">
                <a16:creationId xmlns:a16="http://schemas.microsoft.com/office/drawing/2014/main" id="{2D8E3FC0-8BB7-4313-8858-E3EB5247A9E7}"/>
              </a:ext>
            </a:extLst>
          </p:cNvPr>
          <p:cNvSpPr txBox="1"/>
          <p:nvPr/>
        </p:nvSpPr>
        <p:spPr bwMode="gray">
          <a:xfrm>
            <a:off x="4320330" y="4330414"/>
            <a:ext cx="1606129" cy="5183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2" name="TextBox 11">
            <a:hlinkClick r:id="rId19" action="ppaction://hlinksldjump"/>
            <a:extLst>
              <a:ext uri="{FF2B5EF4-FFF2-40B4-BE49-F238E27FC236}">
                <a16:creationId xmlns:a16="http://schemas.microsoft.com/office/drawing/2014/main" id="{33CB9F45-4A65-4434-BA8C-B1DDBBD5102A}"/>
              </a:ext>
            </a:extLst>
          </p:cNvPr>
          <p:cNvSpPr txBox="1"/>
          <p:nvPr/>
        </p:nvSpPr>
        <p:spPr bwMode="gray">
          <a:xfrm>
            <a:off x="10271450" y="2112702"/>
            <a:ext cx="1581813" cy="35202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3" name="TextBox 12">
            <a:hlinkClick r:id="rId20" action="ppaction://hlinksldjump"/>
            <a:extLst>
              <a:ext uri="{FF2B5EF4-FFF2-40B4-BE49-F238E27FC236}">
                <a16:creationId xmlns:a16="http://schemas.microsoft.com/office/drawing/2014/main" id="{930C4C13-09F3-441D-AA0C-B178EF5B2679}"/>
              </a:ext>
            </a:extLst>
          </p:cNvPr>
          <p:cNvSpPr txBox="1"/>
          <p:nvPr/>
        </p:nvSpPr>
        <p:spPr bwMode="gray">
          <a:xfrm>
            <a:off x="332367" y="4434814"/>
            <a:ext cx="1162951" cy="3509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21" action="ppaction://hlinksldjump"/>
            <a:extLst>
              <a:ext uri="{FF2B5EF4-FFF2-40B4-BE49-F238E27FC236}">
                <a16:creationId xmlns:a16="http://schemas.microsoft.com/office/drawing/2014/main" id="{8235F9F0-CDFB-4DAD-A2C6-A651FAB2069A}"/>
              </a:ext>
            </a:extLst>
          </p:cNvPr>
          <p:cNvSpPr txBox="1"/>
          <p:nvPr/>
        </p:nvSpPr>
        <p:spPr bwMode="gray">
          <a:xfrm>
            <a:off x="290523" y="4788453"/>
            <a:ext cx="1162951" cy="3509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4" name="TextBox 13">
            <a:hlinkClick r:id="rId22" action="ppaction://hlinksldjump"/>
            <a:extLst>
              <a:ext uri="{FF2B5EF4-FFF2-40B4-BE49-F238E27FC236}">
                <a16:creationId xmlns:a16="http://schemas.microsoft.com/office/drawing/2014/main" id="{237EF083-775B-4EB3-8986-F31B420AD1CE}"/>
              </a:ext>
            </a:extLst>
          </p:cNvPr>
          <p:cNvSpPr txBox="1"/>
          <p:nvPr/>
        </p:nvSpPr>
        <p:spPr bwMode="gray">
          <a:xfrm>
            <a:off x="6174297" y="2134564"/>
            <a:ext cx="1417740" cy="26869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3" action="ppaction://hlinksldjump"/>
            <a:extLst>
              <a:ext uri="{FF2B5EF4-FFF2-40B4-BE49-F238E27FC236}">
                <a16:creationId xmlns:a16="http://schemas.microsoft.com/office/drawing/2014/main" id="{8237C82E-9425-47E6-81AF-3600BE018B3C}"/>
              </a:ext>
            </a:extLst>
          </p:cNvPr>
          <p:cNvSpPr txBox="1"/>
          <p:nvPr/>
        </p:nvSpPr>
        <p:spPr bwMode="gray">
          <a:xfrm>
            <a:off x="8328175" y="5378779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TextBox 13">
            <a:hlinkClick r:id="rId24" action="ppaction://hlinksldjump"/>
            <a:extLst>
              <a:ext uri="{FF2B5EF4-FFF2-40B4-BE49-F238E27FC236}">
                <a16:creationId xmlns:a16="http://schemas.microsoft.com/office/drawing/2014/main" id="{4231D7D6-CB4F-4299-B0DE-CE0843D53C80}"/>
              </a:ext>
            </a:extLst>
          </p:cNvPr>
          <p:cNvSpPr txBox="1"/>
          <p:nvPr/>
        </p:nvSpPr>
        <p:spPr bwMode="gray">
          <a:xfrm>
            <a:off x="6200687" y="2453975"/>
            <a:ext cx="1417740" cy="26869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1" name="Espace réservé du contenu 11">
            <a:extLst>
              <a:ext uri="{FF2B5EF4-FFF2-40B4-BE49-F238E27FC236}">
                <a16:creationId xmlns:a16="http://schemas.microsoft.com/office/drawing/2014/main" id="{AD8492F6-B0C9-4C17-8696-3B1BB6D77B2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 bwMode="gray">
          <a:xfrm>
            <a:off x="11672628" y="4137217"/>
            <a:ext cx="271851" cy="500072"/>
          </a:xfrm>
          <a:prstGeom prst="rect">
            <a:avLst/>
          </a:prstGeom>
        </p:spPr>
      </p:pic>
      <p:sp>
        <p:nvSpPr>
          <p:cNvPr id="42" name="TextBox 13">
            <a:hlinkClick r:id="rId26" action="ppaction://hlinksldjump"/>
            <a:extLst>
              <a:ext uri="{FF2B5EF4-FFF2-40B4-BE49-F238E27FC236}">
                <a16:creationId xmlns:a16="http://schemas.microsoft.com/office/drawing/2014/main" id="{6D0DA23F-D5A5-4A94-B6D1-8C30596AEAEA}"/>
              </a:ext>
            </a:extLst>
          </p:cNvPr>
          <p:cNvSpPr txBox="1"/>
          <p:nvPr/>
        </p:nvSpPr>
        <p:spPr bwMode="gray">
          <a:xfrm>
            <a:off x="8087078" y="4175405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2172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HYLED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Hyled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10401"/>
              </p:ext>
            </p:extLst>
          </p:nvPr>
        </p:nvGraphicFramePr>
        <p:xfrm>
          <a:off x="2679565" y="1882546"/>
          <a:ext cx="9097436" cy="207291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31708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val="2374047880"/>
                    </a:ext>
                  </a:extLst>
                </a:gridCol>
                <a:gridCol w="287742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9257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54243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HY1LA2HF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7TCA091720R0105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230V50HZ HF OA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Office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Office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HY1LA2LTC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230V50HZ LTC OA PC IP65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Office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Office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HY1LE2HF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230V50HZ HF ESC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Office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Office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HY1LE2LTC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230V50HZ LTC ESC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Office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Office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11CFF7-D666-440F-81AA-599CB88260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3842" y="2612091"/>
            <a:ext cx="729976" cy="1313958"/>
          </a:xfrm>
          <a:prstGeom prst="rect">
            <a:avLst/>
          </a:prstGeom>
        </p:spPr>
      </p:pic>
      <p:sp>
        <p:nvSpPr>
          <p:cNvPr id="2" name="TextBox 1">
            <a:hlinkClick r:id="rId15" action="ppaction://hlinksldjump"/>
            <a:extLst>
              <a:ext uri="{FF2B5EF4-FFF2-40B4-BE49-F238E27FC236}">
                <a16:creationId xmlns:a16="http://schemas.microsoft.com/office/drawing/2014/main" id="{630687F5-2B4E-4953-9839-A68DF8879530}"/>
              </a:ext>
            </a:extLst>
          </p:cNvPr>
          <p:cNvSpPr txBox="1"/>
          <p:nvPr/>
        </p:nvSpPr>
        <p:spPr bwMode="gray">
          <a:xfrm>
            <a:off x="427839" y="5016617"/>
            <a:ext cx="1694755" cy="6602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Rectangle 24">
            <a:hlinkClick r:id="rId16"/>
            <a:extLst>
              <a:ext uri="{FF2B5EF4-FFF2-40B4-BE49-F238E27FC236}">
                <a16:creationId xmlns:a16="http://schemas.microsoft.com/office/drawing/2014/main" id="{A6E7CD03-4F9D-4D28-871E-760B5D393B4F}"/>
              </a:ext>
            </a:extLst>
          </p:cNvPr>
          <p:cNvSpPr/>
          <p:nvPr/>
        </p:nvSpPr>
        <p:spPr bwMode="gray">
          <a:xfrm>
            <a:off x="9378000" y="5318494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Related </a:t>
            </a:r>
            <a:r>
              <a:rPr lang="en-US" sz="1200" b="1">
                <a:solidFill>
                  <a:srgbClr val="000000"/>
                </a:solidFill>
              </a:rPr>
              <a:t>Central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Battery Systems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F585BB3-B622-4C54-8ADE-E6B06A8061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4629" y="5436259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0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LUTIA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Lutia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957910"/>
              </p:ext>
            </p:extLst>
          </p:nvPr>
        </p:nvGraphicFramePr>
        <p:xfrm>
          <a:off x="2679565" y="1882546"/>
          <a:ext cx="9097436" cy="18674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00539">
                  <a:extLst>
                    <a:ext uri="{9D8B030D-6E8A-4147-A177-3AD203B41FA5}">
                      <a16:colId xmlns:a16="http://schemas.microsoft.com/office/drawing/2014/main" val="1430404936"/>
                    </a:ext>
                  </a:extLst>
                </a:gridCol>
                <a:gridCol w="211402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6289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STLU3LB1E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7TCA091160R0597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M3 ST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DALU3LB1E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Lutia LED ESC M3 DALI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3622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CTLU3LB1E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7TCA305020R0003</a:t>
                      </a:r>
                      <a:endParaRPr lang="fr-FR" sz="1100" b="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M3 CT - Naveo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331949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13"/>
                        </a:rPr>
                        <a:t>65760230/50BT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+mn-lt"/>
                        </a:rPr>
                        <a:t>7TCA309010R0071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EL9400S-M3/BT ER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 </a:t>
                      </a: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7176093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50B34D-10B1-4805-B303-D827AE0866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7288" y="2765083"/>
            <a:ext cx="879760" cy="960375"/>
          </a:xfrm>
          <a:prstGeom prst="rect">
            <a:avLst/>
          </a:prstGeom>
        </p:spPr>
      </p:pic>
      <p:sp>
        <p:nvSpPr>
          <p:cNvPr id="2" name="TextBox 1">
            <a:hlinkClick r:id="rId15" action="ppaction://hlinksldjump"/>
            <a:extLst>
              <a:ext uri="{FF2B5EF4-FFF2-40B4-BE49-F238E27FC236}">
                <a16:creationId xmlns:a16="http://schemas.microsoft.com/office/drawing/2014/main" id="{F8C30E11-6924-4CC5-9A90-E4D35BBD760C}"/>
              </a:ext>
            </a:extLst>
          </p:cNvPr>
          <p:cNvSpPr txBox="1"/>
          <p:nvPr/>
        </p:nvSpPr>
        <p:spPr bwMode="gray">
          <a:xfrm>
            <a:off x="347228" y="5042888"/>
            <a:ext cx="1789330" cy="7105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0136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LUTIA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Lutia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858983"/>
              </p:ext>
            </p:extLst>
          </p:nvPr>
        </p:nvGraphicFramePr>
        <p:xfrm>
          <a:off x="2679565" y="1882546"/>
          <a:ext cx="9097436" cy="12194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00539">
                  <a:extLst>
                    <a:ext uri="{9D8B030D-6E8A-4147-A177-3AD203B41FA5}">
                      <a16:colId xmlns:a16="http://schemas.microsoft.com/office/drawing/2014/main" val="1430404936"/>
                    </a:ext>
                  </a:extLst>
                </a:gridCol>
                <a:gridCol w="211402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6289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LU1LB1E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</a:t>
                      </a: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ESC 230V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LTCLU1LB1E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5867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50B34D-10B1-4805-B303-D827AE0866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288" y="2765083"/>
            <a:ext cx="879760" cy="960375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F8C30E11-6924-4CC5-9A90-E4D35BBD760C}"/>
              </a:ext>
            </a:extLst>
          </p:cNvPr>
          <p:cNvSpPr txBox="1"/>
          <p:nvPr/>
        </p:nvSpPr>
        <p:spPr bwMode="gray">
          <a:xfrm>
            <a:off x="347228" y="5042888"/>
            <a:ext cx="1789330" cy="7105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54CFAB02-E329-4C45-A8F8-8CF9654A93AB}"/>
              </a:ext>
            </a:extLst>
          </p:cNvPr>
          <p:cNvSpPr txBox="1"/>
          <p:nvPr/>
        </p:nvSpPr>
        <p:spPr bwMode="gray">
          <a:xfrm>
            <a:off x="2679565" y="2304815"/>
            <a:ext cx="8229600" cy="38024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ED669F29-3510-4659-9DEA-490449D8DE0D}"/>
              </a:ext>
            </a:extLst>
          </p:cNvPr>
          <p:cNvSpPr txBox="1"/>
          <p:nvPr/>
        </p:nvSpPr>
        <p:spPr bwMode="gray">
          <a:xfrm>
            <a:off x="2679565" y="2765083"/>
            <a:ext cx="8229600" cy="38024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Rectangle 20">
            <a:hlinkClick r:id="rId14"/>
            <a:extLst>
              <a:ext uri="{FF2B5EF4-FFF2-40B4-BE49-F238E27FC236}">
                <a16:creationId xmlns:a16="http://schemas.microsoft.com/office/drawing/2014/main" id="{20E49D4F-7091-421F-8C29-3A5E189A4AE4}"/>
              </a:ext>
            </a:extLst>
          </p:cNvPr>
          <p:cNvSpPr/>
          <p:nvPr/>
        </p:nvSpPr>
        <p:spPr bwMode="gray">
          <a:xfrm>
            <a:off x="9388732" y="5286999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Related </a:t>
            </a:r>
            <a:r>
              <a:rPr lang="en-US" sz="1200" b="1">
                <a:solidFill>
                  <a:srgbClr val="000000"/>
                </a:solidFill>
              </a:rPr>
              <a:t>Central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Battery Systems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389553D-36B2-4991-92F8-E1653AE3F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65361" y="5404764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Recessed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383065"/>
              </p:ext>
            </p:extLst>
          </p:nvPr>
        </p:nvGraphicFramePr>
        <p:xfrm>
          <a:off x="2679565" y="1882545"/>
          <a:ext cx="9097436" cy="4020769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698535">
                  <a:extLst>
                    <a:ext uri="{9D8B030D-6E8A-4147-A177-3AD203B41FA5}">
                      <a16:colId xmlns:a16="http://schemas.microsoft.com/office/drawing/2014/main" val="3384465074"/>
                    </a:ext>
                  </a:extLst>
                </a:gridCol>
                <a:gridCol w="281870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7313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70258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3777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CTEGR3LS1-S22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7TCA091180R0254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CT-TST 22M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EGR1LS1D-S22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+mn-lt"/>
                        </a:rPr>
                        <a:t>7TCA091130R0406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230DIM 22M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44905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EGR1LS1LTC-S22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7TCA091140R0530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LTC 230VAC 22M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EGR1LS1-S22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7TCA091130R0408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230VAC 22M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EGR3LS1-S22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7TCA091160R0361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22M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DAEGR3LS1-S22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7TCA091180R0340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22M DALI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CTEGR3LS1-S32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CT-TST 32M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EGR1LS1D-S32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230DIM 32M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EGR1LS1LTC-S32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LTC 230 VAC 32M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EGR1LS1-S32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230 VAC 32M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EGR3LS1-S32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7TCA091160R0362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32M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30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DAEGR3LS1-S32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32M DALI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23081"/>
                  </a:ext>
                </a:extLst>
              </a:tr>
              <a:tr h="33973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2"/>
                        </a:rPr>
                        <a:t>4510236162/50BT</a:t>
                      </a:r>
                      <a:endParaRPr lang="fr-FR" sz="10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22M ALU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 dirty="0">
                          <a:latin typeface="+mj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825350"/>
                  </a:ext>
                </a:extLst>
              </a:tr>
              <a:tr h="339736"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+mn-lt"/>
                          <a:hlinkClick r:id="rId23"/>
                        </a:rPr>
                        <a:t>4510236163/50BT</a:t>
                      </a:r>
                      <a:endParaRPr lang="fr-F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32M ALU</a:t>
                      </a:r>
                      <a:endParaRPr lang="fr-FR" sz="105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 dirty="0">
                          <a:latin typeface="+mj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073288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FCCD13-AE92-4E39-9665-1CF0D87AABC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5878" y="2817625"/>
            <a:ext cx="1202791" cy="1126180"/>
          </a:xfrm>
          <a:prstGeom prst="rect">
            <a:avLst/>
          </a:prstGeom>
        </p:spPr>
      </p:pic>
      <p:sp>
        <p:nvSpPr>
          <p:cNvPr id="2" name="TextBox 1">
            <a:hlinkClick r:id="rId25" action="ppaction://hlinksldjump"/>
            <a:extLst>
              <a:ext uri="{FF2B5EF4-FFF2-40B4-BE49-F238E27FC236}">
                <a16:creationId xmlns:a16="http://schemas.microsoft.com/office/drawing/2014/main" id="{FE1156AD-714B-4C53-9918-FDC303EAB237}"/>
              </a:ext>
            </a:extLst>
          </p:cNvPr>
          <p:cNvSpPr txBox="1"/>
          <p:nvPr/>
        </p:nvSpPr>
        <p:spPr bwMode="gray">
          <a:xfrm>
            <a:off x="427839" y="5050171"/>
            <a:ext cx="1694755" cy="7226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43846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Surface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623097"/>
              </p:ext>
            </p:extLst>
          </p:nvPr>
        </p:nvGraphicFramePr>
        <p:xfrm>
          <a:off x="2679565" y="1882546"/>
          <a:ext cx="9097436" cy="4257721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698535">
                  <a:extLst>
                    <a:ext uri="{9D8B030D-6E8A-4147-A177-3AD203B41FA5}">
                      <a16:colId xmlns:a16="http://schemas.microsoft.com/office/drawing/2014/main" val="3384465074"/>
                    </a:ext>
                  </a:extLst>
                </a:gridCol>
                <a:gridCol w="281870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5571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8767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51609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9008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CTEG3LS1-S22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7TCA091180R0256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CT-TST 22M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9008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EG1LS1D-S22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7TCA091130R0402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230VAC DIM 22M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44905"/>
                  </a:ext>
                </a:extLst>
              </a:tr>
              <a:tr h="279008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EG1LS1LTC-S22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7TCA091140R0527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LTC 230VAC 22M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9008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EG1LS1-S22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7TCA091130R0404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a-DK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230VAC 22M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9008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EG3LS1-S22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7TCA091160R0359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22M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79008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DAEG3LS1-S22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7TCA091180R0338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22M DALI</a:t>
                      </a:r>
                      <a:endParaRPr lang="fr-FR" sz="105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790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CTEG3LS1-S32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CT-TST 32M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790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EG1LS1D-S32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230VAC DIM 32M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790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EG1LS1LTC-S32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LTC 230VAC 32M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790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EG1LS1-S32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230VAC 32M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790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EG3LS1-S32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7TCA091160R0360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32M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790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DAEG3LS1-S32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32M DALI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23081"/>
                  </a:ext>
                </a:extLst>
              </a:tr>
              <a:tr h="279008"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+mn-lt"/>
                          <a:hlinkClick r:id="rId22"/>
                        </a:rPr>
                        <a:t>4510236152/50BT</a:t>
                      </a:r>
                      <a:endParaRPr lang="fr-F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50" b="0" dirty="0">
                          <a:latin typeface="+mn-lt"/>
                        </a:rPr>
                        <a:t>XT3300S-M3/BT 22M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 dirty="0">
                          <a:latin typeface="+mj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175860"/>
                  </a:ext>
                </a:extLst>
              </a:tr>
              <a:tr h="279008"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+mn-lt"/>
                          <a:hlinkClick r:id="rId23"/>
                        </a:rPr>
                        <a:t>4513216153/50BT</a:t>
                      </a:r>
                      <a:endParaRPr lang="fr-F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7TCA305020R0307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50" b="0" dirty="0">
                          <a:latin typeface="+mn-lt"/>
                        </a:rPr>
                        <a:t>XT3300S-M3/BT 32M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 dirty="0">
                          <a:latin typeface="+mj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80963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18" name="TextBox 17">
            <a:hlinkClick r:id="rId24" action="ppaction://hlinksldjump"/>
            <a:extLst>
              <a:ext uri="{FF2B5EF4-FFF2-40B4-BE49-F238E27FC236}">
                <a16:creationId xmlns:a16="http://schemas.microsoft.com/office/drawing/2014/main" id="{A35442C6-674C-405D-B041-79B4B2F7BE64}"/>
              </a:ext>
            </a:extLst>
          </p:cNvPr>
          <p:cNvSpPr txBox="1"/>
          <p:nvPr/>
        </p:nvSpPr>
        <p:spPr bwMode="gray">
          <a:xfrm>
            <a:off x="427839" y="5050171"/>
            <a:ext cx="1694755" cy="7226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6E827-4C29-D83A-6E7A-6CA582C0B4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1592" y="2826247"/>
            <a:ext cx="1046325" cy="9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HORIZON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Recessed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Horizon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964012"/>
              </p:ext>
            </p:extLst>
          </p:nvPr>
        </p:nvGraphicFramePr>
        <p:xfrm>
          <a:off x="2679565" y="1882546"/>
          <a:ext cx="9097436" cy="397801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50873">
                  <a:extLst>
                    <a:ext uri="{9D8B030D-6E8A-4147-A177-3AD203B41FA5}">
                      <a16:colId xmlns:a16="http://schemas.microsoft.com/office/drawing/2014/main" val="1724997944"/>
                    </a:ext>
                  </a:extLst>
                </a:gridCol>
                <a:gridCol w="248314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9257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53404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97802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CTOZ3L261</a:t>
                      </a:r>
                      <a:endParaRPr lang="fr-FR" sz="9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7TCA091180R0116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REC-SIGN M3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IR2OZ3L261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2LED M3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095494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OZ3L261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7TCA091070R0096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REC-SIGN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OZ1L261HF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7TCA091070R0095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REC-SIGN 230VHF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OZ1L261LTC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7TCA091090R0040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REC-SIGN 230VLTC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OZ3L261V2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7TCA091160R0301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REC-SIGN M3 60HZ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OZD3LS61V2</a:t>
                      </a:r>
                      <a:endParaRPr lang="fr-FR" sz="6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7TCA091160R0302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REC-EDGE SIGN M3 60HZ</a:t>
                      </a:r>
                      <a:endParaRPr lang="fr-FR" sz="9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CTOZD3LS61</a:t>
                      </a:r>
                      <a:endParaRPr lang="fr-FR" sz="6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7TCA091180R0117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LED REC-EDGE SIGN M3</a:t>
                      </a:r>
                      <a:endParaRPr lang="fr-FR" sz="9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IR2OZD3LS61</a:t>
                      </a:r>
                      <a:endParaRPr lang="fr-FR" sz="6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7TCA091170R0010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pt-B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D-S LEDS M3 IR2</a:t>
                      </a:r>
                      <a:endParaRPr lang="fr-FR" sz="9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OZD1LS61HF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7TCA091070R0097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REC-EDG SIGN 230HF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OZD1LS61LTC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7TCA091090R0041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REC-EDG SIGN 230LTC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OZD3LS61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7TCA091160R0202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REC-EDGE SIGN M3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2308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93CA1C-6707-4AC8-A602-567225809D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624" y="2820366"/>
            <a:ext cx="1059788" cy="851533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72CD2025-C931-49F3-A9C0-763C88FF1089}"/>
              </a:ext>
            </a:extLst>
          </p:cNvPr>
          <p:cNvSpPr txBox="1"/>
          <p:nvPr/>
        </p:nvSpPr>
        <p:spPr bwMode="gray">
          <a:xfrm>
            <a:off x="504468" y="4991450"/>
            <a:ext cx="1618126" cy="7813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84136B35-3A66-4A5F-9F9F-F28CD4B8A01B}"/>
              </a:ext>
            </a:extLst>
          </p:cNvPr>
          <p:cNvSpPr txBox="1"/>
          <p:nvPr/>
        </p:nvSpPr>
        <p:spPr bwMode="gray">
          <a:xfrm>
            <a:off x="2679565" y="2317399"/>
            <a:ext cx="8687518" cy="27220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7C54B2A4-53C2-4B93-8D31-5791E38CF4A6}"/>
              </a:ext>
            </a:extLst>
          </p:cNvPr>
          <p:cNvSpPr txBox="1"/>
          <p:nvPr/>
        </p:nvSpPr>
        <p:spPr bwMode="gray">
          <a:xfrm>
            <a:off x="2688133" y="2613753"/>
            <a:ext cx="8678950" cy="2712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43FE4BE1-5513-491E-B04B-ABDF5F5C043D}"/>
              </a:ext>
            </a:extLst>
          </p:cNvPr>
          <p:cNvSpPr txBox="1"/>
          <p:nvPr/>
        </p:nvSpPr>
        <p:spPr bwMode="gray">
          <a:xfrm>
            <a:off x="2688133" y="2909124"/>
            <a:ext cx="8678950" cy="27220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CD426760-4C0C-4A31-B524-22C11A24C03C}"/>
              </a:ext>
            </a:extLst>
          </p:cNvPr>
          <p:cNvSpPr txBox="1"/>
          <p:nvPr/>
        </p:nvSpPr>
        <p:spPr bwMode="gray">
          <a:xfrm>
            <a:off x="2679565" y="3201634"/>
            <a:ext cx="8342769" cy="27303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6"/>
            <a:extLst>
              <a:ext uri="{FF2B5EF4-FFF2-40B4-BE49-F238E27FC236}">
                <a16:creationId xmlns:a16="http://schemas.microsoft.com/office/drawing/2014/main" id="{4628CE68-D9BA-4AAC-9B47-E8E64C3CC228}"/>
              </a:ext>
            </a:extLst>
          </p:cNvPr>
          <p:cNvSpPr txBox="1"/>
          <p:nvPr/>
        </p:nvSpPr>
        <p:spPr bwMode="gray">
          <a:xfrm>
            <a:off x="2654227" y="3505048"/>
            <a:ext cx="8292974" cy="26607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7"/>
            <a:extLst>
              <a:ext uri="{FF2B5EF4-FFF2-40B4-BE49-F238E27FC236}">
                <a16:creationId xmlns:a16="http://schemas.microsoft.com/office/drawing/2014/main" id="{98989467-C070-444F-ACEB-04B2E2FE00BB}"/>
              </a:ext>
            </a:extLst>
          </p:cNvPr>
          <p:cNvSpPr txBox="1"/>
          <p:nvPr/>
        </p:nvSpPr>
        <p:spPr bwMode="gray">
          <a:xfrm>
            <a:off x="2655970" y="3804319"/>
            <a:ext cx="8711113" cy="27303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8"/>
            <a:extLst>
              <a:ext uri="{FF2B5EF4-FFF2-40B4-BE49-F238E27FC236}">
                <a16:creationId xmlns:a16="http://schemas.microsoft.com/office/drawing/2014/main" id="{D417A014-341A-4F85-BF82-C22825667563}"/>
              </a:ext>
            </a:extLst>
          </p:cNvPr>
          <p:cNvSpPr txBox="1"/>
          <p:nvPr/>
        </p:nvSpPr>
        <p:spPr bwMode="gray">
          <a:xfrm>
            <a:off x="2652801" y="4064951"/>
            <a:ext cx="8788006" cy="30781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2"/>
            <a:extLst>
              <a:ext uri="{FF2B5EF4-FFF2-40B4-BE49-F238E27FC236}">
                <a16:creationId xmlns:a16="http://schemas.microsoft.com/office/drawing/2014/main" id="{2173CA73-4469-4BA3-BBC0-D4435D518C43}"/>
              </a:ext>
            </a:extLst>
          </p:cNvPr>
          <p:cNvSpPr txBox="1"/>
          <p:nvPr/>
        </p:nvSpPr>
        <p:spPr bwMode="gray">
          <a:xfrm>
            <a:off x="2681316" y="4408990"/>
            <a:ext cx="8685767" cy="27303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9"/>
            <a:extLst>
              <a:ext uri="{FF2B5EF4-FFF2-40B4-BE49-F238E27FC236}">
                <a16:creationId xmlns:a16="http://schemas.microsoft.com/office/drawing/2014/main" id="{22F84442-7A7F-41B2-923A-30489F0787C3}"/>
              </a:ext>
            </a:extLst>
          </p:cNvPr>
          <p:cNvSpPr txBox="1"/>
          <p:nvPr/>
        </p:nvSpPr>
        <p:spPr bwMode="gray">
          <a:xfrm>
            <a:off x="2688133" y="4718242"/>
            <a:ext cx="8788006" cy="25718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20"/>
            <a:extLst>
              <a:ext uri="{FF2B5EF4-FFF2-40B4-BE49-F238E27FC236}">
                <a16:creationId xmlns:a16="http://schemas.microsoft.com/office/drawing/2014/main" id="{29ACAECE-0AD7-4528-82D9-10FA279635DF}"/>
              </a:ext>
            </a:extLst>
          </p:cNvPr>
          <p:cNvSpPr txBox="1"/>
          <p:nvPr/>
        </p:nvSpPr>
        <p:spPr bwMode="gray">
          <a:xfrm>
            <a:off x="2674697" y="5014101"/>
            <a:ext cx="8315335" cy="25718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16"/>
            <a:extLst>
              <a:ext uri="{FF2B5EF4-FFF2-40B4-BE49-F238E27FC236}">
                <a16:creationId xmlns:a16="http://schemas.microsoft.com/office/drawing/2014/main" id="{46EA9C61-71A6-43A1-8A64-190FE7D136C3}"/>
              </a:ext>
            </a:extLst>
          </p:cNvPr>
          <p:cNvSpPr txBox="1"/>
          <p:nvPr/>
        </p:nvSpPr>
        <p:spPr bwMode="gray">
          <a:xfrm>
            <a:off x="2674697" y="5298549"/>
            <a:ext cx="8292974" cy="26607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TextBox 31">
            <a:hlinkClick r:id="rId21"/>
            <a:extLst>
              <a:ext uri="{FF2B5EF4-FFF2-40B4-BE49-F238E27FC236}">
                <a16:creationId xmlns:a16="http://schemas.microsoft.com/office/drawing/2014/main" id="{7DED7168-64FB-4D92-ADBF-47A1A5E03693}"/>
              </a:ext>
            </a:extLst>
          </p:cNvPr>
          <p:cNvSpPr txBox="1"/>
          <p:nvPr/>
        </p:nvSpPr>
        <p:spPr bwMode="gray">
          <a:xfrm>
            <a:off x="2681315" y="5594772"/>
            <a:ext cx="8759491" cy="34948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7476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HORIZON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126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Surface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Horizon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606183"/>
              </p:ext>
            </p:extLst>
          </p:nvPr>
        </p:nvGraphicFramePr>
        <p:xfrm>
          <a:off x="2679565" y="1882545"/>
          <a:ext cx="9097436" cy="378914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50873">
                  <a:extLst>
                    <a:ext uri="{9D8B030D-6E8A-4147-A177-3AD203B41FA5}">
                      <a16:colId xmlns:a16="http://schemas.microsoft.com/office/drawing/2014/main" val="1724997944"/>
                    </a:ext>
                  </a:extLst>
                </a:gridCol>
                <a:gridCol w="248314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9257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53404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4096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072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CTOH3L261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7TCA091180R0114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SIGN M3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3072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IR2OH3L261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 IR2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095494"/>
                  </a:ext>
                </a:extLst>
              </a:tr>
              <a:tr h="3072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OH3L261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7TCA091160R0198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SIGN M3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3072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OH1L261HF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7TCA091130R0243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SIGN 230VHF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3072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OH1L261LTC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7TCA091090R0036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SIGN 230VLTC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3072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OH3L261V2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2LEDS SIGN M3 220V60HZ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3072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CTOHD3LS61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7TCA091180R0115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LEDS EDGE SIGH M3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3072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IR2OHD3LS61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7TCA091170R0007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D-S LEDS M3 IR2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3072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OHD1LS61HF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7TCA091130R0244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EDGE SIGN 230VHF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3072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OHD1LS61LTC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7TCA091090R0037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EDGE SIGN 230VLTC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3072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OHD3LS61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7TCA091160R0199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EDGE SIGN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72CD2025-C931-49F3-A9C0-763C88FF1089}"/>
              </a:ext>
            </a:extLst>
          </p:cNvPr>
          <p:cNvSpPr txBox="1"/>
          <p:nvPr/>
        </p:nvSpPr>
        <p:spPr bwMode="gray">
          <a:xfrm>
            <a:off x="504468" y="4991450"/>
            <a:ext cx="1618126" cy="7813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2A1A6B-D577-4692-8315-EBD794CD1B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962" y="2696517"/>
            <a:ext cx="1289808" cy="1121048"/>
          </a:xfrm>
          <a:prstGeom prst="rect">
            <a:avLst/>
          </a:prstGeom>
        </p:spPr>
      </p:pic>
      <p:sp>
        <p:nvSpPr>
          <p:cNvPr id="20" name="TextBox 19">
            <a:hlinkClick r:id="rId12"/>
            <a:extLst>
              <a:ext uri="{FF2B5EF4-FFF2-40B4-BE49-F238E27FC236}">
                <a16:creationId xmlns:a16="http://schemas.microsoft.com/office/drawing/2014/main" id="{1E401A2B-E762-4CAE-AC93-C5F9F298DA18}"/>
              </a:ext>
            </a:extLst>
          </p:cNvPr>
          <p:cNvSpPr txBox="1"/>
          <p:nvPr/>
        </p:nvSpPr>
        <p:spPr bwMode="gray">
          <a:xfrm>
            <a:off x="2674653" y="2326675"/>
            <a:ext cx="8818264" cy="25682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3"/>
            <a:extLst>
              <a:ext uri="{FF2B5EF4-FFF2-40B4-BE49-F238E27FC236}">
                <a16:creationId xmlns:a16="http://schemas.microsoft.com/office/drawing/2014/main" id="{0DE969C7-399E-4394-AF44-85D0880CA803}"/>
              </a:ext>
            </a:extLst>
          </p:cNvPr>
          <p:cNvSpPr txBox="1"/>
          <p:nvPr/>
        </p:nvSpPr>
        <p:spPr bwMode="gray">
          <a:xfrm>
            <a:off x="2662866" y="2648108"/>
            <a:ext cx="8292974" cy="26102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4"/>
            <a:extLst>
              <a:ext uri="{FF2B5EF4-FFF2-40B4-BE49-F238E27FC236}">
                <a16:creationId xmlns:a16="http://schemas.microsoft.com/office/drawing/2014/main" id="{FC5AC290-FEF7-430E-9E71-300A7708A111}"/>
              </a:ext>
            </a:extLst>
          </p:cNvPr>
          <p:cNvSpPr txBox="1"/>
          <p:nvPr/>
        </p:nvSpPr>
        <p:spPr bwMode="gray">
          <a:xfrm>
            <a:off x="2662866" y="2899076"/>
            <a:ext cx="8292974" cy="3078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5"/>
            <a:extLst>
              <a:ext uri="{FF2B5EF4-FFF2-40B4-BE49-F238E27FC236}">
                <a16:creationId xmlns:a16="http://schemas.microsoft.com/office/drawing/2014/main" id="{C1DB6C0D-B67F-4D5F-ABF3-88EA12AF85D0}"/>
              </a:ext>
            </a:extLst>
          </p:cNvPr>
          <p:cNvSpPr txBox="1"/>
          <p:nvPr/>
        </p:nvSpPr>
        <p:spPr bwMode="gray">
          <a:xfrm>
            <a:off x="2654227" y="3264249"/>
            <a:ext cx="8292974" cy="26412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6"/>
            <a:extLst>
              <a:ext uri="{FF2B5EF4-FFF2-40B4-BE49-F238E27FC236}">
                <a16:creationId xmlns:a16="http://schemas.microsoft.com/office/drawing/2014/main" id="{90CF84F5-276B-451E-B5AA-BB0AF6B1B937}"/>
              </a:ext>
            </a:extLst>
          </p:cNvPr>
          <p:cNvSpPr txBox="1"/>
          <p:nvPr/>
        </p:nvSpPr>
        <p:spPr bwMode="gray">
          <a:xfrm>
            <a:off x="2674653" y="3540658"/>
            <a:ext cx="8473027" cy="3010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7"/>
            <a:extLst>
              <a:ext uri="{FF2B5EF4-FFF2-40B4-BE49-F238E27FC236}">
                <a16:creationId xmlns:a16="http://schemas.microsoft.com/office/drawing/2014/main" id="{00EEAB55-B74C-43DE-8006-2C723D6C086A}"/>
              </a:ext>
            </a:extLst>
          </p:cNvPr>
          <p:cNvSpPr txBox="1"/>
          <p:nvPr/>
        </p:nvSpPr>
        <p:spPr bwMode="gray">
          <a:xfrm>
            <a:off x="2679565" y="3848842"/>
            <a:ext cx="8704296" cy="27303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8"/>
            <a:extLst>
              <a:ext uri="{FF2B5EF4-FFF2-40B4-BE49-F238E27FC236}">
                <a16:creationId xmlns:a16="http://schemas.microsoft.com/office/drawing/2014/main" id="{902F9F84-A1F7-4AD6-8335-373422FA649A}"/>
              </a:ext>
            </a:extLst>
          </p:cNvPr>
          <p:cNvSpPr txBox="1"/>
          <p:nvPr/>
        </p:nvSpPr>
        <p:spPr bwMode="gray">
          <a:xfrm>
            <a:off x="2679565" y="4150053"/>
            <a:ext cx="8813352" cy="2933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9"/>
            <a:extLst>
              <a:ext uri="{FF2B5EF4-FFF2-40B4-BE49-F238E27FC236}">
                <a16:creationId xmlns:a16="http://schemas.microsoft.com/office/drawing/2014/main" id="{5CC43370-1FF1-436D-9D0B-4537B1A5ECC9}"/>
              </a:ext>
            </a:extLst>
          </p:cNvPr>
          <p:cNvSpPr txBox="1"/>
          <p:nvPr/>
        </p:nvSpPr>
        <p:spPr bwMode="gray">
          <a:xfrm>
            <a:off x="2674653" y="4466723"/>
            <a:ext cx="8704296" cy="2933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20"/>
            <a:extLst>
              <a:ext uri="{FF2B5EF4-FFF2-40B4-BE49-F238E27FC236}">
                <a16:creationId xmlns:a16="http://schemas.microsoft.com/office/drawing/2014/main" id="{1446A8D2-CD02-4B84-8685-BB01C8457DC4}"/>
              </a:ext>
            </a:extLst>
          </p:cNvPr>
          <p:cNvSpPr txBox="1"/>
          <p:nvPr/>
        </p:nvSpPr>
        <p:spPr bwMode="gray">
          <a:xfrm>
            <a:off x="2681728" y="4759538"/>
            <a:ext cx="8237971" cy="3003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21"/>
            <a:extLst>
              <a:ext uri="{FF2B5EF4-FFF2-40B4-BE49-F238E27FC236}">
                <a16:creationId xmlns:a16="http://schemas.microsoft.com/office/drawing/2014/main" id="{0E541F7E-29D7-4BB9-B6E6-8EB6AC532E78}"/>
              </a:ext>
            </a:extLst>
          </p:cNvPr>
          <p:cNvSpPr txBox="1"/>
          <p:nvPr/>
        </p:nvSpPr>
        <p:spPr bwMode="gray">
          <a:xfrm>
            <a:off x="2681907" y="5059246"/>
            <a:ext cx="8315335" cy="3003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TextBox 31">
            <a:hlinkClick r:id="rId22"/>
            <a:extLst>
              <a:ext uri="{FF2B5EF4-FFF2-40B4-BE49-F238E27FC236}">
                <a16:creationId xmlns:a16="http://schemas.microsoft.com/office/drawing/2014/main" id="{8C8C245A-C421-4F45-8411-13B7A588B237}"/>
              </a:ext>
            </a:extLst>
          </p:cNvPr>
          <p:cNvSpPr txBox="1"/>
          <p:nvPr/>
        </p:nvSpPr>
        <p:spPr bwMode="gray">
          <a:xfrm>
            <a:off x="2674311" y="5392933"/>
            <a:ext cx="8704296" cy="34842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40552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127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Surface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320401"/>
              </p:ext>
            </p:extLst>
          </p:nvPr>
        </p:nvGraphicFramePr>
        <p:xfrm>
          <a:off x="2679565" y="1882546"/>
          <a:ext cx="9097436" cy="362760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65647">
                  <a:extLst>
                    <a:ext uri="{9D8B030D-6E8A-4147-A177-3AD203B41FA5}">
                      <a16:colId xmlns:a16="http://schemas.microsoft.com/office/drawing/2014/main" val="2343870927"/>
                    </a:ext>
                  </a:extLst>
                </a:gridCol>
                <a:gridCol w="328009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09056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24318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en-US" sz="1100" b="1" noProof="0">
                          <a:latin typeface="+mn-lt"/>
                        </a:rPr>
                        <a:t>Control assembly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b="1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SER-M3-003</a:t>
                      </a:r>
                      <a:endParaRPr lang="en-US" sz="1100" noProof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7TCA091160R0222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</a:t>
                      </a:r>
                      <a:r>
                        <a:rPr lang="fr-FR" sz="11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battery</a:t>
                      </a: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pack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CTSER-M3-003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7TCA091180R0127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battery pack, CT version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CTSER-M3V2-003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7TCA091180R0258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battery pack, CT version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IR2SER-M3-003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7TCA091170R0020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battery pack, IR2 version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SER-M3V2-003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7TCA091070R0098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</a:t>
                      </a:r>
                      <a:r>
                        <a:rPr lang="fr-FR" sz="11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battery</a:t>
                      </a: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pack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SER-230-003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7TCA091130R0248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mains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SER-230LTC-003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7TCA091140R0216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module, LTC version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A7EFB89C-8FD0-43D4-A33B-D7414DF49BEF}"/>
              </a:ext>
            </a:extLst>
          </p:cNvPr>
          <p:cNvSpPr txBox="1"/>
          <p:nvPr/>
        </p:nvSpPr>
        <p:spPr bwMode="gray">
          <a:xfrm>
            <a:off x="425025" y="5068055"/>
            <a:ext cx="1711533" cy="6602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671C93-A273-4A2E-9A10-0DBAFE0D88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657" y="2613834"/>
            <a:ext cx="1115791" cy="11217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790AF1-E8DE-41AE-89FF-8FBB87F1AE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438" y="3478401"/>
            <a:ext cx="892114" cy="1018225"/>
          </a:xfrm>
          <a:prstGeom prst="rect">
            <a:avLst/>
          </a:prstGeom>
        </p:spPr>
      </p:pic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314744EE-9584-4B83-8F24-A52295674B11}"/>
              </a:ext>
            </a:extLst>
          </p:cNvPr>
          <p:cNvSpPr txBox="1"/>
          <p:nvPr/>
        </p:nvSpPr>
        <p:spPr bwMode="gray">
          <a:xfrm>
            <a:off x="2687265" y="2613834"/>
            <a:ext cx="8835969" cy="3355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E8EE95E3-E75F-4123-A03A-4C22D0E0B152}"/>
              </a:ext>
            </a:extLst>
          </p:cNvPr>
          <p:cNvSpPr txBox="1"/>
          <p:nvPr/>
        </p:nvSpPr>
        <p:spPr bwMode="gray">
          <a:xfrm>
            <a:off x="2679565" y="3059663"/>
            <a:ext cx="8634259" cy="31247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F07DD3EB-179F-47FE-BB6D-8E37966CFB20}"/>
              </a:ext>
            </a:extLst>
          </p:cNvPr>
          <p:cNvSpPr txBox="1"/>
          <p:nvPr/>
        </p:nvSpPr>
        <p:spPr bwMode="gray">
          <a:xfrm>
            <a:off x="2660427" y="3454568"/>
            <a:ext cx="8634259" cy="3355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6"/>
            <a:extLst>
              <a:ext uri="{FF2B5EF4-FFF2-40B4-BE49-F238E27FC236}">
                <a16:creationId xmlns:a16="http://schemas.microsoft.com/office/drawing/2014/main" id="{48C6E066-20F2-458D-B97F-0B664FAE9C03}"/>
              </a:ext>
            </a:extLst>
          </p:cNvPr>
          <p:cNvSpPr txBox="1"/>
          <p:nvPr/>
        </p:nvSpPr>
        <p:spPr bwMode="gray">
          <a:xfrm>
            <a:off x="2676539" y="3912419"/>
            <a:ext cx="8634259" cy="3218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7"/>
            <a:extLst>
              <a:ext uri="{FF2B5EF4-FFF2-40B4-BE49-F238E27FC236}">
                <a16:creationId xmlns:a16="http://schemas.microsoft.com/office/drawing/2014/main" id="{BCF9BA18-5B9B-436D-B123-6FC6231B2226}"/>
              </a:ext>
            </a:extLst>
          </p:cNvPr>
          <p:cNvSpPr txBox="1"/>
          <p:nvPr/>
        </p:nvSpPr>
        <p:spPr bwMode="gray">
          <a:xfrm>
            <a:off x="2679565" y="4284965"/>
            <a:ext cx="8634259" cy="3651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8"/>
            <a:extLst>
              <a:ext uri="{FF2B5EF4-FFF2-40B4-BE49-F238E27FC236}">
                <a16:creationId xmlns:a16="http://schemas.microsoft.com/office/drawing/2014/main" id="{28B4AE7D-11DA-4B35-ABBB-4967877A9D57}"/>
              </a:ext>
            </a:extLst>
          </p:cNvPr>
          <p:cNvSpPr txBox="1"/>
          <p:nvPr/>
        </p:nvSpPr>
        <p:spPr bwMode="gray">
          <a:xfrm>
            <a:off x="2660427" y="4721888"/>
            <a:ext cx="8634259" cy="358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9"/>
            <a:extLst>
              <a:ext uri="{FF2B5EF4-FFF2-40B4-BE49-F238E27FC236}">
                <a16:creationId xmlns:a16="http://schemas.microsoft.com/office/drawing/2014/main" id="{43201071-7806-42F7-A464-49BE91820D92}"/>
              </a:ext>
            </a:extLst>
          </p:cNvPr>
          <p:cNvSpPr txBox="1"/>
          <p:nvPr/>
        </p:nvSpPr>
        <p:spPr bwMode="gray">
          <a:xfrm>
            <a:off x="2650513" y="5147421"/>
            <a:ext cx="8647429" cy="43677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4182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PRIMEVO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Recessed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Primevo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798226"/>
              </p:ext>
            </p:extLst>
          </p:nvPr>
        </p:nvGraphicFramePr>
        <p:xfrm>
          <a:off x="2679565" y="1882546"/>
          <a:ext cx="9097436" cy="129833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01818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24108">
                  <a:extLst>
                    <a:ext uri="{9D8B030D-6E8A-4147-A177-3AD203B41FA5}">
                      <a16:colId xmlns:a16="http://schemas.microsoft.com/office/drawing/2014/main" val="3292233882"/>
                    </a:ext>
                  </a:extLst>
                </a:gridCol>
                <a:gridCol w="268105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3124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5592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6830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35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RS100E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noProof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</a:t>
                      </a:r>
                      <a:r>
                        <a:rPr lang="en-US" sz="11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Recessed downlite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35670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RS100ST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</a:t>
                      </a:r>
                      <a:r>
                        <a:rPr lang="fr-FR" sz="1100" err="1">
                          <a:latin typeface="+mn-lt"/>
                        </a:rPr>
                        <a:t>Recessed</a:t>
                      </a:r>
                      <a:r>
                        <a:rPr lang="fr-FR" sz="1100">
                          <a:latin typeface="+mn-lt"/>
                        </a:rPr>
                        <a:t> </a:t>
                      </a:r>
                      <a:r>
                        <a:rPr lang="fr-FR" sz="1100" err="1">
                          <a:latin typeface="+mn-lt"/>
                        </a:rPr>
                        <a:t>Downlighter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6409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98313A8E-BFD9-4D32-8099-1D21B568B570}"/>
              </a:ext>
            </a:extLst>
          </p:cNvPr>
          <p:cNvSpPr txBox="1"/>
          <p:nvPr/>
        </p:nvSpPr>
        <p:spPr bwMode="gray">
          <a:xfrm>
            <a:off x="402672" y="5016617"/>
            <a:ext cx="1696872" cy="7561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6AA900-D771-4FB3-8239-CF13683552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160" y="2998103"/>
            <a:ext cx="969954" cy="861794"/>
          </a:xfrm>
          <a:prstGeom prst="rect">
            <a:avLst/>
          </a:prstGeom>
        </p:spPr>
      </p:pic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D3F0B65E-6458-473C-BDB2-F69BEDDE681E}"/>
              </a:ext>
            </a:extLst>
          </p:cNvPr>
          <p:cNvSpPr txBox="1"/>
          <p:nvPr/>
        </p:nvSpPr>
        <p:spPr bwMode="gray">
          <a:xfrm>
            <a:off x="2679565" y="2345766"/>
            <a:ext cx="8835969" cy="39014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ZoneTexte 19">
            <a:hlinkClick r:id="rId13"/>
            <a:extLst>
              <a:ext uri="{FF2B5EF4-FFF2-40B4-BE49-F238E27FC236}">
                <a16:creationId xmlns:a16="http://schemas.microsoft.com/office/drawing/2014/main" id="{7A617B1C-A637-4C53-8957-8C395BFAEFC3}"/>
              </a:ext>
            </a:extLst>
          </p:cNvPr>
          <p:cNvSpPr txBox="1"/>
          <p:nvPr/>
        </p:nvSpPr>
        <p:spPr bwMode="gray">
          <a:xfrm>
            <a:off x="2598316" y="2915105"/>
            <a:ext cx="8998466" cy="39014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1564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PRIMEVO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Surface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Primevo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80752"/>
              </p:ext>
            </p:extLst>
          </p:nvPr>
        </p:nvGraphicFramePr>
        <p:xfrm>
          <a:off x="2679564" y="1882547"/>
          <a:ext cx="9305372" cy="330763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49982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97955">
                  <a:extLst>
                    <a:ext uri="{9D8B030D-6E8A-4147-A177-3AD203B41FA5}">
                      <a16:colId xmlns:a16="http://schemas.microsoft.com/office/drawing/2014/main" val="3292233882"/>
                    </a:ext>
                  </a:extLst>
                </a:gridCol>
                <a:gridCol w="315778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5496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594848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594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08029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XT100E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7TCA091160R0499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noProof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</a:t>
                      </a:r>
                      <a:r>
                        <a:rPr lang="en-US" sz="11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Bulkhead</a:t>
                      </a:r>
                      <a:endParaRPr lang="en-US" sz="1100" noProof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08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Exit Sign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079996"/>
                  </a:ext>
                </a:extLst>
              </a:tr>
              <a:tr h="408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SM100E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Surface downlite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56827"/>
                  </a:ext>
                </a:extLst>
              </a:tr>
              <a:tr h="408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TW220E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noProof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</a:t>
                      </a:r>
                      <a:r>
                        <a:rPr lang="en-US" sz="11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Twinspot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878604"/>
                  </a:ext>
                </a:extLst>
              </a:tr>
              <a:tr h="408029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XT200ST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Blade Exit </a:t>
                      </a:r>
                      <a:r>
                        <a:rPr lang="fr-FR" sz="1100" err="1">
                          <a:latin typeface="+mn-lt"/>
                        </a:rPr>
                        <a:t>Sign</a:t>
                      </a:r>
                      <a:r>
                        <a:rPr lang="fr-FR" sz="1100">
                          <a:latin typeface="+mn-lt"/>
                        </a:rPr>
                        <a:t> c/w </a:t>
                      </a:r>
                      <a:r>
                        <a:rPr lang="fr-FR" sz="1100" err="1">
                          <a:latin typeface="+mn-lt"/>
                        </a:rPr>
                        <a:t>Legend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10734"/>
                  </a:ext>
                </a:extLst>
              </a:tr>
              <a:tr h="408029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XT100ST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7TCA091160R0583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</a:t>
                      </a:r>
                      <a:r>
                        <a:rPr lang="fr-FR" sz="1100" err="1">
                          <a:latin typeface="+mn-lt"/>
                        </a:rPr>
                        <a:t>Bulkhead</a:t>
                      </a:r>
                      <a:r>
                        <a:rPr lang="fr-FR" sz="1100">
                          <a:latin typeface="+mn-lt"/>
                        </a:rPr>
                        <a:t> c/w Exit </a:t>
                      </a:r>
                      <a:r>
                        <a:rPr lang="fr-FR" sz="1100" err="1">
                          <a:latin typeface="+mn-lt"/>
                        </a:rPr>
                        <a:t>Sign</a:t>
                      </a:r>
                      <a:r>
                        <a:rPr lang="fr-FR" sz="1100">
                          <a:latin typeface="+mn-lt"/>
                        </a:rPr>
                        <a:t> </a:t>
                      </a:r>
                      <a:r>
                        <a:rPr lang="fr-FR" sz="1100" err="1">
                          <a:latin typeface="+mn-lt"/>
                        </a:rPr>
                        <a:t>Legend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570885"/>
                  </a:ext>
                </a:extLst>
              </a:tr>
              <a:tr h="408029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SM100ST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Surface </a:t>
                      </a:r>
                      <a:r>
                        <a:rPr lang="fr-FR" sz="1100" err="1">
                          <a:latin typeface="+mn-lt"/>
                        </a:rPr>
                        <a:t>Downlighter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377998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98313A8E-BFD9-4D32-8099-1D21B568B570}"/>
              </a:ext>
            </a:extLst>
          </p:cNvPr>
          <p:cNvSpPr txBox="1"/>
          <p:nvPr/>
        </p:nvSpPr>
        <p:spPr bwMode="gray">
          <a:xfrm>
            <a:off x="402672" y="5016617"/>
            <a:ext cx="1696872" cy="7561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E56C4E-F6CE-4208-AE13-9062E21865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6182" y="2450806"/>
            <a:ext cx="646307" cy="4690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DD7AD0-D421-4EE0-859F-AFD731BBCC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4885" y="4335077"/>
            <a:ext cx="615276" cy="5511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239D60-42E4-40D6-BEA3-09AB2A01C3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931" y="2434324"/>
            <a:ext cx="646307" cy="5097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9D4507-54DE-4E33-ADF1-50B7E3700F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0621" y="3033947"/>
            <a:ext cx="615275" cy="6610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40CAAF9-5778-4C62-B8F7-EC906340863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878" y="3693749"/>
            <a:ext cx="630360" cy="550315"/>
          </a:xfrm>
          <a:prstGeom prst="rect">
            <a:avLst/>
          </a:prstGeom>
        </p:spPr>
      </p:pic>
      <p:sp>
        <p:nvSpPr>
          <p:cNvPr id="27" name="TextBox 26">
            <a:hlinkClick r:id="rId16"/>
            <a:extLst>
              <a:ext uri="{FF2B5EF4-FFF2-40B4-BE49-F238E27FC236}">
                <a16:creationId xmlns:a16="http://schemas.microsoft.com/office/drawing/2014/main" id="{609967B1-AAD7-4CF6-B18B-FD52243A8C2A}"/>
              </a:ext>
            </a:extLst>
          </p:cNvPr>
          <p:cNvSpPr txBox="1"/>
          <p:nvPr/>
        </p:nvSpPr>
        <p:spPr bwMode="gray">
          <a:xfrm>
            <a:off x="2705182" y="2285569"/>
            <a:ext cx="8744309" cy="35096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7"/>
            <a:extLst>
              <a:ext uri="{FF2B5EF4-FFF2-40B4-BE49-F238E27FC236}">
                <a16:creationId xmlns:a16="http://schemas.microsoft.com/office/drawing/2014/main" id="{E70464B3-8E59-4C21-AABA-9E1A50C7CF1B}"/>
              </a:ext>
            </a:extLst>
          </p:cNvPr>
          <p:cNvSpPr txBox="1"/>
          <p:nvPr/>
        </p:nvSpPr>
        <p:spPr bwMode="gray">
          <a:xfrm>
            <a:off x="2683630" y="2733855"/>
            <a:ext cx="8835969" cy="33085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8"/>
            <a:extLst>
              <a:ext uri="{FF2B5EF4-FFF2-40B4-BE49-F238E27FC236}">
                <a16:creationId xmlns:a16="http://schemas.microsoft.com/office/drawing/2014/main" id="{ECF4597F-8CDD-4A4E-A8F1-4CD2AED6AEBD}"/>
              </a:ext>
            </a:extLst>
          </p:cNvPr>
          <p:cNvSpPr txBox="1"/>
          <p:nvPr/>
        </p:nvSpPr>
        <p:spPr bwMode="gray">
          <a:xfrm>
            <a:off x="2705182" y="3171655"/>
            <a:ext cx="8835969" cy="3159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19"/>
            <a:extLst>
              <a:ext uri="{FF2B5EF4-FFF2-40B4-BE49-F238E27FC236}">
                <a16:creationId xmlns:a16="http://schemas.microsoft.com/office/drawing/2014/main" id="{7F55AE19-4AF3-48CC-AFD2-D0067C950B9C}"/>
              </a:ext>
            </a:extLst>
          </p:cNvPr>
          <p:cNvSpPr txBox="1"/>
          <p:nvPr/>
        </p:nvSpPr>
        <p:spPr bwMode="gray">
          <a:xfrm>
            <a:off x="2705182" y="3635321"/>
            <a:ext cx="8835969" cy="2807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ZoneTexte 30">
            <a:hlinkClick r:id="rId20"/>
            <a:extLst>
              <a:ext uri="{FF2B5EF4-FFF2-40B4-BE49-F238E27FC236}">
                <a16:creationId xmlns:a16="http://schemas.microsoft.com/office/drawing/2014/main" id="{C61E73C4-9036-4E21-9B44-A93D8BD4FE3D}"/>
              </a:ext>
            </a:extLst>
          </p:cNvPr>
          <p:cNvSpPr txBox="1"/>
          <p:nvPr/>
        </p:nvSpPr>
        <p:spPr bwMode="gray">
          <a:xfrm>
            <a:off x="2679565" y="4467373"/>
            <a:ext cx="8998466" cy="3265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ZoneTexte 31">
            <a:hlinkClick r:id="rId21"/>
            <a:extLst>
              <a:ext uri="{FF2B5EF4-FFF2-40B4-BE49-F238E27FC236}">
                <a16:creationId xmlns:a16="http://schemas.microsoft.com/office/drawing/2014/main" id="{E9F9979F-A942-46CE-AE9B-F8BB1A1E755B}"/>
              </a:ext>
            </a:extLst>
          </p:cNvPr>
          <p:cNvSpPr txBox="1"/>
          <p:nvPr/>
        </p:nvSpPr>
        <p:spPr bwMode="gray">
          <a:xfrm>
            <a:off x="2671176" y="4017567"/>
            <a:ext cx="8998466" cy="3265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5" name="ZoneTexte 34">
            <a:hlinkClick r:id="rId22"/>
            <a:extLst>
              <a:ext uri="{FF2B5EF4-FFF2-40B4-BE49-F238E27FC236}">
                <a16:creationId xmlns:a16="http://schemas.microsoft.com/office/drawing/2014/main" id="{1C104150-8925-4C61-8A3A-69BC9807A777}"/>
              </a:ext>
            </a:extLst>
          </p:cNvPr>
          <p:cNvSpPr txBox="1"/>
          <p:nvPr/>
        </p:nvSpPr>
        <p:spPr bwMode="gray">
          <a:xfrm>
            <a:off x="2656515" y="4907663"/>
            <a:ext cx="8998466" cy="3265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4635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24233" y="2040647"/>
            <a:ext cx="4028725" cy="174441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Full adjustable heads with 140° beam angle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Available with Lithium Ferro phosphate (LiFePO4) battery technology for a longer service life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Suitable for commercial and industrial environments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2089937"/>
            <a:ext cx="1581813" cy="1853868"/>
          </a:xfrm>
        </p:spPr>
        <p:txBody>
          <a:bodyPr/>
          <a:lstStyle/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Standard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Naveo®Pro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DALI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Emex test 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04" y="4080279"/>
            <a:ext cx="2028196" cy="911669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MOUNTING METHOD</a:t>
            </a:r>
          </a:p>
          <a:p>
            <a:pPr algn="l"/>
            <a:endParaRPr lang="en-US" sz="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Surface</a:t>
            </a:r>
            <a:endParaRPr lang="fr-FR" dirty="0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23192" y="4312186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Compact &amp; reliable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403096" cy="396000"/>
          </a:xfrm>
        </p:spPr>
        <p:txBody>
          <a:bodyPr/>
          <a:lstStyle/>
          <a:p>
            <a:r>
              <a:rPr lang="en-US"/>
              <a:t>MirEvo Twinspot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2821"/>
            <a:ext cx="1581813" cy="16004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Open area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Escape route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Slave</a:t>
            </a:r>
            <a:endParaRPr lang="fr-FR"/>
          </a:p>
          <a:p>
            <a:pPr algn="l"/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8014486" y="4227235"/>
            <a:ext cx="37922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</a:rPr>
              <a:t>ABB Emergi-Lite: Basic </a:t>
            </a:r>
            <a:r>
              <a:rPr lang="en-US" sz="1400" b="1">
                <a:solidFill>
                  <a:schemeClr val="accent1"/>
                </a:solidFill>
              </a:rPr>
              <a:t>terminology</a:t>
            </a:r>
            <a:endParaRPr lang="fr-FR" sz="1400" i="1">
              <a:solidFill>
                <a:schemeClr val="accent2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3720129" y="4154923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178487" y="4615860"/>
            <a:ext cx="1136263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Commercial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4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5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6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7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8" action="ppaction://hlinksldjump"/>
            <a:extLst>
              <a:ext uri="{FF2B5EF4-FFF2-40B4-BE49-F238E27FC236}">
                <a16:creationId xmlns:a16="http://schemas.microsoft.com/office/drawing/2014/main" id="{8237C82E-9425-47E6-81AF-3600BE018B3C}"/>
              </a:ext>
            </a:extLst>
          </p:cNvPr>
          <p:cNvSpPr txBox="1"/>
          <p:nvPr/>
        </p:nvSpPr>
        <p:spPr bwMode="gray">
          <a:xfrm>
            <a:off x="8078900" y="4905453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7A1C05E3-30D1-44AB-BDE0-5F3C47A525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264" y="2081163"/>
            <a:ext cx="1219200" cy="125253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C541F4D-F59B-496C-A850-10F90869BA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1118" y="4896496"/>
            <a:ext cx="1482243" cy="34839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1818F99-5612-4914-8336-AEDC7BCE0D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1362" y="4461313"/>
            <a:ext cx="417555" cy="33530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F9125F4-6CB5-423E-BFA4-8F1E006639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4471" y="4476215"/>
            <a:ext cx="731349" cy="35629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0E0123E-2193-4723-9B52-4F6A9536D0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1041" y="4516780"/>
            <a:ext cx="474676" cy="316451"/>
          </a:xfrm>
          <a:prstGeom prst="rect">
            <a:avLst/>
          </a:prstGeom>
        </p:spPr>
      </p:pic>
      <p:pic>
        <p:nvPicPr>
          <p:cNvPr id="43" name="Picture 27">
            <a:extLst>
              <a:ext uri="{FF2B5EF4-FFF2-40B4-BE49-F238E27FC236}">
                <a16:creationId xmlns:a16="http://schemas.microsoft.com/office/drawing/2014/main" id="{9E812647-74F7-48FF-8671-4AB9D99330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29174" y="4567057"/>
            <a:ext cx="351852" cy="379898"/>
          </a:xfrm>
          <a:prstGeom prst="rect">
            <a:avLst/>
          </a:prstGeom>
        </p:spPr>
      </p:pic>
      <p:sp>
        <p:nvSpPr>
          <p:cNvPr id="44" name="TextBox 28">
            <a:hlinkClick r:id="rId15" action="ppaction://hlinksldjump"/>
            <a:extLst>
              <a:ext uri="{FF2B5EF4-FFF2-40B4-BE49-F238E27FC236}">
                <a16:creationId xmlns:a16="http://schemas.microsoft.com/office/drawing/2014/main" id="{3FA5C057-70FC-40D9-8206-2A2EF5F34C5B}"/>
              </a:ext>
            </a:extLst>
          </p:cNvPr>
          <p:cNvSpPr txBox="1"/>
          <p:nvPr/>
        </p:nvSpPr>
        <p:spPr bwMode="gray">
          <a:xfrm>
            <a:off x="3725044" y="4519856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ZoneTexte 19">
            <a:hlinkClick r:id="rId16" action="ppaction://hlinksldjump"/>
            <a:extLst>
              <a:ext uri="{FF2B5EF4-FFF2-40B4-BE49-F238E27FC236}">
                <a16:creationId xmlns:a16="http://schemas.microsoft.com/office/drawing/2014/main" id="{6316B6ED-58A9-4483-906A-DFC848C5C1D9}"/>
              </a:ext>
            </a:extLst>
          </p:cNvPr>
          <p:cNvSpPr txBox="1"/>
          <p:nvPr/>
        </p:nvSpPr>
        <p:spPr bwMode="gray">
          <a:xfrm>
            <a:off x="6152443" y="2167585"/>
            <a:ext cx="1279451" cy="22332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6" name="ZoneTexte 45">
            <a:hlinkClick r:id="rId17" action="ppaction://hlinksldjump"/>
            <a:extLst>
              <a:ext uri="{FF2B5EF4-FFF2-40B4-BE49-F238E27FC236}">
                <a16:creationId xmlns:a16="http://schemas.microsoft.com/office/drawing/2014/main" id="{FF5B7217-5959-4C59-A12C-B563980C3B80}"/>
              </a:ext>
            </a:extLst>
          </p:cNvPr>
          <p:cNvSpPr txBox="1"/>
          <p:nvPr/>
        </p:nvSpPr>
        <p:spPr bwMode="gray">
          <a:xfrm>
            <a:off x="6152443" y="2441446"/>
            <a:ext cx="1279451" cy="22332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7" name="ZoneTexte 46">
            <a:hlinkClick r:id="rId18" action="ppaction://hlinksldjump"/>
            <a:extLst>
              <a:ext uri="{FF2B5EF4-FFF2-40B4-BE49-F238E27FC236}">
                <a16:creationId xmlns:a16="http://schemas.microsoft.com/office/drawing/2014/main" id="{D7FF0FDB-EEF4-4DE2-9103-ED8A0B413660}"/>
              </a:ext>
            </a:extLst>
          </p:cNvPr>
          <p:cNvSpPr txBox="1"/>
          <p:nvPr/>
        </p:nvSpPr>
        <p:spPr bwMode="gray">
          <a:xfrm>
            <a:off x="6206250" y="3051301"/>
            <a:ext cx="1279451" cy="22332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8" name="ZoneTexte 47">
            <a:hlinkClick r:id="rId19" action="ppaction://hlinksldjump"/>
            <a:extLst>
              <a:ext uri="{FF2B5EF4-FFF2-40B4-BE49-F238E27FC236}">
                <a16:creationId xmlns:a16="http://schemas.microsoft.com/office/drawing/2014/main" id="{C39813B0-7009-4013-84CF-8B70664E2FEB}"/>
              </a:ext>
            </a:extLst>
          </p:cNvPr>
          <p:cNvSpPr txBox="1"/>
          <p:nvPr/>
        </p:nvSpPr>
        <p:spPr bwMode="gray">
          <a:xfrm>
            <a:off x="6206251" y="3285132"/>
            <a:ext cx="1279451" cy="28667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ZoneTexte 20">
            <a:hlinkClick r:id="rId20" action="ppaction://hlinksldjump"/>
            <a:extLst>
              <a:ext uri="{FF2B5EF4-FFF2-40B4-BE49-F238E27FC236}">
                <a16:creationId xmlns:a16="http://schemas.microsoft.com/office/drawing/2014/main" id="{E3D40965-D269-4820-8372-FB611C80E2F4}"/>
              </a:ext>
            </a:extLst>
          </p:cNvPr>
          <p:cNvSpPr txBox="1"/>
          <p:nvPr/>
        </p:nvSpPr>
        <p:spPr bwMode="gray">
          <a:xfrm>
            <a:off x="8169044" y="2441446"/>
            <a:ext cx="1718359" cy="3215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0" name="ZoneTexte 49">
            <a:hlinkClick r:id="rId21" action="ppaction://hlinksldjump"/>
            <a:extLst>
              <a:ext uri="{FF2B5EF4-FFF2-40B4-BE49-F238E27FC236}">
                <a16:creationId xmlns:a16="http://schemas.microsoft.com/office/drawing/2014/main" id="{B3CEA312-EFA2-4FDD-BEEF-885E44387F77}"/>
              </a:ext>
            </a:extLst>
          </p:cNvPr>
          <p:cNvSpPr txBox="1"/>
          <p:nvPr/>
        </p:nvSpPr>
        <p:spPr bwMode="gray">
          <a:xfrm>
            <a:off x="8259023" y="2151919"/>
            <a:ext cx="1500797" cy="2563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ZoneTexte 21">
            <a:hlinkClick r:id="rId22" action="ppaction://hlinksldjump"/>
            <a:extLst>
              <a:ext uri="{FF2B5EF4-FFF2-40B4-BE49-F238E27FC236}">
                <a16:creationId xmlns:a16="http://schemas.microsoft.com/office/drawing/2014/main" id="{39AD9DC4-2F73-49A5-917E-1DB6DECB6F83}"/>
              </a:ext>
            </a:extLst>
          </p:cNvPr>
          <p:cNvSpPr txBox="1"/>
          <p:nvPr/>
        </p:nvSpPr>
        <p:spPr bwMode="gray">
          <a:xfrm>
            <a:off x="10158506" y="2081163"/>
            <a:ext cx="1648270" cy="32706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8" name="ZoneTexte 57">
            <a:hlinkClick r:id="rId23" action="ppaction://hlinksldjump"/>
            <a:extLst>
              <a:ext uri="{FF2B5EF4-FFF2-40B4-BE49-F238E27FC236}">
                <a16:creationId xmlns:a16="http://schemas.microsoft.com/office/drawing/2014/main" id="{2CEAE2F5-AF86-4FC1-B78F-E3B3FE50909D}"/>
              </a:ext>
            </a:extLst>
          </p:cNvPr>
          <p:cNvSpPr txBox="1"/>
          <p:nvPr/>
        </p:nvSpPr>
        <p:spPr bwMode="gray">
          <a:xfrm>
            <a:off x="10225646" y="2426438"/>
            <a:ext cx="1648270" cy="32706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1" name="Espace réservé du contenu 11">
            <a:extLst>
              <a:ext uri="{FF2B5EF4-FFF2-40B4-BE49-F238E27FC236}">
                <a16:creationId xmlns:a16="http://schemas.microsoft.com/office/drawing/2014/main" id="{D3B5C151-E4F8-4101-91AD-71446719BEF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 bwMode="gray">
          <a:xfrm>
            <a:off x="11695204" y="4389991"/>
            <a:ext cx="271851" cy="500072"/>
          </a:xfrm>
          <a:prstGeom prst="rect">
            <a:avLst/>
          </a:prstGeom>
        </p:spPr>
      </p:pic>
      <p:sp>
        <p:nvSpPr>
          <p:cNvPr id="42" name="TextBox 13">
            <a:hlinkClick r:id="rId25" action="ppaction://hlinksldjump"/>
            <a:extLst>
              <a:ext uri="{FF2B5EF4-FFF2-40B4-BE49-F238E27FC236}">
                <a16:creationId xmlns:a16="http://schemas.microsoft.com/office/drawing/2014/main" id="{1FBA1E50-812D-40CF-9730-3EFC5D13B39C}"/>
              </a:ext>
            </a:extLst>
          </p:cNvPr>
          <p:cNvSpPr txBox="1"/>
          <p:nvPr/>
        </p:nvSpPr>
        <p:spPr bwMode="gray">
          <a:xfrm>
            <a:off x="8078374" y="4406999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" name="ZoneTexte 4">
            <a:hlinkClick r:id="rId26" action="ppaction://hlinksldjump"/>
            <a:extLst>
              <a:ext uri="{FF2B5EF4-FFF2-40B4-BE49-F238E27FC236}">
                <a16:creationId xmlns:a16="http://schemas.microsoft.com/office/drawing/2014/main" id="{4D295EA4-A8AC-411F-AEC2-1E3EB4046757}"/>
              </a:ext>
            </a:extLst>
          </p:cNvPr>
          <p:cNvSpPr txBox="1"/>
          <p:nvPr/>
        </p:nvSpPr>
        <p:spPr bwMode="gray">
          <a:xfrm>
            <a:off x="6241118" y="2753499"/>
            <a:ext cx="1190776" cy="2338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8087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INDULUX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130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Surface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Indulux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361561"/>
              </p:ext>
            </p:extLst>
          </p:nvPr>
        </p:nvGraphicFramePr>
        <p:xfrm>
          <a:off x="2679565" y="1882546"/>
          <a:ext cx="9097436" cy="377979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67651">
                  <a:extLst>
                    <a:ext uri="{9D8B030D-6E8A-4147-A177-3AD203B41FA5}">
                      <a16:colId xmlns:a16="http://schemas.microsoft.com/office/drawing/2014/main" val="3120524482"/>
                    </a:ext>
                  </a:extLst>
                </a:gridCol>
                <a:gridCol w="248314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2546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584377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CTIND3LS5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S/S M3 CT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CTIND3LS5DS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M3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IND1LS5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S/S 230V Slave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IND1LS5DS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230V Slave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IND1LS5DSLTC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IND1LSLTC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S/S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IND3LS5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S/S M3 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IND3LS5DS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M3 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4371C17F-AE37-4B86-B402-5D992455833D}"/>
              </a:ext>
            </a:extLst>
          </p:cNvPr>
          <p:cNvSpPr txBox="1"/>
          <p:nvPr/>
        </p:nvSpPr>
        <p:spPr bwMode="gray">
          <a:xfrm>
            <a:off x="504468" y="5082148"/>
            <a:ext cx="1618126" cy="6350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F2D197-1C3B-4F5E-890E-761C250BF3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025" y="2635746"/>
            <a:ext cx="1388585" cy="8578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048671-789E-4D03-9B1F-0A2C40315C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507" y="3414211"/>
            <a:ext cx="1388585" cy="800626"/>
          </a:xfrm>
          <a:prstGeom prst="rect">
            <a:avLst/>
          </a:prstGeom>
        </p:spPr>
      </p:pic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DE3F6CF8-4A23-4268-9315-4FAC4FB01EE7}"/>
              </a:ext>
            </a:extLst>
          </p:cNvPr>
          <p:cNvSpPr txBox="1"/>
          <p:nvPr/>
        </p:nvSpPr>
        <p:spPr bwMode="gray">
          <a:xfrm>
            <a:off x="2679565" y="2325641"/>
            <a:ext cx="8711410" cy="3711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4F67984C-547D-4ABB-A666-336CC40EA2DA}"/>
              </a:ext>
            </a:extLst>
          </p:cNvPr>
          <p:cNvSpPr txBox="1"/>
          <p:nvPr/>
        </p:nvSpPr>
        <p:spPr bwMode="gray">
          <a:xfrm>
            <a:off x="2696069" y="2791046"/>
            <a:ext cx="8703158" cy="30817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1243B6B0-17BA-46BC-A265-BB35A81EA5C1}"/>
              </a:ext>
            </a:extLst>
          </p:cNvPr>
          <p:cNvSpPr txBox="1"/>
          <p:nvPr/>
        </p:nvSpPr>
        <p:spPr bwMode="gray">
          <a:xfrm>
            <a:off x="2696069" y="3193436"/>
            <a:ext cx="8190720" cy="32504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6"/>
            <a:extLst>
              <a:ext uri="{FF2B5EF4-FFF2-40B4-BE49-F238E27FC236}">
                <a16:creationId xmlns:a16="http://schemas.microsoft.com/office/drawing/2014/main" id="{5AB8F2A2-ECFB-400A-8076-1D7D1A800930}"/>
              </a:ext>
            </a:extLst>
          </p:cNvPr>
          <p:cNvSpPr txBox="1"/>
          <p:nvPr/>
        </p:nvSpPr>
        <p:spPr bwMode="gray">
          <a:xfrm>
            <a:off x="2649547" y="3590826"/>
            <a:ext cx="8190720" cy="3711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7"/>
            <a:extLst>
              <a:ext uri="{FF2B5EF4-FFF2-40B4-BE49-F238E27FC236}">
                <a16:creationId xmlns:a16="http://schemas.microsoft.com/office/drawing/2014/main" id="{75C31A70-57F8-47FA-9B10-EA99125EFBCE}"/>
              </a:ext>
            </a:extLst>
          </p:cNvPr>
          <p:cNvSpPr txBox="1"/>
          <p:nvPr/>
        </p:nvSpPr>
        <p:spPr bwMode="gray">
          <a:xfrm>
            <a:off x="2696069" y="4034362"/>
            <a:ext cx="8190720" cy="34653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8"/>
            <a:extLst>
              <a:ext uri="{FF2B5EF4-FFF2-40B4-BE49-F238E27FC236}">
                <a16:creationId xmlns:a16="http://schemas.microsoft.com/office/drawing/2014/main" id="{C0E58527-8C76-4941-90D0-E3D8E5747848}"/>
              </a:ext>
            </a:extLst>
          </p:cNvPr>
          <p:cNvSpPr txBox="1"/>
          <p:nvPr/>
        </p:nvSpPr>
        <p:spPr bwMode="gray">
          <a:xfrm>
            <a:off x="2641408" y="4440989"/>
            <a:ext cx="8190720" cy="3711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9"/>
            <a:extLst>
              <a:ext uri="{FF2B5EF4-FFF2-40B4-BE49-F238E27FC236}">
                <a16:creationId xmlns:a16="http://schemas.microsoft.com/office/drawing/2014/main" id="{C079468D-98FF-4D79-BA62-8E0C7EC8401D}"/>
              </a:ext>
            </a:extLst>
          </p:cNvPr>
          <p:cNvSpPr txBox="1"/>
          <p:nvPr/>
        </p:nvSpPr>
        <p:spPr bwMode="gray">
          <a:xfrm>
            <a:off x="2696069" y="4915707"/>
            <a:ext cx="8620680" cy="32155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20"/>
            <a:extLst>
              <a:ext uri="{FF2B5EF4-FFF2-40B4-BE49-F238E27FC236}">
                <a16:creationId xmlns:a16="http://schemas.microsoft.com/office/drawing/2014/main" id="{A2593B06-0C3C-456C-8EF5-B13ED1056EE0}"/>
              </a:ext>
            </a:extLst>
          </p:cNvPr>
          <p:cNvSpPr txBox="1"/>
          <p:nvPr/>
        </p:nvSpPr>
        <p:spPr bwMode="gray">
          <a:xfrm>
            <a:off x="2641407" y="5318097"/>
            <a:ext cx="8675341" cy="3711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7023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OVANO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131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Recessed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Ovano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84353"/>
              </p:ext>
            </p:extLst>
          </p:nvPr>
        </p:nvGraphicFramePr>
        <p:xfrm>
          <a:off x="2679565" y="1882546"/>
          <a:ext cx="9097436" cy="12194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3371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21079">
                  <a:extLst>
                    <a:ext uri="{9D8B030D-6E8A-4147-A177-3AD203B41FA5}">
                      <a16:colId xmlns:a16="http://schemas.microsoft.com/office/drawing/2014/main" val="1143327012"/>
                    </a:ext>
                  </a:extLst>
                </a:gridCol>
                <a:gridCol w="187035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91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XT200M3H/DALI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XT200M3H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XT201M3H/DALI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XT201M3H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F84906F2-81A4-47E3-A22D-85A05D282394}"/>
              </a:ext>
            </a:extLst>
          </p:cNvPr>
          <p:cNvSpPr txBox="1"/>
          <p:nvPr/>
        </p:nvSpPr>
        <p:spPr bwMode="gray">
          <a:xfrm>
            <a:off x="414999" y="4932727"/>
            <a:ext cx="1791306" cy="8400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95431E-F7ED-4727-B186-F7D160FC3F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873" y="2822634"/>
            <a:ext cx="1465558" cy="1009735"/>
          </a:xfrm>
          <a:prstGeom prst="rect">
            <a:avLst/>
          </a:prstGeom>
        </p:spPr>
      </p:pic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46F452BD-600D-4D06-8885-89FC01CAE8DB}"/>
              </a:ext>
            </a:extLst>
          </p:cNvPr>
          <p:cNvSpPr txBox="1"/>
          <p:nvPr/>
        </p:nvSpPr>
        <p:spPr bwMode="gray">
          <a:xfrm>
            <a:off x="2679565" y="2321679"/>
            <a:ext cx="8432811" cy="9176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9813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OVANO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132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Surface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Ovano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30446"/>
              </p:ext>
            </p:extLst>
          </p:nvPr>
        </p:nvGraphicFramePr>
        <p:xfrm>
          <a:off x="2679565" y="1882546"/>
          <a:ext cx="9097436" cy="164619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3371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21079">
                  <a:extLst>
                    <a:ext uri="{9D8B030D-6E8A-4147-A177-3AD203B41FA5}">
                      <a16:colId xmlns:a16="http://schemas.microsoft.com/office/drawing/2014/main" val="1143327012"/>
                    </a:ext>
                  </a:extLst>
                </a:gridCol>
                <a:gridCol w="187035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91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XT230RS/DALI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XT230RS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XT224SM/DALI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XT224SM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49948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XT230H/DALI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Ovano</a:t>
                      </a: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XT230H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F84906F2-81A4-47E3-A22D-85A05D282394}"/>
              </a:ext>
            </a:extLst>
          </p:cNvPr>
          <p:cNvSpPr txBox="1"/>
          <p:nvPr/>
        </p:nvSpPr>
        <p:spPr bwMode="gray">
          <a:xfrm>
            <a:off x="414999" y="4932727"/>
            <a:ext cx="1791306" cy="8400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3734FF-BB87-40AB-9AB9-E6D4893143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888" y="2577120"/>
            <a:ext cx="882859" cy="10727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A54EE0-C1AF-4F3B-A7E5-BB089E49BC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458" y="3494747"/>
            <a:ext cx="882859" cy="833353"/>
          </a:xfrm>
          <a:prstGeom prst="rect">
            <a:avLst/>
          </a:prstGeom>
        </p:spPr>
      </p:pic>
      <p:sp>
        <p:nvSpPr>
          <p:cNvPr id="21" name="TextBox 20">
            <a:hlinkClick r:id="rId13"/>
            <a:extLst>
              <a:ext uri="{FF2B5EF4-FFF2-40B4-BE49-F238E27FC236}">
                <a16:creationId xmlns:a16="http://schemas.microsoft.com/office/drawing/2014/main" id="{E13AB077-9979-4D26-870C-5A4ADCA9A25C}"/>
              </a:ext>
            </a:extLst>
          </p:cNvPr>
          <p:cNvSpPr txBox="1"/>
          <p:nvPr/>
        </p:nvSpPr>
        <p:spPr bwMode="gray">
          <a:xfrm>
            <a:off x="2679564" y="2362931"/>
            <a:ext cx="8541387" cy="3225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4"/>
            <a:extLst>
              <a:ext uri="{FF2B5EF4-FFF2-40B4-BE49-F238E27FC236}">
                <a16:creationId xmlns:a16="http://schemas.microsoft.com/office/drawing/2014/main" id="{1D26FDC1-8C33-44CF-BA04-36E4F6B1D44D}"/>
              </a:ext>
            </a:extLst>
          </p:cNvPr>
          <p:cNvSpPr txBox="1"/>
          <p:nvPr/>
        </p:nvSpPr>
        <p:spPr bwMode="gray">
          <a:xfrm>
            <a:off x="2679564" y="2742607"/>
            <a:ext cx="8442416" cy="36398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5"/>
            <a:extLst>
              <a:ext uri="{FF2B5EF4-FFF2-40B4-BE49-F238E27FC236}">
                <a16:creationId xmlns:a16="http://schemas.microsoft.com/office/drawing/2014/main" id="{287623FA-CCDD-449B-B8F3-221F841569AA}"/>
              </a:ext>
            </a:extLst>
          </p:cNvPr>
          <p:cNvSpPr txBox="1"/>
          <p:nvPr/>
        </p:nvSpPr>
        <p:spPr bwMode="gray">
          <a:xfrm>
            <a:off x="2675301" y="3199584"/>
            <a:ext cx="8314731" cy="45025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8419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NAVIGATOR COMPACT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133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Surface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4013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Navigator Compact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345270"/>
              </p:ext>
            </p:extLst>
          </p:nvPr>
        </p:nvGraphicFramePr>
        <p:xfrm>
          <a:off x="2679565" y="1882546"/>
          <a:ext cx="9097437" cy="292635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98820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12022">
                  <a:extLst>
                    <a:ext uri="{9D8B030D-6E8A-4147-A177-3AD203B41FA5}">
                      <a16:colId xmlns:a16="http://schemas.microsoft.com/office/drawing/2014/main" val="1216349249"/>
                    </a:ext>
                  </a:extLst>
                </a:gridCol>
                <a:gridCol w="311231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9240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8187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CTVVE3LS1X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NAVI COMPACT WHT CT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IR2VVE3LS1X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NAVI COMPACT WHT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LTCVVE1LS1X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NAVI COMPACT WHT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STVVE3LS1X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NAVI COMPACT WHT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VVE1LS1X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NAVI COMPACT WHT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VVE8LS1X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24-50V ACDC NAVI COMPACT WHT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08F71232-148C-4AF1-810E-2DFFA71595FF}"/>
              </a:ext>
            </a:extLst>
          </p:cNvPr>
          <p:cNvSpPr txBox="1"/>
          <p:nvPr/>
        </p:nvSpPr>
        <p:spPr bwMode="gray">
          <a:xfrm>
            <a:off x="333264" y="5092117"/>
            <a:ext cx="2166518" cy="5847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98C6D8-BB36-4525-BD3D-EDDBDC0FFD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607" y="2766738"/>
            <a:ext cx="1162800" cy="800091"/>
          </a:xfrm>
          <a:prstGeom prst="rect">
            <a:avLst/>
          </a:prstGeom>
        </p:spPr>
      </p:pic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7B9BDB41-944C-4DC8-9C79-15DC2EF20C51}"/>
              </a:ext>
            </a:extLst>
          </p:cNvPr>
          <p:cNvSpPr txBox="1"/>
          <p:nvPr/>
        </p:nvSpPr>
        <p:spPr bwMode="gray">
          <a:xfrm>
            <a:off x="2694790" y="2337307"/>
            <a:ext cx="8754701" cy="32364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A60677D5-DA53-4455-98A9-C8F9CC30969E}"/>
              </a:ext>
            </a:extLst>
          </p:cNvPr>
          <p:cNvSpPr txBox="1"/>
          <p:nvPr/>
        </p:nvSpPr>
        <p:spPr bwMode="gray">
          <a:xfrm>
            <a:off x="2694790" y="2766738"/>
            <a:ext cx="8754701" cy="34897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825029EB-6DF2-4AF8-A520-A1306C15A9FA}"/>
              </a:ext>
            </a:extLst>
          </p:cNvPr>
          <p:cNvSpPr txBox="1"/>
          <p:nvPr/>
        </p:nvSpPr>
        <p:spPr bwMode="gray">
          <a:xfrm>
            <a:off x="2679565" y="3177473"/>
            <a:ext cx="8754701" cy="34897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1FB50486-C119-4ED6-B3E7-25D8C1C2D330}"/>
              </a:ext>
            </a:extLst>
          </p:cNvPr>
          <p:cNvSpPr txBox="1"/>
          <p:nvPr/>
        </p:nvSpPr>
        <p:spPr bwMode="gray">
          <a:xfrm>
            <a:off x="2679565" y="3632234"/>
            <a:ext cx="8754701" cy="32578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6"/>
            <a:extLst>
              <a:ext uri="{FF2B5EF4-FFF2-40B4-BE49-F238E27FC236}">
                <a16:creationId xmlns:a16="http://schemas.microsoft.com/office/drawing/2014/main" id="{06776A17-7426-4932-9269-307443DB66A0}"/>
              </a:ext>
            </a:extLst>
          </p:cNvPr>
          <p:cNvSpPr txBox="1"/>
          <p:nvPr/>
        </p:nvSpPr>
        <p:spPr bwMode="gray">
          <a:xfrm>
            <a:off x="2679564" y="4057676"/>
            <a:ext cx="8754701" cy="32578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7"/>
            <a:extLst>
              <a:ext uri="{FF2B5EF4-FFF2-40B4-BE49-F238E27FC236}">
                <a16:creationId xmlns:a16="http://schemas.microsoft.com/office/drawing/2014/main" id="{7B1E2008-9AC1-4105-81AC-94AF7AEC76FE}"/>
              </a:ext>
            </a:extLst>
          </p:cNvPr>
          <p:cNvSpPr txBox="1"/>
          <p:nvPr/>
        </p:nvSpPr>
        <p:spPr bwMode="gray">
          <a:xfrm>
            <a:off x="2679563" y="4491970"/>
            <a:ext cx="8754701" cy="3824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7665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OPTIMA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134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Surface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4013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Optima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82099"/>
              </p:ext>
            </p:extLst>
          </p:nvPr>
        </p:nvGraphicFramePr>
        <p:xfrm>
          <a:off x="2654783" y="1873193"/>
          <a:ext cx="9278656" cy="292635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4151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36137">
                  <a:extLst>
                    <a:ext uri="{9D8B030D-6E8A-4147-A177-3AD203B41FA5}">
                      <a16:colId xmlns:a16="http://schemas.microsoft.com/office/drawing/2014/main" val="1216349249"/>
                    </a:ext>
                  </a:extLst>
                </a:gridCol>
                <a:gridCol w="260923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2374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0940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442350S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7TCA304050R0033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EL350S-230/LTC/1000L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442351S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7TCA304050R0034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EL350S-230/1000L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442352S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7TCA304020R0004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XTE350S-230/LTC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442353S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7TCA304050R0035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XTE350S-230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6017618/50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7TCA309010R0041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XTE350S-M3/ST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54823"/>
                  </a:ext>
                </a:extLst>
              </a:tr>
              <a:tr h="21636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6017621/50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7TCA309010R0040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XTE350S-M3/ST IP65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75507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7" name="TextBox 26">
            <a:hlinkClick r:id="rId16" action="ppaction://hlinksldjump"/>
            <a:extLst>
              <a:ext uri="{FF2B5EF4-FFF2-40B4-BE49-F238E27FC236}">
                <a16:creationId xmlns:a16="http://schemas.microsoft.com/office/drawing/2014/main" id="{B07EA614-B465-46F0-9677-35B4F2C53EA0}"/>
              </a:ext>
            </a:extLst>
          </p:cNvPr>
          <p:cNvSpPr txBox="1"/>
          <p:nvPr/>
        </p:nvSpPr>
        <p:spPr bwMode="gray">
          <a:xfrm>
            <a:off x="332367" y="5100563"/>
            <a:ext cx="2166518" cy="5847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Picture 31">
            <a:extLst>
              <a:ext uri="{FF2B5EF4-FFF2-40B4-BE49-F238E27FC236}">
                <a16:creationId xmlns:a16="http://schemas.microsoft.com/office/drawing/2014/main" id="{7C08E381-155A-408A-80BB-D40BBA57C6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697" y="3234210"/>
            <a:ext cx="1163891" cy="910222"/>
          </a:xfrm>
          <a:prstGeom prst="rect">
            <a:avLst/>
          </a:prstGeom>
        </p:spPr>
      </p:pic>
      <p:pic>
        <p:nvPicPr>
          <p:cNvPr id="29" name="Picture 32">
            <a:extLst>
              <a:ext uri="{FF2B5EF4-FFF2-40B4-BE49-F238E27FC236}">
                <a16:creationId xmlns:a16="http://schemas.microsoft.com/office/drawing/2014/main" id="{CB967A48-3B65-44B6-A201-D5520CCFCDE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6256" y="2545344"/>
            <a:ext cx="1040968" cy="8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OPTIMA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135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67009"/>
            <a:ext cx="9212492" cy="504000"/>
          </a:xfrm>
        </p:spPr>
        <p:txBody>
          <a:bodyPr/>
          <a:lstStyle/>
          <a:p>
            <a:r>
              <a:rPr lang="en-US" dirty="0"/>
              <a:t>Emex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4013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Optima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940000"/>
              </p:ext>
            </p:extLst>
          </p:nvPr>
        </p:nvGraphicFramePr>
        <p:xfrm>
          <a:off x="2679565" y="1882546"/>
          <a:ext cx="9278656" cy="12194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4151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36137">
                  <a:extLst>
                    <a:ext uri="{9D8B030D-6E8A-4147-A177-3AD203B41FA5}">
                      <a16:colId xmlns:a16="http://schemas.microsoft.com/office/drawing/2014/main" val="1216349249"/>
                    </a:ext>
                  </a:extLst>
                </a:gridCol>
                <a:gridCol w="260923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2374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0940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442350S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7TCA304050R0033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EL350S-230/LTC/1000L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442352S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7TCA304020R0004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XTE350S-230/LTC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7" name="TextBox 26">
            <a:hlinkClick r:id="rId12" action="ppaction://hlinksldjump"/>
            <a:extLst>
              <a:ext uri="{FF2B5EF4-FFF2-40B4-BE49-F238E27FC236}">
                <a16:creationId xmlns:a16="http://schemas.microsoft.com/office/drawing/2014/main" id="{B07EA614-B465-46F0-9677-35B4F2C53EA0}"/>
              </a:ext>
            </a:extLst>
          </p:cNvPr>
          <p:cNvSpPr txBox="1"/>
          <p:nvPr/>
        </p:nvSpPr>
        <p:spPr bwMode="gray">
          <a:xfrm>
            <a:off x="332367" y="5100563"/>
            <a:ext cx="2166518" cy="5847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Picture 31">
            <a:extLst>
              <a:ext uri="{FF2B5EF4-FFF2-40B4-BE49-F238E27FC236}">
                <a16:creationId xmlns:a16="http://schemas.microsoft.com/office/drawing/2014/main" id="{7C08E381-155A-408A-80BB-D40BBA57C6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8697" y="3234210"/>
            <a:ext cx="1163891" cy="910222"/>
          </a:xfrm>
          <a:prstGeom prst="rect">
            <a:avLst/>
          </a:prstGeom>
        </p:spPr>
      </p:pic>
      <p:pic>
        <p:nvPicPr>
          <p:cNvPr id="29" name="Picture 32">
            <a:extLst>
              <a:ext uri="{FF2B5EF4-FFF2-40B4-BE49-F238E27FC236}">
                <a16:creationId xmlns:a16="http://schemas.microsoft.com/office/drawing/2014/main" id="{CB967A48-3B65-44B6-A201-D5520CCFCD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256" y="2545344"/>
            <a:ext cx="1040968" cy="8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OPTIMA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136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4013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Optima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279507"/>
              </p:ext>
            </p:extLst>
          </p:nvPr>
        </p:nvGraphicFramePr>
        <p:xfrm>
          <a:off x="2679565" y="1882546"/>
          <a:ext cx="9278656" cy="12194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4151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36137">
                  <a:extLst>
                    <a:ext uri="{9D8B030D-6E8A-4147-A177-3AD203B41FA5}">
                      <a16:colId xmlns:a16="http://schemas.microsoft.com/office/drawing/2014/main" val="1216349249"/>
                    </a:ext>
                  </a:extLst>
                </a:gridCol>
                <a:gridCol w="260923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2374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0940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442351S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7TCA304050R0034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EL350S-230/1000L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442353S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7TCA304050R0035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XTE350S-230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7" name="TextBox 26">
            <a:hlinkClick r:id="rId12" action="ppaction://hlinksldjump"/>
            <a:extLst>
              <a:ext uri="{FF2B5EF4-FFF2-40B4-BE49-F238E27FC236}">
                <a16:creationId xmlns:a16="http://schemas.microsoft.com/office/drawing/2014/main" id="{B07EA614-B465-46F0-9677-35B4F2C53EA0}"/>
              </a:ext>
            </a:extLst>
          </p:cNvPr>
          <p:cNvSpPr txBox="1"/>
          <p:nvPr/>
        </p:nvSpPr>
        <p:spPr bwMode="gray">
          <a:xfrm>
            <a:off x="332367" y="5100563"/>
            <a:ext cx="2166518" cy="5847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Picture 31">
            <a:extLst>
              <a:ext uri="{FF2B5EF4-FFF2-40B4-BE49-F238E27FC236}">
                <a16:creationId xmlns:a16="http://schemas.microsoft.com/office/drawing/2014/main" id="{7C08E381-155A-408A-80BB-D40BBA57C6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8697" y="3234210"/>
            <a:ext cx="1163891" cy="910222"/>
          </a:xfrm>
          <a:prstGeom prst="rect">
            <a:avLst/>
          </a:prstGeom>
        </p:spPr>
      </p:pic>
      <p:pic>
        <p:nvPicPr>
          <p:cNvPr id="29" name="Picture 32">
            <a:extLst>
              <a:ext uri="{FF2B5EF4-FFF2-40B4-BE49-F238E27FC236}">
                <a16:creationId xmlns:a16="http://schemas.microsoft.com/office/drawing/2014/main" id="{CB967A48-3B65-44B6-A201-D5520CCFCD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256" y="2545344"/>
            <a:ext cx="1040968" cy="8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OPTIMA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137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4013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Optima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740013"/>
              </p:ext>
            </p:extLst>
          </p:nvPr>
        </p:nvGraphicFramePr>
        <p:xfrm>
          <a:off x="2679565" y="1882546"/>
          <a:ext cx="9278656" cy="130329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4151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36137">
                  <a:extLst>
                    <a:ext uri="{9D8B030D-6E8A-4147-A177-3AD203B41FA5}">
                      <a16:colId xmlns:a16="http://schemas.microsoft.com/office/drawing/2014/main" val="1216349249"/>
                    </a:ext>
                  </a:extLst>
                </a:gridCol>
                <a:gridCol w="260923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2374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0940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6017618/50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7TCA309010R0041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XTE350S-M3/ST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6017621/50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7TCA309010R0040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XTE350S-M3/ST IP65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7" name="TextBox 26">
            <a:hlinkClick r:id="rId12" action="ppaction://hlinksldjump"/>
            <a:extLst>
              <a:ext uri="{FF2B5EF4-FFF2-40B4-BE49-F238E27FC236}">
                <a16:creationId xmlns:a16="http://schemas.microsoft.com/office/drawing/2014/main" id="{B07EA614-B465-46F0-9677-35B4F2C53EA0}"/>
              </a:ext>
            </a:extLst>
          </p:cNvPr>
          <p:cNvSpPr txBox="1"/>
          <p:nvPr/>
        </p:nvSpPr>
        <p:spPr bwMode="gray">
          <a:xfrm>
            <a:off x="332367" y="5100563"/>
            <a:ext cx="2166518" cy="5847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Picture 31">
            <a:extLst>
              <a:ext uri="{FF2B5EF4-FFF2-40B4-BE49-F238E27FC236}">
                <a16:creationId xmlns:a16="http://schemas.microsoft.com/office/drawing/2014/main" id="{7C08E381-155A-408A-80BB-D40BBA57C6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8697" y="3234210"/>
            <a:ext cx="1163891" cy="910222"/>
          </a:xfrm>
          <a:prstGeom prst="rect">
            <a:avLst/>
          </a:prstGeom>
        </p:spPr>
      </p:pic>
      <p:pic>
        <p:nvPicPr>
          <p:cNvPr id="29" name="Picture 32">
            <a:extLst>
              <a:ext uri="{FF2B5EF4-FFF2-40B4-BE49-F238E27FC236}">
                <a16:creationId xmlns:a16="http://schemas.microsoft.com/office/drawing/2014/main" id="{CB967A48-3B65-44B6-A201-D5520CCFCD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256" y="2545344"/>
            <a:ext cx="1040968" cy="8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OPTIMA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138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pPr algn="l"/>
            <a:r>
              <a:rPr lang="fr-FR" dirty="0"/>
              <a:t>Exit </a:t>
            </a:r>
            <a:r>
              <a:rPr lang="en-US" dirty="0"/>
              <a:t>sign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4013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Optima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680198"/>
              </p:ext>
            </p:extLst>
          </p:nvPr>
        </p:nvGraphicFramePr>
        <p:xfrm>
          <a:off x="2679565" y="1882546"/>
          <a:ext cx="9278656" cy="130329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4151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36137">
                  <a:extLst>
                    <a:ext uri="{9D8B030D-6E8A-4147-A177-3AD203B41FA5}">
                      <a16:colId xmlns:a16="http://schemas.microsoft.com/office/drawing/2014/main" val="1216349249"/>
                    </a:ext>
                  </a:extLst>
                </a:gridCol>
                <a:gridCol w="260923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2374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0940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6017618/50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7TCA309010R0041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XTE350S-M3/ST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12281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6017621/50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7TCA309010R0040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XTE350S-M3/ST IP65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7" name="TextBox 26">
            <a:hlinkClick r:id="rId12" action="ppaction://hlinksldjump"/>
            <a:extLst>
              <a:ext uri="{FF2B5EF4-FFF2-40B4-BE49-F238E27FC236}">
                <a16:creationId xmlns:a16="http://schemas.microsoft.com/office/drawing/2014/main" id="{B07EA614-B465-46F0-9677-35B4F2C53EA0}"/>
              </a:ext>
            </a:extLst>
          </p:cNvPr>
          <p:cNvSpPr txBox="1"/>
          <p:nvPr/>
        </p:nvSpPr>
        <p:spPr bwMode="gray">
          <a:xfrm>
            <a:off x="332367" y="5100563"/>
            <a:ext cx="2166518" cy="5847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9" name="Picture 32">
            <a:extLst>
              <a:ext uri="{FF2B5EF4-FFF2-40B4-BE49-F238E27FC236}">
                <a16:creationId xmlns:a16="http://schemas.microsoft.com/office/drawing/2014/main" id="{CB967A48-3B65-44B6-A201-D5520CCFCD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188" y="2476850"/>
            <a:ext cx="1308610" cy="10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OPTIMA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139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pPr algn="l"/>
            <a:r>
              <a:rPr lang="en-US" dirty="0"/>
              <a:t>Escape route lighting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4013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Optima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40900"/>
              </p:ext>
            </p:extLst>
          </p:nvPr>
        </p:nvGraphicFramePr>
        <p:xfrm>
          <a:off x="2679565" y="1882546"/>
          <a:ext cx="9278656" cy="207291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4151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36137">
                  <a:extLst>
                    <a:ext uri="{9D8B030D-6E8A-4147-A177-3AD203B41FA5}">
                      <a16:colId xmlns:a16="http://schemas.microsoft.com/office/drawing/2014/main" val="1216349249"/>
                    </a:ext>
                  </a:extLst>
                </a:gridCol>
                <a:gridCol w="260923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2374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0940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442350S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7TCA304050R0033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EL350S-230/LTC/1000L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442351S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7TCA304050R0034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EL350S-230/1000L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59839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442352S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7TCA304020R0004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XTE350S-230/LTC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083802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442353S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7TCA304050R0035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XTE350S-230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15387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7" name="TextBox 26">
            <a:hlinkClick r:id="rId14" action="ppaction://hlinksldjump"/>
            <a:extLst>
              <a:ext uri="{FF2B5EF4-FFF2-40B4-BE49-F238E27FC236}">
                <a16:creationId xmlns:a16="http://schemas.microsoft.com/office/drawing/2014/main" id="{B07EA614-B465-46F0-9677-35B4F2C53EA0}"/>
              </a:ext>
            </a:extLst>
          </p:cNvPr>
          <p:cNvSpPr txBox="1"/>
          <p:nvPr/>
        </p:nvSpPr>
        <p:spPr bwMode="gray">
          <a:xfrm>
            <a:off x="332367" y="5100563"/>
            <a:ext cx="2166518" cy="5847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Picture 31">
            <a:extLst>
              <a:ext uri="{FF2B5EF4-FFF2-40B4-BE49-F238E27FC236}">
                <a16:creationId xmlns:a16="http://schemas.microsoft.com/office/drawing/2014/main" id="{7C08E381-155A-408A-80BB-D40BBA57C6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3538" y="2691197"/>
            <a:ext cx="1458266" cy="11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24233" y="2040647"/>
            <a:ext cx="4028725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Waterproof enclosures to IP65 &amp; IP67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Optimal LED performance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Ease of maintenance with in-built Self-Test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72753" y="2081523"/>
            <a:ext cx="1581813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DALI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IR2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Emex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Standard</a:t>
            </a:r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264" y="3986902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48224" y="4330414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Durable &amp; high performance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403096" cy="396000"/>
          </a:xfrm>
        </p:spPr>
        <p:txBody>
          <a:bodyPr/>
          <a:lstStyle/>
          <a:p>
            <a:r>
              <a:rPr lang="en-US"/>
              <a:t>AQUALUX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2821"/>
            <a:ext cx="1581813" cy="16004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Exit </a:t>
            </a:r>
            <a:r>
              <a:rPr lang="en-US"/>
              <a:t>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Open area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Escape route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Slave</a:t>
            </a:r>
            <a:endParaRPr lang="fr-FR"/>
          </a:p>
          <a:p>
            <a:pPr algn="l"/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499782" y="3986902"/>
            <a:ext cx="151085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VIEWING DISTANCE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25 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7948810" y="4187241"/>
            <a:ext cx="36736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AQUALUX web page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BIM files repository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</a:rPr>
              <a:t>ABB Emergi-Lite: Basic </a:t>
            </a:r>
            <a:r>
              <a:rPr lang="en-US" sz="1400" b="1">
                <a:solidFill>
                  <a:schemeClr val="accent1"/>
                </a:solidFill>
              </a:rPr>
              <a:t>terminology</a:t>
            </a:r>
            <a:endParaRPr lang="fr-FR" sz="1400" i="1">
              <a:solidFill>
                <a:schemeClr val="accent2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136263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Industrial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5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6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7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8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B294DD1-B71B-4797-9AD1-11D0F1A5AB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357" y="3142615"/>
            <a:ext cx="827368" cy="626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8D046C-F964-4AAA-B540-63174EF4C3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100" y="2695294"/>
            <a:ext cx="850014" cy="6263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01500AB-EEDA-4F93-91A5-882D43C9A9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215" y="2049499"/>
            <a:ext cx="901654" cy="5394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AE57FF-55B7-4400-B3EF-E2ECFF76DB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9280" y="4356232"/>
            <a:ext cx="349483" cy="347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AAEB83-35C9-4450-BD4E-581EE1DF44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1075" y="4444436"/>
            <a:ext cx="1510859" cy="891237"/>
          </a:xfrm>
          <a:prstGeom prst="rect">
            <a:avLst/>
          </a:prstGeom>
        </p:spPr>
      </p:pic>
      <p:sp>
        <p:nvSpPr>
          <p:cNvPr id="7" name="TextBox 6">
            <a:hlinkClick r:id="rId14" action="ppaction://hlinksldjump"/>
            <a:extLst>
              <a:ext uri="{FF2B5EF4-FFF2-40B4-BE49-F238E27FC236}">
                <a16:creationId xmlns:a16="http://schemas.microsoft.com/office/drawing/2014/main" id="{81A4C32D-917B-4324-8041-B62B20FF5B67}"/>
              </a:ext>
            </a:extLst>
          </p:cNvPr>
          <p:cNvSpPr txBox="1"/>
          <p:nvPr/>
        </p:nvSpPr>
        <p:spPr bwMode="gray">
          <a:xfrm>
            <a:off x="8327297" y="2147582"/>
            <a:ext cx="1176187" cy="26844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5" action="ppaction://hlinksldjump"/>
            <a:extLst>
              <a:ext uri="{FF2B5EF4-FFF2-40B4-BE49-F238E27FC236}">
                <a16:creationId xmlns:a16="http://schemas.microsoft.com/office/drawing/2014/main" id="{7F73DDC7-852F-45B0-A5A7-B9F008790564}"/>
              </a:ext>
            </a:extLst>
          </p:cNvPr>
          <p:cNvSpPr txBox="1"/>
          <p:nvPr/>
        </p:nvSpPr>
        <p:spPr bwMode="gray">
          <a:xfrm>
            <a:off x="8314512" y="2449317"/>
            <a:ext cx="1361987" cy="2792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3" name="TextBox 32">
            <a:hlinkClick r:id="rId16" action="ppaction://hlinksldjump"/>
            <a:extLst>
              <a:ext uri="{FF2B5EF4-FFF2-40B4-BE49-F238E27FC236}">
                <a16:creationId xmlns:a16="http://schemas.microsoft.com/office/drawing/2014/main" id="{D2F02851-CA08-43CB-B3F6-B9282F5D9CDB}"/>
              </a:ext>
            </a:extLst>
          </p:cNvPr>
          <p:cNvSpPr txBox="1"/>
          <p:nvPr/>
        </p:nvSpPr>
        <p:spPr bwMode="gray">
          <a:xfrm>
            <a:off x="8314511" y="2771897"/>
            <a:ext cx="1475441" cy="2792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17" action="ppaction://hlinksldjump"/>
            <a:extLst>
              <a:ext uri="{FF2B5EF4-FFF2-40B4-BE49-F238E27FC236}">
                <a16:creationId xmlns:a16="http://schemas.microsoft.com/office/drawing/2014/main" id="{F34BF723-AEEA-4A0E-936E-0657EF266DD6}"/>
              </a:ext>
            </a:extLst>
          </p:cNvPr>
          <p:cNvSpPr txBox="1"/>
          <p:nvPr/>
        </p:nvSpPr>
        <p:spPr bwMode="gray">
          <a:xfrm>
            <a:off x="4328719" y="4330414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18" action="ppaction://hlinksldjump"/>
            <a:extLst>
              <a:ext uri="{FF2B5EF4-FFF2-40B4-BE49-F238E27FC236}">
                <a16:creationId xmlns:a16="http://schemas.microsoft.com/office/drawing/2014/main" id="{9CFCF0B5-2D91-413A-B236-6B08BE8848D8}"/>
              </a:ext>
            </a:extLst>
          </p:cNvPr>
          <p:cNvSpPr txBox="1"/>
          <p:nvPr/>
        </p:nvSpPr>
        <p:spPr bwMode="gray">
          <a:xfrm>
            <a:off x="10158506" y="2081523"/>
            <a:ext cx="1694758" cy="34166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19" action="ppaction://hlinksldjump"/>
            <a:extLst>
              <a:ext uri="{FF2B5EF4-FFF2-40B4-BE49-F238E27FC236}">
                <a16:creationId xmlns:a16="http://schemas.microsoft.com/office/drawing/2014/main" id="{517425ED-CDEC-48BC-A025-BECC140E6DA0}"/>
              </a:ext>
            </a:extLst>
          </p:cNvPr>
          <p:cNvSpPr txBox="1"/>
          <p:nvPr/>
        </p:nvSpPr>
        <p:spPr bwMode="gray">
          <a:xfrm>
            <a:off x="10256080" y="2418118"/>
            <a:ext cx="1415705" cy="34166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2" name="TextBox 11">
            <a:hlinkClick r:id="rId20" action="ppaction://hlinksldjump"/>
            <a:extLst>
              <a:ext uri="{FF2B5EF4-FFF2-40B4-BE49-F238E27FC236}">
                <a16:creationId xmlns:a16="http://schemas.microsoft.com/office/drawing/2014/main" id="{AD38B02C-B4AD-4B1A-9A72-C22117F783C1}"/>
              </a:ext>
            </a:extLst>
          </p:cNvPr>
          <p:cNvSpPr txBox="1"/>
          <p:nvPr/>
        </p:nvSpPr>
        <p:spPr bwMode="gray">
          <a:xfrm>
            <a:off x="6191075" y="2147582"/>
            <a:ext cx="1224793" cy="26844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1" action="ppaction://hlinksldjump"/>
            <a:extLst>
              <a:ext uri="{FF2B5EF4-FFF2-40B4-BE49-F238E27FC236}">
                <a16:creationId xmlns:a16="http://schemas.microsoft.com/office/drawing/2014/main" id="{B20AEC0C-35E1-451D-819E-52A401806492}"/>
              </a:ext>
            </a:extLst>
          </p:cNvPr>
          <p:cNvSpPr txBox="1"/>
          <p:nvPr/>
        </p:nvSpPr>
        <p:spPr bwMode="gray">
          <a:xfrm>
            <a:off x="6264461" y="2455934"/>
            <a:ext cx="1224793" cy="26844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TextBox 39">
            <a:hlinkClick r:id="rId22" action="ppaction://hlinksldjump"/>
            <a:extLst>
              <a:ext uri="{FF2B5EF4-FFF2-40B4-BE49-F238E27FC236}">
                <a16:creationId xmlns:a16="http://schemas.microsoft.com/office/drawing/2014/main" id="{F2949721-7F29-434C-BC5C-E8C031CE0E46}"/>
              </a:ext>
            </a:extLst>
          </p:cNvPr>
          <p:cNvSpPr txBox="1"/>
          <p:nvPr/>
        </p:nvSpPr>
        <p:spPr bwMode="gray">
          <a:xfrm>
            <a:off x="6217090" y="3023147"/>
            <a:ext cx="1224793" cy="26844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TextBox 40">
            <a:hlinkClick r:id="rId23" action="ppaction://hlinksldjump"/>
            <a:extLst>
              <a:ext uri="{FF2B5EF4-FFF2-40B4-BE49-F238E27FC236}">
                <a16:creationId xmlns:a16="http://schemas.microsoft.com/office/drawing/2014/main" id="{04C76084-CBDF-4ED5-B213-08E0F1C47B49}"/>
              </a:ext>
            </a:extLst>
          </p:cNvPr>
          <p:cNvSpPr txBox="1"/>
          <p:nvPr/>
        </p:nvSpPr>
        <p:spPr bwMode="gray">
          <a:xfrm>
            <a:off x="6253742" y="3309770"/>
            <a:ext cx="1224793" cy="26844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Box 41">
            <a:hlinkClick r:id="rId24" action="ppaction://hlinksldjump"/>
            <a:extLst>
              <a:ext uri="{FF2B5EF4-FFF2-40B4-BE49-F238E27FC236}">
                <a16:creationId xmlns:a16="http://schemas.microsoft.com/office/drawing/2014/main" id="{E6FD7911-31C1-495B-B115-49E4000A8BE4}"/>
              </a:ext>
            </a:extLst>
          </p:cNvPr>
          <p:cNvSpPr txBox="1"/>
          <p:nvPr/>
        </p:nvSpPr>
        <p:spPr bwMode="gray">
          <a:xfrm>
            <a:off x="6216068" y="2712237"/>
            <a:ext cx="1224793" cy="26844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3" name="TextBox 42">
            <a:hlinkClick r:id="rId25" action="ppaction://hlinksldjump"/>
            <a:extLst>
              <a:ext uri="{FF2B5EF4-FFF2-40B4-BE49-F238E27FC236}">
                <a16:creationId xmlns:a16="http://schemas.microsoft.com/office/drawing/2014/main" id="{BD587F1B-A105-43DA-AB89-736B92DD35F7}"/>
              </a:ext>
            </a:extLst>
          </p:cNvPr>
          <p:cNvSpPr txBox="1"/>
          <p:nvPr/>
        </p:nvSpPr>
        <p:spPr bwMode="gray">
          <a:xfrm>
            <a:off x="6272753" y="3596393"/>
            <a:ext cx="1224793" cy="26844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4" name="TextBox 43">
            <a:hlinkClick r:id="rId26" action="ppaction://hlinksldjump"/>
            <a:extLst>
              <a:ext uri="{FF2B5EF4-FFF2-40B4-BE49-F238E27FC236}">
                <a16:creationId xmlns:a16="http://schemas.microsoft.com/office/drawing/2014/main" id="{77147D11-A67F-419D-B121-FB638856AE21}"/>
              </a:ext>
            </a:extLst>
          </p:cNvPr>
          <p:cNvSpPr txBox="1"/>
          <p:nvPr/>
        </p:nvSpPr>
        <p:spPr bwMode="gray">
          <a:xfrm>
            <a:off x="8335505" y="5501652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5" name="TextBox 43">
            <a:hlinkClick r:id="rId26" action="ppaction://hlinksldjump"/>
            <a:extLst>
              <a:ext uri="{FF2B5EF4-FFF2-40B4-BE49-F238E27FC236}">
                <a16:creationId xmlns:a16="http://schemas.microsoft.com/office/drawing/2014/main" id="{757C0D87-18F5-4B11-93A2-8078FFD9B450}"/>
              </a:ext>
            </a:extLst>
          </p:cNvPr>
          <p:cNvSpPr txBox="1"/>
          <p:nvPr/>
        </p:nvSpPr>
        <p:spPr bwMode="gray">
          <a:xfrm>
            <a:off x="8057432" y="4162393"/>
            <a:ext cx="3456414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6" name="Espace réservé du contenu 11">
            <a:extLst>
              <a:ext uri="{FF2B5EF4-FFF2-40B4-BE49-F238E27FC236}">
                <a16:creationId xmlns:a16="http://schemas.microsoft.com/office/drawing/2014/main" id="{8B886B1E-B6D9-4C20-9D88-CAE4834DF26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 bwMode="gray">
          <a:xfrm>
            <a:off x="11624781" y="4139775"/>
            <a:ext cx="271851" cy="500072"/>
          </a:xfrm>
          <a:prstGeom prst="rect">
            <a:avLst/>
          </a:prstGeom>
        </p:spPr>
      </p:pic>
      <p:sp>
        <p:nvSpPr>
          <p:cNvPr id="47" name="TextBox 13">
            <a:hlinkClick r:id="rId28" action="ppaction://hlinksldjump"/>
            <a:extLst>
              <a:ext uri="{FF2B5EF4-FFF2-40B4-BE49-F238E27FC236}">
                <a16:creationId xmlns:a16="http://schemas.microsoft.com/office/drawing/2014/main" id="{FCD1892D-795C-43F6-9F9C-28B55B923E49}"/>
              </a:ext>
            </a:extLst>
          </p:cNvPr>
          <p:cNvSpPr txBox="1"/>
          <p:nvPr/>
        </p:nvSpPr>
        <p:spPr bwMode="gray">
          <a:xfrm>
            <a:off x="8055078" y="4127529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1731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OPTIMA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140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pPr algn="l"/>
            <a:r>
              <a:rPr lang="fr-FR" dirty="0"/>
              <a:t>Self Contained</a:t>
            </a:r>
            <a:endParaRPr lang="en-US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4013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Optima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295310"/>
              </p:ext>
            </p:extLst>
          </p:nvPr>
        </p:nvGraphicFramePr>
        <p:xfrm>
          <a:off x="2679565" y="1882546"/>
          <a:ext cx="9278656" cy="130329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4151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36137">
                  <a:extLst>
                    <a:ext uri="{9D8B030D-6E8A-4147-A177-3AD203B41FA5}">
                      <a16:colId xmlns:a16="http://schemas.microsoft.com/office/drawing/2014/main" val="1216349249"/>
                    </a:ext>
                  </a:extLst>
                </a:gridCol>
                <a:gridCol w="260923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2374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0940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6017618/50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7TCA309010R0041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XTE350S-M3/ST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12281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6017621/50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7TCA309010R0040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XTE350S-M3/ST IP65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7" name="TextBox 26">
            <a:hlinkClick r:id="rId12" action="ppaction://hlinksldjump"/>
            <a:extLst>
              <a:ext uri="{FF2B5EF4-FFF2-40B4-BE49-F238E27FC236}">
                <a16:creationId xmlns:a16="http://schemas.microsoft.com/office/drawing/2014/main" id="{B07EA614-B465-46F0-9677-35B4F2C53EA0}"/>
              </a:ext>
            </a:extLst>
          </p:cNvPr>
          <p:cNvSpPr txBox="1"/>
          <p:nvPr/>
        </p:nvSpPr>
        <p:spPr bwMode="gray">
          <a:xfrm>
            <a:off x="332367" y="5100563"/>
            <a:ext cx="2166518" cy="5847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Picture 31">
            <a:extLst>
              <a:ext uri="{FF2B5EF4-FFF2-40B4-BE49-F238E27FC236}">
                <a16:creationId xmlns:a16="http://schemas.microsoft.com/office/drawing/2014/main" id="{7C08E381-155A-408A-80BB-D40BBA57C6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8697" y="3234210"/>
            <a:ext cx="1163891" cy="910222"/>
          </a:xfrm>
          <a:prstGeom prst="rect">
            <a:avLst/>
          </a:prstGeom>
        </p:spPr>
      </p:pic>
      <p:pic>
        <p:nvPicPr>
          <p:cNvPr id="29" name="Picture 32">
            <a:extLst>
              <a:ext uri="{FF2B5EF4-FFF2-40B4-BE49-F238E27FC236}">
                <a16:creationId xmlns:a16="http://schemas.microsoft.com/office/drawing/2014/main" id="{CB967A48-3B65-44B6-A201-D5520CCFCD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256" y="2545344"/>
            <a:ext cx="1040968" cy="8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9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OPTIMA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141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pPr algn="l"/>
            <a:r>
              <a:rPr lang="fr-FR" dirty="0"/>
              <a:t>Slave</a:t>
            </a:r>
            <a:endParaRPr lang="en-US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4013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Optima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30373"/>
              </p:ext>
            </p:extLst>
          </p:nvPr>
        </p:nvGraphicFramePr>
        <p:xfrm>
          <a:off x="2679565" y="1882546"/>
          <a:ext cx="9278656" cy="207291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4151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36137">
                  <a:extLst>
                    <a:ext uri="{9D8B030D-6E8A-4147-A177-3AD203B41FA5}">
                      <a16:colId xmlns:a16="http://schemas.microsoft.com/office/drawing/2014/main" val="1216349249"/>
                    </a:ext>
                  </a:extLst>
                </a:gridCol>
                <a:gridCol w="260923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2374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0940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442350S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7TCA304050R0033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EL350S-230/LTC/1000L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442351S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7TCA304050R0034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EL350S-230/1000L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59839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442352S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7TCA304020R0004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XTE350S-230/LTC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083802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442353S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7TCA304050R0035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XTE350S-230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15387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7" name="TextBox 26">
            <a:hlinkClick r:id="rId14" action="ppaction://hlinksldjump"/>
            <a:extLst>
              <a:ext uri="{FF2B5EF4-FFF2-40B4-BE49-F238E27FC236}">
                <a16:creationId xmlns:a16="http://schemas.microsoft.com/office/drawing/2014/main" id="{B07EA614-B465-46F0-9677-35B4F2C53EA0}"/>
              </a:ext>
            </a:extLst>
          </p:cNvPr>
          <p:cNvSpPr txBox="1"/>
          <p:nvPr/>
        </p:nvSpPr>
        <p:spPr bwMode="gray">
          <a:xfrm>
            <a:off x="332367" y="5100563"/>
            <a:ext cx="2166518" cy="5847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Picture 31">
            <a:extLst>
              <a:ext uri="{FF2B5EF4-FFF2-40B4-BE49-F238E27FC236}">
                <a16:creationId xmlns:a16="http://schemas.microsoft.com/office/drawing/2014/main" id="{7C08E381-155A-408A-80BB-D40BBA57C6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697" y="3234210"/>
            <a:ext cx="1163891" cy="910222"/>
          </a:xfrm>
          <a:prstGeom prst="rect">
            <a:avLst/>
          </a:prstGeom>
        </p:spPr>
      </p:pic>
      <p:pic>
        <p:nvPicPr>
          <p:cNvPr id="29" name="Picture 32">
            <a:extLst>
              <a:ext uri="{FF2B5EF4-FFF2-40B4-BE49-F238E27FC236}">
                <a16:creationId xmlns:a16="http://schemas.microsoft.com/office/drawing/2014/main" id="{CB967A48-3B65-44B6-A201-D5520CCFCD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6256" y="2545344"/>
            <a:ext cx="1040968" cy="8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142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Recessed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1345" y="375849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22373" y="858153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dirty="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3185" y="374626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04213" y="866636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dirty="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253859" y="324513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16011" y="33032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337653"/>
              </p:ext>
            </p:extLst>
          </p:nvPr>
        </p:nvGraphicFramePr>
        <p:xfrm>
          <a:off x="2761982" y="1085213"/>
          <a:ext cx="9097436" cy="371856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7498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88191">
                  <a:extLst>
                    <a:ext uri="{9D8B030D-6E8A-4147-A177-3AD203B41FA5}">
                      <a16:colId xmlns:a16="http://schemas.microsoft.com/office/drawing/2014/main" val="3124311102"/>
                    </a:ext>
                  </a:extLst>
                </a:gridCol>
                <a:gridCol w="2466124">
                  <a:extLst>
                    <a:ext uri="{9D8B030D-6E8A-4147-A177-3AD203B41FA5}">
                      <a16:colId xmlns:a16="http://schemas.microsoft.com/office/drawing/2014/main" val="82134707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413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18008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180088"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+mn-lt"/>
                        </a:rPr>
                        <a:t>Round </a:t>
                      </a:r>
                      <a:r>
                        <a:rPr lang="fr-FR" sz="1000" b="1" dirty="0" err="1">
                          <a:latin typeface="+mn-lt"/>
                        </a:rPr>
                        <a:t>shape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475312"/>
                  </a:ext>
                </a:extLst>
              </a:tr>
              <a:tr h="158901">
                <a:tc>
                  <a:txBody>
                    <a:bodyPr/>
                    <a:lstStyle/>
                    <a:p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CTSR2-DEA-M3</a:t>
                      </a:r>
                      <a:endParaRPr lang="fr-FR" sz="9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+mn-lt"/>
                        </a:rPr>
                        <a:t>7TCA091180R0236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it-IT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 M3 CT-NAVEO ESC-L4M WH</a:t>
                      </a:r>
                      <a:endParaRPr lang="fr-FR" sz="9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158901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latin typeface="+mn-lt"/>
                          <a:hlinkClick r:id="rId11"/>
                        </a:rPr>
                        <a:t>5520237161/50BT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+mn-lt"/>
                        </a:rPr>
                        <a:t>7TCA305020R0213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+mn-lt"/>
                        </a:rPr>
                        <a:t>EL2200R-M3/BT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49495"/>
                  </a:ext>
                </a:extLst>
              </a:tr>
              <a:tr h="158901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latin typeface="+mn-lt"/>
                          <a:hlinkClick r:id="rId12"/>
                        </a:rPr>
                        <a:t>5520237164/50BT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+mn-lt"/>
                        </a:rPr>
                        <a:t>7TCA305020R0214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+mn-lt"/>
                        </a:rPr>
                        <a:t>EL2200R-M3/BT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38205"/>
                  </a:ext>
                </a:extLst>
              </a:tr>
              <a:tr h="1589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SR2-DEA-230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230V ESC-L4M WH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17502"/>
                  </a:ext>
                </a:extLst>
              </a:tr>
              <a:tr h="1589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SR2-DEA-230LT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230V EMEX ESC-L4M WH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950928"/>
                  </a:ext>
                </a:extLst>
              </a:tr>
              <a:tr h="1589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SR2-DEA-M3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7TCA091160R0445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M3 AUTOTST ESC-4MH WH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67068"/>
                  </a:ext>
                </a:extLst>
              </a:tr>
              <a:tr h="158901"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+mn-lt"/>
                        </a:rPr>
                        <a:t>Square </a:t>
                      </a:r>
                      <a:r>
                        <a:rPr lang="fr-FR" sz="1000" b="1" dirty="0" err="1">
                          <a:latin typeface="+mn-lt"/>
                        </a:rPr>
                        <a:t>shape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06387"/>
                  </a:ext>
                </a:extLst>
              </a:tr>
              <a:tr h="1589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CTSR2Q-DEA-M3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+mn-lt"/>
                        </a:rPr>
                        <a:t>7TCA091180R0237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REC-SQ M3 CT-NAVEO ESC-L4M WH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1589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dirty="0">
                          <a:solidFill>
                            <a:schemeClr val="tx1"/>
                          </a:solidFill>
                          <a:latin typeface="+mn-lt"/>
                          <a:hlinkClick r:id="rId17"/>
                        </a:rPr>
                        <a:t>5520237171/50BT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+mn-lt"/>
                        </a:rPr>
                        <a:t>7TCA305020R0215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+mn-lt"/>
                        </a:rPr>
                        <a:t>EL2200RQ-M3/BT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19296036"/>
                  </a:ext>
                </a:extLst>
              </a:tr>
              <a:tr h="1589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dirty="0">
                          <a:solidFill>
                            <a:schemeClr val="tx1"/>
                          </a:solidFill>
                          <a:latin typeface="+mn-lt"/>
                          <a:hlinkClick r:id="rId18"/>
                        </a:rPr>
                        <a:t>5520237174/50BT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dirty="0">
                          <a:latin typeface="+mn-lt"/>
                        </a:rPr>
                        <a:t>7TCA305020R0216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+mn-lt"/>
                        </a:rPr>
                        <a:t>EL2200RQ-M3/BT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59420444"/>
                  </a:ext>
                </a:extLst>
              </a:tr>
              <a:tr h="1589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SR2Q-DEA-230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REC-SQ 230V ESC L4M WH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1589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SR2Q-DEA-230LT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REC-SQ 230V EMEX ESC-L4M WH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1589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SR2Q-DEA-M3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7TCA091160R0443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REC-SQ M3 AUTOTST ESC-L4M WH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363852"/>
                  </a:ext>
                </a:extLst>
              </a:tr>
              <a:tr h="1589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2"/>
                        </a:rPr>
                        <a:t>DASR2-DEA-M3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M3 DALI ESC-4MH WH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206737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3" action="ppaction://hlinksldjump"/>
            <a:extLst>
              <a:ext uri="{FF2B5EF4-FFF2-40B4-BE49-F238E27FC236}">
                <a16:creationId xmlns:a16="http://schemas.microsoft.com/office/drawing/2014/main" id="{E6F6A1F7-EFE8-46C9-BE54-B84CBCF90034}"/>
              </a:ext>
            </a:extLst>
          </p:cNvPr>
          <p:cNvSpPr txBox="1"/>
          <p:nvPr/>
        </p:nvSpPr>
        <p:spPr bwMode="gray">
          <a:xfrm>
            <a:off x="333264" y="5083728"/>
            <a:ext cx="1898208" cy="6890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291C19F-DB39-4358-9A4F-7D8233CF9EE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0206571">
            <a:off x="507559" y="2894892"/>
            <a:ext cx="1652031" cy="704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8F43DE-FCF3-87E8-813A-5057C9B5161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80265" y="4932321"/>
            <a:ext cx="3929541" cy="21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143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Surface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77354"/>
              </p:ext>
            </p:extLst>
          </p:nvPr>
        </p:nvGraphicFramePr>
        <p:xfrm>
          <a:off x="2679565" y="1882548"/>
          <a:ext cx="9097436" cy="271033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7498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88191">
                  <a:extLst>
                    <a:ext uri="{9D8B030D-6E8A-4147-A177-3AD203B41FA5}">
                      <a16:colId xmlns:a16="http://schemas.microsoft.com/office/drawing/2014/main" val="3124311102"/>
                    </a:ext>
                  </a:extLst>
                </a:gridCol>
                <a:gridCol w="2379038">
                  <a:extLst>
                    <a:ext uri="{9D8B030D-6E8A-4147-A177-3AD203B41FA5}">
                      <a16:colId xmlns:a16="http://schemas.microsoft.com/office/drawing/2014/main" val="821347079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413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71932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39258">
                <a:tc>
                  <a:txBody>
                    <a:bodyPr/>
                    <a:lstStyle/>
                    <a:p>
                      <a:r>
                        <a:rPr lang="fr-FR" sz="1000" dirty="0">
                          <a:hlinkClick r:id="rId10"/>
                        </a:rPr>
                        <a:t>CTSR2-SEM3-A1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7TCA091180R0234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M3 CT-NAVEO ESC-L4M WH</a:t>
                      </a:r>
                      <a:endParaRPr lang="fr-FR" sz="10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1201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5520237151/50BT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7TCA305020R0242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556792"/>
                  </a:ext>
                </a:extLst>
              </a:tr>
              <a:tr h="2392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5520237158/50BT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7TCA305020R0243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HE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195948"/>
                  </a:ext>
                </a:extLst>
              </a:tr>
              <a:tr h="2392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5520237159/50BT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7TCA305020R0244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HO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71679"/>
                  </a:ext>
                </a:extLst>
              </a:tr>
              <a:tr h="2392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5520237154/50BT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7TCA305020R0245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OA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94252"/>
                  </a:ext>
                </a:extLst>
              </a:tr>
              <a:tr h="2392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5523237157/50BT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7TCA305020R0246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EL2200W-M3/BT 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85128"/>
                  </a:ext>
                </a:extLst>
              </a:tr>
              <a:tr h="239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SR2-SE230-A1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7TCA091130R0465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230V ESC-L4M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39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SR2-SE230LT-A1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7TCA091180R0238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230V EMEX ESC-L4M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39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SR2-SEM3-A1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7TCA091160R0431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M3 AUTOTST ESC-L4M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39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DASR2-SEM3-A1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7TCA091180R0345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M3 DALI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0" action="ppaction://hlinksldjump"/>
            <a:extLst>
              <a:ext uri="{FF2B5EF4-FFF2-40B4-BE49-F238E27FC236}">
                <a16:creationId xmlns:a16="http://schemas.microsoft.com/office/drawing/2014/main" id="{E6F6A1F7-EFE8-46C9-BE54-B84CBCF90034}"/>
              </a:ext>
            </a:extLst>
          </p:cNvPr>
          <p:cNvSpPr txBox="1"/>
          <p:nvPr/>
        </p:nvSpPr>
        <p:spPr bwMode="gray">
          <a:xfrm>
            <a:off x="333264" y="5083728"/>
            <a:ext cx="1898208" cy="6890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F7E978-A75D-4FE9-BB10-D5BE05BC327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5878" y="2868879"/>
            <a:ext cx="1311819" cy="935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60F46B-FFAE-8E02-94FB-C787C47AADC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75002" y="4928566"/>
            <a:ext cx="4645072" cy="249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SILVER SCAPE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144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Silver Scape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55043"/>
              </p:ext>
            </p:extLst>
          </p:nvPr>
        </p:nvGraphicFramePr>
        <p:xfrm>
          <a:off x="2679565" y="1856840"/>
          <a:ext cx="9097436" cy="79242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12909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570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STRRB3LS1X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7TCA091160R0569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fr-FR" sz="1100">
                        <a:latin typeface="+mn-lt"/>
                      </a:endParaRPr>
                    </a:p>
                    <a:p>
                      <a:pPr algn="l"/>
                      <a:r>
                        <a:rPr lang="fr-FR" sz="110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6665D3-06AA-45C4-BDA0-642173AFBE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02039">
            <a:off x="640986" y="3752274"/>
            <a:ext cx="1363934" cy="638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944C48-7EDB-4221-BE30-C70707AF4E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416" y="2508979"/>
            <a:ext cx="1330178" cy="1096301"/>
          </a:xfrm>
          <a:prstGeom prst="rect">
            <a:avLst/>
          </a:prstGeom>
        </p:spPr>
      </p:pic>
      <p:sp>
        <p:nvSpPr>
          <p:cNvPr id="19" name="Rectangle 18">
            <a:hlinkClick r:id="rId12"/>
            <a:extLst>
              <a:ext uri="{FF2B5EF4-FFF2-40B4-BE49-F238E27FC236}">
                <a16:creationId xmlns:a16="http://schemas.microsoft.com/office/drawing/2014/main" id="{744458EA-7DB3-4243-A952-F680B0738D6D}"/>
              </a:ext>
            </a:extLst>
          </p:cNvPr>
          <p:cNvSpPr/>
          <p:nvPr/>
        </p:nvSpPr>
        <p:spPr bwMode="gray">
          <a:xfrm>
            <a:off x="9255858" y="5153807"/>
            <a:ext cx="2521144" cy="60252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Self test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9B9C713-CC86-4716-A822-B54C4D82BA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9344" y="5283660"/>
            <a:ext cx="342820" cy="342820"/>
          </a:xfrm>
          <a:prstGeom prst="rect">
            <a:avLst/>
          </a:prstGeom>
        </p:spPr>
      </p:pic>
      <p:sp>
        <p:nvSpPr>
          <p:cNvPr id="2" name="TextBox 1">
            <a:hlinkClick r:id="rId13" action="ppaction://hlinksldjump"/>
            <a:extLst>
              <a:ext uri="{FF2B5EF4-FFF2-40B4-BE49-F238E27FC236}">
                <a16:creationId xmlns:a16="http://schemas.microsoft.com/office/drawing/2014/main" id="{E3162467-1281-4650-815C-700126663489}"/>
              </a:ext>
            </a:extLst>
          </p:cNvPr>
          <p:cNvSpPr txBox="1"/>
          <p:nvPr/>
        </p:nvSpPr>
        <p:spPr bwMode="gray">
          <a:xfrm>
            <a:off x="333264" y="5033394"/>
            <a:ext cx="1789330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4"/>
            <a:extLst>
              <a:ext uri="{FF2B5EF4-FFF2-40B4-BE49-F238E27FC236}">
                <a16:creationId xmlns:a16="http://schemas.microsoft.com/office/drawing/2014/main" id="{DDC49897-9D84-4A10-8BDD-282842844EA7}"/>
              </a:ext>
            </a:extLst>
          </p:cNvPr>
          <p:cNvSpPr txBox="1"/>
          <p:nvPr/>
        </p:nvSpPr>
        <p:spPr bwMode="gray">
          <a:xfrm>
            <a:off x="2679565" y="2323438"/>
            <a:ext cx="8937493" cy="43205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6618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2"/>
            <a:extLst>
              <a:ext uri="{FF2B5EF4-FFF2-40B4-BE49-F238E27FC236}">
                <a16:creationId xmlns:a16="http://schemas.microsoft.com/office/drawing/2014/main" id="{9A1DB666-0F10-4738-BE98-71DF9C2D3CAA}"/>
              </a:ext>
            </a:extLst>
          </p:cNvPr>
          <p:cNvSpPr/>
          <p:nvPr/>
        </p:nvSpPr>
        <p:spPr bwMode="gray">
          <a:xfrm>
            <a:off x="9236279" y="5239082"/>
            <a:ext cx="2540722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err="1">
                <a:solidFill>
                  <a:srgbClr val="000000"/>
                </a:solidFill>
              </a:rPr>
              <a:t>Naveo®Pro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SILVER SCAPE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145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Silver Scape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9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10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532039"/>
              </p:ext>
            </p:extLst>
          </p:nvPr>
        </p:nvGraphicFramePr>
        <p:xfrm>
          <a:off x="2679565" y="1856840"/>
          <a:ext cx="9097436" cy="128010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12909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570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CTRRB3LS1X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7TCA091180R0350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CT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2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noProof="0">
                          <a:latin typeface="+mj-lt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CTRRB3LS1XBT</a:t>
                      </a:r>
                      <a:endParaRPr lang="fr-F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XTE510R-M3/BT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2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noProof="0" dirty="0">
                          <a:latin typeface="+mj-lt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2736758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6665D3-06AA-45C4-BDA0-642173AFBE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102039">
            <a:off x="640986" y="3752274"/>
            <a:ext cx="1363934" cy="638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944C48-7EDB-4221-BE30-C70707AF4E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416" y="2508979"/>
            <a:ext cx="1330178" cy="109630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9B9C713-CC86-4716-A822-B54C4D82BA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02428" y="5363016"/>
            <a:ext cx="342820" cy="342820"/>
          </a:xfrm>
          <a:prstGeom prst="rect">
            <a:avLst/>
          </a:prstGeom>
        </p:spPr>
      </p:pic>
      <p:sp>
        <p:nvSpPr>
          <p:cNvPr id="2" name="TextBox 1">
            <a:hlinkClick r:id="rId15" action="ppaction://hlinksldjump"/>
            <a:extLst>
              <a:ext uri="{FF2B5EF4-FFF2-40B4-BE49-F238E27FC236}">
                <a16:creationId xmlns:a16="http://schemas.microsoft.com/office/drawing/2014/main" id="{E3162467-1281-4650-815C-700126663489}"/>
              </a:ext>
            </a:extLst>
          </p:cNvPr>
          <p:cNvSpPr txBox="1"/>
          <p:nvPr/>
        </p:nvSpPr>
        <p:spPr bwMode="gray">
          <a:xfrm>
            <a:off x="333264" y="5033394"/>
            <a:ext cx="1789330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3042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SILVER SCAPE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146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IR2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Silver Scape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05844"/>
              </p:ext>
            </p:extLst>
          </p:nvPr>
        </p:nvGraphicFramePr>
        <p:xfrm>
          <a:off x="2679565" y="1856840"/>
          <a:ext cx="9097436" cy="79242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12909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570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IR2RRB3LS1X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7TCA091170R0034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6665D3-06AA-45C4-BDA0-642173AFBE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02039">
            <a:off x="640986" y="3752274"/>
            <a:ext cx="1363934" cy="638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944C48-7EDB-4221-BE30-C70707AF4E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416" y="2508979"/>
            <a:ext cx="1330178" cy="1096301"/>
          </a:xfrm>
          <a:prstGeom prst="rect">
            <a:avLst/>
          </a:prstGeom>
        </p:spPr>
      </p:pic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E3162467-1281-4650-815C-700126663489}"/>
              </a:ext>
            </a:extLst>
          </p:cNvPr>
          <p:cNvSpPr txBox="1"/>
          <p:nvPr/>
        </p:nvSpPr>
        <p:spPr bwMode="gray">
          <a:xfrm>
            <a:off x="333264" y="5033394"/>
            <a:ext cx="1789330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Rectangle 20">
            <a:hlinkClick r:id="rId13"/>
            <a:extLst>
              <a:ext uri="{FF2B5EF4-FFF2-40B4-BE49-F238E27FC236}">
                <a16:creationId xmlns:a16="http://schemas.microsoft.com/office/drawing/2014/main" id="{AAEB38DF-B1D9-4F0E-BAC0-71938D7D78B7}"/>
              </a:ext>
            </a:extLst>
          </p:cNvPr>
          <p:cNvSpPr/>
          <p:nvPr/>
        </p:nvSpPr>
        <p:spPr bwMode="gray">
          <a:xfrm>
            <a:off x="9175544" y="5219638"/>
            <a:ext cx="2601458" cy="52735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IR2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9B9C713-CC86-4716-A822-B54C4D82BA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4379" y="5311906"/>
            <a:ext cx="342820" cy="342820"/>
          </a:xfrm>
          <a:prstGeom prst="rect">
            <a:avLst/>
          </a:prstGeom>
        </p:spPr>
      </p:pic>
      <p:sp>
        <p:nvSpPr>
          <p:cNvPr id="22" name="TextBox 21">
            <a:hlinkClick r:id="rId14"/>
            <a:extLst>
              <a:ext uri="{FF2B5EF4-FFF2-40B4-BE49-F238E27FC236}">
                <a16:creationId xmlns:a16="http://schemas.microsoft.com/office/drawing/2014/main" id="{50C84A41-EBAD-429D-A4C6-2734C88EAFF9}"/>
              </a:ext>
            </a:extLst>
          </p:cNvPr>
          <p:cNvSpPr txBox="1"/>
          <p:nvPr/>
        </p:nvSpPr>
        <p:spPr bwMode="gray">
          <a:xfrm>
            <a:off x="2679565" y="2291666"/>
            <a:ext cx="8937492" cy="4346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74408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SILVER SCAPE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147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Emex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Silver Scape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810820"/>
              </p:ext>
            </p:extLst>
          </p:nvPr>
        </p:nvGraphicFramePr>
        <p:xfrm>
          <a:off x="2679565" y="1856840"/>
          <a:ext cx="9097436" cy="79242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12909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570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LTCRRB1LS1X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7TCA091140R0539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SILVERSCAPE RECESS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 dirty="0">
                        <a:latin typeface="+mn-lt"/>
                      </a:endParaRPr>
                    </a:p>
                    <a:p>
                      <a:r>
                        <a:rPr lang="en-US" sz="110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6665D3-06AA-45C4-BDA0-642173AFBE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02039">
            <a:off x="640986" y="3752274"/>
            <a:ext cx="1363934" cy="638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944C48-7EDB-4221-BE30-C70707AF4E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416" y="2508979"/>
            <a:ext cx="1330178" cy="1096301"/>
          </a:xfrm>
          <a:prstGeom prst="rect">
            <a:avLst/>
          </a:prstGeom>
        </p:spPr>
      </p:pic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E3162467-1281-4650-815C-700126663489}"/>
              </a:ext>
            </a:extLst>
          </p:cNvPr>
          <p:cNvSpPr txBox="1"/>
          <p:nvPr/>
        </p:nvSpPr>
        <p:spPr bwMode="gray">
          <a:xfrm>
            <a:off x="333264" y="5033394"/>
            <a:ext cx="1789330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3"/>
            <a:extLst>
              <a:ext uri="{FF2B5EF4-FFF2-40B4-BE49-F238E27FC236}">
                <a16:creationId xmlns:a16="http://schemas.microsoft.com/office/drawing/2014/main" id="{2CA065FE-E205-46E2-AE03-70F74F0D1D6B}"/>
              </a:ext>
            </a:extLst>
          </p:cNvPr>
          <p:cNvSpPr txBox="1"/>
          <p:nvPr/>
        </p:nvSpPr>
        <p:spPr bwMode="gray">
          <a:xfrm>
            <a:off x="2679565" y="2334726"/>
            <a:ext cx="8856233" cy="41948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Rectangle 21">
            <a:hlinkClick r:id="rId14"/>
            <a:extLst>
              <a:ext uri="{FF2B5EF4-FFF2-40B4-BE49-F238E27FC236}">
                <a16:creationId xmlns:a16="http://schemas.microsoft.com/office/drawing/2014/main" id="{3A8A7244-C42B-4688-83BA-89770BF8FECF}"/>
              </a:ext>
            </a:extLst>
          </p:cNvPr>
          <p:cNvSpPr/>
          <p:nvPr/>
        </p:nvSpPr>
        <p:spPr bwMode="gray">
          <a:xfrm>
            <a:off x="9236279" y="5239082"/>
            <a:ext cx="2540722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EMEX </a:t>
            </a:r>
            <a:r>
              <a:rPr lang="en-US" sz="1200" dirty="0">
                <a:solidFill>
                  <a:srgbClr val="000000"/>
                </a:solidFill>
              </a:rPr>
              <a:t>test</a:t>
            </a:r>
          </a:p>
        </p:txBody>
      </p:sp>
      <p:pic>
        <p:nvPicPr>
          <p:cNvPr id="25" name="Graphic 19">
            <a:extLst>
              <a:ext uri="{FF2B5EF4-FFF2-40B4-BE49-F238E27FC236}">
                <a16:creationId xmlns:a16="http://schemas.microsoft.com/office/drawing/2014/main" id="{DEC1748C-554E-4D5E-90EC-B7DBCB4ACA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2428" y="5363016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9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SILVER SCAPE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148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Silver Scape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057819"/>
              </p:ext>
            </p:extLst>
          </p:nvPr>
        </p:nvGraphicFramePr>
        <p:xfrm>
          <a:off x="2679565" y="1856840"/>
          <a:ext cx="9097436" cy="121914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12909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570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RB8LS1X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7TCA091130R0545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50V ACDC SILVERSCAPE RECESS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RRB1LS1X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7TCA091130R0546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HF SILVERSCAPE RECESS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1557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6665D3-06AA-45C4-BDA0-642173AFBE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02039">
            <a:off x="640986" y="3752274"/>
            <a:ext cx="1363934" cy="638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944C48-7EDB-4221-BE30-C70707AF4E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416" y="2508979"/>
            <a:ext cx="1330178" cy="1096301"/>
          </a:xfrm>
          <a:prstGeom prst="rect">
            <a:avLst/>
          </a:prstGeom>
        </p:spPr>
      </p:pic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E3162467-1281-4650-815C-700126663489}"/>
              </a:ext>
            </a:extLst>
          </p:cNvPr>
          <p:cNvSpPr txBox="1"/>
          <p:nvPr/>
        </p:nvSpPr>
        <p:spPr bwMode="gray">
          <a:xfrm>
            <a:off x="333264" y="5033394"/>
            <a:ext cx="1789330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3"/>
            <a:extLst>
              <a:ext uri="{FF2B5EF4-FFF2-40B4-BE49-F238E27FC236}">
                <a16:creationId xmlns:a16="http://schemas.microsoft.com/office/drawing/2014/main" id="{D1C8F765-7AFD-4BE2-B82A-FEC18DE0FF94}"/>
              </a:ext>
            </a:extLst>
          </p:cNvPr>
          <p:cNvSpPr txBox="1"/>
          <p:nvPr/>
        </p:nvSpPr>
        <p:spPr bwMode="gray">
          <a:xfrm>
            <a:off x="2679565" y="2293182"/>
            <a:ext cx="8613737" cy="346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4"/>
            <a:extLst>
              <a:ext uri="{FF2B5EF4-FFF2-40B4-BE49-F238E27FC236}">
                <a16:creationId xmlns:a16="http://schemas.microsoft.com/office/drawing/2014/main" id="{65F3FD06-F3F7-4152-B04B-4BA4FA738731}"/>
              </a:ext>
            </a:extLst>
          </p:cNvPr>
          <p:cNvSpPr txBox="1"/>
          <p:nvPr/>
        </p:nvSpPr>
        <p:spPr bwMode="gray">
          <a:xfrm>
            <a:off x="2679565" y="2753891"/>
            <a:ext cx="8613737" cy="3770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6327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149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817435"/>
              </p:ext>
            </p:extLst>
          </p:nvPr>
        </p:nvGraphicFramePr>
        <p:xfrm>
          <a:off x="2679565" y="1856840"/>
          <a:ext cx="9097436" cy="2712923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58211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9791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558642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570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02541">
                <a:tc>
                  <a:txBody>
                    <a:bodyPr/>
                    <a:lstStyle/>
                    <a:p>
                      <a:r>
                        <a:rPr lang="en-US" sz="1100" b="1" noProof="0">
                          <a:latin typeface="+mn-lt"/>
                        </a:rPr>
                        <a:t>Recessed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EGR3LS1-S22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7TCA091160R0361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22M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616786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EGR3LS1-S32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7TCA091160R0362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32M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114318"/>
                  </a:ext>
                </a:extLst>
              </a:tr>
              <a:tr h="33779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Surface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650306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EG3LS1-S22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7TCA091160R0359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22M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422566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EG3LS1-S32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7TCA091160R0360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32M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1557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4" action="ppaction://hlinksldjump"/>
            <a:extLst>
              <a:ext uri="{FF2B5EF4-FFF2-40B4-BE49-F238E27FC236}">
                <a16:creationId xmlns:a16="http://schemas.microsoft.com/office/drawing/2014/main" id="{B26CC27F-9A25-46A5-8575-FECC8F137314}"/>
              </a:ext>
            </a:extLst>
          </p:cNvPr>
          <p:cNvSpPr txBox="1"/>
          <p:nvPr/>
        </p:nvSpPr>
        <p:spPr bwMode="gray">
          <a:xfrm>
            <a:off x="414999" y="5075339"/>
            <a:ext cx="1707595" cy="6974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Rectangle 26">
            <a:hlinkClick r:id="rId15"/>
            <a:extLst>
              <a:ext uri="{FF2B5EF4-FFF2-40B4-BE49-F238E27FC236}">
                <a16:creationId xmlns:a16="http://schemas.microsoft.com/office/drawing/2014/main" id="{65EA714E-1935-4D9D-88C7-E5E747B76A0C}"/>
              </a:ext>
            </a:extLst>
          </p:cNvPr>
          <p:cNvSpPr/>
          <p:nvPr/>
        </p:nvSpPr>
        <p:spPr bwMode="gray">
          <a:xfrm>
            <a:off x="9255858" y="5370432"/>
            <a:ext cx="2521144" cy="60252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Self test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58F8644-DA7D-449F-AC1F-823A03C74A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9344" y="5500285"/>
            <a:ext cx="342820" cy="342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D024BE-89CC-EAE0-01DF-772474079E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32988" y="2411277"/>
            <a:ext cx="853798" cy="799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CD627D-104B-2C8E-3C87-A8AC4E8E04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4468" y="2976432"/>
            <a:ext cx="864302" cy="7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Mounting, wiring and expanding flexibility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Stainless steel solution resisting dust and water (IP68)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Rapid maintenance with sliding electronic base module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1931195"/>
            <a:ext cx="1730827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Emex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Standard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8806" y="4292883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8728" y="4330414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Industrial &amp; design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INDULUX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Exit </a:t>
            </a:r>
            <a:r>
              <a:rPr lang="en-US"/>
              <a:t>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Open area</a:t>
            </a: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Escape route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Self </a:t>
            </a:r>
            <a:r>
              <a:rPr lang="en-US" dirty="0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Slave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280965" y="4204174"/>
            <a:ext cx="160612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PHOTOMETRY</a:t>
            </a:r>
          </a:p>
          <a:p>
            <a:pPr algn="l"/>
            <a:endParaRPr lang="fr-FR" sz="100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Access files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8018335" y="4222307"/>
            <a:ext cx="37815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INDULUX web page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BIM files repository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</a:rPr>
              <a:t>ABB Emergi-Lite: Basic </a:t>
            </a:r>
            <a:r>
              <a:rPr lang="en-US" sz="1400" b="1">
                <a:solidFill>
                  <a:schemeClr val="accent1"/>
                </a:solidFill>
              </a:rPr>
              <a:t>terminology</a:t>
            </a:r>
            <a:endParaRPr lang="fr-FR" sz="1400" i="1">
              <a:solidFill>
                <a:schemeClr val="accent2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02919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Industrial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8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9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B0AD26-0F9F-44E7-BBA5-22592F50D0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346" y="2718348"/>
            <a:ext cx="1097201" cy="6059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7B0D994-E57F-4FDA-9612-AD3D35F97A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687" y="2082194"/>
            <a:ext cx="1029963" cy="6361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D809E69-DE0F-45F5-AA86-56FDC2D60E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9280" y="4356232"/>
            <a:ext cx="349483" cy="347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33A7BE-A3C2-4C0A-AE03-0C8B63D56B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3404" y="4375504"/>
            <a:ext cx="1721161" cy="1005430"/>
          </a:xfrm>
          <a:prstGeom prst="rect">
            <a:avLst/>
          </a:prstGeom>
        </p:spPr>
      </p:pic>
      <p:sp>
        <p:nvSpPr>
          <p:cNvPr id="7" name="TextBox 6">
            <a:hlinkClick r:id="rId14" action="ppaction://hlinksldjump"/>
            <a:extLst>
              <a:ext uri="{FF2B5EF4-FFF2-40B4-BE49-F238E27FC236}">
                <a16:creationId xmlns:a16="http://schemas.microsoft.com/office/drawing/2014/main" id="{536037B2-0E4E-4656-AC6D-00F150DEA0C4}"/>
              </a:ext>
            </a:extLst>
          </p:cNvPr>
          <p:cNvSpPr txBox="1"/>
          <p:nvPr/>
        </p:nvSpPr>
        <p:spPr bwMode="gray">
          <a:xfrm>
            <a:off x="8327297" y="2142034"/>
            <a:ext cx="1176187" cy="2572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5" action="ppaction://hlinksldjump"/>
            <a:extLst>
              <a:ext uri="{FF2B5EF4-FFF2-40B4-BE49-F238E27FC236}">
                <a16:creationId xmlns:a16="http://schemas.microsoft.com/office/drawing/2014/main" id="{2A07413E-7829-45D3-BBB9-70B9148FC1CB}"/>
              </a:ext>
            </a:extLst>
          </p:cNvPr>
          <p:cNvSpPr txBox="1"/>
          <p:nvPr/>
        </p:nvSpPr>
        <p:spPr bwMode="gray">
          <a:xfrm>
            <a:off x="8327297" y="2461131"/>
            <a:ext cx="1286486" cy="2572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6" action="ppaction://hlinksldjump"/>
            <a:extLst>
              <a:ext uri="{FF2B5EF4-FFF2-40B4-BE49-F238E27FC236}">
                <a16:creationId xmlns:a16="http://schemas.microsoft.com/office/drawing/2014/main" id="{C6DE3548-9B21-4F08-AD61-08F876CFB4E4}"/>
              </a:ext>
            </a:extLst>
          </p:cNvPr>
          <p:cNvSpPr txBox="1"/>
          <p:nvPr/>
        </p:nvSpPr>
        <p:spPr bwMode="gray">
          <a:xfrm>
            <a:off x="8327297" y="2738598"/>
            <a:ext cx="1471044" cy="3104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17" action="ppaction://hlinksldjump"/>
            <a:extLst>
              <a:ext uri="{FF2B5EF4-FFF2-40B4-BE49-F238E27FC236}">
                <a16:creationId xmlns:a16="http://schemas.microsoft.com/office/drawing/2014/main" id="{E1F335DA-3803-4B2B-90D5-F6C5C2B5C3AA}"/>
              </a:ext>
            </a:extLst>
          </p:cNvPr>
          <p:cNvSpPr txBox="1"/>
          <p:nvPr/>
        </p:nvSpPr>
        <p:spPr bwMode="gray">
          <a:xfrm>
            <a:off x="4278385" y="4337884"/>
            <a:ext cx="1721161" cy="5000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18" action="ppaction://hlinksldjump"/>
            <a:extLst>
              <a:ext uri="{FF2B5EF4-FFF2-40B4-BE49-F238E27FC236}">
                <a16:creationId xmlns:a16="http://schemas.microsoft.com/office/drawing/2014/main" id="{0BFF02E1-63AE-4EB3-8147-328FDD881B78}"/>
              </a:ext>
            </a:extLst>
          </p:cNvPr>
          <p:cNvSpPr txBox="1"/>
          <p:nvPr/>
        </p:nvSpPr>
        <p:spPr bwMode="gray">
          <a:xfrm>
            <a:off x="10271451" y="2082194"/>
            <a:ext cx="1581813" cy="31705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3" name="TextBox 32">
            <a:hlinkClick r:id="rId19" action="ppaction://hlinksldjump"/>
            <a:extLst>
              <a:ext uri="{FF2B5EF4-FFF2-40B4-BE49-F238E27FC236}">
                <a16:creationId xmlns:a16="http://schemas.microsoft.com/office/drawing/2014/main" id="{F430B37D-2CBE-4CC4-AFB2-A6900DB496DD}"/>
              </a:ext>
            </a:extLst>
          </p:cNvPr>
          <p:cNvSpPr txBox="1"/>
          <p:nvPr/>
        </p:nvSpPr>
        <p:spPr bwMode="gray">
          <a:xfrm>
            <a:off x="10224963" y="2430732"/>
            <a:ext cx="1581813" cy="31705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2" name="TextBox 11">
            <a:hlinkClick r:id="rId20" action="ppaction://hlinksldjump"/>
            <a:extLst>
              <a:ext uri="{FF2B5EF4-FFF2-40B4-BE49-F238E27FC236}">
                <a16:creationId xmlns:a16="http://schemas.microsoft.com/office/drawing/2014/main" id="{45393B2D-BB0F-4105-92E9-E432240E1B4A}"/>
              </a:ext>
            </a:extLst>
          </p:cNvPr>
          <p:cNvSpPr txBox="1"/>
          <p:nvPr/>
        </p:nvSpPr>
        <p:spPr bwMode="gray">
          <a:xfrm>
            <a:off x="6195922" y="2449399"/>
            <a:ext cx="1275383" cy="24659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21" action="ppaction://hlinksldjump"/>
            <a:extLst>
              <a:ext uri="{FF2B5EF4-FFF2-40B4-BE49-F238E27FC236}">
                <a16:creationId xmlns:a16="http://schemas.microsoft.com/office/drawing/2014/main" id="{39F4600B-8F04-4455-8B5F-D664B82AD42C}"/>
              </a:ext>
            </a:extLst>
          </p:cNvPr>
          <p:cNvSpPr txBox="1"/>
          <p:nvPr/>
        </p:nvSpPr>
        <p:spPr bwMode="gray">
          <a:xfrm>
            <a:off x="6203075" y="2126293"/>
            <a:ext cx="1139794" cy="2886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2" action="ppaction://hlinksldjump"/>
            <a:extLst>
              <a:ext uri="{FF2B5EF4-FFF2-40B4-BE49-F238E27FC236}">
                <a16:creationId xmlns:a16="http://schemas.microsoft.com/office/drawing/2014/main" id="{3D08C66F-9C2A-47B0-AE92-B6378854B8A1}"/>
              </a:ext>
            </a:extLst>
          </p:cNvPr>
          <p:cNvSpPr txBox="1"/>
          <p:nvPr/>
        </p:nvSpPr>
        <p:spPr bwMode="gray">
          <a:xfrm>
            <a:off x="6220635" y="2695989"/>
            <a:ext cx="1237177" cy="2886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TextBox 39">
            <a:hlinkClick r:id="rId23" action="ppaction://hlinksldjump"/>
            <a:extLst>
              <a:ext uri="{FF2B5EF4-FFF2-40B4-BE49-F238E27FC236}">
                <a16:creationId xmlns:a16="http://schemas.microsoft.com/office/drawing/2014/main" id="{9BFD85C2-82C3-4457-8122-9440ED5F2570}"/>
              </a:ext>
            </a:extLst>
          </p:cNvPr>
          <p:cNvSpPr txBox="1"/>
          <p:nvPr/>
        </p:nvSpPr>
        <p:spPr bwMode="gray">
          <a:xfrm>
            <a:off x="6234129" y="2992738"/>
            <a:ext cx="1237177" cy="2886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TextBox 40">
            <a:hlinkClick r:id="rId24"/>
            <a:extLst>
              <a:ext uri="{FF2B5EF4-FFF2-40B4-BE49-F238E27FC236}">
                <a16:creationId xmlns:a16="http://schemas.microsoft.com/office/drawing/2014/main" id="{2B5E892F-3AF7-4796-85FC-6582F6374328}"/>
              </a:ext>
            </a:extLst>
          </p:cNvPr>
          <p:cNvSpPr txBox="1"/>
          <p:nvPr/>
        </p:nvSpPr>
        <p:spPr bwMode="gray">
          <a:xfrm>
            <a:off x="2193411" y="4335407"/>
            <a:ext cx="1511052" cy="45451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Box 41">
            <a:hlinkClick r:id="rId25" action="ppaction://hlinksldjump"/>
            <a:extLst>
              <a:ext uri="{FF2B5EF4-FFF2-40B4-BE49-F238E27FC236}">
                <a16:creationId xmlns:a16="http://schemas.microsoft.com/office/drawing/2014/main" id="{845E4406-283B-4F57-A191-843C447DA09D}"/>
              </a:ext>
            </a:extLst>
          </p:cNvPr>
          <p:cNvSpPr txBox="1"/>
          <p:nvPr/>
        </p:nvSpPr>
        <p:spPr bwMode="gray">
          <a:xfrm>
            <a:off x="8116719" y="5559751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3" name="Espace réservé du contenu 11">
            <a:extLst>
              <a:ext uri="{FF2B5EF4-FFF2-40B4-BE49-F238E27FC236}">
                <a16:creationId xmlns:a16="http://schemas.microsoft.com/office/drawing/2014/main" id="{B4E93F01-CCBA-4C35-A214-4FB0DBDA535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 bwMode="gray">
          <a:xfrm>
            <a:off x="11670850" y="4155431"/>
            <a:ext cx="271851" cy="500072"/>
          </a:xfrm>
          <a:prstGeom prst="rect">
            <a:avLst/>
          </a:prstGeom>
        </p:spPr>
      </p:pic>
      <p:sp>
        <p:nvSpPr>
          <p:cNvPr id="44" name="TextBox 13">
            <a:hlinkClick r:id="rId27" action="ppaction://hlinksldjump"/>
            <a:extLst>
              <a:ext uri="{FF2B5EF4-FFF2-40B4-BE49-F238E27FC236}">
                <a16:creationId xmlns:a16="http://schemas.microsoft.com/office/drawing/2014/main" id="{FC9A6B19-975E-49EF-B9A9-97BC2173912E}"/>
              </a:ext>
            </a:extLst>
          </p:cNvPr>
          <p:cNvSpPr txBox="1"/>
          <p:nvPr/>
        </p:nvSpPr>
        <p:spPr bwMode="gray">
          <a:xfrm>
            <a:off x="8070870" y="4155431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0613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150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793128"/>
              </p:ext>
            </p:extLst>
          </p:nvPr>
        </p:nvGraphicFramePr>
        <p:xfrm>
          <a:off x="2679566" y="1863079"/>
          <a:ext cx="9097436" cy="4262609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246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95912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50423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31540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570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02541">
                <a:tc>
                  <a:txBody>
                    <a:bodyPr/>
                    <a:lstStyle/>
                    <a:p>
                      <a:r>
                        <a:rPr lang="en-US" sz="1050" b="1" noProof="0" dirty="0"/>
                        <a:t>Recessed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>
                        <a:latin typeface="+mn-lt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CTEGR3LS1-S22</a:t>
                      </a:r>
                      <a:endParaRPr lang="fr-FR" sz="105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7TCA091180R0254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CT-TST 22M</a:t>
                      </a:r>
                      <a:endParaRPr lang="fr-FR" sz="105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5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05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>
                          <a:latin typeface="+mj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1680418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CTEGR3LS1-S32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7TCA091180R0255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CT-TST 32M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5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05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531890"/>
                  </a:ext>
                </a:extLst>
              </a:tr>
              <a:tr h="327171">
                <a:tc>
                  <a:txBody>
                    <a:bodyPr/>
                    <a:lstStyle/>
                    <a:p>
                      <a:r>
                        <a:rPr lang="fr-FR" sz="1050" b="1" dirty="0"/>
                        <a:t>Surface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2522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CTEG3LS1-S22</a:t>
                      </a:r>
                      <a:endParaRPr lang="fr-FR" sz="105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7TCA091180R0256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CT-TST 22M</a:t>
                      </a:r>
                      <a:endParaRPr lang="fr-FR" sz="105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5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05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>
                          <a:latin typeface="+mj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569011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CTEG3LS1-S32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7TCA091180R0257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CT-TST 32M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5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05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>
                          <a:latin typeface="+mj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31557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4"/>
                        </a:rPr>
                        <a:t>4510236162/50BT</a:t>
                      </a:r>
                      <a:endParaRPr lang="fr-FR" sz="10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22M ALU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 dirty="0">
                          <a:latin typeface="+mj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5283001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+mn-lt"/>
                          <a:hlinkClick r:id="rId15"/>
                        </a:rPr>
                        <a:t>4510236163/50BT</a:t>
                      </a:r>
                      <a:endParaRPr lang="fr-F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32M ALU</a:t>
                      </a:r>
                      <a:endParaRPr lang="fr-FR" sz="1050" b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 dirty="0">
                          <a:latin typeface="+mj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547208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+mn-lt"/>
                          <a:hlinkClick r:id="rId16"/>
                        </a:rPr>
                        <a:t>4510236152/50BT</a:t>
                      </a:r>
                      <a:endParaRPr lang="fr-F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50" b="0" dirty="0">
                          <a:latin typeface="+mn-lt"/>
                        </a:rPr>
                        <a:t>XT3300S-M3/BT 22M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 dirty="0">
                          <a:latin typeface="+mj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891324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+mn-lt"/>
                          <a:hlinkClick r:id="rId17"/>
                        </a:rPr>
                        <a:t>4513216153/50BT</a:t>
                      </a:r>
                      <a:endParaRPr lang="fr-F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7TCA305020R0307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50" b="0" dirty="0">
                          <a:latin typeface="+mn-lt"/>
                        </a:rPr>
                        <a:t>XT3300S-M3/BT 32M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 dirty="0">
                          <a:latin typeface="+mj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452424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6A0BFB9-0632-4FE6-BF27-44C8C71CF7C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32988" y="2411277"/>
            <a:ext cx="853798" cy="799416"/>
          </a:xfrm>
          <a:prstGeom prst="rect">
            <a:avLst/>
          </a:prstGeom>
        </p:spPr>
      </p:pic>
      <p:sp>
        <p:nvSpPr>
          <p:cNvPr id="3" name="TextBox 2">
            <a:hlinkClick r:id="rId19" action="ppaction://hlinksldjump"/>
            <a:extLst>
              <a:ext uri="{FF2B5EF4-FFF2-40B4-BE49-F238E27FC236}">
                <a16:creationId xmlns:a16="http://schemas.microsoft.com/office/drawing/2014/main" id="{B26CC27F-9A25-46A5-8575-FECC8F137314}"/>
              </a:ext>
            </a:extLst>
          </p:cNvPr>
          <p:cNvSpPr txBox="1"/>
          <p:nvPr/>
        </p:nvSpPr>
        <p:spPr bwMode="gray">
          <a:xfrm>
            <a:off x="414999" y="5075339"/>
            <a:ext cx="1707595" cy="6974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Rectangle 24">
            <a:hlinkClick r:id="rId20"/>
            <a:extLst>
              <a:ext uri="{FF2B5EF4-FFF2-40B4-BE49-F238E27FC236}">
                <a16:creationId xmlns:a16="http://schemas.microsoft.com/office/drawing/2014/main" id="{968EEC31-CFE9-4916-9997-2C1110C0AB1D}"/>
              </a:ext>
            </a:extLst>
          </p:cNvPr>
          <p:cNvSpPr/>
          <p:nvPr/>
        </p:nvSpPr>
        <p:spPr bwMode="gray">
          <a:xfrm>
            <a:off x="300188" y="4205831"/>
            <a:ext cx="2065600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err="1">
                <a:solidFill>
                  <a:srgbClr val="000000"/>
                </a:solidFill>
              </a:rPr>
              <a:t>Naveo®Pro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D5CAAE-234B-961D-38D3-2AB07A59511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468" y="2976432"/>
            <a:ext cx="864302" cy="7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151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DALI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66356"/>
              </p:ext>
            </p:extLst>
          </p:nvPr>
        </p:nvGraphicFramePr>
        <p:xfrm>
          <a:off x="2679565" y="1876491"/>
          <a:ext cx="9097436" cy="2889383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58211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71413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78514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570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en-US" sz="1100" b="1" noProof="0">
                          <a:latin typeface="+mn-lt"/>
                        </a:rPr>
                        <a:t>Recessed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DAEGR3LS1-S22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7TCA091180R0340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22M DALI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196154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DAEGR3LS1-S32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7TCA091180R0341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32M 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758549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</a:rPr>
                        <a:t>Surface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774644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DAEG3LS1-S22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7TCA091180R0338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22M DALI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60787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DAEG3LS1-S32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7TCA091180R0339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32M 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1557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4" action="ppaction://hlinksldjump"/>
            <a:extLst>
              <a:ext uri="{FF2B5EF4-FFF2-40B4-BE49-F238E27FC236}">
                <a16:creationId xmlns:a16="http://schemas.microsoft.com/office/drawing/2014/main" id="{B26CC27F-9A25-46A5-8575-FECC8F137314}"/>
              </a:ext>
            </a:extLst>
          </p:cNvPr>
          <p:cNvSpPr txBox="1"/>
          <p:nvPr/>
        </p:nvSpPr>
        <p:spPr bwMode="gray">
          <a:xfrm>
            <a:off x="468456" y="5049441"/>
            <a:ext cx="1707595" cy="6974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Rectangle 24">
            <a:hlinkClick r:id="rId15"/>
            <a:extLst>
              <a:ext uri="{FF2B5EF4-FFF2-40B4-BE49-F238E27FC236}">
                <a16:creationId xmlns:a16="http://schemas.microsoft.com/office/drawing/2014/main" id="{BE657144-4B6F-4562-9F71-1A5239FFE2F6}"/>
              </a:ext>
            </a:extLst>
          </p:cNvPr>
          <p:cNvSpPr/>
          <p:nvPr/>
        </p:nvSpPr>
        <p:spPr bwMode="gray">
          <a:xfrm>
            <a:off x="9378892" y="5334191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DALI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31A65F1-518A-4D0A-81BC-596B5E5DCF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5521" y="5451956"/>
            <a:ext cx="342820" cy="342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1CE7AE-9FDC-19C8-EE70-6D3E1BB35A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33318" y="2567740"/>
            <a:ext cx="853798" cy="799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18D0AD-DB52-CCBA-4878-2CD66F2772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4798" y="3132895"/>
            <a:ext cx="864302" cy="7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152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Emex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37620"/>
              </p:ext>
            </p:extLst>
          </p:nvPr>
        </p:nvGraphicFramePr>
        <p:xfrm>
          <a:off x="2679565" y="1872347"/>
          <a:ext cx="9097436" cy="2889383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12909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570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en-US" sz="1100" b="1" noProof="0">
                          <a:latin typeface="+mn-lt"/>
                        </a:rPr>
                        <a:t>Recessed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EGR1LS1LTC-S22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7TCA091140R0530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LTC 230VAC 22M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 dirty="0">
                        <a:latin typeface="+mn-lt"/>
                      </a:endParaRPr>
                    </a:p>
                    <a:p>
                      <a:r>
                        <a:rPr lang="en-US" sz="110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16870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EGR1LS1LTC-S32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7TCA091140R0531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LTC 230 VAC 32M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 dirty="0">
                        <a:latin typeface="+mn-lt"/>
                      </a:endParaRPr>
                    </a:p>
                    <a:p>
                      <a:r>
                        <a:rPr lang="en-US" sz="110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91376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Surface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545227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EG1LS1LTC-S22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7TCA091140R0527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LTC 230VAC 22M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 dirty="0">
                        <a:latin typeface="+mn-lt"/>
                      </a:endParaRPr>
                    </a:p>
                    <a:p>
                      <a:r>
                        <a:rPr lang="en-US" sz="110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32330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EG1LS1LTC-S32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7TCA091140R0524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LTC 230VAC 32M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 dirty="0">
                        <a:latin typeface="+mn-lt"/>
                      </a:endParaRPr>
                    </a:p>
                    <a:p>
                      <a:r>
                        <a:rPr lang="en-US" sz="110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1557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4" action="ppaction://hlinksldjump"/>
            <a:extLst>
              <a:ext uri="{FF2B5EF4-FFF2-40B4-BE49-F238E27FC236}">
                <a16:creationId xmlns:a16="http://schemas.microsoft.com/office/drawing/2014/main" id="{B26CC27F-9A25-46A5-8575-FECC8F137314}"/>
              </a:ext>
            </a:extLst>
          </p:cNvPr>
          <p:cNvSpPr txBox="1"/>
          <p:nvPr/>
        </p:nvSpPr>
        <p:spPr bwMode="gray">
          <a:xfrm>
            <a:off x="414999" y="5075339"/>
            <a:ext cx="1707595" cy="6974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Rectangle 24">
            <a:hlinkClick r:id="rId15"/>
            <a:extLst>
              <a:ext uri="{FF2B5EF4-FFF2-40B4-BE49-F238E27FC236}">
                <a16:creationId xmlns:a16="http://schemas.microsoft.com/office/drawing/2014/main" id="{F02E53C4-3EF9-463D-8663-2667DDE4DCFF}"/>
              </a:ext>
            </a:extLst>
          </p:cNvPr>
          <p:cNvSpPr/>
          <p:nvPr/>
        </p:nvSpPr>
        <p:spPr bwMode="gray">
          <a:xfrm>
            <a:off x="9302428" y="5510424"/>
            <a:ext cx="2540722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EMEX </a:t>
            </a:r>
            <a:r>
              <a:rPr lang="en-US" sz="1200" dirty="0">
                <a:solidFill>
                  <a:srgbClr val="000000"/>
                </a:solidFill>
              </a:rPr>
              <a:t>test</a:t>
            </a:r>
          </a:p>
        </p:txBody>
      </p:sp>
      <p:pic>
        <p:nvPicPr>
          <p:cNvPr id="27" name="Graphic 19">
            <a:extLst>
              <a:ext uri="{FF2B5EF4-FFF2-40B4-BE49-F238E27FC236}">
                <a16:creationId xmlns:a16="http://schemas.microsoft.com/office/drawing/2014/main" id="{5210539F-688F-4BBD-8FC8-8AB462A398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8577" y="5634358"/>
            <a:ext cx="342820" cy="342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044E0D-0E43-8E6D-C55E-26EB0CDCC6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32988" y="2490359"/>
            <a:ext cx="853798" cy="799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F090E5-44D3-8EDC-CD5E-51761E13698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4468" y="3055514"/>
            <a:ext cx="864302" cy="7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5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153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00785"/>
              </p:ext>
            </p:extLst>
          </p:nvPr>
        </p:nvGraphicFramePr>
        <p:xfrm>
          <a:off x="2679565" y="1903131"/>
          <a:ext cx="9097436" cy="3720909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12909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40687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latin typeface="+mn-lt"/>
                        </a:rPr>
                        <a:t>Recessed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EGR1LS1D-S22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7TCA091130R0406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230DIM 22M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EGR1LS1-S22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7TCA091130R0408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230VAC 22M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EGR1LS1D-S32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7TCA091130R0407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230DIM 32M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EGR1LS1-S32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7TCA091130R0409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230 VAC 32M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293235"/>
                  </a:ext>
                </a:extLst>
              </a:tr>
              <a:tr h="2781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Surface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7099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EG1LS1D-S22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7TCA091130R0402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230VAC DIM 22M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233726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EG1LS1-S22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7TCA091130R0404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a-DK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230VAC 22M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04524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EG1LS1D-S32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7TCA091130R0403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230VAC DIM 32M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04636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EG1LS1-S32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7TCA091130R0405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230VAC 32M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1557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8" action="ppaction://hlinksldjump"/>
            <a:extLst>
              <a:ext uri="{FF2B5EF4-FFF2-40B4-BE49-F238E27FC236}">
                <a16:creationId xmlns:a16="http://schemas.microsoft.com/office/drawing/2014/main" id="{B26CC27F-9A25-46A5-8575-FECC8F137314}"/>
              </a:ext>
            </a:extLst>
          </p:cNvPr>
          <p:cNvSpPr txBox="1"/>
          <p:nvPr/>
        </p:nvSpPr>
        <p:spPr bwMode="gray">
          <a:xfrm>
            <a:off x="414999" y="5075339"/>
            <a:ext cx="1707595" cy="6974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CB2B3F-91F8-527C-D053-C9A7306C2D2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32988" y="2490359"/>
            <a:ext cx="853798" cy="799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203181-27D7-771C-F781-B6EE5AE12D3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4468" y="3055514"/>
            <a:ext cx="864302" cy="7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HORIZON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154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Horizon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35237"/>
              </p:ext>
            </p:extLst>
          </p:nvPr>
        </p:nvGraphicFramePr>
        <p:xfrm>
          <a:off x="2679565" y="1901977"/>
          <a:ext cx="9097436" cy="2789453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66600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8952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558642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OH3L261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7TCA091160R0198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SIGN M3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7TCA091070R0096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REC-SIGN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OH3L261V2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7TCA091160R0300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2LEDS SIGN M3 220V60HZ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OZ3L261V2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7TCA091160R0301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REC-SIGN M3 60HZ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29323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OZD3LS61V2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7TCA091160R0302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REC-EDGE SIGN M3 60HZ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233726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OHD3LS61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7TCA091160R0199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EDGE SIGN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04524"/>
                  </a:ext>
                </a:extLst>
              </a:tr>
              <a:tr h="32156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OZD3LS61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7TCA091160R0202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REC-EDGE SIGN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0463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450AE6A2-2F0C-45B9-9984-B7E6CED2CF34}"/>
              </a:ext>
            </a:extLst>
          </p:cNvPr>
          <p:cNvSpPr txBox="1"/>
          <p:nvPr/>
        </p:nvSpPr>
        <p:spPr bwMode="gray">
          <a:xfrm>
            <a:off x="333264" y="5055328"/>
            <a:ext cx="1789330" cy="62150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97F6F1-F22A-4B16-B4E8-FA0FB88E6A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176" y="2916407"/>
            <a:ext cx="1059788" cy="851533"/>
          </a:xfrm>
          <a:prstGeom prst="rect">
            <a:avLst/>
          </a:prstGeom>
        </p:spPr>
      </p:pic>
      <p:sp>
        <p:nvSpPr>
          <p:cNvPr id="20" name="Rectangle 19">
            <a:hlinkClick r:id="rId12"/>
            <a:extLst>
              <a:ext uri="{FF2B5EF4-FFF2-40B4-BE49-F238E27FC236}">
                <a16:creationId xmlns:a16="http://schemas.microsoft.com/office/drawing/2014/main" id="{E6BE74AD-674F-4F27-9A60-CF150542BAB4}"/>
              </a:ext>
            </a:extLst>
          </p:cNvPr>
          <p:cNvSpPr/>
          <p:nvPr/>
        </p:nvSpPr>
        <p:spPr bwMode="gray">
          <a:xfrm>
            <a:off x="9255858" y="5370432"/>
            <a:ext cx="2521144" cy="60252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Self test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0AF8184-2C34-48FB-9EE9-C0D288B8D4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9344" y="5500285"/>
            <a:ext cx="342820" cy="342820"/>
          </a:xfrm>
          <a:prstGeom prst="rect">
            <a:avLst/>
          </a:prstGeom>
        </p:spPr>
      </p:pic>
      <p:sp>
        <p:nvSpPr>
          <p:cNvPr id="22" name="TextBox 21">
            <a:hlinkClick r:id="rId13"/>
            <a:extLst>
              <a:ext uri="{FF2B5EF4-FFF2-40B4-BE49-F238E27FC236}">
                <a16:creationId xmlns:a16="http://schemas.microsoft.com/office/drawing/2014/main" id="{123B1165-D13B-47AA-9D73-0D882A755DD2}"/>
              </a:ext>
            </a:extLst>
          </p:cNvPr>
          <p:cNvSpPr txBox="1"/>
          <p:nvPr/>
        </p:nvSpPr>
        <p:spPr bwMode="gray">
          <a:xfrm>
            <a:off x="2690755" y="2339958"/>
            <a:ext cx="8914020" cy="24070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4"/>
            <a:extLst>
              <a:ext uri="{FF2B5EF4-FFF2-40B4-BE49-F238E27FC236}">
                <a16:creationId xmlns:a16="http://schemas.microsoft.com/office/drawing/2014/main" id="{A27859AF-F7CC-4942-B254-2D19328E5C32}"/>
              </a:ext>
            </a:extLst>
          </p:cNvPr>
          <p:cNvSpPr txBox="1"/>
          <p:nvPr/>
        </p:nvSpPr>
        <p:spPr bwMode="gray">
          <a:xfrm>
            <a:off x="2648953" y="2675266"/>
            <a:ext cx="8914020" cy="27220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5"/>
            <a:extLst>
              <a:ext uri="{FF2B5EF4-FFF2-40B4-BE49-F238E27FC236}">
                <a16:creationId xmlns:a16="http://schemas.microsoft.com/office/drawing/2014/main" id="{F340EC17-0CC3-44A8-8D8A-11F5ABD9C5A2}"/>
              </a:ext>
            </a:extLst>
          </p:cNvPr>
          <p:cNvSpPr txBox="1"/>
          <p:nvPr/>
        </p:nvSpPr>
        <p:spPr bwMode="gray">
          <a:xfrm>
            <a:off x="2679565" y="3036614"/>
            <a:ext cx="8833259" cy="27303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6"/>
            <a:extLst>
              <a:ext uri="{FF2B5EF4-FFF2-40B4-BE49-F238E27FC236}">
                <a16:creationId xmlns:a16="http://schemas.microsoft.com/office/drawing/2014/main" id="{27BDC386-320D-460B-9D32-4B9F8D1E771F}"/>
              </a:ext>
            </a:extLst>
          </p:cNvPr>
          <p:cNvSpPr txBox="1"/>
          <p:nvPr/>
        </p:nvSpPr>
        <p:spPr bwMode="gray">
          <a:xfrm>
            <a:off x="2690755" y="3396950"/>
            <a:ext cx="8914020" cy="27303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7"/>
            <a:extLst>
              <a:ext uri="{FF2B5EF4-FFF2-40B4-BE49-F238E27FC236}">
                <a16:creationId xmlns:a16="http://schemas.microsoft.com/office/drawing/2014/main" id="{F26D7FC7-F2CE-409F-B6EC-7E95B5C9E04E}"/>
              </a:ext>
            </a:extLst>
          </p:cNvPr>
          <p:cNvSpPr txBox="1"/>
          <p:nvPr/>
        </p:nvSpPr>
        <p:spPr bwMode="gray">
          <a:xfrm>
            <a:off x="2679565" y="3720763"/>
            <a:ext cx="8833259" cy="30781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8"/>
            <a:extLst>
              <a:ext uri="{FF2B5EF4-FFF2-40B4-BE49-F238E27FC236}">
                <a16:creationId xmlns:a16="http://schemas.microsoft.com/office/drawing/2014/main" id="{1213D7BA-BA11-4672-9716-4BF6C14907E4}"/>
              </a:ext>
            </a:extLst>
          </p:cNvPr>
          <p:cNvSpPr txBox="1"/>
          <p:nvPr/>
        </p:nvSpPr>
        <p:spPr bwMode="gray">
          <a:xfrm>
            <a:off x="2690755" y="4079362"/>
            <a:ext cx="8872218" cy="30781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19"/>
            <a:extLst>
              <a:ext uri="{FF2B5EF4-FFF2-40B4-BE49-F238E27FC236}">
                <a16:creationId xmlns:a16="http://schemas.microsoft.com/office/drawing/2014/main" id="{3A3E55E0-5794-498A-A1F2-EDFE66838E6C}"/>
              </a:ext>
            </a:extLst>
          </p:cNvPr>
          <p:cNvSpPr txBox="1"/>
          <p:nvPr/>
        </p:nvSpPr>
        <p:spPr bwMode="gray">
          <a:xfrm>
            <a:off x="2679565" y="4421661"/>
            <a:ext cx="8925210" cy="34948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6901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HORIZON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155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Horizon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822196"/>
              </p:ext>
            </p:extLst>
          </p:nvPr>
        </p:nvGraphicFramePr>
        <p:xfrm>
          <a:off x="2679565" y="1916011"/>
          <a:ext cx="9097436" cy="196596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900824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72749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4119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10747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23165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CTOH3L261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7TCA091180R0114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SIGN M3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23165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CTOZ3L261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7TCA091180R0116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REC-SIGN M3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423165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CTOHD3LS61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7TCA091180R0115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LEDS EDGE SIGH M3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423165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CTOZD3LS61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7TCA091180R0117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LED REC-EDGE SIGN M3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2329323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450AE6A2-2F0C-45B9-9984-B7E6CED2CF34}"/>
              </a:ext>
            </a:extLst>
          </p:cNvPr>
          <p:cNvSpPr txBox="1"/>
          <p:nvPr/>
        </p:nvSpPr>
        <p:spPr bwMode="gray">
          <a:xfrm>
            <a:off x="333264" y="5055328"/>
            <a:ext cx="1789330" cy="62150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97F6F1-F22A-4B16-B4E8-FA0FB88E6A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176" y="2916407"/>
            <a:ext cx="1059788" cy="851533"/>
          </a:xfrm>
          <a:prstGeom prst="rect">
            <a:avLst/>
          </a:prstGeom>
        </p:spPr>
      </p:pic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591CA251-9AAE-4012-9771-4D24D87493BA}"/>
              </a:ext>
            </a:extLst>
          </p:cNvPr>
          <p:cNvSpPr txBox="1"/>
          <p:nvPr/>
        </p:nvSpPr>
        <p:spPr bwMode="gray">
          <a:xfrm>
            <a:off x="2688311" y="2294525"/>
            <a:ext cx="9017517" cy="2677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680DCEFD-CBDC-4969-8B44-1DDE5A03DC93}"/>
              </a:ext>
            </a:extLst>
          </p:cNvPr>
          <p:cNvSpPr txBox="1"/>
          <p:nvPr/>
        </p:nvSpPr>
        <p:spPr bwMode="gray">
          <a:xfrm>
            <a:off x="2679567" y="2698944"/>
            <a:ext cx="8998464" cy="2677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819C0E4A-527D-40A8-840D-A944B9A770EE}"/>
              </a:ext>
            </a:extLst>
          </p:cNvPr>
          <p:cNvSpPr txBox="1"/>
          <p:nvPr/>
        </p:nvSpPr>
        <p:spPr bwMode="gray">
          <a:xfrm>
            <a:off x="2721397" y="3103362"/>
            <a:ext cx="8914804" cy="3506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3"/>
            <a:extLst>
              <a:ext uri="{FF2B5EF4-FFF2-40B4-BE49-F238E27FC236}">
                <a16:creationId xmlns:a16="http://schemas.microsoft.com/office/drawing/2014/main" id="{197DDCDE-068C-4D38-873F-EDF7B8723012}"/>
              </a:ext>
            </a:extLst>
          </p:cNvPr>
          <p:cNvSpPr txBox="1"/>
          <p:nvPr/>
        </p:nvSpPr>
        <p:spPr bwMode="gray">
          <a:xfrm>
            <a:off x="2679565" y="3494342"/>
            <a:ext cx="9017516" cy="4038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Rectangle 26">
            <a:hlinkClick r:id="rId15"/>
            <a:extLst>
              <a:ext uri="{FF2B5EF4-FFF2-40B4-BE49-F238E27FC236}">
                <a16:creationId xmlns:a16="http://schemas.microsoft.com/office/drawing/2014/main" id="{D20E0FBA-172C-4464-AF71-307081BE125D}"/>
              </a:ext>
            </a:extLst>
          </p:cNvPr>
          <p:cNvSpPr/>
          <p:nvPr/>
        </p:nvSpPr>
        <p:spPr bwMode="gray">
          <a:xfrm>
            <a:off x="9152878" y="5356260"/>
            <a:ext cx="2624124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err="1">
                <a:solidFill>
                  <a:srgbClr val="000000"/>
                </a:solidFill>
              </a:rPr>
              <a:t>Naveo®Pro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28" name="Graphic 26">
            <a:extLst>
              <a:ext uri="{FF2B5EF4-FFF2-40B4-BE49-F238E27FC236}">
                <a16:creationId xmlns:a16="http://schemas.microsoft.com/office/drawing/2014/main" id="{96225BA4-BBB7-4213-95E1-A21782DA06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6280" y="5483969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HORIZON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156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IR2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Horizon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03423"/>
              </p:ext>
            </p:extLst>
          </p:nvPr>
        </p:nvGraphicFramePr>
        <p:xfrm>
          <a:off x="2679566" y="1901545"/>
          <a:ext cx="9097436" cy="202736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984714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6502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265028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IR2OH3L261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7TCA091170R0006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 IR2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IR2OZ3L261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7TCA091170R0009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2LED M3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IR2OHD3LS61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7TCA091170R0007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D-S LEDS M3 IR2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IR2OZD3LS61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7TCA091170R0010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pt-B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D-S LEDS M3 IR2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29323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450AE6A2-2F0C-45B9-9984-B7E6CED2CF34}"/>
              </a:ext>
            </a:extLst>
          </p:cNvPr>
          <p:cNvSpPr txBox="1"/>
          <p:nvPr/>
        </p:nvSpPr>
        <p:spPr bwMode="gray">
          <a:xfrm>
            <a:off x="333264" y="5055328"/>
            <a:ext cx="1789330" cy="62150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97F6F1-F22A-4B16-B4E8-FA0FB88E6A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176" y="2916407"/>
            <a:ext cx="1059788" cy="851533"/>
          </a:xfrm>
          <a:prstGeom prst="rect">
            <a:avLst/>
          </a:prstGeom>
        </p:spPr>
      </p:pic>
      <p:sp>
        <p:nvSpPr>
          <p:cNvPr id="19" name="Rectangle 18">
            <a:hlinkClick r:id="rId12"/>
            <a:extLst>
              <a:ext uri="{FF2B5EF4-FFF2-40B4-BE49-F238E27FC236}">
                <a16:creationId xmlns:a16="http://schemas.microsoft.com/office/drawing/2014/main" id="{DB8E819C-4DBD-4C79-9555-5EF98124BF0D}"/>
              </a:ext>
            </a:extLst>
          </p:cNvPr>
          <p:cNvSpPr/>
          <p:nvPr/>
        </p:nvSpPr>
        <p:spPr bwMode="gray">
          <a:xfrm>
            <a:off x="9175544" y="5219638"/>
            <a:ext cx="2601458" cy="52735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IR2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B7CD2DD-2D91-4835-96A7-125E4160C7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4379" y="5311906"/>
            <a:ext cx="342820" cy="342820"/>
          </a:xfrm>
          <a:prstGeom prst="rect">
            <a:avLst/>
          </a:prstGeom>
        </p:spPr>
      </p:pic>
      <p:sp>
        <p:nvSpPr>
          <p:cNvPr id="21" name="TextBox 20">
            <a:hlinkClick r:id="rId13"/>
            <a:extLst>
              <a:ext uri="{FF2B5EF4-FFF2-40B4-BE49-F238E27FC236}">
                <a16:creationId xmlns:a16="http://schemas.microsoft.com/office/drawing/2014/main" id="{71EBA6DF-C3FC-4ACA-8374-13792F2F06DC}"/>
              </a:ext>
            </a:extLst>
          </p:cNvPr>
          <p:cNvSpPr txBox="1"/>
          <p:nvPr/>
        </p:nvSpPr>
        <p:spPr bwMode="gray">
          <a:xfrm>
            <a:off x="2697057" y="2354245"/>
            <a:ext cx="8879749" cy="3044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4"/>
            <a:extLst>
              <a:ext uri="{FF2B5EF4-FFF2-40B4-BE49-F238E27FC236}">
                <a16:creationId xmlns:a16="http://schemas.microsoft.com/office/drawing/2014/main" id="{A5D97DA5-5E73-491D-9592-8730B47F28FD}"/>
              </a:ext>
            </a:extLst>
          </p:cNvPr>
          <p:cNvSpPr txBox="1"/>
          <p:nvPr/>
        </p:nvSpPr>
        <p:spPr bwMode="gray">
          <a:xfrm>
            <a:off x="2648335" y="2764095"/>
            <a:ext cx="9029695" cy="3044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5"/>
            <a:extLst>
              <a:ext uri="{FF2B5EF4-FFF2-40B4-BE49-F238E27FC236}">
                <a16:creationId xmlns:a16="http://schemas.microsoft.com/office/drawing/2014/main" id="{F891F8FA-736F-4794-8EB6-698BEB709795}"/>
              </a:ext>
            </a:extLst>
          </p:cNvPr>
          <p:cNvSpPr txBox="1"/>
          <p:nvPr/>
        </p:nvSpPr>
        <p:spPr bwMode="gray">
          <a:xfrm>
            <a:off x="2679566" y="3160859"/>
            <a:ext cx="8897240" cy="36751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6"/>
            <a:extLst>
              <a:ext uri="{FF2B5EF4-FFF2-40B4-BE49-F238E27FC236}">
                <a16:creationId xmlns:a16="http://schemas.microsoft.com/office/drawing/2014/main" id="{9331191B-6C91-471D-BD5E-2A0507502893}"/>
              </a:ext>
            </a:extLst>
          </p:cNvPr>
          <p:cNvSpPr txBox="1"/>
          <p:nvPr/>
        </p:nvSpPr>
        <p:spPr bwMode="gray">
          <a:xfrm>
            <a:off x="2697057" y="3603886"/>
            <a:ext cx="8879749" cy="4320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09767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HORIZON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157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Emex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Horizon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161026"/>
              </p:ext>
            </p:extLst>
          </p:nvPr>
        </p:nvGraphicFramePr>
        <p:xfrm>
          <a:off x="2679565" y="1895327"/>
          <a:ext cx="9097436" cy="202736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58211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47582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60897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OH1L261LTC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7TCA091090R0036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SIGN 230VLTC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OZ1L261LTC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7TCA091090R0040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REC-SIGN 230VLTC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OHD1LS61LTC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7TCA091090R0037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EDGE SIGN 230VLTC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OZD1LS61LTC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7TCA091090R0041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REC-EDG SIGN 230LTC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29323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450AE6A2-2F0C-45B9-9984-B7E6CED2CF34}"/>
              </a:ext>
            </a:extLst>
          </p:cNvPr>
          <p:cNvSpPr txBox="1"/>
          <p:nvPr/>
        </p:nvSpPr>
        <p:spPr bwMode="gray">
          <a:xfrm>
            <a:off x="333264" y="5055328"/>
            <a:ext cx="1789330" cy="62150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97F6F1-F22A-4B16-B4E8-FA0FB88E6A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176" y="2916407"/>
            <a:ext cx="1059788" cy="851533"/>
          </a:xfrm>
          <a:prstGeom prst="rect">
            <a:avLst/>
          </a:prstGeom>
        </p:spPr>
      </p:pic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61E4568B-DE81-41EF-A60E-392680F4A5C1}"/>
              </a:ext>
            </a:extLst>
          </p:cNvPr>
          <p:cNvSpPr txBox="1"/>
          <p:nvPr/>
        </p:nvSpPr>
        <p:spPr bwMode="gray">
          <a:xfrm>
            <a:off x="2679565" y="2310117"/>
            <a:ext cx="8473027" cy="33241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303A3D24-4C1A-4E6B-99FC-EE9C4BC3CF01}"/>
              </a:ext>
            </a:extLst>
          </p:cNvPr>
          <p:cNvSpPr txBox="1"/>
          <p:nvPr/>
        </p:nvSpPr>
        <p:spPr bwMode="gray">
          <a:xfrm>
            <a:off x="2679565" y="2772108"/>
            <a:ext cx="8292974" cy="33241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5E6EBC67-8838-4A18-B4FF-1BB679824237}"/>
              </a:ext>
            </a:extLst>
          </p:cNvPr>
          <p:cNvSpPr txBox="1"/>
          <p:nvPr/>
        </p:nvSpPr>
        <p:spPr bwMode="gray">
          <a:xfrm>
            <a:off x="2668384" y="3196168"/>
            <a:ext cx="8315335" cy="33241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3"/>
            <a:extLst>
              <a:ext uri="{FF2B5EF4-FFF2-40B4-BE49-F238E27FC236}">
                <a16:creationId xmlns:a16="http://schemas.microsoft.com/office/drawing/2014/main" id="{0C009224-DA63-4AD5-BC32-DC8EE48F1967}"/>
              </a:ext>
            </a:extLst>
          </p:cNvPr>
          <p:cNvSpPr txBox="1"/>
          <p:nvPr/>
        </p:nvSpPr>
        <p:spPr bwMode="gray">
          <a:xfrm>
            <a:off x="2668384" y="3598514"/>
            <a:ext cx="8453596" cy="4306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Rectangle 24">
            <a:hlinkClick r:id="rId15"/>
            <a:extLst>
              <a:ext uri="{FF2B5EF4-FFF2-40B4-BE49-F238E27FC236}">
                <a16:creationId xmlns:a16="http://schemas.microsoft.com/office/drawing/2014/main" id="{B41DB282-A855-4EFD-A730-4B7BED096429}"/>
              </a:ext>
            </a:extLst>
          </p:cNvPr>
          <p:cNvSpPr/>
          <p:nvPr/>
        </p:nvSpPr>
        <p:spPr bwMode="gray">
          <a:xfrm>
            <a:off x="9236280" y="5369068"/>
            <a:ext cx="2540722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EMEX </a:t>
            </a:r>
            <a:r>
              <a:rPr lang="en-US" sz="1200" dirty="0">
                <a:solidFill>
                  <a:srgbClr val="000000"/>
                </a:solidFill>
              </a:rPr>
              <a:t>test</a:t>
            </a:r>
          </a:p>
        </p:txBody>
      </p:sp>
      <p:pic>
        <p:nvPicPr>
          <p:cNvPr id="26" name="Graphic 19">
            <a:extLst>
              <a:ext uri="{FF2B5EF4-FFF2-40B4-BE49-F238E27FC236}">
                <a16:creationId xmlns:a16="http://schemas.microsoft.com/office/drawing/2014/main" id="{A3A1166F-E787-4F38-AB5C-E255AFA2A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2429" y="5493002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HORIZON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158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Horizon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86584"/>
              </p:ext>
            </p:extLst>
          </p:nvPr>
        </p:nvGraphicFramePr>
        <p:xfrm>
          <a:off x="2679566" y="1895327"/>
          <a:ext cx="9097436" cy="202736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2532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97248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592199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OH1L261HF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7TCA091130R0243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SIGN 230VHF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OZ1L261HF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7TCA091070R0095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REC-SIGN 230VHF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OHD1LS61HF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7TCA091130R0244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EDGE SIGN 230VHF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OZD1LS61HF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7TCA091070R0097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REC-EDG SIGN 230HF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29323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450AE6A2-2F0C-45B9-9984-B7E6CED2CF34}"/>
              </a:ext>
            </a:extLst>
          </p:cNvPr>
          <p:cNvSpPr txBox="1"/>
          <p:nvPr/>
        </p:nvSpPr>
        <p:spPr bwMode="gray">
          <a:xfrm>
            <a:off x="333264" y="5055328"/>
            <a:ext cx="1789330" cy="62150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97F6F1-F22A-4B16-B4E8-FA0FB88E6A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176" y="2916407"/>
            <a:ext cx="1059788" cy="851533"/>
          </a:xfrm>
          <a:prstGeom prst="rect">
            <a:avLst/>
          </a:prstGeom>
        </p:spPr>
      </p:pic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DB9434E4-082B-4AC7-ABF3-6832608491F1}"/>
              </a:ext>
            </a:extLst>
          </p:cNvPr>
          <p:cNvSpPr txBox="1"/>
          <p:nvPr/>
        </p:nvSpPr>
        <p:spPr bwMode="gray">
          <a:xfrm>
            <a:off x="2679566" y="2321672"/>
            <a:ext cx="8292974" cy="33657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9E8B39F2-3620-4657-8757-4A1602706E02}"/>
              </a:ext>
            </a:extLst>
          </p:cNvPr>
          <p:cNvSpPr txBox="1"/>
          <p:nvPr/>
        </p:nvSpPr>
        <p:spPr bwMode="gray">
          <a:xfrm>
            <a:off x="2679566" y="2739419"/>
            <a:ext cx="8342769" cy="3419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13068EAE-0AF4-40F8-8674-0AC625B21271}"/>
              </a:ext>
            </a:extLst>
          </p:cNvPr>
          <p:cNvSpPr txBox="1"/>
          <p:nvPr/>
        </p:nvSpPr>
        <p:spPr bwMode="gray">
          <a:xfrm>
            <a:off x="2679566" y="3162557"/>
            <a:ext cx="8342769" cy="3468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228D4555-395E-439E-B1C8-61A3B68AD15D}"/>
              </a:ext>
            </a:extLst>
          </p:cNvPr>
          <p:cNvSpPr txBox="1"/>
          <p:nvPr/>
        </p:nvSpPr>
        <p:spPr bwMode="gray">
          <a:xfrm>
            <a:off x="2666573" y="3633270"/>
            <a:ext cx="8315335" cy="38538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1434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159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196100"/>
              </p:ext>
            </p:extLst>
          </p:nvPr>
        </p:nvGraphicFramePr>
        <p:xfrm>
          <a:off x="2679566" y="1906406"/>
          <a:ext cx="9097436" cy="1531827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7498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2174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71803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en-US" sz="1100" b="1" noProof="0"/>
                        <a:t>Control assembly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SER-M3-003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7TCA091160R0222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battery pack</a:t>
                      </a:r>
                      <a:endParaRPr lang="en-US" sz="1100" noProof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SER-M3V2-003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7TCA091070R0098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battery pack</a:t>
                      </a:r>
                      <a:endParaRPr lang="en-US" sz="1100" noProof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44617" y="5055328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E98A5E-C890-46C7-A172-377C026D1E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229" y="2625720"/>
            <a:ext cx="960538" cy="9656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0474E3-FBCD-4240-A18D-F853BDC3D6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754" y="3360390"/>
            <a:ext cx="723961" cy="830425"/>
          </a:xfrm>
          <a:prstGeom prst="rect">
            <a:avLst/>
          </a:prstGeom>
        </p:spPr>
      </p:pic>
      <p:sp>
        <p:nvSpPr>
          <p:cNvPr id="20" name="Rectangle 19">
            <a:hlinkClick r:id="rId13"/>
            <a:extLst>
              <a:ext uri="{FF2B5EF4-FFF2-40B4-BE49-F238E27FC236}">
                <a16:creationId xmlns:a16="http://schemas.microsoft.com/office/drawing/2014/main" id="{E8A9FAE7-F1EB-4B8A-967E-D5056DE992B7}"/>
              </a:ext>
            </a:extLst>
          </p:cNvPr>
          <p:cNvSpPr/>
          <p:nvPr/>
        </p:nvSpPr>
        <p:spPr bwMode="gray">
          <a:xfrm>
            <a:off x="9255858" y="5370432"/>
            <a:ext cx="2521144" cy="60252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Self test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FBB23D3-4E7D-489E-B4F5-41066C46B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9344" y="5500285"/>
            <a:ext cx="342820" cy="342820"/>
          </a:xfrm>
          <a:prstGeom prst="rect">
            <a:avLst/>
          </a:prstGeom>
        </p:spPr>
      </p:pic>
      <p:sp>
        <p:nvSpPr>
          <p:cNvPr id="22" name="TextBox 21">
            <a:hlinkClick r:id="rId14"/>
            <a:extLst>
              <a:ext uri="{FF2B5EF4-FFF2-40B4-BE49-F238E27FC236}">
                <a16:creationId xmlns:a16="http://schemas.microsoft.com/office/drawing/2014/main" id="{D549FB36-A7E2-486C-8F1F-A8591C612546}"/>
              </a:ext>
            </a:extLst>
          </p:cNvPr>
          <p:cNvSpPr txBox="1"/>
          <p:nvPr/>
        </p:nvSpPr>
        <p:spPr bwMode="gray">
          <a:xfrm>
            <a:off x="2679565" y="2600421"/>
            <a:ext cx="8835969" cy="3774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5"/>
            <a:extLst>
              <a:ext uri="{FF2B5EF4-FFF2-40B4-BE49-F238E27FC236}">
                <a16:creationId xmlns:a16="http://schemas.microsoft.com/office/drawing/2014/main" id="{0929D638-1797-4EE0-BC69-550B46795FB7}"/>
              </a:ext>
            </a:extLst>
          </p:cNvPr>
          <p:cNvSpPr txBox="1"/>
          <p:nvPr/>
        </p:nvSpPr>
        <p:spPr bwMode="gray">
          <a:xfrm>
            <a:off x="2679565" y="3097302"/>
            <a:ext cx="8835969" cy="3966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1597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Sturdy, general use luminaire with screw-fix diffuser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Light optimized diffuser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LED version is suitable for fluorescent replacement requirements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1931195"/>
            <a:ext cx="1730827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Emex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IR2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Standard</a:t>
            </a:r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8806" y="4292883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7594" y="4312563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Practical &amp; durable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DAY-LITE EX-CEL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Exit </a:t>
            </a:r>
            <a:r>
              <a:rPr lang="en-US"/>
              <a:t>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Open area</a:t>
            </a: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Escape route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Slave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280965" y="4204174"/>
            <a:ext cx="160612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PHOTOMETRY</a:t>
            </a:r>
          </a:p>
          <a:p>
            <a:pPr algn="l"/>
            <a:endParaRPr lang="fr-FR" sz="100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Access files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7964956" y="4221564"/>
            <a:ext cx="37744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DAY-LITE EX-CEL web page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BIM files repository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</a:rPr>
              <a:t>ABB Emergi-Lite: Basic </a:t>
            </a:r>
            <a:r>
              <a:rPr lang="en-US" sz="1400" b="1">
                <a:solidFill>
                  <a:schemeClr val="accent1"/>
                </a:solidFill>
              </a:rPr>
              <a:t>terminology</a:t>
            </a:r>
            <a:endParaRPr lang="fr-FR" sz="1400" i="1">
              <a:solidFill>
                <a:schemeClr val="accent2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02919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Commercial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8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9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22A1BD0-C615-4C3D-81FD-F8A5A2C10C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258" y="2148323"/>
            <a:ext cx="1176072" cy="6315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2401E8-4139-4D04-B669-DC63BD7AFA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11398">
            <a:off x="493408" y="2923163"/>
            <a:ext cx="1038780" cy="358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D78C289-5A39-48A4-AB3C-00F82B00E8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4768" y="4377909"/>
            <a:ext cx="351852" cy="379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87455-2D98-4639-BA32-DAD9D55D5C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2056" y="4478741"/>
            <a:ext cx="1458822" cy="898950"/>
          </a:xfrm>
          <a:prstGeom prst="rect">
            <a:avLst/>
          </a:prstGeom>
        </p:spPr>
      </p:pic>
      <p:sp>
        <p:nvSpPr>
          <p:cNvPr id="5" name="TextBox 4">
            <a:hlinkClick r:id="rId14" action="ppaction://hlinksldjump"/>
            <a:extLst>
              <a:ext uri="{FF2B5EF4-FFF2-40B4-BE49-F238E27FC236}">
                <a16:creationId xmlns:a16="http://schemas.microsoft.com/office/drawing/2014/main" id="{20967AF9-C5E2-410A-88B6-036D0DBD74D0}"/>
              </a:ext>
            </a:extLst>
          </p:cNvPr>
          <p:cNvSpPr txBox="1"/>
          <p:nvPr/>
        </p:nvSpPr>
        <p:spPr bwMode="gray">
          <a:xfrm>
            <a:off x="8326000" y="2126290"/>
            <a:ext cx="1177484" cy="26770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7" name="TextBox 6">
            <a:hlinkClick r:id="rId15" action="ppaction://hlinksldjump"/>
            <a:extLst>
              <a:ext uri="{FF2B5EF4-FFF2-40B4-BE49-F238E27FC236}">
                <a16:creationId xmlns:a16="http://schemas.microsoft.com/office/drawing/2014/main" id="{F0941DA4-3456-4342-8A73-C46B0631CAE8}"/>
              </a:ext>
            </a:extLst>
          </p:cNvPr>
          <p:cNvSpPr txBox="1"/>
          <p:nvPr/>
        </p:nvSpPr>
        <p:spPr bwMode="gray">
          <a:xfrm>
            <a:off x="8327297" y="2435885"/>
            <a:ext cx="1329728" cy="26314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6" action="ppaction://hlinksldjump"/>
            <a:extLst>
              <a:ext uri="{FF2B5EF4-FFF2-40B4-BE49-F238E27FC236}">
                <a16:creationId xmlns:a16="http://schemas.microsoft.com/office/drawing/2014/main" id="{A7F9E04C-1FD9-4E9C-A00A-F25BBBEB0A53}"/>
              </a:ext>
            </a:extLst>
          </p:cNvPr>
          <p:cNvSpPr txBox="1"/>
          <p:nvPr/>
        </p:nvSpPr>
        <p:spPr bwMode="gray">
          <a:xfrm>
            <a:off x="8271760" y="2738022"/>
            <a:ext cx="1581812" cy="26314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17" action="ppaction://hlinksldjump"/>
            <a:extLst>
              <a:ext uri="{FF2B5EF4-FFF2-40B4-BE49-F238E27FC236}">
                <a16:creationId xmlns:a16="http://schemas.microsoft.com/office/drawing/2014/main" id="{8378A3D1-FC9B-4EE3-9F05-F3C33806CECE}"/>
              </a:ext>
            </a:extLst>
          </p:cNvPr>
          <p:cNvSpPr txBox="1"/>
          <p:nvPr/>
        </p:nvSpPr>
        <p:spPr bwMode="gray">
          <a:xfrm>
            <a:off x="4328719" y="4330414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18" action="ppaction://hlinksldjump"/>
            <a:extLst>
              <a:ext uri="{FF2B5EF4-FFF2-40B4-BE49-F238E27FC236}">
                <a16:creationId xmlns:a16="http://schemas.microsoft.com/office/drawing/2014/main" id="{B92BD2A5-6694-4617-A447-2F3B0F12E7FC}"/>
              </a:ext>
            </a:extLst>
          </p:cNvPr>
          <p:cNvSpPr txBox="1"/>
          <p:nvPr/>
        </p:nvSpPr>
        <p:spPr bwMode="gray">
          <a:xfrm>
            <a:off x="10158506" y="2126290"/>
            <a:ext cx="1694758" cy="3095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19" action="ppaction://hlinksldjump"/>
            <a:extLst>
              <a:ext uri="{FF2B5EF4-FFF2-40B4-BE49-F238E27FC236}">
                <a16:creationId xmlns:a16="http://schemas.microsoft.com/office/drawing/2014/main" id="{5925D7C7-E355-4DEE-AC32-D6DF837E2A58}"/>
              </a:ext>
            </a:extLst>
          </p:cNvPr>
          <p:cNvSpPr txBox="1"/>
          <p:nvPr/>
        </p:nvSpPr>
        <p:spPr bwMode="gray">
          <a:xfrm>
            <a:off x="10234706" y="2430574"/>
            <a:ext cx="1694758" cy="3095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2" name="TextBox 11">
            <a:hlinkClick r:id="rId20" action="ppaction://hlinksldjump"/>
            <a:extLst>
              <a:ext uri="{FF2B5EF4-FFF2-40B4-BE49-F238E27FC236}">
                <a16:creationId xmlns:a16="http://schemas.microsoft.com/office/drawing/2014/main" id="{F9B0FCD4-97B1-40F5-A379-F69C034628E3}"/>
              </a:ext>
            </a:extLst>
          </p:cNvPr>
          <p:cNvSpPr txBox="1"/>
          <p:nvPr/>
        </p:nvSpPr>
        <p:spPr bwMode="gray">
          <a:xfrm>
            <a:off x="6234129" y="2126290"/>
            <a:ext cx="1156572" cy="30428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21" action="ppaction://hlinksldjump"/>
            <a:extLst>
              <a:ext uri="{FF2B5EF4-FFF2-40B4-BE49-F238E27FC236}">
                <a16:creationId xmlns:a16="http://schemas.microsoft.com/office/drawing/2014/main" id="{609EEDC6-F21C-4702-8779-A0C8F4346034}"/>
              </a:ext>
            </a:extLst>
          </p:cNvPr>
          <p:cNvSpPr txBox="1"/>
          <p:nvPr/>
        </p:nvSpPr>
        <p:spPr bwMode="gray">
          <a:xfrm>
            <a:off x="6202056" y="2411494"/>
            <a:ext cx="1212109" cy="30428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22" action="ppaction://hlinksldjump"/>
            <a:extLst>
              <a:ext uri="{FF2B5EF4-FFF2-40B4-BE49-F238E27FC236}">
                <a16:creationId xmlns:a16="http://schemas.microsoft.com/office/drawing/2014/main" id="{82D7ABD1-0D5A-419E-ABDA-D27AB1630EFA}"/>
              </a:ext>
            </a:extLst>
          </p:cNvPr>
          <p:cNvSpPr txBox="1"/>
          <p:nvPr/>
        </p:nvSpPr>
        <p:spPr bwMode="gray">
          <a:xfrm>
            <a:off x="6257594" y="2705987"/>
            <a:ext cx="1156572" cy="30428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3" action="ppaction://hlinksldjump"/>
            <a:extLst>
              <a:ext uri="{FF2B5EF4-FFF2-40B4-BE49-F238E27FC236}">
                <a16:creationId xmlns:a16="http://schemas.microsoft.com/office/drawing/2014/main" id="{94761768-5350-42CB-9632-793BA80B4679}"/>
              </a:ext>
            </a:extLst>
          </p:cNvPr>
          <p:cNvSpPr txBox="1"/>
          <p:nvPr/>
        </p:nvSpPr>
        <p:spPr bwMode="gray">
          <a:xfrm>
            <a:off x="6234129" y="3001167"/>
            <a:ext cx="1156572" cy="30428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TextBox 39">
            <a:hlinkClick r:id="rId24" action="ppaction://hlinksldjump"/>
            <a:extLst>
              <a:ext uri="{FF2B5EF4-FFF2-40B4-BE49-F238E27FC236}">
                <a16:creationId xmlns:a16="http://schemas.microsoft.com/office/drawing/2014/main" id="{22AD6B35-A853-4CFE-BA98-6AF01528010A}"/>
              </a:ext>
            </a:extLst>
          </p:cNvPr>
          <p:cNvSpPr txBox="1"/>
          <p:nvPr/>
        </p:nvSpPr>
        <p:spPr bwMode="gray">
          <a:xfrm>
            <a:off x="6229680" y="3287953"/>
            <a:ext cx="1156572" cy="30428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TextBox 40">
            <a:hlinkClick r:id="rId25"/>
            <a:extLst>
              <a:ext uri="{FF2B5EF4-FFF2-40B4-BE49-F238E27FC236}">
                <a16:creationId xmlns:a16="http://schemas.microsoft.com/office/drawing/2014/main" id="{398E1C29-C0ED-43BC-AD78-241AD2519C8F}"/>
              </a:ext>
            </a:extLst>
          </p:cNvPr>
          <p:cNvSpPr txBox="1"/>
          <p:nvPr/>
        </p:nvSpPr>
        <p:spPr bwMode="gray">
          <a:xfrm>
            <a:off x="2214653" y="4360060"/>
            <a:ext cx="1517255" cy="3529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Box 41">
            <a:hlinkClick r:id="rId26" action="ppaction://hlinksldjump"/>
            <a:extLst>
              <a:ext uri="{FF2B5EF4-FFF2-40B4-BE49-F238E27FC236}">
                <a16:creationId xmlns:a16="http://schemas.microsoft.com/office/drawing/2014/main" id="{5BA4F37C-E225-4830-B93C-27F9DCA3BBD0}"/>
              </a:ext>
            </a:extLst>
          </p:cNvPr>
          <p:cNvSpPr txBox="1"/>
          <p:nvPr/>
        </p:nvSpPr>
        <p:spPr bwMode="gray">
          <a:xfrm>
            <a:off x="8010649" y="5550764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3" name="Espace réservé du contenu 11">
            <a:extLst>
              <a:ext uri="{FF2B5EF4-FFF2-40B4-BE49-F238E27FC236}">
                <a16:creationId xmlns:a16="http://schemas.microsoft.com/office/drawing/2014/main" id="{B97E60B3-9A6D-4A33-B8E4-10549EE0E65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 bwMode="gray">
          <a:xfrm>
            <a:off x="11624781" y="4137217"/>
            <a:ext cx="271851" cy="500072"/>
          </a:xfrm>
          <a:prstGeom prst="rect">
            <a:avLst/>
          </a:prstGeom>
        </p:spPr>
      </p:pic>
      <p:sp>
        <p:nvSpPr>
          <p:cNvPr id="44" name="TextBox 13">
            <a:hlinkClick r:id="rId28" action="ppaction://hlinksldjump"/>
            <a:extLst>
              <a:ext uri="{FF2B5EF4-FFF2-40B4-BE49-F238E27FC236}">
                <a16:creationId xmlns:a16="http://schemas.microsoft.com/office/drawing/2014/main" id="{8BED5306-254D-4D1D-951A-96301A70A4DF}"/>
              </a:ext>
            </a:extLst>
          </p:cNvPr>
          <p:cNvSpPr txBox="1"/>
          <p:nvPr/>
        </p:nvSpPr>
        <p:spPr bwMode="gray">
          <a:xfrm>
            <a:off x="8071379" y="4164770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9520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160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41594"/>
              </p:ext>
            </p:extLst>
          </p:nvPr>
        </p:nvGraphicFramePr>
        <p:xfrm>
          <a:off x="2679566" y="1894906"/>
          <a:ext cx="9097436" cy="1409907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12909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en-US" sz="900" b="1" noProof="0">
                          <a:latin typeface="+mn-lt"/>
                        </a:rPr>
                        <a:t>Control assembly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fr-FR" sz="90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sz="900" noProof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noProof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fr-FR"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CTSER-M3-003</a:t>
                      </a:r>
                      <a:endParaRPr lang="fr-FR" sz="90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7TCA091180R0127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battery pack, CT version</a:t>
                      </a:r>
                      <a:endParaRPr lang="fr-FR" sz="90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</a:p>
                    <a:p>
                      <a:r>
                        <a:rPr lang="en-US" sz="9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r>
                        <a:rPr lang="fr-FR"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CTSER-M3V2-003</a:t>
                      </a:r>
                      <a:endParaRPr lang="fr-FR" sz="90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7TCA091180R0258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battery pack, CT version</a:t>
                      </a:r>
                      <a:endParaRPr lang="fr-FR" sz="90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</a:p>
                    <a:p>
                      <a:r>
                        <a:rPr lang="en-US" sz="9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44617" y="5055328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E98A5E-C890-46C7-A172-377C026D1E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229" y="2625720"/>
            <a:ext cx="960538" cy="9656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0474E3-FBCD-4240-A18D-F853BDC3D6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754" y="3360390"/>
            <a:ext cx="723961" cy="830425"/>
          </a:xfrm>
          <a:prstGeom prst="rect">
            <a:avLst/>
          </a:prstGeom>
        </p:spPr>
      </p:pic>
      <p:sp>
        <p:nvSpPr>
          <p:cNvPr id="27" name="TextBox 26">
            <a:hlinkClick r:id="rId13"/>
            <a:extLst>
              <a:ext uri="{FF2B5EF4-FFF2-40B4-BE49-F238E27FC236}">
                <a16:creationId xmlns:a16="http://schemas.microsoft.com/office/drawing/2014/main" id="{286AF8D1-BE09-457F-8BB8-694D1DC7C3C7}"/>
              </a:ext>
            </a:extLst>
          </p:cNvPr>
          <p:cNvSpPr txBox="1"/>
          <p:nvPr/>
        </p:nvSpPr>
        <p:spPr bwMode="gray">
          <a:xfrm>
            <a:off x="2663338" y="2596617"/>
            <a:ext cx="8998464" cy="31247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4"/>
            <a:extLst>
              <a:ext uri="{FF2B5EF4-FFF2-40B4-BE49-F238E27FC236}">
                <a16:creationId xmlns:a16="http://schemas.microsoft.com/office/drawing/2014/main" id="{544856A9-2DF8-44D9-A41E-88AF4685B8A7}"/>
              </a:ext>
            </a:extLst>
          </p:cNvPr>
          <p:cNvSpPr txBox="1"/>
          <p:nvPr/>
        </p:nvSpPr>
        <p:spPr bwMode="gray">
          <a:xfrm>
            <a:off x="2663338" y="2990585"/>
            <a:ext cx="8998464" cy="3355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Rectangle 28">
            <a:hlinkClick r:id="rId15"/>
            <a:extLst>
              <a:ext uri="{FF2B5EF4-FFF2-40B4-BE49-F238E27FC236}">
                <a16:creationId xmlns:a16="http://schemas.microsoft.com/office/drawing/2014/main" id="{71CC75FC-59C2-456D-9EA1-BB4195E4A72C}"/>
              </a:ext>
            </a:extLst>
          </p:cNvPr>
          <p:cNvSpPr/>
          <p:nvPr/>
        </p:nvSpPr>
        <p:spPr bwMode="gray">
          <a:xfrm>
            <a:off x="9152878" y="5356260"/>
            <a:ext cx="2624124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err="1">
                <a:solidFill>
                  <a:srgbClr val="000000"/>
                </a:solidFill>
              </a:rPr>
              <a:t>Naveo®Pro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30" name="Graphic 26">
            <a:extLst>
              <a:ext uri="{FF2B5EF4-FFF2-40B4-BE49-F238E27FC236}">
                <a16:creationId xmlns:a16="http://schemas.microsoft.com/office/drawing/2014/main" id="{685631FB-FE80-4661-8DDB-7808D89E37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6280" y="5483969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161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IR2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37207"/>
              </p:ext>
            </p:extLst>
          </p:nvPr>
        </p:nvGraphicFramePr>
        <p:xfrm>
          <a:off x="2679566" y="1894906"/>
          <a:ext cx="9097436" cy="1024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12909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299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04405">
                <a:tc>
                  <a:txBody>
                    <a:bodyPr/>
                    <a:lstStyle/>
                    <a:p>
                      <a:r>
                        <a:rPr lang="en-US" sz="1100" b="1" noProof="0">
                          <a:latin typeface="+mn-lt"/>
                        </a:rPr>
                        <a:t>Control assembly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353522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IR2SER-M3-003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7TCA091170R0020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battery pack, IR2 version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44617" y="5055328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E98A5E-C890-46C7-A172-377C026D1E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229" y="2625720"/>
            <a:ext cx="960538" cy="9656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0474E3-FBCD-4240-A18D-F853BDC3D6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754" y="3360390"/>
            <a:ext cx="723961" cy="830425"/>
          </a:xfrm>
          <a:prstGeom prst="rect">
            <a:avLst/>
          </a:prstGeom>
        </p:spPr>
      </p:pic>
      <p:sp>
        <p:nvSpPr>
          <p:cNvPr id="29" name="Rectangle 28">
            <a:hlinkClick r:id="rId13"/>
            <a:extLst>
              <a:ext uri="{FF2B5EF4-FFF2-40B4-BE49-F238E27FC236}">
                <a16:creationId xmlns:a16="http://schemas.microsoft.com/office/drawing/2014/main" id="{442D7EB9-A748-4904-AB01-1C11AEEF1406}"/>
              </a:ext>
            </a:extLst>
          </p:cNvPr>
          <p:cNvSpPr/>
          <p:nvPr/>
        </p:nvSpPr>
        <p:spPr bwMode="gray">
          <a:xfrm>
            <a:off x="9175544" y="5219638"/>
            <a:ext cx="2601458" cy="52735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IR2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AD2D6C3-B0D1-4701-9538-99BF1466B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4379" y="5311906"/>
            <a:ext cx="342820" cy="342820"/>
          </a:xfrm>
          <a:prstGeom prst="rect">
            <a:avLst/>
          </a:prstGeom>
        </p:spPr>
      </p:pic>
      <p:sp>
        <p:nvSpPr>
          <p:cNvPr id="31" name="TextBox 30">
            <a:hlinkClick r:id="rId14"/>
            <a:extLst>
              <a:ext uri="{FF2B5EF4-FFF2-40B4-BE49-F238E27FC236}">
                <a16:creationId xmlns:a16="http://schemas.microsoft.com/office/drawing/2014/main" id="{8D65CDCC-68FA-45D9-A88F-58CB6AEE4C74}"/>
              </a:ext>
            </a:extLst>
          </p:cNvPr>
          <p:cNvSpPr txBox="1"/>
          <p:nvPr/>
        </p:nvSpPr>
        <p:spPr bwMode="gray">
          <a:xfrm>
            <a:off x="2679566" y="2665986"/>
            <a:ext cx="8939186" cy="3875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8012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162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Emex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04259"/>
              </p:ext>
            </p:extLst>
          </p:nvPr>
        </p:nvGraphicFramePr>
        <p:xfrm>
          <a:off x="2679566" y="1894906"/>
          <a:ext cx="9097436" cy="1024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009880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3013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7475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299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04405">
                <a:tc>
                  <a:txBody>
                    <a:bodyPr/>
                    <a:lstStyle/>
                    <a:p>
                      <a:r>
                        <a:rPr lang="en-US" sz="1100" b="1" noProof="0">
                          <a:latin typeface="+mn-lt"/>
                        </a:rPr>
                        <a:t>Control assembly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35352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SER-230LTC-003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7TCA091140R0216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module, LTC version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44617" y="5055328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E98A5E-C890-46C7-A172-377C026D1E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229" y="2625720"/>
            <a:ext cx="960538" cy="9656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0474E3-FBCD-4240-A18D-F853BDC3D6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754" y="3360390"/>
            <a:ext cx="723961" cy="830425"/>
          </a:xfrm>
          <a:prstGeom prst="rect">
            <a:avLst/>
          </a:prstGeom>
        </p:spPr>
      </p:pic>
      <p:sp>
        <p:nvSpPr>
          <p:cNvPr id="25" name="TextBox 24">
            <a:hlinkClick r:id="rId13"/>
            <a:extLst>
              <a:ext uri="{FF2B5EF4-FFF2-40B4-BE49-F238E27FC236}">
                <a16:creationId xmlns:a16="http://schemas.microsoft.com/office/drawing/2014/main" id="{C15CF5D2-7EF7-4588-865E-7392090E8ADD}"/>
              </a:ext>
            </a:extLst>
          </p:cNvPr>
          <p:cNvSpPr txBox="1"/>
          <p:nvPr/>
        </p:nvSpPr>
        <p:spPr bwMode="gray">
          <a:xfrm>
            <a:off x="2679566" y="2611912"/>
            <a:ext cx="8647429" cy="4988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Rectangle 20">
            <a:hlinkClick r:id="rId14"/>
            <a:extLst>
              <a:ext uri="{FF2B5EF4-FFF2-40B4-BE49-F238E27FC236}">
                <a16:creationId xmlns:a16="http://schemas.microsoft.com/office/drawing/2014/main" id="{ADED2631-F684-4445-BE35-60C8B5AD3F1A}"/>
              </a:ext>
            </a:extLst>
          </p:cNvPr>
          <p:cNvSpPr/>
          <p:nvPr/>
        </p:nvSpPr>
        <p:spPr bwMode="gray">
          <a:xfrm>
            <a:off x="9236279" y="5239082"/>
            <a:ext cx="2540722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EMEX </a:t>
            </a:r>
            <a:r>
              <a:rPr lang="en-US" sz="1200" dirty="0">
                <a:solidFill>
                  <a:srgbClr val="000000"/>
                </a:solidFill>
              </a:rPr>
              <a:t>test</a:t>
            </a:r>
          </a:p>
        </p:txBody>
      </p:sp>
      <p:pic>
        <p:nvPicPr>
          <p:cNvPr id="22" name="Graphic 19">
            <a:extLst>
              <a:ext uri="{FF2B5EF4-FFF2-40B4-BE49-F238E27FC236}">
                <a16:creationId xmlns:a16="http://schemas.microsoft.com/office/drawing/2014/main" id="{87F33C31-6AB3-49CF-8E91-EFE525E22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2428" y="5363016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1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163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682617"/>
              </p:ext>
            </p:extLst>
          </p:nvPr>
        </p:nvGraphicFramePr>
        <p:xfrm>
          <a:off x="2679566" y="1894906"/>
          <a:ext cx="9097436" cy="1024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009880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3013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7475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299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04405">
                <a:tc>
                  <a:txBody>
                    <a:bodyPr/>
                    <a:lstStyle/>
                    <a:p>
                      <a:r>
                        <a:rPr lang="en-US" sz="1100" b="1" noProof="0">
                          <a:latin typeface="+mn-lt"/>
                        </a:rPr>
                        <a:t>Control assembly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noProof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353522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SER-230-003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7TCA091130R0248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mains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44617" y="5055328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E98A5E-C890-46C7-A172-377C026D1E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229" y="2625720"/>
            <a:ext cx="960538" cy="9656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0474E3-FBCD-4240-A18D-F853BDC3D6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754" y="3360390"/>
            <a:ext cx="723961" cy="830425"/>
          </a:xfrm>
          <a:prstGeom prst="rect">
            <a:avLst/>
          </a:prstGeom>
        </p:spPr>
      </p:pic>
      <p:sp>
        <p:nvSpPr>
          <p:cNvPr id="21" name="TextBox 20">
            <a:hlinkClick r:id="rId13"/>
            <a:extLst>
              <a:ext uri="{FF2B5EF4-FFF2-40B4-BE49-F238E27FC236}">
                <a16:creationId xmlns:a16="http://schemas.microsoft.com/office/drawing/2014/main" id="{F4D4AAB4-BBB6-42A5-9C23-03D8543D9A9F}"/>
              </a:ext>
            </a:extLst>
          </p:cNvPr>
          <p:cNvSpPr txBox="1"/>
          <p:nvPr/>
        </p:nvSpPr>
        <p:spPr bwMode="gray">
          <a:xfrm>
            <a:off x="2679566" y="2625720"/>
            <a:ext cx="8634259" cy="43231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4276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PRIMEVO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164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Primevo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344320"/>
              </p:ext>
            </p:extLst>
          </p:nvPr>
        </p:nvGraphicFramePr>
        <p:xfrm>
          <a:off x="2679565" y="1882546"/>
          <a:ext cx="9097436" cy="249963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51541">
                  <a:extLst>
                    <a:ext uri="{9D8B030D-6E8A-4147-A177-3AD203B41FA5}">
                      <a16:colId xmlns:a16="http://schemas.microsoft.com/office/drawing/2014/main" val="3234530020"/>
                    </a:ext>
                  </a:extLst>
                </a:gridCol>
                <a:gridCol w="234891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077002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XT100E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7TCA091160R0499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Bulkhead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Exit </a:t>
                      </a:r>
                      <a:r>
                        <a:rPr lang="en-US" sz="11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RS100E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</a:t>
                      </a:r>
                      <a:r>
                        <a:rPr lang="en-US" sz="11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Recessed downlite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SM100E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Surface downlite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TW220E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Twinspot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CCD7F6B-3878-4445-9896-C0501884BAA1}"/>
              </a:ext>
            </a:extLst>
          </p:cNvPr>
          <p:cNvSpPr txBox="1"/>
          <p:nvPr/>
        </p:nvSpPr>
        <p:spPr bwMode="gray">
          <a:xfrm>
            <a:off x="411061" y="5032663"/>
            <a:ext cx="1711533" cy="731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56B9DC-107D-434F-AA13-E363B83765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1686" y="2458543"/>
            <a:ext cx="707352" cy="5578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36DBE3-C81E-430A-AF60-1654C31E16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449" y="2830381"/>
            <a:ext cx="658290" cy="7073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3166B4-17C6-4698-B262-71BC78D396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649" y="3962305"/>
            <a:ext cx="555160" cy="4932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A4E631-5F94-475B-9DDE-4C40DA6DBCB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6234" y="3675211"/>
            <a:ext cx="679636" cy="4932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5FA5F0-982A-43D7-9246-2EEC726D98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2072" y="4448501"/>
            <a:ext cx="555161" cy="497332"/>
          </a:xfrm>
          <a:prstGeom prst="rect">
            <a:avLst/>
          </a:prstGeom>
        </p:spPr>
      </p:pic>
      <p:sp>
        <p:nvSpPr>
          <p:cNvPr id="25" name="TextBox 24">
            <a:hlinkClick r:id="rId16"/>
            <a:extLst>
              <a:ext uri="{FF2B5EF4-FFF2-40B4-BE49-F238E27FC236}">
                <a16:creationId xmlns:a16="http://schemas.microsoft.com/office/drawing/2014/main" id="{3413A078-FD98-4A77-B9B4-855CE9607A99}"/>
              </a:ext>
            </a:extLst>
          </p:cNvPr>
          <p:cNvSpPr txBox="1"/>
          <p:nvPr/>
        </p:nvSpPr>
        <p:spPr bwMode="gray">
          <a:xfrm>
            <a:off x="2679565" y="2393446"/>
            <a:ext cx="8717990" cy="2885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7"/>
            <a:extLst>
              <a:ext uri="{FF2B5EF4-FFF2-40B4-BE49-F238E27FC236}">
                <a16:creationId xmlns:a16="http://schemas.microsoft.com/office/drawing/2014/main" id="{37243C0D-4826-4F8A-B4FE-6224EFAFA132}"/>
              </a:ext>
            </a:extLst>
          </p:cNvPr>
          <p:cNvSpPr txBox="1"/>
          <p:nvPr/>
        </p:nvSpPr>
        <p:spPr bwMode="gray">
          <a:xfrm>
            <a:off x="2679565" y="2781007"/>
            <a:ext cx="8835969" cy="32167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8"/>
            <a:extLst>
              <a:ext uri="{FF2B5EF4-FFF2-40B4-BE49-F238E27FC236}">
                <a16:creationId xmlns:a16="http://schemas.microsoft.com/office/drawing/2014/main" id="{59A22970-EED1-4F76-AAFB-6A5322CADED4}"/>
              </a:ext>
            </a:extLst>
          </p:cNvPr>
          <p:cNvSpPr txBox="1"/>
          <p:nvPr/>
        </p:nvSpPr>
        <p:spPr bwMode="gray">
          <a:xfrm>
            <a:off x="2679564" y="3184037"/>
            <a:ext cx="8835969" cy="77826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9"/>
            <a:extLst>
              <a:ext uri="{FF2B5EF4-FFF2-40B4-BE49-F238E27FC236}">
                <a16:creationId xmlns:a16="http://schemas.microsoft.com/office/drawing/2014/main" id="{E0C0E5E1-C008-4768-ADA3-A8AC2A30DB83}"/>
              </a:ext>
            </a:extLst>
          </p:cNvPr>
          <p:cNvSpPr txBox="1"/>
          <p:nvPr/>
        </p:nvSpPr>
        <p:spPr bwMode="gray">
          <a:xfrm>
            <a:off x="2679564" y="4022834"/>
            <a:ext cx="8599905" cy="44070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5131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PRIMEVO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165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Primevo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444978"/>
              </p:ext>
            </p:extLst>
          </p:nvPr>
        </p:nvGraphicFramePr>
        <p:xfrm>
          <a:off x="2679565" y="1882545"/>
          <a:ext cx="9097436" cy="2209221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407243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00808">
                  <a:extLst>
                    <a:ext uri="{9D8B030D-6E8A-4147-A177-3AD203B41FA5}">
                      <a16:colId xmlns:a16="http://schemas.microsoft.com/office/drawing/2014/main" val="3234530020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8356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17742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9634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2052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XT200ST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Blade Exit </a:t>
                      </a:r>
                      <a:r>
                        <a:rPr lang="fr-FR" sz="1100" err="1">
                          <a:latin typeface="+mn-lt"/>
                        </a:rPr>
                        <a:t>Sign</a:t>
                      </a:r>
                      <a:r>
                        <a:rPr lang="fr-FR" sz="1100">
                          <a:latin typeface="+mn-lt"/>
                        </a:rPr>
                        <a:t> c/w </a:t>
                      </a:r>
                      <a:r>
                        <a:rPr lang="fr-FR" sz="1100" err="1">
                          <a:latin typeface="+mn-lt"/>
                        </a:rPr>
                        <a:t>Legend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62052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XT100ST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7TCA091160R0583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</a:t>
                      </a:r>
                      <a:r>
                        <a:rPr lang="fr-FR" sz="1100" err="1">
                          <a:latin typeface="+mn-lt"/>
                        </a:rPr>
                        <a:t>Bulkhead</a:t>
                      </a:r>
                      <a:r>
                        <a:rPr lang="fr-FR" sz="1100">
                          <a:latin typeface="+mn-lt"/>
                        </a:rPr>
                        <a:t> c/w Exit </a:t>
                      </a:r>
                      <a:r>
                        <a:rPr lang="fr-FR" sz="1100" err="1">
                          <a:latin typeface="+mn-lt"/>
                        </a:rPr>
                        <a:t>Sign</a:t>
                      </a:r>
                      <a:r>
                        <a:rPr lang="fr-FR" sz="1100">
                          <a:latin typeface="+mn-lt"/>
                        </a:rPr>
                        <a:t> </a:t>
                      </a:r>
                      <a:r>
                        <a:rPr lang="fr-FR" sz="1100" err="1">
                          <a:latin typeface="+mn-lt"/>
                        </a:rPr>
                        <a:t>Legend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77179"/>
                  </a:ext>
                </a:extLst>
              </a:tr>
              <a:tr h="462052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SM100ST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Surface </a:t>
                      </a:r>
                      <a:r>
                        <a:rPr lang="fr-FR" sz="1100" err="1">
                          <a:latin typeface="+mn-lt"/>
                        </a:rPr>
                        <a:t>Downlighter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548803"/>
                  </a:ext>
                </a:extLst>
              </a:tr>
              <a:tr h="29725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RS100ST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</a:t>
                      </a:r>
                      <a:r>
                        <a:rPr lang="fr-FR" sz="1100" err="1">
                          <a:latin typeface="+mn-lt"/>
                        </a:rPr>
                        <a:t>Recessed</a:t>
                      </a:r>
                      <a:r>
                        <a:rPr lang="fr-FR" sz="1100">
                          <a:latin typeface="+mn-lt"/>
                        </a:rPr>
                        <a:t> </a:t>
                      </a:r>
                      <a:r>
                        <a:rPr lang="fr-FR" sz="1100" err="1">
                          <a:latin typeface="+mn-lt"/>
                        </a:rPr>
                        <a:t>Downlighter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87120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CCD7F6B-3878-4445-9896-C0501884BAA1}"/>
              </a:ext>
            </a:extLst>
          </p:cNvPr>
          <p:cNvSpPr txBox="1"/>
          <p:nvPr/>
        </p:nvSpPr>
        <p:spPr bwMode="gray">
          <a:xfrm>
            <a:off x="411061" y="5032663"/>
            <a:ext cx="1711533" cy="731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56B9DC-107D-434F-AA13-E363B83765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1686" y="2458543"/>
            <a:ext cx="707352" cy="5578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36DBE3-C81E-430A-AF60-1654C31E16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449" y="2830381"/>
            <a:ext cx="658290" cy="7073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3166B4-17C6-4698-B262-71BC78D396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649" y="3962305"/>
            <a:ext cx="555160" cy="4932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A4E631-5F94-475B-9DDE-4C40DA6DBCB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6234" y="3675211"/>
            <a:ext cx="679636" cy="4932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5FA5F0-982A-43D7-9246-2EEC726D98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2072" y="4448501"/>
            <a:ext cx="555161" cy="497332"/>
          </a:xfrm>
          <a:prstGeom prst="rect">
            <a:avLst/>
          </a:prstGeom>
        </p:spPr>
      </p:pic>
      <p:sp>
        <p:nvSpPr>
          <p:cNvPr id="3" name="ZoneTexte 2">
            <a:hlinkClick r:id="rId16"/>
            <a:extLst>
              <a:ext uri="{FF2B5EF4-FFF2-40B4-BE49-F238E27FC236}">
                <a16:creationId xmlns:a16="http://schemas.microsoft.com/office/drawing/2014/main" id="{FC9058E8-72C5-42A2-9045-18FC43FEF314}"/>
              </a:ext>
            </a:extLst>
          </p:cNvPr>
          <p:cNvSpPr txBox="1"/>
          <p:nvPr/>
        </p:nvSpPr>
        <p:spPr bwMode="gray">
          <a:xfrm>
            <a:off x="2712085" y="2884595"/>
            <a:ext cx="8998466" cy="3265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ZoneTexte 28">
            <a:hlinkClick r:id="rId17"/>
            <a:extLst>
              <a:ext uri="{FF2B5EF4-FFF2-40B4-BE49-F238E27FC236}">
                <a16:creationId xmlns:a16="http://schemas.microsoft.com/office/drawing/2014/main" id="{8CF65251-CC8C-4A03-A3FE-B2FF1593BDC2}"/>
              </a:ext>
            </a:extLst>
          </p:cNvPr>
          <p:cNvSpPr txBox="1"/>
          <p:nvPr/>
        </p:nvSpPr>
        <p:spPr bwMode="gray">
          <a:xfrm>
            <a:off x="2712085" y="2396347"/>
            <a:ext cx="8998466" cy="3265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ZoneTexte 29">
            <a:hlinkClick r:id="rId18"/>
            <a:extLst>
              <a:ext uri="{FF2B5EF4-FFF2-40B4-BE49-F238E27FC236}">
                <a16:creationId xmlns:a16="http://schemas.microsoft.com/office/drawing/2014/main" id="{44424BF1-B1F6-4779-BCCA-4156DE9EB038}"/>
              </a:ext>
            </a:extLst>
          </p:cNvPr>
          <p:cNvSpPr txBox="1"/>
          <p:nvPr/>
        </p:nvSpPr>
        <p:spPr bwMode="gray">
          <a:xfrm>
            <a:off x="2679565" y="3344942"/>
            <a:ext cx="8998466" cy="3265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ZoneTexte 30">
            <a:hlinkClick r:id="rId19"/>
            <a:extLst>
              <a:ext uri="{FF2B5EF4-FFF2-40B4-BE49-F238E27FC236}">
                <a16:creationId xmlns:a16="http://schemas.microsoft.com/office/drawing/2014/main" id="{F2F33C72-E340-4265-9863-CB585E08D1F8}"/>
              </a:ext>
            </a:extLst>
          </p:cNvPr>
          <p:cNvSpPr txBox="1"/>
          <p:nvPr/>
        </p:nvSpPr>
        <p:spPr bwMode="gray">
          <a:xfrm>
            <a:off x="2679565" y="3841893"/>
            <a:ext cx="8998466" cy="3265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5643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MIREVO TWINSPOT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166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MIREVO TWINSPOT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33014"/>
              </p:ext>
            </p:extLst>
          </p:nvPr>
        </p:nvGraphicFramePr>
        <p:xfrm>
          <a:off x="2679565" y="1882545"/>
          <a:ext cx="9097436" cy="858397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56533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62065">
                  <a:extLst>
                    <a:ext uri="{9D8B030D-6E8A-4147-A177-3AD203B41FA5}">
                      <a16:colId xmlns:a16="http://schemas.microsoft.com/office/drawing/2014/main" val="3234530020"/>
                    </a:ext>
                  </a:extLst>
                </a:gridCol>
                <a:gridCol w="264056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17742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9634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2052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7TCA309010R0039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MirEvo </a:t>
                      </a:r>
                      <a:r>
                        <a:rPr lang="fr-FR" sz="1100" err="1">
                          <a:latin typeface="+mn-lt"/>
                        </a:rPr>
                        <a:t>Twin</a:t>
                      </a:r>
                      <a:r>
                        <a:rPr lang="fr-FR" sz="1100">
                          <a:latin typeface="+mn-lt"/>
                        </a:rPr>
                        <a:t> SP MT 500Lm NM3Hr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68CA06DF-6C54-4DBB-B6E5-16134A088042}"/>
              </a:ext>
            </a:extLst>
          </p:cNvPr>
          <p:cNvSpPr txBox="1"/>
          <p:nvPr/>
        </p:nvSpPr>
        <p:spPr bwMode="gray">
          <a:xfrm>
            <a:off x="333264" y="5069150"/>
            <a:ext cx="2141738" cy="6076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4246B616-FAFB-4BED-85B4-AF97F3ADA4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878" y="2763648"/>
            <a:ext cx="1219200" cy="1252538"/>
          </a:xfrm>
          <a:prstGeom prst="rect">
            <a:avLst/>
          </a:prstGeom>
        </p:spPr>
      </p:pic>
      <p:sp>
        <p:nvSpPr>
          <p:cNvPr id="32" name="ZoneTexte 31">
            <a:hlinkClick r:id="rId12"/>
            <a:extLst>
              <a:ext uri="{FF2B5EF4-FFF2-40B4-BE49-F238E27FC236}">
                <a16:creationId xmlns:a16="http://schemas.microsoft.com/office/drawing/2014/main" id="{90257874-88B4-478F-8888-35E64003A234}"/>
              </a:ext>
            </a:extLst>
          </p:cNvPr>
          <p:cNvSpPr txBox="1"/>
          <p:nvPr/>
        </p:nvSpPr>
        <p:spPr bwMode="gray">
          <a:xfrm>
            <a:off x="2679565" y="2393445"/>
            <a:ext cx="9212492" cy="3919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3882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MIREVO TWINSPOT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167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MIREVO TWINSPOT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765342"/>
              </p:ext>
            </p:extLst>
          </p:nvPr>
        </p:nvGraphicFramePr>
        <p:xfrm>
          <a:off x="2679565" y="1882545"/>
          <a:ext cx="9097436" cy="858397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4720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06082">
                  <a:extLst>
                    <a:ext uri="{9D8B030D-6E8A-4147-A177-3AD203B41FA5}">
                      <a16:colId xmlns:a16="http://schemas.microsoft.com/office/drawing/2014/main" val="3234530020"/>
                    </a:ext>
                  </a:extLst>
                </a:gridCol>
                <a:gridCol w="275253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419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17742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9634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2052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7TCA305020R0022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MirEvo Twin SP ST 500Lm NM3Hr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68CA06DF-6C54-4DBB-B6E5-16134A088042}"/>
              </a:ext>
            </a:extLst>
          </p:cNvPr>
          <p:cNvSpPr txBox="1"/>
          <p:nvPr/>
        </p:nvSpPr>
        <p:spPr bwMode="gray">
          <a:xfrm>
            <a:off x="333264" y="5069150"/>
            <a:ext cx="2141738" cy="6076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4246B616-FAFB-4BED-85B4-AF97F3ADA4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878" y="2763648"/>
            <a:ext cx="1219200" cy="1252538"/>
          </a:xfrm>
          <a:prstGeom prst="rect">
            <a:avLst/>
          </a:prstGeom>
        </p:spPr>
      </p:pic>
      <p:sp>
        <p:nvSpPr>
          <p:cNvPr id="19" name="Rectangle 18">
            <a:hlinkClick r:id="rId12"/>
            <a:extLst>
              <a:ext uri="{FF2B5EF4-FFF2-40B4-BE49-F238E27FC236}">
                <a16:creationId xmlns:a16="http://schemas.microsoft.com/office/drawing/2014/main" id="{15C0E78E-DCEB-4E37-8C3F-08FEE6872C87}"/>
              </a:ext>
            </a:extLst>
          </p:cNvPr>
          <p:cNvSpPr/>
          <p:nvPr/>
        </p:nvSpPr>
        <p:spPr bwMode="gray">
          <a:xfrm>
            <a:off x="9310453" y="5178110"/>
            <a:ext cx="2521144" cy="60252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Self test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0" name="Graphic 25">
            <a:extLst>
              <a:ext uri="{FF2B5EF4-FFF2-40B4-BE49-F238E27FC236}">
                <a16:creationId xmlns:a16="http://schemas.microsoft.com/office/drawing/2014/main" id="{DAC36D84-51E4-42EC-AC4E-D68EC8A7A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73939" y="5307963"/>
            <a:ext cx="342820" cy="342820"/>
          </a:xfrm>
          <a:prstGeom prst="rect">
            <a:avLst/>
          </a:prstGeom>
        </p:spPr>
      </p:pic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CFAB7E78-99FD-444F-BACA-880F8C6A9FE3}"/>
              </a:ext>
            </a:extLst>
          </p:cNvPr>
          <p:cNvSpPr txBox="1"/>
          <p:nvPr/>
        </p:nvSpPr>
        <p:spPr bwMode="gray">
          <a:xfrm>
            <a:off x="2679564" y="2428067"/>
            <a:ext cx="9212492" cy="37780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9304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MIREVO TWINSPOT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168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Naveo®Pro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MIREVO TWINSPOT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48670"/>
              </p:ext>
            </p:extLst>
          </p:nvPr>
        </p:nvGraphicFramePr>
        <p:xfrm>
          <a:off x="2679565" y="1882545"/>
          <a:ext cx="9097436" cy="90688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4720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06082">
                  <a:extLst>
                    <a:ext uri="{9D8B030D-6E8A-4147-A177-3AD203B41FA5}">
                      <a16:colId xmlns:a16="http://schemas.microsoft.com/office/drawing/2014/main" val="3234530020"/>
                    </a:ext>
                  </a:extLst>
                </a:gridCol>
                <a:gridCol w="275253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419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17742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9634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TW500BT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br>
                        <a:rPr lang="fr-FR" sz="1100" dirty="0"/>
                      </a:b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7TCA305060R0009</a:t>
                      </a:r>
                    </a:p>
                    <a:p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Mirevo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Twinspot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4" name="ZoneTexte 3">
            <a:hlinkClick r:id="rId11" action="ppaction://hlinksldjump"/>
            <a:extLst>
              <a:ext uri="{FF2B5EF4-FFF2-40B4-BE49-F238E27FC236}">
                <a16:creationId xmlns:a16="http://schemas.microsoft.com/office/drawing/2014/main" id="{68CA06DF-6C54-4DBB-B6E5-16134A088042}"/>
              </a:ext>
            </a:extLst>
          </p:cNvPr>
          <p:cNvSpPr txBox="1"/>
          <p:nvPr/>
        </p:nvSpPr>
        <p:spPr bwMode="gray">
          <a:xfrm>
            <a:off x="333264" y="5069150"/>
            <a:ext cx="2141738" cy="6076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4246B616-FAFB-4BED-85B4-AF97F3ADA4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878" y="2763648"/>
            <a:ext cx="1219200" cy="1252538"/>
          </a:xfrm>
          <a:prstGeom prst="rect">
            <a:avLst/>
          </a:prstGeom>
        </p:spPr>
      </p:pic>
      <p:sp>
        <p:nvSpPr>
          <p:cNvPr id="22" name="Rectangle 21">
            <a:hlinkClick r:id="rId13"/>
            <a:extLst>
              <a:ext uri="{FF2B5EF4-FFF2-40B4-BE49-F238E27FC236}">
                <a16:creationId xmlns:a16="http://schemas.microsoft.com/office/drawing/2014/main" id="{66FAB0CF-FA9C-43CF-9978-6D05BFBA605D}"/>
              </a:ext>
            </a:extLst>
          </p:cNvPr>
          <p:cNvSpPr/>
          <p:nvPr/>
        </p:nvSpPr>
        <p:spPr bwMode="gray">
          <a:xfrm>
            <a:off x="9152878" y="5356260"/>
            <a:ext cx="2624124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err="1">
                <a:solidFill>
                  <a:srgbClr val="000000"/>
                </a:solidFill>
              </a:rPr>
              <a:t>Naveo®Pro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25" name="Graphic 26">
            <a:extLst>
              <a:ext uri="{FF2B5EF4-FFF2-40B4-BE49-F238E27FC236}">
                <a16:creationId xmlns:a16="http://schemas.microsoft.com/office/drawing/2014/main" id="{9928A50F-1F27-40B4-BBFD-41164EB471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6280" y="5483969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MIREVO TWINSPOT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169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DALI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MIREVO TWINSPOT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435184"/>
              </p:ext>
            </p:extLst>
          </p:nvPr>
        </p:nvGraphicFramePr>
        <p:xfrm>
          <a:off x="2679565" y="1882545"/>
          <a:ext cx="9097436" cy="858397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4720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84784">
                  <a:extLst>
                    <a:ext uri="{9D8B030D-6E8A-4147-A177-3AD203B41FA5}">
                      <a16:colId xmlns:a16="http://schemas.microsoft.com/office/drawing/2014/main" val="3234530020"/>
                    </a:ext>
                  </a:extLst>
                </a:gridCol>
                <a:gridCol w="295780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3022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17742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9634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2052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TW500DA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7TCA305020R0023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MirEvo </a:t>
                      </a:r>
                      <a:r>
                        <a:rPr lang="fr-FR" sz="1100" err="1">
                          <a:latin typeface="+mn-lt"/>
                        </a:rPr>
                        <a:t>Twin</a:t>
                      </a:r>
                      <a:r>
                        <a:rPr lang="fr-FR" sz="1100">
                          <a:latin typeface="+mn-lt"/>
                        </a:rPr>
                        <a:t> SP DALI 500Lm NM3Hr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68CA06DF-6C54-4DBB-B6E5-16134A088042}"/>
              </a:ext>
            </a:extLst>
          </p:cNvPr>
          <p:cNvSpPr txBox="1"/>
          <p:nvPr/>
        </p:nvSpPr>
        <p:spPr bwMode="gray">
          <a:xfrm>
            <a:off x="333264" y="5069150"/>
            <a:ext cx="2141738" cy="6076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4246B616-FAFB-4BED-85B4-AF97F3ADA4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878" y="2763648"/>
            <a:ext cx="1219200" cy="1252538"/>
          </a:xfrm>
          <a:prstGeom prst="rect">
            <a:avLst/>
          </a:prstGeom>
        </p:spPr>
      </p:pic>
      <p:sp>
        <p:nvSpPr>
          <p:cNvPr id="19" name="Rectangle 18">
            <a:hlinkClick r:id="rId12"/>
            <a:extLst>
              <a:ext uri="{FF2B5EF4-FFF2-40B4-BE49-F238E27FC236}">
                <a16:creationId xmlns:a16="http://schemas.microsoft.com/office/drawing/2014/main" id="{B233BDE0-8EFB-4860-855B-E68C5A404D4C}"/>
              </a:ext>
            </a:extLst>
          </p:cNvPr>
          <p:cNvSpPr/>
          <p:nvPr/>
        </p:nvSpPr>
        <p:spPr bwMode="gray">
          <a:xfrm>
            <a:off x="9378892" y="5334191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DALI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0" name="Graphic 24">
            <a:extLst>
              <a:ext uri="{FF2B5EF4-FFF2-40B4-BE49-F238E27FC236}">
                <a16:creationId xmlns:a16="http://schemas.microsoft.com/office/drawing/2014/main" id="{1FA69255-DB43-4246-8712-CED17EA56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5521" y="5451956"/>
            <a:ext cx="342820" cy="342820"/>
          </a:xfrm>
          <a:prstGeom prst="rect">
            <a:avLst/>
          </a:prstGeom>
        </p:spPr>
      </p:pic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3E9DE672-E2D6-4518-AA75-1531615C9FDF}"/>
              </a:ext>
            </a:extLst>
          </p:cNvPr>
          <p:cNvSpPr txBox="1"/>
          <p:nvPr/>
        </p:nvSpPr>
        <p:spPr bwMode="gray">
          <a:xfrm>
            <a:off x="2679565" y="2434071"/>
            <a:ext cx="9212492" cy="42463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124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Compatible with DALI control unit to control, test &amp; monitor emergency lighting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Plug &amp; play, maintained and non-maintained in one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Compact and decorative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1931195"/>
            <a:ext cx="1730827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DALI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8806" y="4292883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Recessed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31262" y="4330414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Productivity &amp; reliability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OVANO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Exit </a:t>
            </a:r>
            <a:r>
              <a:rPr lang="en-US"/>
              <a:t>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Open area</a:t>
            </a: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Escape route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285644" y="3986902"/>
            <a:ext cx="1606129" cy="7324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PHOTOMETRY</a:t>
            </a:r>
          </a:p>
          <a:p>
            <a:pPr algn="l"/>
            <a:endParaRPr lang="fr-FR" sz="100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Access files</a:t>
            </a: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7841479" y="4249021"/>
            <a:ext cx="37950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page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BIM files repository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</a:rPr>
              <a:t>ABB Emergi-Lite: Basic </a:t>
            </a:r>
            <a:r>
              <a:rPr lang="en-US" sz="1400" b="1">
                <a:solidFill>
                  <a:schemeClr val="accent1"/>
                </a:solidFill>
              </a:rPr>
              <a:t>terminology</a:t>
            </a:r>
            <a:endParaRPr lang="fr-FR" sz="1400" i="1">
              <a:solidFill>
                <a:schemeClr val="accent2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02919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Commercial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8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9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D78C289-5A39-48A4-AB3C-00F82B00E8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4768" y="4377909"/>
            <a:ext cx="351852" cy="3798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9F1346-A22B-4740-A4AA-CF063F253E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488" y="1946601"/>
            <a:ext cx="795925" cy="9670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A31574-110B-47A4-B1F8-F6A030E050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824" y="2937852"/>
            <a:ext cx="1137643" cy="737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C952DD-07DB-4E62-8B77-6127928336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8255" y="4488600"/>
            <a:ext cx="962294" cy="921519"/>
          </a:xfrm>
          <a:prstGeom prst="rect">
            <a:avLst/>
          </a:prstGeom>
        </p:spPr>
      </p:pic>
      <p:sp>
        <p:nvSpPr>
          <p:cNvPr id="7" name="TextBox 6">
            <a:hlinkClick r:id="rId14" action="ppaction://hlinksldjump"/>
            <a:extLst>
              <a:ext uri="{FF2B5EF4-FFF2-40B4-BE49-F238E27FC236}">
                <a16:creationId xmlns:a16="http://schemas.microsoft.com/office/drawing/2014/main" id="{A9302004-8D85-4BED-B8E4-37579A4439AB}"/>
              </a:ext>
            </a:extLst>
          </p:cNvPr>
          <p:cNvSpPr txBox="1"/>
          <p:nvPr/>
        </p:nvSpPr>
        <p:spPr bwMode="gray">
          <a:xfrm>
            <a:off x="8263156" y="2130804"/>
            <a:ext cx="1240328" cy="27683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5" action="ppaction://hlinksldjump"/>
            <a:extLst>
              <a:ext uri="{FF2B5EF4-FFF2-40B4-BE49-F238E27FC236}">
                <a16:creationId xmlns:a16="http://schemas.microsoft.com/office/drawing/2014/main" id="{9303A081-1C4C-4F85-B5CF-638011597898}"/>
              </a:ext>
            </a:extLst>
          </p:cNvPr>
          <p:cNvSpPr txBox="1"/>
          <p:nvPr/>
        </p:nvSpPr>
        <p:spPr bwMode="gray">
          <a:xfrm>
            <a:off x="8246424" y="2439848"/>
            <a:ext cx="1434517" cy="2748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TextBox 31">
            <a:hlinkClick r:id="rId16" action="ppaction://hlinksldjump"/>
            <a:extLst>
              <a:ext uri="{FF2B5EF4-FFF2-40B4-BE49-F238E27FC236}">
                <a16:creationId xmlns:a16="http://schemas.microsoft.com/office/drawing/2014/main" id="{69759E6C-BDC5-4C10-ADAA-E83D81D22F29}"/>
              </a:ext>
            </a:extLst>
          </p:cNvPr>
          <p:cNvSpPr txBox="1"/>
          <p:nvPr/>
        </p:nvSpPr>
        <p:spPr bwMode="gray">
          <a:xfrm>
            <a:off x="8304480" y="2729683"/>
            <a:ext cx="1434517" cy="2748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3" name="TextBox 32">
            <a:hlinkClick r:id="rId17" action="ppaction://hlinksldjump"/>
            <a:extLst>
              <a:ext uri="{FF2B5EF4-FFF2-40B4-BE49-F238E27FC236}">
                <a16:creationId xmlns:a16="http://schemas.microsoft.com/office/drawing/2014/main" id="{322AB61F-F266-4232-9038-C31A1D29D18E}"/>
              </a:ext>
            </a:extLst>
          </p:cNvPr>
          <p:cNvSpPr txBox="1"/>
          <p:nvPr/>
        </p:nvSpPr>
        <p:spPr bwMode="gray">
          <a:xfrm>
            <a:off x="4328719" y="4330414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18" action="ppaction://hlinksldjump"/>
            <a:extLst>
              <a:ext uri="{FF2B5EF4-FFF2-40B4-BE49-F238E27FC236}">
                <a16:creationId xmlns:a16="http://schemas.microsoft.com/office/drawing/2014/main" id="{6F9FDEF3-0A86-434C-848F-88274585A26C}"/>
              </a:ext>
            </a:extLst>
          </p:cNvPr>
          <p:cNvSpPr txBox="1"/>
          <p:nvPr/>
        </p:nvSpPr>
        <p:spPr bwMode="gray">
          <a:xfrm>
            <a:off x="10158506" y="2120284"/>
            <a:ext cx="1787417" cy="3858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19" action="ppaction://hlinksldjump"/>
            <a:extLst>
              <a:ext uri="{FF2B5EF4-FFF2-40B4-BE49-F238E27FC236}">
                <a16:creationId xmlns:a16="http://schemas.microsoft.com/office/drawing/2014/main" id="{33598CC4-8E57-4670-9B95-736D99D4EBDA}"/>
              </a:ext>
            </a:extLst>
          </p:cNvPr>
          <p:cNvSpPr txBox="1"/>
          <p:nvPr/>
        </p:nvSpPr>
        <p:spPr bwMode="gray">
          <a:xfrm>
            <a:off x="328806" y="4478089"/>
            <a:ext cx="1166512" cy="3509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20" action="ppaction://hlinksldjump"/>
            <a:extLst>
              <a:ext uri="{FF2B5EF4-FFF2-40B4-BE49-F238E27FC236}">
                <a16:creationId xmlns:a16="http://schemas.microsoft.com/office/drawing/2014/main" id="{F46D51A9-40D6-417C-A724-68E029A37CBF}"/>
              </a:ext>
            </a:extLst>
          </p:cNvPr>
          <p:cNvSpPr txBox="1"/>
          <p:nvPr/>
        </p:nvSpPr>
        <p:spPr bwMode="gray">
          <a:xfrm>
            <a:off x="311194" y="4805980"/>
            <a:ext cx="1166512" cy="3509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2" name="TextBox 11">
            <a:hlinkClick r:id="rId21" action="ppaction://hlinksldjump"/>
            <a:extLst>
              <a:ext uri="{FF2B5EF4-FFF2-40B4-BE49-F238E27FC236}">
                <a16:creationId xmlns:a16="http://schemas.microsoft.com/office/drawing/2014/main" id="{0B78773C-59D5-4CCA-BA5F-06A3CA06043B}"/>
              </a:ext>
            </a:extLst>
          </p:cNvPr>
          <p:cNvSpPr txBox="1"/>
          <p:nvPr/>
        </p:nvSpPr>
        <p:spPr bwMode="gray">
          <a:xfrm>
            <a:off x="6157519" y="2120284"/>
            <a:ext cx="1065402" cy="3858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22"/>
            <a:extLst>
              <a:ext uri="{FF2B5EF4-FFF2-40B4-BE49-F238E27FC236}">
                <a16:creationId xmlns:a16="http://schemas.microsoft.com/office/drawing/2014/main" id="{2B3F5F45-F788-412F-BE2F-5195C38E520F}"/>
              </a:ext>
            </a:extLst>
          </p:cNvPr>
          <p:cNvSpPr txBox="1"/>
          <p:nvPr/>
        </p:nvSpPr>
        <p:spPr bwMode="gray">
          <a:xfrm>
            <a:off x="2228575" y="4337884"/>
            <a:ext cx="1504274" cy="45981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3" action="ppaction://hlinksldjump"/>
            <a:extLst>
              <a:ext uri="{FF2B5EF4-FFF2-40B4-BE49-F238E27FC236}">
                <a16:creationId xmlns:a16="http://schemas.microsoft.com/office/drawing/2014/main" id="{96A012E1-E0B2-41FB-8D6E-55D498525314}"/>
              </a:ext>
            </a:extLst>
          </p:cNvPr>
          <p:cNvSpPr txBox="1"/>
          <p:nvPr/>
        </p:nvSpPr>
        <p:spPr bwMode="gray">
          <a:xfrm>
            <a:off x="7870661" y="5561832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0" name="Espace réservé du contenu 11">
            <a:extLst>
              <a:ext uri="{FF2B5EF4-FFF2-40B4-BE49-F238E27FC236}">
                <a16:creationId xmlns:a16="http://schemas.microsoft.com/office/drawing/2014/main" id="{5E3AAE6D-5898-4805-8485-F070588B115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 bwMode="gray">
          <a:xfrm>
            <a:off x="11581413" y="4184778"/>
            <a:ext cx="271851" cy="500072"/>
          </a:xfrm>
          <a:prstGeom prst="rect">
            <a:avLst/>
          </a:prstGeom>
        </p:spPr>
      </p:pic>
      <p:sp>
        <p:nvSpPr>
          <p:cNvPr id="41" name="TextBox 13">
            <a:hlinkClick r:id="rId25" action="ppaction://hlinksldjump"/>
            <a:extLst>
              <a:ext uri="{FF2B5EF4-FFF2-40B4-BE49-F238E27FC236}">
                <a16:creationId xmlns:a16="http://schemas.microsoft.com/office/drawing/2014/main" id="{BA879E71-D4B0-41E2-A483-CAF625D26DB0}"/>
              </a:ext>
            </a:extLst>
          </p:cNvPr>
          <p:cNvSpPr txBox="1"/>
          <p:nvPr/>
        </p:nvSpPr>
        <p:spPr bwMode="gray">
          <a:xfrm>
            <a:off x="7907393" y="4167057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9734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MIREVO TWINSPOT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170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EMEX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MIREVO TWINSPOT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3683"/>
              </p:ext>
            </p:extLst>
          </p:nvPr>
        </p:nvGraphicFramePr>
        <p:xfrm>
          <a:off x="2679565" y="1882545"/>
          <a:ext cx="9097436" cy="1320449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21847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43404">
                  <a:extLst>
                    <a:ext uri="{9D8B030D-6E8A-4147-A177-3AD203B41FA5}">
                      <a16:colId xmlns:a16="http://schemas.microsoft.com/office/drawing/2014/main" val="3234530020"/>
                    </a:ext>
                  </a:extLst>
                </a:gridCol>
                <a:gridCol w="310709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4766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17742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9634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2052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TW500230V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7TCA304050R0025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 err="1">
                          <a:latin typeface="+mn-lt"/>
                        </a:rPr>
                        <a:t>MirEvo</a:t>
                      </a:r>
                      <a:r>
                        <a:rPr lang="fr-FR" sz="1100" dirty="0">
                          <a:latin typeface="+mn-lt"/>
                        </a:rPr>
                        <a:t> </a:t>
                      </a:r>
                      <a:r>
                        <a:rPr lang="fr-FR" sz="1100" dirty="0" err="1">
                          <a:latin typeface="+mn-lt"/>
                        </a:rPr>
                        <a:t>Twin</a:t>
                      </a:r>
                      <a:r>
                        <a:rPr lang="fr-FR" sz="1100" dirty="0">
                          <a:latin typeface="+mn-lt"/>
                        </a:rPr>
                        <a:t> SP CBS230 500Lm 3 </a:t>
                      </a:r>
                      <a:r>
                        <a:rPr lang="fr-FR" sz="1100" dirty="0" err="1">
                          <a:latin typeface="+mn-lt"/>
                        </a:rPr>
                        <a:t>Hr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62052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TW500230VLTC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7TCA304060R0007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MirEvo Twin SP CBS230 LTC 500Lm 3 </a:t>
                      </a:r>
                      <a:r>
                        <a:rPr lang="en-US" sz="1100" err="1">
                          <a:latin typeface="+mn-lt"/>
                        </a:rPr>
                        <a:t>Hr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51095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68CA06DF-6C54-4DBB-B6E5-16134A088042}"/>
              </a:ext>
            </a:extLst>
          </p:cNvPr>
          <p:cNvSpPr txBox="1"/>
          <p:nvPr/>
        </p:nvSpPr>
        <p:spPr bwMode="gray">
          <a:xfrm>
            <a:off x="333264" y="5069150"/>
            <a:ext cx="2141738" cy="6076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4246B616-FAFB-4BED-85B4-AF97F3ADA4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878" y="2763648"/>
            <a:ext cx="1219200" cy="1252538"/>
          </a:xfrm>
          <a:prstGeom prst="rect">
            <a:avLst/>
          </a:prstGeom>
        </p:spPr>
      </p:pic>
      <p:sp>
        <p:nvSpPr>
          <p:cNvPr id="19" name="Rectangle 18">
            <a:hlinkClick r:id="rId12"/>
            <a:extLst>
              <a:ext uri="{FF2B5EF4-FFF2-40B4-BE49-F238E27FC236}">
                <a16:creationId xmlns:a16="http://schemas.microsoft.com/office/drawing/2014/main" id="{BA38AAA3-CC85-45A6-9BD6-C1251F585954}"/>
              </a:ext>
            </a:extLst>
          </p:cNvPr>
          <p:cNvSpPr/>
          <p:nvPr/>
        </p:nvSpPr>
        <p:spPr bwMode="gray">
          <a:xfrm>
            <a:off x="9236279" y="5239082"/>
            <a:ext cx="2540722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EMEX </a:t>
            </a:r>
            <a:r>
              <a:rPr lang="en-US" sz="1200" dirty="0">
                <a:solidFill>
                  <a:srgbClr val="000000"/>
                </a:solidFill>
              </a:rPr>
              <a:t>test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07EDAAB-B402-440C-847F-9A183D9E9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2428" y="5363016"/>
            <a:ext cx="342820" cy="342820"/>
          </a:xfrm>
          <a:prstGeom prst="rect">
            <a:avLst/>
          </a:prstGeom>
        </p:spPr>
      </p:pic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2EEA4AB5-58AE-41BD-966E-948669B60DBA}"/>
              </a:ext>
            </a:extLst>
          </p:cNvPr>
          <p:cNvSpPr txBox="1"/>
          <p:nvPr/>
        </p:nvSpPr>
        <p:spPr bwMode="gray">
          <a:xfrm>
            <a:off x="2679564" y="2890658"/>
            <a:ext cx="9212492" cy="36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ZoneTexte 21">
            <a:hlinkClick r:id="rId14"/>
            <a:extLst>
              <a:ext uri="{FF2B5EF4-FFF2-40B4-BE49-F238E27FC236}">
                <a16:creationId xmlns:a16="http://schemas.microsoft.com/office/drawing/2014/main" id="{64233351-50E5-4AEC-840F-480AC0A23045}"/>
              </a:ext>
            </a:extLst>
          </p:cNvPr>
          <p:cNvSpPr txBox="1"/>
          <p:nvPr/>
        </p:nvSpPr>
        <p:spPr bwMode="gray">
          <a:xfrm>
            <a:off x="2622037" y="2391501"/>
            <a:ext cx="9212492" cy="36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21683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AQUALUX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171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Aqualux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38060"/>
              </p:ext>
            </p:extLst>
          </p:nvPr>
        </p:nvGraphicFramePr>
        <p:xfrm>
          <a:off x="2679565" y="1914652"/>
          <a:ext cx="9097436" cy="227882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8404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8952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07208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fr-FR" sz="11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Freez-Lite</a:t>
                      </a:r>
                    </a:p>
                    <a:p>
                      <a:pPr algn="l" fontAlgn="b"/>
                      <a:endParaRPr lang="fr-FR" sz="11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STF3L261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7TCA091070R0099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7TCA091160R0200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OW3L261LS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7TCA091160R0201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2LEDM3 LSENS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OW3L261V2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7TCA091160R0278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M3 220V60HZ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29323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0" action="ppaction://hlinksldjump"/>
            <a:extLst>
              <a:ext uri="{FF2B5EF4-FFF2-40B4-BE49-F238E27FC236}">
                <a16:creationId xmlns:a16="http://schemas.microsoft.com/office/drawing/2014/main" id="{0B88CA3A-DA21-49C2-A3B7-20B81A203F84}"/>
              </a:ext>
            </a:extLst>
          </p:cNvPr>
          <p:cNvSpPr txBox="1"/>
          <p:nvPr/>
        </p:nvSpPr>
        <p:spPr bwMode="gray">
          <a:xfrm>
            <a:off x="411061" y="5055328"/>
            <a:ext cx="1795244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82130B-F383-4715-89C1-D0E02A3511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715" y="3938054"/>
            <a:ext cx="944393" cy="5234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2874D4-6317-4278-A0F4-A1519FF288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287" y="3191074"/>
            <a:ext cx="920249" cy="6966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1FDDAF-604B-40B7-8493-7DEEF92E32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8326" y="2581903"/>
            <a:ext cx="887565" cy="675138"/>
          </a:xfrm>
          <a:prstGeom prst="rect">
            <a:avLst/>
          </a:prstGeom>
        </p:spPr>
      </p:pic>
      <p:sp>
        <p:nvSpPr>
          <p:cNvPr id="22" name="Rectangle 21">
            <a:hlinkClick r:id="rId14"/>
            <a:extLst>
              <a:ext uri="{FF2B5EF4-FFF2-40B4-BE49-F238E27FC236}">
                <a16:creationId xmlns:a16="http://schemas.microsoft.com/office/drawing/2014/main" id="{DD8934A0-1D5E-4422-9FBB-0AA6C915FD48}"/>
              </a:ext>
            </a:extLst>
          </p:cNvPr>
          <p:cNvSpPr/>
          <p:nvPr/>
        </p:nvSpPr>
        <p:spPr bwMode="gray">
          <a:xfrm>
            <a:off x="9255858" y="5370432"/>
            <a:ext cx="2521144" cy="60252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Self test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721CBC4-2372-4C9B-920E-D3590A317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9344" y="5500285"/>
            <a:ext cx="342820" cy="342820"/>
          </a:xfrm>
          <a:prstGeom prst="rect">
            <a:avLst/>
          </a:prstGeom>
        </p:spPr>
      </p:pic>
      <p:sp>
        <p:nvSpPr>
          <p:cNvPr id="26" name="TextBox 25">
            <a:hlinkClick r:id="rId15"/>
            <a:extLst>
              <a:ext uri="{FF2B5EF4-FFF2-40B4-BE49-F238E27FC236}">
                <a16:creationId xmlns:a16="http://schemas.microsoft.com/office/drawing/2014/main" id="{EBC5BD21-EB83-40C1-BCB9-FD5A3582C6BE}"/>
              </a:ext>
            </a:extLst>
          </p:cNvPr>
          <p:cNvSpPr txBox="1"/>
          <p:nvPr/>
        </p:nvSpPr>
        <p:spPr bwMode="gray">
          <a:xfrm>
            <a:off x="2679565" y="2581903"/>
            <a:ext cx="8846908" cy="33756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6"/>
            <a:extLst>
              <a:ext uri="{FF2B5EF4-FFF2-40B4-BE49-F238E27FC236}">
                <a16:creationId xmlns:a16="http://schemas.microsoft.com/office/drawing/2014/main" id="{47405457-A867-4D37-80C7-60BC1CBF96C6}"/>
              </a:ext>
            </a:extLst>
          </p:cNvPr>
          <p:cNvSpPr txBox="1"/>
          <p:nvPr/>
        </p:nvSpPr>
        <p:spPr bwMode="gray">
          <a:xfrm>
            <a:off x="2679565" y="3005579"/>
            <a:ext cx="8846908" cy="34853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7"/>
            <a:extLst>
              <a:ext uri="{FF2B5EF4-FFF2-40B4-BE49-F238E27FC236}">
                <a16:creationId xmlns:a16="http://schemas.microsoft.com/office/drawing/2014/main" id="{03F36268-DD0C-484F-87E0-0A94EA97D8EA}"/>
              </a:ext>
            </a:extLst>
          </p:cNvPr>
          <p:cNvSpPr txBox="1"/>
          <p:nvPr/>
        </p:nvSpPr>
        <p:spPr bwMode="gray">
          <a:xfrm>
            <a:off x="2679565" y="3473069"/>
            <a:ext cx="8846908" cy="30873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8"/>
            <a:extLst>
              <a:ext uri="{FF2B5EF4-FFF2-40B4-BE49-F238E27FC236}">
                <a16:creationId xmlns:a16="http://schemas.microsoft.com/office/drawing/2014/main" id="{ECBEA767-F281-4F92-86C3-EBD8C22D80E9}"/>
              </a:ext>
            </a:extLst>
          </p:cNvPr>
          <p:cNvSpPr txBox="1"/>
          <p:nvPr/>
        </p:nvSpPr>
        <p:spPr bwMode="gray">
          <a:xfrm>
            <a:off x="2679565" y="3935241"/>
            <a:ext cx="8846908" cy="35421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6626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AQUALUX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172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Aqualux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336092"/>
              </p:ext>
            </p:extLst>
          </p:nvPr>
        </p:nvGraphicFramePr>
        <p:xfrm>
          <a:off x="2679566" y="1890283"/>
          <a:ext cx="9097436" cy="232065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8404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8952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07208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CTOW3L261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7TCA091150R0037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M3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5207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CTSTF3L261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7TCA091150R0038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520744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12"/>
                        </a:rPr>
                        <a:t>7339055/50BT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7TCA305020R0224</a:t>
                      </a:r>
                    </a:p>
                    <a:p>
                      <a:pPr algn="l" fontAlgn="b"/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XTE9100S-M3/BT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10784125"/>
                  </a:ext>
                </a:extLst>
              </a:tr>
              <a:tr h="5207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3"/>
                        </a:rPr>
                        <a:t>7339955/50BT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7TCA305020R0225</a:t>
                      </a:r>
                    </a:p>
                    <a:p>
                      <a:pPr algn="l" fontAlgn="b"/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XTE9100S-M3/BT FR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5129571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4" action="ppaction://hlinksldjump"/>
            <a:extLst>
              <a:ext uri="{FF2B5EF4-FFF2-40B4-BE49-F238E27FC236}">
                <a16:creationId xmlns:a16="http://schemas.microsoft.com/office/drawing/2014/main" id="{0B88CA3A-DA21-49C2-A3B7-20B81A203F84}"/>
              </a:ext>
            </a:extLst>
          </p:cNvPr>
          <p:cNvSpPr txBox="1"/>
          <p:nvPr/>
        </p:nvSpPr>
        <p:spPr bwMode="gray">
          <a:xfrm>
            <a:off x="411061" y="5055328"/>
            <a:ext cx="1795244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82130B-F383-4715-89C1-D0E02A3511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7715" y="3938054"/>
            <a:ext cx="944393" cy="5234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2874D4-6317-4278-A0F4-A1519FF288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3287" y="3191074"/>
            <a:ext cx="920249" cy="6966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1FDDAF-604B-40B7-8493-7DEEF92E32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8326" y="2581903"/>
            <a:ext cx="887565" cy="675138"/>
          </a:xfrm>
          <a:prstGeom prst="rect">
            <a:avLst/>
          </a:prstGeom>
        </p:spPr>
      </p:pic>
      <p:sp>
        <p:nvSpPr>
          <p:cNvPr id="25" name="Rectangle 24">
            <a:hlinkClick r:id="rId18"/>
            <a:extLst>
              <a:ext uri="{FF2B5EF4-FFF2-40B4-BE49-F238E27FC236}">
                <a16:creationId xmlns:a16="http://schemas.microsoft.com/office/drawing/2014/main" id="{F324BBA9-CB01-4700-A42C-42A9A7B24859}"/>
              </a:ext>
            </a:extLst>
          </p:cNvPr>
          <p:cNvSpPr/>
          <p:nvPr/>
        </p:nvSpPr>
        <p:spPr bwMode="gray">
          <a:xfrm>
            <a:off x="9152878" y="5356260"/>
            <a:ext cx="2624124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err="1">
                <a:solidFill>
                  <a:srgbClr val="000000"/>
                </a:solidFill>
              </a:rPr>
              <a:t>Naveo®Pro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30" name="Graphic 26">
            <a:extLst>
              <a:ext uri="{FF2B5EF4-FFF2-40B4-BE49-F238E27FC236}">
                <a16:creationId xmlns:a16="http://schemas.microsoft.com/office/drawing/2014/main" id="{9A340F9D-9E76-492B-B748-E5AA3FF0E9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6280" y="5483969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AQUALUX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173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IR2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Aqualux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66594"/>
              </p:ext>
            </p:extLst>
          </p:nvPr>
        </p:nvGraphicFramePr>
        <p:xfrm>
          <a:off x="2679566" y="1890283"/>
          <a:ext cx="9097436" cy="758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8404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8952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07208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IR2OW3L261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7TCA091170R0008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0" action="ppaction://hlinksldjump"/>
            <a:extLst>
              <a:ext uri="{FF2B5EF4-FFF2-40B4-BE49-F238E27FC236}">
                <a16:creationId xmlns:a16="http://schemas.microsoft.com/office/drawing/2014/main" id="{0B88CA3A-DA21-49C2-A3B7-20B81A203F84}"/>
              </a:ext>
            </a:extLst>
          </p:cNvPr>
          <p:cNvSpPr txBox="1"/>
          <p:nvPr/>
        </p:nvSpPr>
        <p:spPr bwMode="gray">
          <a:xfrm>
            <a:off x="411061" y="5055328"/>
            <a:ext cx="1795244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82130B-F383-4715-89C1-D0E02A3511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715" y="3938054"/>
            <a:ext cx="944393" cy="5234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2874D4-6317-4278-A0F4-A1519FF288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287" y="3191074"/>
            <a:ext cx="920249" cy="6966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1FDDAF-604B-40B7-8493-7DEEF92E32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8326" y="2581903"/>
            <a:ext cx="887565" cy="675138"/>
          </a:xfrm>
          <a:prstGeom prst="rect">
            <a:avLst/>
          </a:prstGeom>
        </p:spPr>
      </p:pic>
      <p:sp>
        <p:nvSpPr>
          <p:cNvPr id="25" name="Rectangle 24">
            <a:hlinkClick r:id="rId14"/>
            <a:extLst>
              <a:ext uri="{FF2B5EF4-FFF2-40B4-BE49-F238E27FC236}">
                <a16:creationId xmlns:a16="http://schemas.microsoft.com/office/drawing/2014/main" id="{1CAB5B55-7371-41DA-A0BF-087D0586466D}"/>
              </a:ext>
            </a:extLst>
          </p:cNvPr>
          <p:cNvSpPr/>
          <p:nvPr/>
        </p:nvSpPr>
        <p:spPr bwMode="gray">
          <a:xfrm>
            <a:off x="9175544" y="5219638"/>
            <a:ext cx="2601458" cy="52735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IR2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0CF76C50-D6BB-41F1-8550-CC9128169D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4379" y="5311906"/>
            <a:ext cx="342820" cy="342820"/>
          </a:xfrm>
          <a:prstGeom prst="rect">
            <a:avLst/>
          </a:prstGeom>
        </p:spPr>
      </p:pic>
      <p:sp>
        <p:nvSpPr>
          <p:cNvPr id="31" name="TextBox 30">
            <a:hlinkClick r:id="rId15"/>
            <a:extLst>
              <a:ext uri="{FF2B5EF4-FFF2-40B4-BE49-F238E27FC236}">
                <a16:creationId xmlns:a16="http://schemas.microsoft.com/office/drawing/2014/main" id="{96D18292-C10D-49BB-ADC9-C32A56634D41}"/>
              </a:ext>
            </a:extLst>
          </p:cNvPr>
          <p:cNvSpPr txBox="1"/>
          <p:nvPr/>
        </p:nvSpPr>
        <p:spPr bwMode="gray">
          <a:xfrm>
            <a:off x="2679566" y="2288308"/>
            <a:ext cx="8897241" cy="5000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867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AQUALUX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174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Emex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Aqualux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616316"/>
              </p:ext>
            </p:extLst>
          </p:nvPr>
        </p:nvGraphicFramePr>
        <p:xfrm>
          <a:off x="2679566" y="1890283"/>
          <a:ext cx="9097436" cy="758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8404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8952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07208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OW1L261LTC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7TCA091140R0211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0" action="ppaction://hlinksldjump"/>
            <a:extLst>
              <a:ext uri="{FF2B5EF4-FFF2-40B4-BE49-F238E27FC236}">
                <a16:creationId xmlns:a16="http://schemas.microsoft.com/office/drawing/2014/main" id="{0B88CA3A-DA21-49C2-A3B7-20B81A203F84}"/>
              </a:ext>
            </a:extLst>
          </p:cNvPr>
          <p:cNvSpPr txBox="1"/>
          <p:nvPr/>
        </p:nvSpPr>
        <p:spPr bwMode="gray">
          <a:xfrm>
            <a:off x="411061" y="5055328"/>
            <a:ext cx="1795244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82130B-F383-4715-89C1-D0E02A3511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715" y="3938054"/>
            <a:ext cx="944393" cy="5234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2874D4-6317-4278-A0F4-A1519FF288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287" y="3191074"/>
            <a:ext cx="920249" cy="6966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1FDDAF-604B-40B7-8493-7DEEF92E32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8326" y="2581903"/>
            <a:ext cx="887565" cy="675138"/>
          </a:xfrm>
          <a:prstGeom prst="rect">
            <a:avLst/>
          </a:prstGeom>
        </p:spPr>
      </p:pic>
      <p:sp>
        <p:nvSpPr>
          <p:cNvPr id="26" name="TextBox 25">
            <a:hlinkClick r:id="rId14"/>
            <a:extLst>
              <a:ext uri="{FF2B5EF4-FFF2-40B4-BE49-F238E27FC236}">
                <a16:creationId xmlns:a16="http://schemas.microsoft.com/office/drawing/2014/main" id="{492C577A-3DE0-4342-B88C-0B618877C4EC}"/>
              </a:ext>
            </a:extLst>
          </p:cNvPr>
          <p:cNvSpPr txBox="1"/>
          <p:nvPr/>
        </p:nvSpPr>
        <p:spPr bwMode="gray">
          <a:xfrm>
            <a:off x="2689169" y="2401183"/>
            <a:ext cx="8432811" cy="34853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Rectangle 21">
            <a:hlinkClick r:id="rId15"/>
            <a:extLst>
              <a:ext uri="{FF2B5EF4-FFF2-40B4-BE49-F238E27FC236}">
                <a16:creationId xmlns:a16="http://schemas.microsoft.com/office/drawing/2014/main" id="{763130E4-6929-493A-9413-5BAAFC68CD51}"/>
              </a:ext>
            </a:extLst>
          </p:cNvPr>
          <p:cNvSpPr/>
          <p:nvPr/>
        </p:nvSpPr>
        <p:spPr bwMode="gray">
          <a:xfrm>
            <a:off x="9236279" y="5239082"/>
            <a:ext cx="2540722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EMEX </a:t>
            </a:r>
            <a:r>
              <a:rPr lang="en-US" sz="1200" dirty="0">
                <a:solidFill>
                  <a:srgbClr val="000000"/>
                </a:solidFill>
              </a:rPr>
              <a:t>test</a:t>
            </a:r>
          </a:p>
        </p:txBody>
      </p:sp>
      <p:pic>
        <p:nvPicPr>
          <p:cNvPr id="25" name="Graphic 19">
            <a:extLst>
              <a:ext uri="{FF2B5EF4-FFF2-40B4-BE49-F238E27FC236}">
                <a16:creationId xmlns:a16="http://schemas.microsoft.com/office/drawing/2014/main" id="{B7CE1773-52BF-4767-AC18-2C7B83D96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2428" y="5363016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AQUALUX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175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DALI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Aqualux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760774"/>
              </p:ext>
            </p:extLst>
          </p:nvPr>
        </p:nvGraphicFramePr>
        <p:xfrm>
          <a:off x="2679566" y="1890283"/>
          <a:ext cx="9097436" cy="135278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8404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8952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07208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DLOW3LS60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3W LED DALI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fr-FR" sz="11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Freez-Lite</a:t>
                      </a:r>
                      <a:endParaRPr lang="fr-FR" sz="11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DLSTF3LS60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3W LED DALI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0811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0" action="ppaction://hlinksldjump"/>
            <a:extLst>
              <a:ext uri="{FF2B5EF4-FFF2-40B4-BE49-F238E27FC236}">
                <a16:creationId xmlns:a16="http://schemas.microsoft.com/office/drawing/2014/main" id="{0B88CA3A-DA21-49C2-A3B7-20B81A203F84}"/>
              </a:ext>
            </a:extLst>
          </p:cNvPr>
          <p:cNvSpPr txBox="1"/>
          <p:nvPr/>
        </p:nvSpPr>
        <p:spPr bwMode="gray">
          <a:xfrm>
            <a:off x="411061" y="5055328"/>
            <a:ext cx="1795244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82130B-F383-4715-89C1-D0E02A3511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715" y="3938054"/>
            <a:ext cx="944393" cy="5234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2874D4-6317-4278-A0F4-A1519FF288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287" y="3191074"/>
            <a:ext cx="920249" cy="6966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1FDDAF-604B-40B7-8493-7DEEF92E32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8326" y="2581903"/>
            <a:ext cx="887565" cy="675138"/>
          </a:xfrm>
          <a:prstGeom prst="rect">
            <a:avLst/>
          </a:prstGeom>
        </p:spPr>
      </p:pic>
      <p:sp>
        <p:nvSpPr>
          <p:cNvPr id="22" name="Rectangle 21">
            <a:hlinkClick r:id="rId14"/>
            <a:extLst>
              <a:ext uri="{FF2B5EF4-FFF2-40B4-BE49-F238E27FC236}">
                <a16:creationId xmlns:a16="http://schemas.microsoft.com/office/drawing/2014/main" id="{2D0C280E-D41F-435B-B300-D1F2DC11AB89}"/>
              </a:ext>
            </a:extLst>
          </p:cNvPr>
          <p:cNvSpPr/>
          <p:nvPr/>
        </p:nvSpPr>
        <p:spPr bwMode="gray">
          <a:xfrm>
            <a:off x="9378892" y="5334191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DALI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A0F30BC-F4D4-4EC0-B1F8-4ABC52CA1A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5521" y="5451956"/>
            <a:ext cx="342820" cy="342820"/>
          </a:xfrm>
          <a:prstGeom prst="rect">
            <a:avLst/>
          </a:prstGeom>
        </p:spPr>
      </p:pic>
      <p:sp>
        <p:nvSpPr>
          <p:cNvPr id="28" name="TextBox 27">
            <a:hlinkClick r:id="rId15"/>
            <a:extLst>
              <a:ext uri="{FF2B5EF4-FFF2-40B4-BE49-F238E27FC236}">
                <a16:creationId xmlns:a16="http://schemas.microsoft.com/office/drawing/2014/main" id="{F10CE97E-891F-449D-899F-49D5B5AF6222}"/>
              </a:ext>
            </a:extLst>
          </p:cNvPr>
          <p:cNvSpPr txBox="1"/>
          <p:nvPr/>
        </p:nvSpPr>
        <p:spPr bwMode="gray">
          <a:xfrm>
            <a:off x="2679565" y="2361170"/>
            <a:ext cx="8830129" cy="33258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6"/>
            <a:extLst>
              <a:ext uri="{FF2B5EF4-FFF2-40B4-BE49-F238E27FC236}">
                <a16:creationId xmlns:a16="http://schemas.microsoft.com/office/drawing/2014/main" id="{10944616-E806-4AA7-97E1-60188B6B2857}"/>
              </a:ext>
            </a:extLst>
          </p:cNvPr>
          <p:cNvSpPr txBox="1"/>
          <p:nvPr/>
        </p:nvSpPr>
        <p:spPr bwMode="gray">
          <a:xfrm>
            <a:off x="2660900" y="2906302"/>
            <a:ext cx="8848793" cy="45280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0908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AQUALUX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176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Aqualux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017840"/>
              </p:ext>
            </p:extLst>
          </p:nvPr>
        </p:nvGraphicFramePr>
        <p:xfrm>
          <a:off x="2679566" y="1890283"/>
          <a:ext cx="9097436" cy="758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8404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8952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07208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OW1L261HF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7TCA091130R0245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SIGN 230VHF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0" action="ppaction://hlinksldjump"/>
            <a:extLst>
              <a:ext uri="{FF2B5EF4-FFF2-40B4-BE49-F238E27FC236}">
                <a16:creationId xmlns:a16="http://schemas.microsoft.com/office/drawing/2014/main" id="{0B88CA3A-DA21-49C2-A3B7-20B81A203F84}"/>
              </a:ext>
            </a:extLst>
          </p:cNvPr>
          <p:cNvSpPr txBox="1"/>
          <p:nvPr/>
        </p:nvSpPr>
        <p:spPr bwMode="gray">
          <a:xfrm>
            <a:off x="411061" y="5055328"/>
            <a:ext cx="1795244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82130B-F383-4715-89C1-D0E02A3511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715" y="3938054"/>
            <a:ext cx="944393" cy="5234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2874D4-6317-4278-A0F4-A1519FF288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287" y="3191074"/>
            <a:ext cx="920249" cy="6966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1FDDAF-604B-40B7-8493-7DEEF92E32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8326" y="2581903"/>
            <a:ext cx="887565" cy="675138"/>
          </a:xfrm>
          <a:prstGeom prst="rect">
            <a:avLst/>
          </a:prstGeom>
        </p:spPr>
      </p:pic>
      <p:sp>
        <p:nvSpPr>
          <p:cNvPr id="26" name="TextBox 25">
            <a:hlinkClick r:id="rId14"/>
            <a:extLst>
              <a:ext uri="{FF2B5EF4-FFF2-40B4-BE49-F238E27FC236}">
                <a16:creationId xmlns:a16="http://schemas.microsoft.com/office/drawing/2014/main" id="{E503FA31-4AC4-4F76-8D03-311D95EF0C31}"/>
              </a:ext>
            </a:extLst>
          </p:cNvPr>
          <p:cNvSpPr txBox="1"/>
          <p:nvPr/>
        </p:nvSpPr>
        <p:spPr bwMode="gray">
          <a:xfrm>
            <a:off x="2679566" y="2379391"/>
            <a:ext cx="8432811" cy="4050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4503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INDULUX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177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Indulux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34496"/>
              </p:ext>
            </p:extLst>
          </p:nvPr>
        </p:nvGraphicFramePr>
        <p:xfrm>
          <a:off x="2679566" y="1890284"/>
          <a:ext cx="9097436" cy="198120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8404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8952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07208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48325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92811"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0"/>
                        </a:rPr>
                        <a:t>CTIND3LS5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7TCA091720R0181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S/S M3 CT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39281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dirty="0">
                          <a:hlinkClick r:id="rId11"/>
                        </a:rPr>
                        <a:t>CTIND3LS5DS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7TCA091720R0182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D/S M3 CT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85426973"/>
                  </a:ext>
                </a:extLst>
              </a:tr>
              <a:tr h="39281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+mj-lt"/>
                          <a:hlinkClick r:id="rId12"/>
                        </a:rPr>
                        <a:t>11120406/50BT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7TCA305020R0323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j-lt"/>
                        </a:rPr>
                        <a:t>XTE9200S-M3/BT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24900920"/>
                  </a:ext>
                </a:extLst>
              </a:tr>
              <a:tr h="39281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+mj-lt"/>
                          <a:hlinkClick r:id="rId13"/>
                        </a:rPr>
                        <a:t>11120407/50BT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7TCA305020R0331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j-lt"/>
                        </a:rPr>
                        <a:t>XT9200S-M3/BT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1573147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4" action="ppaction://hlinksldjump"/>
            <a:extLst>
              <a:ext uri="{FF2B5EF4-FFF2-40B4-BE49-F238E27FC236}">
                <a16:creationId xmlns:a16="http://schemas.microsoft.com/office/drawing/2014/main" id="{9933D92D-DA39-4EF7-B59F-CB42680FEB94}"/>
              </a:ext>
            </a:extLst>
          </p:cNvPr>
          <p:cNvSpPr txBox="1"/>
          <p:nvPr/>
        </p:nvSpPr>
        <p:spPr bwMode="gray">
          <a:xfrm>
            <a:off x="333264" y="5078027"/>
            <a:ext cx="1789330" cy="6947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47462EC-2447-4283-90C1-4F25EFD888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440" y="2620735"/>
            <a:ext cx="1139924" cy="7041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992C55E-17FD-46FB-8A3E-8D103577B6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8065" y="3334599"/>
            <a:ext cx="1139924" cy="704070"/>
          </a:xfrm>
          <a:prstGeom prst="rect">
            <a:avLst/>
          </a:prstGeom>
        </p:spPr>
      </p:pic>
      <p:sp>
        <p:nvSpPr>
          <p:cNvPr id="26" name="Rectangle 25">
            <a:hlinkClick r:id="rId17"/>
            <a:extLst>
              <a:ext uri="{FF2B5EF4-FFF2-40B4-BE49-F238E27FC236}">
                <a16:creationId xmlns:a16="http://schemas.microsoft.com/office/drawing/2014/main" id="{A55E7865-B7D2-433E-AF1D-88A6B6E927E7}"/>
              </a:ext>
            </a:extLst>
          </p:cNvPr>
          <p:cNvSpPr/>
          <p:nvPr/>
        </p:nvSpPr>
        <p:spPr bwMode="gray">
          <a:xfrm>
            <a:off x="9152878" y="5356260"/>
            <a:ext cx="2624124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err="1">
                <a:solidFill>
                  <a:srgbClr val="000000"/>
                </a:solidFill>
              </a:rPr>
              <a:t>Naveo®Pro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32" name="Graphic 26">
            <a:extLst>
              <a:ext uri="{FF2B5EF4-FFF2-40B4-BE49-F238E27FC236}">
                <a16:creationId xmlns:a16="http://schemas.microsoft.com/office/drawing/2014/main" id="{804D5A7B-FBA4-454E-B35B-FE57B1D703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6280" y="5483969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0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INDULUX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178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Indulux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334736"/>
              </p:ext>
            </p:extLst>
          </p:nvPr>
        </p:nvGraphicFramePr>
        <p:xfrm>
          <a:off x="2679566" y="1890283"/>
          <a:ext cx="9097436" cy="122309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8404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8952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07208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IND3LS5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S/S M3 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IND3LS5DS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D/S M3 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2697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9933D92D-DA39-4EF7-B59F-CB42680FEB94}"/>
              </a:ext>
            </a:extLst>
          </p:cNvPr>
          <p:cNvSpPr txBox="1"/>
          <p:nvPr/>
        </p:nvSpPr>
        <p:spPr bwMode="gray">
          <a:xfrm>
            <a:off x="333264" y="5078027"/>
            <a:ext cx="1789330" cy="6947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47462EC-2447-4283-90C1-4F25EFD888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6440" y="2620735"/>
            <a:ext cx="1139924" cy="7041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992C55E-17FD-46FB-8A3E-8D103577B6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8065" y="3334599"/>
            <a:ext cx="1139924" cy="704070"/>
          </a:xfrm>
          <a:prstGeom prst="rect">
            <a:avLst/>
          </a:prstGeom>
        </p:spPr>
      </p:pic>
      <p:sp>
        <p:nvSpPr>
          <p:cNvPr id="22" name="Rectangle 21">
            <a:hlinkClick r:id="rId15"/>
            <a:extLst>
              <a:ext uri="{FF2B5EF4-FFF2-40B4-BE49-F238E27FC236}">
                <a16:creationId xmlns:a16="http://schemas.microsoft.com/office/drawing/2014/main" id="{A56E1247-1C3B-4A2B-96FB-2E7BC401C0CB}"/>
              </a:ext>
            </a:extLst>
          </p:cNvPr>
          <p:cNvSpPr/>
          <p:nvPr/>
        </p:nvSpPr>
        <p:spPr bwMode="gray">
          <a:xfrm>
            <a:off x="9255858" y="5208441"/>
            <a:ext cx="2521144" cy="60252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Self test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51030871-082C-4DDB-85F9-A06F42769C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9344" y="5338294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INDULUX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179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Emex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Indulux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56393"/>
              </p:ext>
            </p:extLst>
          </p:nvPr>
        </p:nvGraphicFramePr>
        <p:xfrm>
          <a:off x="2679566" y="1928046"/>
          <a:ext cx="9097436" cy="122309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8404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8952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07208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IND1LS5DSLTC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7TCA091720R0177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D/S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IND1LSLTC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7TCA091720R0180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S/S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2697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9933D92D-DA39-4EF7-B59F-CB42680FEB94}"/>
              </a:ext>
            </a:extLst>
          </p:cNvPr>
          <p:cNvSpPr txBox="1"/>
          <p:nvPr/>
        </p:nvSpPr>
        <p:spPr bwMode="gray">
          <a:xfrm>
            <a:off x="333264" y="5078027"/>
            <a:ext cx="1789330" cy="6947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47462EC-2447-4283-90C1-4F25EFD888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6440" y="2620735"/>
            <a:ext cx="1139924" cy="7041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992C55E-17FD-46FB-8A3E-8D103577B6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8065" y="3334599"/>
            <a:ext cx="1139924" cy="704070"/>
          </a:xfrm>
          <a:prstGeom prst="rect">
            <a:avLst/>
          </a:prstGeom>
        </p:spPr>
      </p:pic>
      <p:sp>
        <p:nvSpPr>
          <p:cNvPr id="22" name="Rectangle 21">
            <a:hlinkClick r:id="rId15"/>
            <a:extLst>
              <a:ext uri="{FF2B5EF4-FFF2-40B4-BE49-F238E27FC236}">
                <a16:creationId xmlns:a16="http://schemas.microsoft.com/office/drawing/2014/main" id="{6059FF69-0464-44A1-8BA8-40E08D672A21}"/>
              </a:ext>
            </a:extLst>
          </p:cNvPr>
          <p:cNvSpPr/>
          <p:nvPr/>
        </p:nvSpPr>
        <p:spPr bwMode="gray">
          <a:xfrm>
            <a:off x="9236279" y="5239082"/>
            <a:ext cx="2540722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EMEX </a:t>
            </a:r>
            <a:r>
              <a:rPr lang="en-US" sz="1200" dirty="0">
                <a:solidFill>
                  <a:srgbClr val="000000"/>
                </a:solidFill>
              </a:rPr>
              <a:t>test</a:t>
            </a:r>
          </a:p>
        </p:txBody>
      </p:sp>
      <p:pic>
        <p:nvPicPr>
          <p:cNvPr id="26" name="Graphic 19">
            <a:extLst>
              <a:ext uri="{FF2B5EF4-FFF2-40B4-BE49-F238E27FC236}">
                <a16:creationId xmlns:a16="http://schemas.microsoft.com/office/drawing/2014/main" id="{FA276024-F35F-4195-8677-EBB1290EE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2428" y="5363016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Downlight panel provides additional illuminations at floor level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Available in white, gold and stainless-steel colors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1931195"/>
            <a:ext cx="1730827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IR2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Emex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Standard</a:t>
            </a:r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8806" y="4292883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76847" y="4298888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Practical &amp; everyday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NAVIGATOR COMPACT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Exit </a:t>
            </a:r>
            <a:r>
              <a:rPr lang="en-US"/>
              <a:t>sign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Slave</a:t>
            </a: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7983179" y="4204093"/>
            <a:ext cx="3871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NAVIGATOR COMPACT web page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BIM files repository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</a:rPr>
              <a:t>ABB Emergi-Lite: Basic </a:t>
            </a:r>
            <a:r>
              <a:rPr lang="en-US" sz="1400" b="1">
                <a:solidFill>
                  <a:schemeClr val="accent1"/>
                </a:solidFill>
              </a:rPr>
              <a:t>terminology</a:t>
            </a:r>
            <a:endParaRPr lang="fr-FR" sz="1400" i="1">
              <a:solidFill>
                <a:schemeClr val="accent2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02919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Commercial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8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9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D78C289-5A39-48A4-AB3C-00F82B00E8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4768" y="4377909"/>
            <a:ext cx="351852" cy="37989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5BD54F9-1A53-4711-B6DF-38ABBABEC69F}"/>
              </a:ext>
            </a:extLst>
          </p:cNvPr>
          <p:cNvSpPr txBox="1">
            <a:spLocks/>
          </p:cNvSpPr>
          <p:nvPr/>
        </p:nvSpPr>
        <p:spPr bwMode="gray">
          <a:xfrm>
            <a:off x="2476131" y="4379483"/>
            <a:ext cx="1510859" cy="9386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VIEWING DISTANCE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32 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7EB6BD8-63BC-45B7-BBF6-915A94CB59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881" y="2360755"/>
            <a:ext cx="938549" cy="645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380BB8-BD1F-40CC-AC55-14DF426869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4191" y="4428348"/>
            <a:ext cx="1510859" cy="971267"/>
          </a:xfrm>
          <a:prstGeom prst="rect">
            <a:avLst/>
          </a:prstGeom>
        </p:spPr>
      </p:pic>
      <p:sp>
        <p:nvSpPr>
          <p:cNvPr id="5" name="TextBox 4">
            <a:hlinkClick r:id="rId13" action="ppaction://hlinksldjump"/>
            <a:extLst>
              <a:ext uri="{FF2B5EF4-FFF2-40B4-BE49-F238E27FC236}">
                <a16:creationId xmlns:a16="http://schemas.microsoft.com/office/drawing/2014/main" id="{6FD4DAFB-1F3B-4812-8DE0-3A9DE753B9D6}"/>
              </a:ext>
            </a:extLst>
          </p:cNvPr>
          <p:cNvSpPr txBox="1"/>
          <p:nvPr/>
        </p:nvSpPr>
        <p:spPr bwMode="gray">
          <a:xfrm>
            <a:off x="8237989" y="2139193"/>
            <a:ext cx="1265495" cy="3439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4" action="ppaction://hlinksldjump"/>
            <a:extLst>
              <a:ext uri="{FF2B5EF4-FFF2-40B4-BE49-F238E27FC236}">
                <a16:creationId xmlns:a16="http://schemas.microsoft.com/office/drawing/2014/main" id="{80600081-BFFE-4C34-B690-EDD67F8D4E77}"/>
              </a:ext>
            </a:extLst>
          </p:cNvPr>
          <p:cNvSpPr txBox="1"/>
          <p:nvPr/>
        </p:nvSpPr>
        <p:spPr bwMode="gray">
          <a:xfrm>
            <a:off x="4328719" y="4330414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5" action="ppaction://hlinksldjump"/>
            <a:extLst>
              <a:ext uri="{FF2B5EF4-FFF2-40B4-BE49-F238E27FC236}">
                <a16:creationId xmlns:a16="http://schemas.microsoft.com/office/drawing/2014/main" id="{E83DE212-98ED-46D5-969E-DFC42FBAF5B7}"/>
              </a:ext>
            </a:extLst>
          </p:cNvPr>
          <p:cNvSpPr txBox="1"/>
          <p:nvPr/>
        </p:nvSpPr>
        <p:spPr bwMode="gray">
          <a:xfrm>
            <a:off x="10174603" y="2139193"/>
            <a:ext cx="1787417" cy="2416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6" action="ppaction://hlinksldjump"/>
            <a:extLst>
              <a:ext uri="{FF2B5EF4-FFF2-40B4-BE49-F238E27FC236}">
                <a16:creationId xmlns:a16="http://schemas.microsoft.com/office/drawing/2014/main" id="{506936F8-9A19-4E7B-8FAF-55B74D5A9C89}"/>
              </a:ext>
            </a:extLst>
          </p:cNvPr>
          <p:cNvSpPr txBox="1"/>
          <p:nvPr/>
        </p:nvSpPr>
        <p:spPr bwMode="gray">
          <a:xfrm>
            <a:off x="10207299" y="2441969"/>
            <a:ext cx="1787417" cy="2416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17" action="ppaction://hlinksldjump"/>
            <a:extLst>
              <a:ext uri="{FF2B5EF4-FFF2-40B4-BE49-F238E27FC236}">
                <a16:creationId xmlns:a16="http://schemas.microsoft.com/office/drawing/2014/main" id="{E1AC5E58-9583-44AA-8D49-FF61AD262230}"/>
              </a:ext>
            </a:extLst>
          </p:cNvPr>
          <p:cNvSpPr txBox="1"/>
          <p:nvPr/>
        </p:nvSpPr>
        <p:spPr bwMode="gray">
          <a:xfrm>
            <a:off x="226503" y="4504888"/>
            <a:ext cx="1268815" cy="396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18" action="ppaction://hlinksldjump"/>
            <a:extLst>
              <a:ext uri="{FF2B5EF4-FFF2-40B4-BE49-F238E27FC236}">
                <a16:creationId xmlns:a16="http://schemas.microsoft.com/office/drawing/2014/main" id="{66C7248D-82EC-4B8B-A17D-F9DBD1A40C32}"/>
              </a:ext>
            </a:extLst>
          </p:cNvPr>
          <p:cNvSpPr txBox="1"/>
          <p:nvPr/>
        </p:nvSpPr>
        <p:spPr bwMode="gray">
          <a:xfrm>
            <a:off x="6218154" y="2151680"/>
            <a:ext cx="1198517" cy="2416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TextBox 31">
            <a:hlinkClick r:id="rId19" action="ppaction://hlinksldjump"/>
            <a:extLst>
              <a:ext uri="{FF2B5EF4-FFF2-40B4-BE49-F238E27FC236}">
                <a16:creationId xmlns:a16="http://schemas.microsoft.com/office/drawing/2014/main" id="{522FC095-C997-4DF9-B7B6-D00E180F6AEB}"/>
              </a:ext>
            </a:extLst>
          </p:cNvPr>
          <p:cNvSpPr txBox="1"/>
          <p:nvPr/>
        </p:nvSpPr>
        <p:spPr bwMode="gray">
          <a:xfrm>
            <a:off x="6237907" y="2464309"/>
            <a:ext cx="1198517" cy="2416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3" name="TextBox 32">
            <a:hlinkClick r:id="rId20" action="ppaction://hlinksldjump"/>
            <a:extLst>
              <a:ext uri="{FF2B5EF4-FFF2-40B4-BE49-F238E27FC236}">
                <a16:creationId xmlns:a16="http://schemas.microsoft.com/office/drawing/2014/main" id="{6D1EA38D-7960-4C6C-83E0-63889CC51935}"/>
              </a:ext>
            </a:extLst>
          </p:cNvPr>
          <p:cNvSpPr txBox="1"/>
          <p:nvPr/>
        </p:nvSpPr>
        <p:spPr bwMode="gray">
          <a:xfrm>
            <a:off x="6176520" y="2718132"/>
            <a:ext cx="1198517" cy="2416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21" action="ppaction://hlinksldjump"/>
            <a:extLst>
              <a:ext uri="{FF2B5EF4-FFF2-40B4-BE49-F238E27FC236}">
                <a16:creationId xmlns:a16="http://schemas.microsoft.com/office/drawing/2014/main" id="{443377B3-3E03-4DA4-9266-A74A993D40E1}"/>
              </a:ext>
            </a:extLst>
          </p:cNvPr>
          <p:cNvSpPr txBox="1"/>
          <p:nvPr/>
        </p:nvSpPr>
        <p:spPr bwMode="gray">
          <a:xfrm>
            <a:off x="6187994" y="3038826"/>
            <a:ext cx="1311764" cy="2416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22" action="ppaction://hlinksldjump"/>
            <a:extLst>
              <a:ext uri="{FF2B5EF4-FFF2-40B4-BE49-F238E27FC236}">
                <a16:creationId xmlns:a16="http://schemas.microsoft.com/office/drawing/2014/main" id="{379F407F-AC9B-4A12-ACE1-0C2F8F17D8BF}"/>
              </a:ext>
            </a:extLst>
          </p:cNvPr>
          <p:cNvSpPr txBox="1"/>
          <p:nvPr/>
        </p:nvSpPr>
        <p:spPr bwMode="gray">
          <a:xfrm>
            <a:off x="6178481" y="3298870"/>
            <a:ext cx="1311764" cy="30640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3" action="ppaction://hlinksldjump"/>
            <a:extLst>
              <a:ext uri="{FF2B5EF4-FFF2-40B4-BE49-F238E27FC236}">
                <a16:creationId xmlns:a16="http://schemas.microsoft.com/office/drawing/2014/main" id="{EC8F6FA8-D945-434C-BA7A-927E3242F72D}"/>
              </a:ext>
            </a:extLst>
          </p:cNvPr>
          <p:cNvSpPr txBox="1"/>
          <p:nvPr/>
        </p:nvSpPr>
        <p:spPr bwMode="gray">
          <a:xfrm>
            <a:off x="7964956" y="5524646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0" name="Espace réservé du contenu 11">
            <a:extLst>
              <a:ext uri="{FF2B5EF4-FFF2-40B4-BE49-F238E27FC236}">
                <a16:creationId xmlns:a16="http://schemas.microsoft.com/office/drawing/2014/main" id="{5C88F7DE-5F03-44A1-A737-C6E214118C4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 bwMode="gray">
          <a:xfrm>
            <a:off x="11624781" y="4137217"/>
            <a:ext cx="271851" cy="500072"/>
          </a:xfrm>
          <a:prstGeom prst="rect">
            <a:avLst/>
          </a:prstGeom>
        </p:spPr>
      </p:pic>
      <p:sp>
        <p:nvSpPr>
          <p:cNvPr id="41" name="TextBox 13">
            <a:hlinkClick r:id="rId25" action="ppaction://hlinksldjump"/>
            <a:extLst>
              <a:ext uri="{FF2B5EF4-FFF2-40B4-BE49-F238E27FC236}">
                <a16:creationId xmlns:a16="http://schemas.microsoft.com/office/drawing/2014/main" id="{5D04B699-8BBD-4544-A888-8E1E2BE73087}"/>
              </a:ext>
            </a:extLst>
          </p:cNvPr>
          <p:cNvSpPr txBox="1"/>
          <p:nvPr/>
        </p:nvSpPr>
        <p:spPr bwMode="gray">
          <a:xfrm>
            <a:off x="8055078" y="4127529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7107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INDULUX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180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Indulux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696712"/>
              </p:ext>
            </p:extLst>
          </p:nvPr>
        </p:nvGraphicFramePr>
        <p:xfrm>
          <a:off x="2679566" y="1890283"/>
          <a:ext cx="9097436" cy="122309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8404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8952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07208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IND1LS5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7TCA091720R0175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S/S 230V Slave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IND1LS5DS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7TCA091720R0176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D/S 230V Slave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2697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9933D92D-DA39-4EF7-B59F-CB42680FEB94}"/>
              </a:ext>
            </a:extLst>
          </p:cNvPr>
          <p:cNvSpPr txBox="1"/>
          <p:nvPr/>
        </p:nvSpPr>
        <p:spPr bwMode="gray">
          <a:xfrm>
            <a:off x="333264" y="5078027"/>
            <a:ext cx="1789330" cy="6947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47462EC-2447-4283-90C1-4F25EFD888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6440" y="2620735"/>
            <a:ext cx="1139924" cy="7041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992C55E-17FD-46FB-8A3E-8D103577B6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8065" y="3334599"/>
            <a:ext cx="1139924" cy="7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DAY-LITE EX-CEL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181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Day-Lite Ex-</a:t>
            </a:r>
            <a:r>
              <a:rPr lang="en-GB" sz="1200" b="1" err="1">
                <a:solidFill>
                  <a:schemeClr val="tx2"/>
                </a:solidFill>
              </a:rPr>
              <a:t>Cel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796477"/>
              </p:ext>
            </p:extLst>
          </p:nvPr>
        </p:nvGraphicFramePr>
        <p:xfrm>
          <a:off x="2679566" y="1907019"/>
          <a:ext cx="9097436" cy="2152437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237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79134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87742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6740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STXXW3LS1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7TCA091160R0574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WHT/OPL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STXXW3LS11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7TCA091160R0575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WHT/CLR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8476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XXW1LS1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DAYLITE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1576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XXW1LS11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DAYLITE WHT/CLR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2697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8C09BEC-F98D-4250-8BC8-F436355E05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98948">
            <a:off x="945914" y="2857001"/>
            <a:ext cx="1253604" cy="4073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92E17A-9CC3-413F-BA15-1BBE8A5D31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324" y="3322807"/>
            <a:ext cx="1225651" cy="658132"/>
          </a:xfrm>
          <a:prstGeom prst="rect">
            <a:avLst/>
          </a:prstGeom>
        </p:spPr>
      </p:pic>
      <p:sp>
        <p:nvSpPr>
          <p:cNvPr id="3" name="TextBox 2">
            <a:hlinkClick r:id="rId12" action="ppaction://hlinksldjump"/>
            <a:extLst>
              <a:ext uri="{FF2B5EF4-FFF2-40B4-BE49-F238E27FC236}">
                <a16:creationId xmlns:a16="http://schemas.microsoft.com/office/drawing/2014/main" id="{0951999F-3021-4D34-A702-BA0231E013D4}"/>
              </a:ext>
            </a:extLst>
          </p:cNvPr>
          <p:cNvSpPr txBox="1"/>
          <p:nvPr/>
        </p:nvSpPr>
        <p:spPr bwMode="gray">
          <a:xfrm>
            <a:off x="444617" y="5075339"/>
            <a:ext cx="1786973" cy="60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Rectangle 27">
            <a:hlinkClick r:id="rId13"/>
            <a:extLst>
              <a:ext uri="{FF2B5EF4-FFF2-40B4-BE49-F238E27FC236}">
                <a16:creationId xmlns:a16="http://schemas.microsoft.com/office/drawing/2014/main" id="{3028DEDE-0347-45E9-AC45-AE84D129BC84}"/>
              </a:ext>
            </a:extLst>
          </p:cNvPr>
          <p:cNvSpPr/>
          <p:nvPr/>
        </p:nvSpPr>
        <p:spPr bwMode="gray">
          <a:xfrm>
            <a:off x="9255858" y="5370432"/>
            <a:ext cx="2521144" cy="60252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Self test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47183AC0-6453-49DA-A35F-0639C6384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9344" y="5500285"/>
            <a:ext cx="342820" cy="342820"/>
          </a:xfrm>
          <a:prstGeom prst="rect">
            <a:avLst/>
          </a:prstGeom>
        </p:spPr>
      </p:pic>
      <p:sp>
        <p:nvSpPr>
          <p:cNvPr id="30" name="TextBox 29">
            <a:hlinkClick r:id="rId14"/>
            <a:extLst>
              <a:ext uri="{FF2B5EF4-FFF2-40B4-BE49-F238E27FC236}">
                <a16:creationId xmlns:a16="http://schemas.microsoft.com/office/drawing/2014/main" id="{B30CAF37-10F0-4C84-B382-9C1930029BB5}"/>
              </a:ext>
            </a:extLst>
          </p:cNvPr>
          <p:cNvSpPr txBox="1"/>
          <p:nvPr/>
        </p:nvSpPr>
        <p:spPr bwMode="gray">
          <a:xfrm>
            <a:off x="2679566" y="2362576"/>
            <a:ext cx="8922408" cy="27959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15"/>
            <a:extLst>
              <a:ext uri="{FF2B5EF4-FFF2-40B4-BE49-F238E27FC236}">
                <a16:creationId xmlns:a16="http://schemas.microsoft.com/office/drawing/2014/main" id="{D6E299E5-4C58-4F40-BC93-2808A0DE55BA}"/>
              </a:ext>
            </a:extLst>
          </p:cNvPr>
          <p:cNvSpPr txBox="1"/>
          <p:nvPr/>
        </p:nvSpPr>
        <p:spPr bwMode="gray">
          <a:xfrm>
            <a:off x="2647224" y="2836824"/>
            <a:ext cx="8922408" cy="309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TextBox 31">
            <a:hlinkClick r:id="rId16"/>
            <a:extLst>
              <a:ext uri="{FF2B5EF4-FFF2-40B4-BE49-F238E27FC236}">
                <a16:creationId xmlns:a16="http://schemas.microsoft.com/office/drawing/2014/main" id="{594AB1B5-C50E-495C-9E68-EB60C43EEAB7}"/>
              </a:ext>
            </a:extLst>
          </p:cNvPr>
          <p:cNvSpPr txBox="1"/>
          <p:nvPr/>
        </p:nvSpPr>
        <p:spPr bwMode="gray">
          <a:xfrm>
            <a:off x="2679566" y="3303241"/>
            <a:ext cx="8922408" cy="309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5" name="TextBox 34">
            <a:hlinkClick r:id="rId17"/>
            <a:extLst>
              <a:ext uri="{FF2B5EF4-FFF2-40B4-BE49-F238E27FC236}">
                <a16:creationId xmlns:a16="http://schemas.microsoft.com/office/drawing/2014/main" id="{D2676590-4CFB-4B61-98C2-E74630D8687A}"/>
              </a:ext>
            </a:extLst>
          </p:cNvPr>
          <p:cNvSpPr txBox="1"/>
          <p:nvPr/>
        </p:nvSpPr>
        <p:spPr bwMode="gray">
          <a:xfrm>
            <a:off x="2647224" y="3806897"/>
            <a:ext cx="8954750" cy="309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9394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DAY-LITE EX-CEL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182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Day-Lite Ex-</a:t>
            </a:r>
            <a:r>
              <a:rPr lang="en-GB" sz="1200" b="1" err="1">
                <a:solidFill>
                  <a:schemeClr val="tx2"/>
                </a:solidFill>
              </a:rPr>
              <a:t>Cel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45491"/>
              </p:ext>
            </p:extLst>
          </p:nvPr>
        </p:nvGraphicFramePr>
        <p:xfrm>
          <a:off x="2679566" y="1907019"/>
          <a:ext cx="9097436" cy="2152437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58210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13358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70125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8351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CTXXW3LS1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7TCA091180R0355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WHT/OPL CT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CTXXW3LS11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7TCA091180R0356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WHT/CLR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5426973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12"/>
                        </a:rPr>
                        <a:t>CTXXW3LS11BT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XTE520S-M3/BT 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720213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3"/>
                        </a:rPr>
                        <a:t>CTXXW3LS1BT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XTE520S-M3/BT OP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92562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8C09BEC-F98D-4250-8BC8-F436355E05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998948">
            <a:off x="945914" y="2857001"/>
            <a:ext cx="1253604" cy="4073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92E17A-9CC3-413F-BA15-1BBE8A5D31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3324" y="3322807"/>
            <a:ext cx="1225651" cy="658132"/>
          </a:xfrm>
          <a:prstGeom prst="rect">
            <a:avLst/>
          </a:prstGeom>
        </p:spPr>
      </p:pic>
      <p:sp>
        <p:nvSpPr>
          <p:cNvPr id="3" name="TextBox 2">
            <a:hlinkClick r:id="rId16" action="ppaction://hlinksldjump"/>
            <a:extLst>
              <a:ext uri="{FF2B5EF4-FFF2-40B4-BE49-F238E27FC236}">
                <a16:creationId xmlns:a16="http://schemas.microsoft.com/office/drawing/2014/main" id="{0951999F-3021-4D34-A702-BA0231E013D4}"/>
              </a:ext>
            </a:extLst>
          </p:cNvPr>
          <p:cNvSpPr txBox="1"/>
          <p:nvPr/>
        </p:nvSpPr>
        <p:spPr bwMode="gray">
          <a:xfrm>
            <a:off x="444617" y="5075339"/>
            <a:ext cx="1786973" cy="60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Rectangle 27">
            <a:hlinkClick r:id="rId17"/>
            <a:extLst>
              <a:ext uri="{FF2B5EF4-FFF2-40B4-BE49-F238E27FC236}">
                <a16:creationId xmlns:a16="http://schemas.microsoft.com/office/drawing/2014/main" id="{DFC6D1F1-D112-44FF-9931-60C3B32EDFBF}"/>
              </a:ext>
            </a:extLst>
          </p:cNvPr>
          <p:cNvSpPr/>
          <p:nvPr/>
        </p:nvSpPr>
        <p:spPr bwMode="gray">
          <a:xfrm>
            <a:off x="9152878" y="5356260"/>
            <a:ext cx="2624124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err="1">
                <a:solidFill>
                  <a:srgbClr val="000000"/>
                </a:solidFill>
              </a:rPr>
              <a:t>Naveo®Pro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29" name="Graphic 26">
            <a:extLst>
              <a:ext uri="{FF2B5EF4-FFF2-40B4-BE49-F238E27FC236}">
                <a16:creationId xmlns:a16="http://schemas.microsoft.com/office/drawing/2014/main" id="{69127E0C-5AB9-4B2B-AD88-03E1FD7BEF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6280" y="5483969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DAY-LITE EX-CEL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183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IR2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Day-Lite Ex-</a:t>
            </a:r>
            <a:r>
              <a:rPr lang="en-GB" sz="1200" b="1" err="1">
                <a:solidFill>
                  <a:schemeClr val="tx2"/>
                </a:solidFill>
              </a:rPr>
              <a:t>Cel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572379"/>
              </p:ext>
            </p:extLst>
          </p:nvPr>
        </p:nvGraphicFramePr>
        <p:xfrm>
          <a:off x="2679566" y="1907019"/>
          <a:ext cx="9097436" cy="122309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6659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54635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94453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090570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IR2XXW3LS1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7TCA091170R0039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SLIM IP65 LED 2W M3 WH/OPL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IR2XXW3LS11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7TCA091170R0040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SLIM IP65 LED 2W M3 WH/CLR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2697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8C09BEC-F98D-4250-8BC8-F436355E05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98948">
            <a:off x="945914" y="2857001"/>
            <a:ext cx="1253604" cy="4073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92E17A-9CC3-413F-BA15-1BBE8A5D31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324" y="3322807"/>
            <a:ext cx="1225651" cy="658132"/>
          </a:xfrm>
          <a:prstGeom prst="rect">
            <a:avLst/>
          </a:prstGeom>
        </p:spPr>
      </p:pic>
      <p:sp>
        <p:nvSpPr>
          <p:cNvPr id="3" name="TextBox 2">
            <a:hlinkClick r:id="rId12" action="ppaction://hlinksldjump"/>
            <a:extLst>
              <a:ext uri="{FF2B5EF4-FFF2-40B4-BE49-F238E27FC236}">
                <a16:creationId xmlns:a16="http://schemas.microsoft.com/office/drawing/2014/main" id="{0951999F-3021-4D34-A702-BA0231E013D4}"/>
              </a:ext>
            </a:extLst>
          </p:cNvPr>
          <p:cNvSpPr txBox="1"/>
          <p:nvPr/>
        </p:nvSpPr>
        <p:spPr bwMode="gray">
          <a:xfrm>
            <a:off x="444617" y="5075339"/>
            <a:ext cx="1786973" cy="60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Rectangle 19">
            <a:hlinkClick r:id="rId13"/>
            <a:extLst>
              <a:ext uri="{FF2B5EF4-FFF2-40B4-BE49-F238E27FC236}">
                <a16:creationId xmlns:a16="http://schemas.microsoft.com/office/drawing/2014/main" id="{1CD07D31-017C-4C68-B1B6-58C1C90FCC58}"/>
              </a:ext>
            </a:extLst>
          </p:cNvPr>
          <p:cNvSpPr/>
          <p:nvPr/>
        </p:nvSpPr>
        <p:spPr bwMode="gray">
          <a:xfrm>
            <a:off x="9175544" y="5219638"/>
            <a:ext cx="2601458" cy="52735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IR2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81C9767-BA51-42E8-B21A-A2C86A391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4379" y="5311906"/>
            <a:ext cx="342820" cy="342820"/>
          </a:xfrm>
          <a:prstGeom prst="rect">
            <a:avLst/>
          </a:prstGeom>
        </p:spPr>
      </p:pic>
      <p:sp>
        <p:nvSpPr>
          <p:cNvPr id="25" name="TextBox 24">
            <a:hlinkClick r:id="rId14"/>
            <a:extLst>
              <a:ext uri="{FF2B5EF4-FFF2-40B4-BE49-F238E27FC236}">
                <a16:creationId xmlns:a16="http://schemas.microsoft.com/office/drawing/2014/main" id="{88F6CB79-4DB1-4F50-9364-7EA7F245E8DA}"/>
              </a:ext>
            </a:extLst>
          </p:cNvPr>
          <p:cNvSpPr txBox="1"/>
          <p:nvPr/>
        </p:nvSpPr>
        <p:spPr bwMode="gray">
          <a:xfrm>
            <a:off x="2679565" y="2354520"/>
            <a:ext cx="8998465" cy="32809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5"/>
            <a:extLst>
              <a:ext uri="{FF2B5EF4-FFF2-40B4-BE49-F238E27FC236}">
                <a16:creationId xmlns:a16="http://schemas.microsoft.com/office/drawing/2014/main" id="{CD735F9B-5BF1-4552-8C84-E697585118A5}"/>
              </a:ext>
            </a:extLst>
          </p:cNvPr>
          <p:cNvSpPr txBox="1"/>
          <p:nvPr/>
        </p:nvSpPr>
        <p:spPr bwMode="gray">
          <a:xfrm>
            <a:off x="2679566" y="2854477"/>
            <a:ext cx="8998464" cy="32809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94414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DAY-LITE EX-CEL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184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Emex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Day-Lite Ex-</a:t>
            </a:r>
            <a:r>
              <a:rPr lang="en-GB" sz="1200" b="1" err="1">
                <a:solidFill>
                  <a:schemeClr val="tx2"/>
                </a:solidFill>
              </a:rPr>
              <a:t>Cel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759548"/>
              </p:ext>
            </p:extLst>
          </p:nvPr>
        </p:nvGraphicFramePr>
        <p:xfrm>
          <a:off x="2679566" y="1907019"/>
          <a:ext cx="9097436" cy="122309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5048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79802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62575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0029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LTCXXW1LS1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DAYLITE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LTCXXW1LS11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DAYLITE WHT/CLR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2697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8C09BEC-F98D-4250-8BC8-F436355E05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98948">
            <a:off x="945914" y="2857001"/>
            <a:ext cx="1253604" cy="4073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92E17A-9CC3-413F-BA15-1BBE8A5D31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324" y="3322807"/>
            <a:ext cx="1225651" cy="658132"/>
          </a:xfrm>
          <a:prstGeom prst="rect">
            <a:avLst/>
          </a:prstGeom>
        </p:spPr>
      </p:pic>
      <p:sp>
        <p:nvSpPr>
          <p:cNvPr id="3" name="TextBox 2">
            <a:hlinkClick r:id="rId12" action="ppaction://hlinksldjump"/>
            <a:extLst>
              <a:ext uri="{FF2B5EF4-FFF2-40B4-BE49-F238E27FC236}">
                <a16:creationId xmlns:a16="http://schemas.microsoft.com/office/drawing/2014/main" id="{0951999F-3021-4D34-A702-BA0231E013D4}"/>
              </a:ext>
            </a:extLst>
          </p:cNvPr>
          <p:cNvSpPr txBox="1"/>
          <p:nvPr/>
        </p:nvSpPr>
        <p:spPr bwMode="gray">
          <a:xfrm>
            <a:off x="444617" y="5075339"/>
            <a:ext cx="1786973" cy="60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E744ECEB-20E0-4D4C-9423-961F1ED6587E}"/>
              </a:ext>
            </a:extLst>
          </p:cNvPr>
          <p:cNvSpPr txBox="1"/>
          <p:nvPr/>
        </p:nvSpPr>
        <p:spPr bwMode="gray">
          <a:xfrm>
            <a:off x="2679566" y="2394733"/>
            <a:ext cx="8442414" cy="2932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894FE825-EE69-47B0-8191-CAC73B63C970}"/>
              </a:ext>
            </a:extLst>
          </p:cNvPr>
          <p:cNvSpPr txBox="1"/>
          <p:nvPr/>
        </p:nvSpPr>
        <p:spPr bwMode="gray">
          <a:xfrm>
            <a:off x="2679566" y="2824707"/>
            <a:ext cx="8442414" cy="3764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Rectangle 24">
            <a:hlinkClick r:id="rId15"/>
            <a:extLst>
              <a:ext uri="{FF2B5EF4-FFF2-40B4-BE49-F238E27FC236}">
                <a16:creationId xmlns:a16="http://schemas.microsoft.com/office/drawing/2014/main" id="{7BF3CF08-95F8-40C5-8519-E8E00BC2A180}"/>
              </a:ext>
            </a:extLst>
          </p:cNvPr>
          <p:cNvSpPr/>
          <p:nvPr/>
        </p:nvSpPr>
        <p:spPr bwMode="gray">
          <a:xfrm>
            <a:off x="9236279" y="5239082"/>
            <a:ext cx="2540722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EMEX </a:t>
            </a:r>
            <a:r>
              <a:rPr lang="en-US" sz="1200" dirty="0">
                <a:solidFill>
                  <a:srgbClr val="000000"/>
                </a:solidFill>
              </a:rPr>
              <a:t>test</a:t>
            </a:r>
          </a:p>
        </p:txBody>
      </p:sp>
      <p:pic>
        <p:nvPicPr>
          <p:cNvPr id="27" name="Graphic 19">
            <a:extLst>
              <a:ext uri="{FF2B5EF4-FFF2-40B4-BE49-F238E27FC236}">
                <a16:creationId xmlns:a16="http://schemas.microsoft.com/office/drawing/2014/main" id="{9B56F8C3-1C53-4B01-B604-399842CBF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2428" y="5363016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DAY-LITE EX-CEL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185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Day-Lite Ex-</a:t>
            </a:r>
            <a:r>
              <a:rPr lang="en-GB" sz="1200" b="1" err="1">
                <a:solidFill>
                  <a:schemeClr val="tx2"/>
                </a:solidFill>
              </a:rPr>
              <a:t>Cel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457094"/>
              </p:ext>
            </p:extLst>
          </p:nvPr>
        </p:nvGraphicFramePr>
        <p:xfrm>
          <a:off x="2679566" y="1907019"/>
          <a:ext cx="9097436" cy="122309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01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6235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88581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0801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XW8LS1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50V ACDC DAYLITE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XW8LS11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7TCA091130R0279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50V ACDC DAYLITE WHT/CLR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2697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8C09BEC-F98D-4250-8BC8-F436355E05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98948">
            <a:off x="945914" y="2857001"/>
            <a:ext cx="1253604" cy="4073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92E17A-9CC3-413F-BA15-1BBE8A5D31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324" y="3322807"/>
            <a:ext cx="1225651" cy="658132"/>
          </a:xfrm>
          <a:prstGeom prst="rect">
            <a:avLst/>
          </a:prstGeom>
        </p:spPr>
      </p:pic>
      <p:sp>
        <p:nvSpPr>
          <p:cNvPr id="3" name="TextBox 2">
            <a:hlinkClick r:id="rId12" action="ppaction://hlinksldjump"/>
            <a:extLst>
              <a:ext uri="{FF2B5EF4-FFF2-40B4-BE49-F238E27FC236}">
                <a16:creationId xmlns:a16="http://schemas.microsoft.com/office/drawing/2014/main" id="{0951999F-3021-4D34-A702-BA0231E013D4}"/>
              </a:ext>
            </a:extLst>
          </p:cNvPr>
          <p:cNvSpPr txBox="1"/>
          <p:nvPr/>
        </p:nvSpPr>
        <p:spPr bwMode="gray">
          <a:xfrm>
            <a:off x="444617" y="5075339"/>
            <a:ext cx="1786973" cy="60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50BF742A-CCB9-4194-B273-B6A2688430D8}"/>
              </a:ext>
            </a:extLst>
          </p:cNvPr>
          <p:cNvSpPr txBox="1"/>
          <p:nvPr/>
        </p:nvSpPr>
        <p:spPr bwMode="gray">
          <a:xfrm>
            <a:off x="2679566" y="2409379"/>
            <a:ext cx="8310466" cy="309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4956CF96-4A2F-4354-8553-8D799E6EC2CF}"/>
              </a:ext>
            </a:extLst>
          </p:cNvPr>
          <p:cNvSpPr txBox="1"/>
          <p:nvPr/>
        </p:nvSpPr>
        <p:spPr bwMode="gray">
          <a:xfrm>
            <a:off x="2652410" y="2912341"/>
            <a:ext cx="8469569" cy="309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6087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OVANO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186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DALI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Ovano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864597"/>
              </p:ext>
            </p:extLst>
          </p:nvPr>
        </p:nvGraphicFramePr>
        <p:xfrm>
          <a:off x="2679566" y="1907019"/>
          <a:ext cx="9097436" cy="261710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01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55971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XT230RS/DALI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XT230RS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XT224SM/DALI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XT224SM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XT230H/DALI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Ovano</a:t>
                      </a: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XT230H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065152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XT200M3H/DALI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XT200M3H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13419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XT201M3H/DALI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XT201M3H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2697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BC2A53AD-64E9-48E9-A61E-AB2057954016}"/>
              </a:ext>
            </a:extLst>
          </p:cNvPr>
          <p:cNvSpPr txBox="1"/>
          <p:nvPr/>
        </p:nvSpPr>
        <p:spPr bwMode="gray">
          <a:xfrm>
            <a:off x="419450" y="5117284"/>
            <a:ext cx="1703144" cy="65550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C0EFA3-B06C-452D-B9AD-FE2D5DB3A8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208" y="2882677"/>
            <a:ext cx="759660" cy="7170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6FE4A1-6027-4C33-823B-73D414EC02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2868" y="2365600"/>
            <a:ext cx="759659" cy="9230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F9EC91-2B3B-469E-AC1F-7242E057A6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3208" y="3843168"/>
            <a:ext cx="1106820" cy="762573"/>
          </a:xfrm>
          <a:prstGeom prst="rect">
            <a:avLst/>
          </a:prstGeom>
        </p:spPr>
      </p:pic>
      <p:sp>
        <p:nvSpPr>
          <p:cNvPr id="29" name="Rectangle 28">
            <a:hlinkClick r:id="rId14"/>
            <a:extLst>
              <a:ext uri="{FF2B5EF4-FFF2-40B4-BE49-F238E27FC236}">
                <a16:creationId xmlns:a16="http://schemas.microsoft.com/office/drawing/2014/main" id="{226943A6-4194-4815-8A27-5A68FC409794}"/>
              </a:ext>
            </a:extLst>
          </p:cNvPr>
          <p:cNvSpPr/>
          <p:nvPr/>
        </p:nvSpPr>
        <p:spPr bwMode="gray">
          <a:xfrm>
            <a:off x="9378892" y="5334191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DALI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774D6F9B-2273-4EEE-9C71-22D06AAC2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5521" y="5451956"/>
            <a:ext cx="342820" cy="342820"/>
          </a:xfrm>
          <a:prstGeom prst="rect">
            <a:avLst/>
          </a:prstGeom>
        </p:spPr>
      </p:pic>
      <p:sp>
        <p:nvSpPr>
          <p:cNvPr id="31" name="TextBox 30">
            <a:hlinkClick r:id="rId15"/>
            <a:extLst>
              <a:ext uri="{FF2B5EF4-FFF2-40B4-BE49-F238E27FC236}">
                <a16:creationId xmlns:a16="http://schemas.microsoft.com/office/drawing/2014/main" id="{DEF5511B-C5EC-4DE2-A848-C9506647D77B}"/>
              </a:ext>
            </a:extLst>
          </p:cNvPr>
          <p:cNvSpPr txBox="1"/>
          <p:nvPr/>
        </p:nvSpPr>
        <p:spPr bwMode="gray">
          <a:xfrm>
            <a:off x="2679566" y="2316707"/>
            <a:ext cx="8821740" cy="3761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TextBox 31">
            <a:hlinkClick r:id="rId16"/>
            <a:extLst>
              <a:ext uri="{FF2B5EF4-FFF2-40B4-BE49-F238E27FC236}">
                <a16:creationId xmlns:a16="http://schemas.microsoft.com/office/drawing/2014/main" id="{EAEBE04B-E295-43C7-AC22-06E2D406EA00}"/>
              </a:ext>
            </a:extLst>
          </p:cNvPr>
          <p:cNvSpPr txBox="1"/>
          <p:nvPr/>
        </p:nvSpPr>
        <p:spPr bwMode="gray">
          <a:xfrm>
            <a:off x="2679566" y="2803219"/>
            <a:ext cx="8821740" cy="36398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5" name="TextBox 34">
            <a:hlinkClick r:id="rId17"/>
            <a:extLst>
              <a:ext uri="{FF2B5EF4-FFF2-40B4-BE49-F238E27FC236}">
                <a16:creationId xmlns:a16="http://schemas.microsoft.com/office/drawing/2014/main" id="{C0469348-5350-43D8-A900-EEDFBA6C059A}"/>
              </a:ext>
            </a:extLst>
          </p:cNvPr>
          <p:cNvSpPr txBox="1"/>
          <p:nvPr/>
        </p:nvSpPr>
        <p:spPr bwMode="gray">
          <a:xfrm>
            <a:off x="2679566" y="3305132"/>
            <a:ext cx="8712684" cy="3413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18"/>
            <a:extLst>
              <a:ext uri="{FF2B5EF4-FFF2-40B4-BE49-F238E27FC236}">
                <a16:creationId xmlns:a16="http://schemas.microsoft.com/office/drawing/2014/main" id="{7C69C6BD-2828-4C7E-A3AE-F42B6633F710}"/>
              </a:ext>
            </a:extLst>
          </p:cNvPr>
          <p:cNvSpPr txBox="1"/>
          <p:nvPr/>
        </p:nvSpPr>
        <p:spPr bwMode="gray">
          <a:xfrm>
            <a:off x="2689169" y="3730211"/>
            <a:ext cx="8821740" cy="9176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6530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NAVIGATOR COMPACT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187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Navigator Compact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583176"/>
              </p:ext>
            </p:extLst>
          </p:nvPr>
        </p:nvGraphicFramePr>
        <p:xfrm>
          <a:off x="2679566" y="1907019"/>
          <a:ext cx="9097436" cy="758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7365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18781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09895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STVVE3LS1X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7TCA091160R0570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NAVI COMPACT WHT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A2964F-D612-4807-8870-9D2F5B29D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878" y="2900801"/>
            <a:ext cx="1162800" cy="800091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64953589-C436-4FEC-8D15-DFC9F62EF05E}"/>
              </a:ext>
            </a:extLst>
          </p:cNvPr>
          <p:cNvSpPr txBox="1"/>
          <p:nvPr/>
        </p:nvSpPr>
        <p:spPr bwMode="gray">
          <a:xfrm>
            <a:off x="419450" y="5058561"/>
            <a:ext cx="2055552" cy="61827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Rectangle 18">
            <a:hlinkClick r:id="rId12"/>
            <a:extLst>
              <a:ext uri="{FF2B5EF4-FFF2-40B4-BE49-F238E27FC236}">
                <a16:creationId xmlns:a16="http://schemas.microsoft.com/office/drawing/2014/main" id="{D3CD6B43-1931-4E36-9402-E84724D25512}"/>
              </a:ext>
            </a:extLst>
          </p:cNvPr>
          <p:cNvSpPr/>
          <p:nvPr/>
        </p:nvSpPr>
        <p:spPr bwMode="gray">
          <a:xfrm>
            <a:off x="9255858" y="5370432"/>
            <a:ext cx="2521144" cy="60252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Self test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91A2D39-C834-45EE-A38C-F993EE015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9344" y="5500285"/>
            <a:ext cx="342820" cy="342820"/>
          </a:xfrm>
          <a:prstGeom prst="rect">
            <a:avLst/>
          </a:prstGeom>
        </p:spPr>
      </p:pic>
      <p:sp>
        <p:nvSpPr>
          <p:cNvPr id="21" name="TextBox 20">
            <a:hlinkClick r:id="rId13"/>
            <a:extLst>
              <a:ext uri="{FF2B5EF4-FFF2-40B4-BE49-F238E27FC236}">
                <a16:creationId xmlns:a16="http://schemas.microsoft.com/office/drawing/2014/main" id="{D1B00479-AC18-4D01-979C-11F28400A925}"/>
              </a:ext>
            </a:extLst>
          </p:cNvPr>
          <p:cNvSpPr txBox="1"/>
          <p:nvPr/>
        </p:nvSpPr>
        <p:spPr bwMode="gray">
          <a:xfrm>
            <a:off x="2635118" y="2389481"/>
            <a:ext cx="8754701" cy="3824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29528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NAVIGATOR COMPACT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188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Navigator Compact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06521"/>
              </p:ext>
            </p:extLst>
          </p:nvPr>
        </p:nvGraphicFramePr>
        <p:xfrm>
          <a:off x="2679566" y="1907019"/>
          <a:ext cx="9097436" cy="758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7365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96970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9190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CTVVE3LS1X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7TCA091180R0351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NAVI COMPACT WHT CT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A2964F-D612-4807-8870-9D2F5B29D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878" y="2900801"/>
            <a:ext cx="1162800" cy="800091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64953589-C436-4FEC-8D15-DFC9F62EF05E}"/>
              </a:ext>
            </a:extLst>
          </p:cNvPr>
          <p:cNvSpPr txBox="1"/>
          <p:nvPr/>
        </p:nvSpPr>
        <p:spPr bwMode="gray">
          <a:xfrm>
            <a:off x="419450" y="5058561"/>
            <a:ext cx="2055552" cy="61827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BCC91FEF-F2C6-471A-BEC0-5FCE0E5B17B0}"/>
              </a:ext>
            </a:extLst>
          </p:cNvPr>
          <p:cNvSpPr txBox="1"/>
          <p:nvPr/>
        </p:nvSpPr>
        <p:spPr bwMode="gray">
          <a:xfrm>
            <a:off x="2679566" y="2266897"/>
            <a:ext cx="8810669" cy="44007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Rectangle 21">
            <a:hlinkClick r:id="rId13"/>
            <a:extLst>
              <a:ext uri="{FF2B5EF4-FFF2-40B4-BE49-F238E27FC236}">
                <a16:creationId xmlns:a16="http://schemas.microsoft.com/office/drawing/2014/main" id="{00BA208A-C652-49F2-B3C5-8DB7B665459A}"/>
              </a:ext>
            </a:extLst>
          </p:cNvPr>
          <p:cNvSpPr/>
          <p:nvPr/>
        </p:nvSpPr>
        <p:spPr bwMode="gray">
          <a:xfrm>
            <a:off x="9152878" y="5356260"/>
            <a:ext cx="2624124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err="1">
                <a:solidFill>
                  <a:srgbClr val="000000"/>
                </a:solidFill>
              </a:rPr>
              <a:t>Naveo®Pro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25" name="Graphic 26">
            <a:extLst>
              <a:ext uri="{FF2B5EF4-FFF2-40B4-BE49-F238E27FC236}">
                <a16:creationId xmlns:a16="http://schemas.microsoft.com/office/drawing/2014/main" id="{552996F6-ADD5-4A5A-AEC8-927A55AE1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6280" y="5483969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NAVIGATOR COMPACT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189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IR2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Navigator Compact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50777"/>
              </p:ext>
            </p:extLst>
          </p:nvPr>
        </p:nvGraphicFramePr>
        <p:xfrm>
          <a:off x="2679566" y="1907019"/>
          <a:ext cx="9097436" cy="758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237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91098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9257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IR2VVE3LS1X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7TCA091170R0035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NAVI COMPACT WHT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A2964F-D612-4807-8870-9D2F5B29D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878" y="2900801"/>
            <a:ext cx="1162800" cy="800091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64953589-C436-4FEC-8D15-DFC9F62EF05E}"/>
              </a:ext>
            </a:extLst>
          </p:cNvPr>
          <p:cNvSpPr txBox="1"/>
          <p:nvPr/>
        </p:nvSpPr>
        <p:spPr bwMode="gray">
          <a:xfrm>
            <a:off x="419450" y="5058561"/>
            <a:ext cx="2055552" cy="61827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DEE90ACB-EA86-4E1B-99FD-2C44101C2218}"/>
              </a:ext>
            </a:extLst>
          </p:cNvPr>
          <p:cNvSpPr txBox="1"/>
          <p:nvPr/>
        </p:nvSpPr>
        <p:spPr bwMode="gray">
          <a:xfrm>
            <a:off x="2694790" y="2375296"/>
            <a:ext cx="8754701" cy="3824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Rectangle 19">
            <a:hlinkClick r:id="rId13"/>
            <a:extLst>
              <a:ext uri="{FF2B5EF4-FFF2-40B4-BE49-F238E27FC236}">
                <a16:creationId xmlns:a16="http://schemas.microsoft.com/office/drawing/2014/main" id="{B5D646A2-B28E-4F99-B31A-4A45D2D11FB3}"/>
              </a:ext>
            </a:extLst>
          </p:cNvPr>
          <p:cNvSpPr/>
          <p:nvPr/>
        </p:nvSpPr>
        <p:spPr bwMode="gray">
          <a:xfrm>
            <a:off x="9175544" y="5219638"/>
            <a:ext cx="2601458" cy="52735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IR2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137D9C4-90D5-456C-AB01-919346C88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4379" y="5311906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82890" y="1931195"/>
            <a:ext cx="3669771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Adaptable light and 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Easy to install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Enhanced light distribution performance</a:t>
            </a:r>
          </a:p>
          <a:p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8" y="2014114"/>
            <a:ext cx="1730827" cy="1853868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Char char="•"/>
            </a:pPr>
            <a:r>
              <a:rPr lang="fr-FR" dirty="0" err="1"/>
              <a:t>Emex</a:t>
            </a:r>
            <a:r>
              <a:rPr lang="fr-FR" dirty="0"/>
              <a:t> test</a:t>
            </a:r>
          </a:p>
          <a:p>
            <a:pPr marL="285750" indent="-285750" algn="l">
              <a:buChar char="•"/>
            </a:pPr>
            <a:r>
              <a:rPr lang="fr-FR" dirty="0"/>
              <a:t>Standard</a:t>
            </a:r>
          </a:p>
          <a:p>
            <a:pPr marL="285750" indent="-285750" algn="l">
              <a:buChar char="•"/>
            </a:pPr>
            <a:r>
              <a:rPr lang="fr-FR" dirty="0"/>
              <a:t>Self test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8806" y="4292883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76847" y="4298888"/>
            <a:ext cx="1837782" cy="1457083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 dirty="0">
              <a:solidFill>
                <a:schemeClr val="tx2"/>
              </a:solidFill>
            </a:endParaRPr>
          </a:p>
          <a:p>
            <a:pPr algn="l"/>
            <a:endParaRPr lang="fr-FR" b="1" dirty="0">
              <a:solidFill>
                <a:schemeClr val="tx2"/>
              </a:solidFill>
            </a:endParaRPr>
          </a:p>
          <a:p>
            <a:pPr algn="l"/>
            <a:endParaRPr lang="fr-FR" b="1" dirty="0">
              <a:solidFill>
                <a:schemeClr val="tx2"/>
              </a:solidFill>
            </a:endParaRPr>
          </a:p>
          <a:p>
            <a:pPr algn="l"/>
            <a:endParaRPr lang="fr-FR" b="1" dirty="0">
              <a:solidFill>
                <a:schemeClr val="tx2"/>
              </a:solidFill>
            </a:endParaRPr>
          </a:p>
          <a:p>
            <a:pPr algn="l"/>
            <a:endParaRPr lang="fr-FR" b="1" dirty="0">
              <a:solidFill>
                <a:schemeClr val="tx2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Highly flexible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OPTIMA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tx2"/>
                </a:solidFill>
              </a:rPr>
              <a:t>FUNCTION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Exit </a:t>
            </a:r>
            <a:r>
              <a:rPr lang="en-US" dirty="0"/>
              <a:t>sign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Escape route lighting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Self </a:t>
            </a:r>
            <a:r>
              <a:rPr lang="en-US" dirty="0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Slave</a:t>
            </a: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7983179" y="4204093"/>
            <a:ext cx="3871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b="1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OPTIMA Web page</a:t>
            </a:r>
            <a:endParaRPr lang="fr-FR" sz="1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ABB </a:t>
            </a:r>
            <a:r>
              <a:rPr lang="fr-FR" sz="1400" b="1" dirty="0" err="1">
                <a:solidFill>
                  <a:schemeClr val="accent1"/>
                </a:solidFill>
              </a:rPr>
              <a:t>Emergi</a:t>
            </a:r>
            <a:r>
              <a:rPr lang="fr-FR" sz="1400" b="1" dirty="0">
                <a:solidFill>
                  <a:schemeClr val="accent1"/>
                </a:solidFill>
              </a:rPr>
              <a:t>-Lite: Basic </a:t>
            </a:r>
            <a:r>
              <a:rPr lang="en-US" sz="1400" b="1" dirty="0">
                <a:solidFill>
                  <a:schemeClr val="accent1"/>
                </a:solidFill>
              </a:rPr>
              <a:t>terminology</a:t>
            </a:r>
            <a:endParaRPr lang="fr-FR" sz="1400" i="1" dirty="0">
              <a:solidFill>
                <a:schemeClr val="accent2"/>
              </a:solidFill>
            </a:endParaRPr>
          </a:p>
          <a:p>
            <a:endParaRPr lang="fr-FR" sz="1000" dirty="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02919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Commercial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5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6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7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8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D78C289-5A39-48A4-AB3C-00F82B00E8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4768" y="4377909"/>
            <a:ext cx="351852" cy="37989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5BD54F9-1A53-4711-B6DF-38ABBABEC69F}"/>
              </a:ext>
            </a:extLst>
          </p:cNvPr>
          <p:cNvSpPr txBox="1">
            <a:spLocks/>
          </p:cNvSpPr>
          <p:nvPr/>
        </p:nvSpPr>
        <p:spPr bwMode="gray">
          <a:xfrm>
            <a:off x="2476132" y="4379484"/>
            <a:ext cx="1442436" cy="8139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VIEWING DISTANCE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15 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26" name="TextBox 25">
            <a:hlinkClick r:id="rId10" action="ppaction://hlinksldjump"/>
            <a:extLst>
              <a:ext uri="{FF2B5EF4-FFF2-40B4-BE49-F238E27FC236}">
                <a16:creationId xmlns:a16="http://schemas.microsoft.com/office/drawing/2014/main" id="{80600081-BFFE-4C34-B690-EDD67F8D4E77}"/>
              </a:ext>
            </a:extLst>
          </p:cNvPr>
          <p:cNvSpPr txBox="1"/>
          <p:nvPr/>
        </p:nvSpPr>
        <p:spPr bwMode="gray">
          <a:xfrm>
            <a:off x="4328719" y="4330414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11" action="ppaction://hlinksldjump"/>
            <a:extLst>
              <a:ext uri="{FF2B5EF4-FFF2-40B4-BE49-F238E27FC236}">
                <a16:creationId xmlns:a16="http://schemas.microsoft.com/office/drawing/2014/main" id="{EC8F6FA8-D945-434C-BA7A-927E3242F72D}"/>
              </a:ext>
            </a:extLst>
          </p:cNvPr>
          <p:cNvSpPr txBox="1"/>
          <p:nvPr/>
        </p:nvSpPr>
        <p:spPr bwMode="gray">
          <a:xfrm>
            <a:off x="7983179" y="4851444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2" name="Picture 31">
            <a:extLst>
              <a:ext uri="{FF2B5EF4-FFF2-40B4-BE49-F238E27FC236}">
                <a16:creationId xmlns:a16="http://schemas.microsoft.com/office/drawing/2014/main" id="{FFCE5AE5-48E8-472E-BD9E-74A973D50C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2367" y="2406757"/>
            <a:ext cx="1163891" cy="910222"/>
          </a:xfrm>
          <a:prstGeom prst="rect">
            <a:avLst/>
          </a:prstGeom>
        </p:spPr>
      </p:pic>
      <p:pic>
        <p:nvPicPr>
          <p:cNvPr id="43" name="Picture 32">
            <a:extLst>
              <a:ext uri="{FF2B5EF4-FFF2-40B4-BE49-F238E27FC236}">
                <a16:creationId xmlns:a16="http://schemas.microsoft.com/office/drawing/2014/main" id="{E2F01832-B9B2-42B9-9984-23A5D42ABA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9926" y="1717891"/>
            <a:ext cx="1040968" cy="870317"/>
          </a:xfrm>
          <a:prstGeom prst="rect">
            <a:avLst/>
          </a:prstGeom>
        </p:spPr>
      </p:pic>
      <p:sp>
        <p:nvSpPr>
          <p:cNvPr id="12" name="TextBox 11">
            <a:hlinkClick r:id="rId14" action="ppaction://hlinksldjump"/>
            <a:extLst>
              <a:ext uri="{FF2B5EF4-FFF2-40B4-BE49-F238E27FC236}">
                <a16:creationId xmlns:a16="http://schemas.microsoft.com/office/drawing/2014/main" id="{55D03F10-A24E-440E-AF68-1B2927411BE7}"/>
              </a:ext>
            </a:extLst>
          </p:cNvPr>
          <p:cNvSpPr txBox="1"/>
          <p:nvPr/>
        </p:nvSpPr>
        <p:spPr bwMode="gray">
          <a:xfrm>
            <a:off x="239697" y="4539723"/>
            <a:ext cx="1358284" cy="396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" name="ZoneTexte 4">
            <a:hlinkClick r:id="rId15" action="ppaction://hlinksldjump"/>
            <a:extLst>
              <a:ext uri="{FF2B5EF4-FFF2-40B4-BE49-F238E27FC236}">
                <a16:creationId xmlns:a16="http://schemas.microsoft.com/office/drawing/2014/main" id="{3980AD99-7F4F-4735-983F-44598E246EB8}"/>
              </a:ext>
            </a:extLst>
          </p:cNvPr>
          <p:cNvSpPr txBox="1"/>
          <p:nvPr/>
        </p:nvSpPr>
        <p:spPr bwMode="gray">
          <a:xfrm>
            <a:off x="6400800" y="2163097"/>
            <a:ext cx="1081548" cy="2436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dirty="0" err="1"/>
          </a:p>
        </p:txBody>
      </p:sp>
      <p:sp>
        <p:nvSpPr>
          <p:cNvPr id="7" name="ZoneTexte 6">
            <a:hlinkClick r:id="rId16" action="ppaction://hlinksldjump"/>
            <a:extLst>
              <a:ext uri="{FF2B5EF4-FFF2-40B4-BE49-F238E27FC236}">
                <a16:creationId xmlns:a16="http://schemas.microsoft.com/office/drawing/2014/main" id="{47CD2750-68EE-4911-9226-3B4795F070B4}"/>
              </a:ext>
            </a:extLst>
          </p:cNvPr>
          <p:cNvSpPr txBox="1"/>
          <p:nvPr/>
        </p:nvSpPr>
        <p:spPr bwMode="gray">
          <a:xfrm>
            <a:off x="6400800" y="2406757"/>
            <a:ext cx="1150374" cy="2436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dirty="0" err="1"/>
          </a:p>
        </p:txBody>
      </p:sp>
      <p:sp>
        <p:nvSpPr>
          <p:cNvPr id="9" name="ZoneTexte 8">
            <a:hlinkClick r:id="rId17" action="ppaction://hlinksldjump"/>
            <a:extLst>
              <a:ext uri="{FF2B5EF4-FFF2-40B4-BE49-F238E27FC236}">
                <a16:creationId xmlns:a16="http://schemas.microsoft.com/office/drawing/2014/main" id="{AC3E9529-4D5C-4897-AB34-74DDA5E700F5}"/>
              </a:ext>
            </a:extLst>
          </p:cNvPr>
          <p:cNvSpPr txBox="1"/>
          <p:nvPr/>
        </p:nvSpPr>
        <p:spPr bwMode="gray">
          <a:xfrm>
            <a:off x="6400800" y="2650417"/>
            <a:ext cx="884903" cy="2436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dirty="0" err="1"/>
          </a:p>
        </p:txBody>
      </p:sp>
      <p:sp>
        <p:nvSpPr>
          <p:cNvPr id="10" name="ZoneTexte 9">
            <a:hlinkClick r:id="rId18" action="ppaction://hlinksldjump"/>
            <a:extLst>
              <a:ext uri="{FF2B5EF4-FFF2-40B4-BE49-F238E27FC236}">
                <a16:creationId xmlns:a16="http://schemas.microsoft.com/office/drawing/2014/main" id="{EACAEBDF-01F0-4CE7-88BD-69004E85ED9E}"/>
              </a:ext>
            </a:extLst>
          </p:cNvPr>
          <p:cNvSpPr txBox="1"/>
          <p:nvPr/>
        </p:nvSpPr>
        <p:spPr bwMode="gray">
          <a:xfrm>
            <a:off x="8301308" y="2008242"/>
            <a:ext cx="1342313" cy="30710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dirty="0" err="1"/>
          </a:p>
        </p:txBody>
      </p:sp>
      <p:sp>
        <p:nvSpPr>
          <p:cNvPr id="11" name="ZoneTexte 10">
            <a:hlinkClick r:id="rId19" action="ppaction://hlinksldjump"/>
            <a:extLst>
              <a:ext uri="{FF2B5EF4-FFF2-40B4-BE49-F238E27FC236}">
                <a16:creationId xmlns:a16="http://schemas.microsoft.com/office/drawing/2014/main" id="{8DC551DF-54A8-4642-8C3E-5343C9F6B60F}"/>
              </a:ext>
            </a:extLst>
          </p:cNvPr>
          <p:cNvSpPr txBox="1"/>
          <p:nvPr/>
        </p:nvSpPr>
        <p:spPr bwMode="gray">
          <a:xfrm>
            <a:off x="10471355" y="2163097"/>
            <a:ext cx="1335421" cy="2436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dirty="0" err="1"/>
          </a:p>
        </p:txBody>
      </p:sp>
      <p:sp>
        <p:nvSpPr>
          <p:cNvPr id="13" name="ZoneTexte 12">
            <a:hlinkClick r:id="rId20" action="ppaction://hlinksldjump"/>
            <a:extLst>
              <a:ext uri="{FF2B5EF4-FFF2-40B4-BE49-F238E27FC236}">
                <a16:creationId xmlns:a16="http://schemas.microsoft.com/office/drawing/2014/main" id="{4AAF64E7-3904-46FF-97CD-6F9D0EA9405B}"/>
              </a:ext>
            </a:extLst>
          </p:cNvPr>
          <p:cNvSpPr txBox="1"/>
          <p:nvPr/>
        </p:nvSpPr>
        <p:spPr bwMode="gray">
          <a:xfrm>
            <a:off x="10471355" y="2406757"/>
            <a:ext cx="880719" cy="2436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dirty="0" err="1"/>
          </a:p>
        </p:txBody>
      </p:sp>
      <p:sp>
        <p:nvSpPr>
          <p:cNvPr id="34" name="ZoneTexte 9">
            <a:hlinkClick r:id="rId21" action="ppaction://hlinksldjump"/>
            <a:extLst>
              <a:ext uri="{FF2B5EF4-FFF2-40B4-BE49-F238E27FC236}">
                <a16:creationId xmlns:a16="http://schemas.microsoft.com/office/drawing/2014/main" id="{97C2304C-2D72-49E0-85D1-372B0FFFA83C}"/>
              </a:ext>
            </a:extLst>
          </p:cNvPr>
          <p:cNvSpPr txBox="1"/>
          <p:nvPr/>
        </p:nvSpPr>
        <p:spPr bwMode="gray">
          <a:xfrm>
            <a:off x="8244367" y="2380031"/>
            <a:ext cx="1664743" cy="47774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dirty="0" err="1"/>
          </a:p>
        </p:txBody>
      </p:sp>
    </p:spTree>
    <p:extLst>
      <p:ext uri="{BB962C8B-B14F-4D97-AF65-F5344CB8AC3E}">
        <p14:creationId xmlns:p14="http://schemas.microsoft.com/office/powerpoint/2010/main" val="6219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NAVIGATOR COMPACT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190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Emex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Navigator Compact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313878"/>
              </p:ext>
            </p:extLst>
          </p:nvPr>
        </p:nvGraphicFramePr>
        <p:xfrm>
          <a:off x="2679566" y="1907019"/>
          <a:ext cx="9097436" cy="758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99487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5396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85225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0935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82374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LTCVVE1LS1X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NAVI COMPACT WHT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A2964F-D612-4807-8870-9D2F5B29D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878" y="2900801"/>
            <a:ext cx="1162800" cy="800091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64953589-C436-4FEC-8D15-DFC9F62EF05E}"/>
              </a:ext>
            </a:extLst>
          </p:cNvPr>
          <p:cNvSpPr txBox="1"/>
          <p:nvPr/>
        </p:nvSpPr>
        <p:spPr bwMode="gray">
          <a:xfrm>
            <a:off x="419450" y="5058561"/>
            <a:ext cx="2055552" cy="61827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8FE709E5-2C38-477F-AC33-2D8707B6E4FA}"/>
              </a:ext>
            </a:extLst>
          </p:cNvPr>
          <p:cNvSpPr txBox="1"/>
          <p:nvPr/>
        </p:nvSpPr>
        <p:spPr bwMode="gray">
          <a:xfrm>
            <a:off x="2679566" y="2417919"/>
            <a:ext cx="8754701" cy="3824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Rectangle 19">
            <a:hlinkClick r:id="rId13"/>
            <a:extLst>
              <a:ext uri="{FF2B5EF4-FFF2-40B4-BE49-F238E27FC236}">
                <a16:creationId xmlns:a16="http://schemas.microsoft.com/office/drawing/2014/main" id="{C75363D4-2D84-4AFD-941A-B1CF1C70B394}"/>
              </a:ext>
            </a:extLst>
          </p:cNvPr>
          <p:cNvSpPr/>
          <p:nvPr/>
        </p:nvSpPr>
        <p:spPr bwMode="gray">
          <a:xfrm>
            <a:off x="9236279" y="5239082"/>
            <a:ext cx="2540722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EMEX </a:t>
            </a:r>
            <a:r>
              <a:rPr lang="en-US" sz="1200" dirty="0">
                <a:solidFill>
                  <a:srgbClr val="000000"/>
                </a:solidFill>
              </a:rPr>
              <a:t>test</a:t>
            </a:r>
          </a:p>
        </p:txBody>
      </p:sp>
      <p:pic>
        <p:nvPicPr>
          <p:cNvPr id="21" name="Graphic 19">
            <a:extLst>
              <a:ext uri="{FF2B5EF4-FFF2-40B4-BE49-F238E27FC236}">
                <a16:creationId xmlns:a16="http://schemas.microsoft.com/office/drawing/2014/main" id="{967D6A1E-1E00-493C-A489-25DA386309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2428" y="5363016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NAVIGATOR COMPACT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191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Navigator Compact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70343"/>
              </p:ext>
            </p:extLst>
          </p:nvPr>
        </p:nvGraphicFramePr>
        <p:xfrm>
          <a:off x="2679566" y="1907019"/>
          <a:ext cx="9097436" cy="122309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237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12022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20459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0096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04748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VVE1LS1X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NAVI COMPACT WHT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VVE8LS1X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24-50V ACDC NAVI COMPACT WHT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A2964F-D612-4807-8870-9D2F5B29D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878" y="2900801"/>
            <a:ext cx="1162800" cy="800091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64953589-C436-4FEC-8D15-DFC9F62EF05E}"/>
              </a:ext>
            </a:extLst>
          </p:cNvPr>
          <p:cNvSpPr txBox="1"/>
          <p:nvPr/>
        </p:nvSpPr>
        <p:spPr bwMode="gray">
          <a:xfrm>
            <a:off x="419450" y="5058561"/>
            <a:ext cx="2055552" cy="61827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5C49EF89-72A7-4A3E-8907-98F1ADA71D59}"/>
              </a:ext>
            </a:extLst>
          </p:cNvPr>
          <p:cNvSpPr txBox="1"/>
          <p:nvPr/>
        </p:nvSpPr>
        <p:spPr bwMode="gray">
          <a:xfrm>
            <a:off x="2679565" y="2273418"/>
            <a:ext cx="8754701" cy="3824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6CF0910F-1A39-4AAB-97AF-B80D88A078F3}"/>
              </a:ext>
            </a:extLst>
          </p:cNvPr>
          <p:cNvSpPr txBox="1"/>
          <p:nvPr/>
        </p:nvSpPr>
        <p:spPr bwMode="gray">
          <a:xfrm>
            <a:off x="2679565" y="2840915"/>
            <a:ext cx="8754701" cy="3824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89070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WEATHERFORCE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192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Weatherforce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571013"/>
              </p:ext>
            </p:extLst>
          </p:nvPr>
        </p:nvGraphicFramePr>
        <p:xfrm>
          <a:off x="2679566" y="1907019"/>
          <a:ext cx="9097436" cy="235317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5754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44910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44787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7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33121">
                <a:tc>
                  <a:txBody>
                    <a:bodyPr/>
                    <a:lstStyle/>
                    <a:p>
                      <a:r>
                        <a:rPr lang="en-US" sz="1100" b="1" noProof="0">
                          <a:latin typeface="+mn-lt"/>
                        </a:rPr>
                        <a:t>Exit sign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STWWA3LS1X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7TCA091160R0573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WHT/NO DIFF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  <a:tr h="332283"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+mn-lt"/>
                        </a:rPr>
                        <a:t>Escape route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065152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STWWA3LS1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7TCA091160R0571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WHT/OPL SLFTST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13419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STWWA3LS11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7TCA091160R0572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WHT/PRIS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2697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01743C-5C73-44B5-BA75-44D5664691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693" y="2631031"/>
            <a:ext cx="1047901" cy="762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18D1D6-5CB8-4A2F-AC1B-46A069FCAA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742" y="3384757"/>
            <a:ext cx="1047901" cy="711915"/>
          </a:xfrm>
          <a:prstGeom prst="rect">
            <a:avLst/>
          </a:prstGeom>
        </p:spPr>
      </p:pic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EEEEB646-6373-49A6-8A68-2925FAB56370}"/>
              </a:ext>
            </a:extLst>
          </p:cNvPr>
          <p:cNvSpPr txBox="1"/>
          <p:nvPr/>
        </p:nvSpPr>
        <p:spPr bwMode="gray">
          <a:xfrm>
            <a:off x="436228" y="5075339"/>
            <a:ext cx="1803633" cy="60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C3F6F143-F736-42AC-A869-1332F144B1A3}"/>
              </a:ext>
            </a:extLst>
          </p:cNvPr>
          <p:cNvSpPr txBox="1"/>
          <p:nvPr/>
        </p:nvSpPr>
        <p:spPr bwMode="gray">
          <a:xfrm>
            <a:off x="2701403" y="2652923"/>
            <a:ext cx="8888852" cy="3711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0187C49C-506D-406B-AC8D-181156283BCC}"/>
              </a:ext>
            </a:extLst>
          </p:cNvPr>
          <p:cNvSpPr txBox="1"/>
          <p:nvPr/>
        </p:nvSpPr>
        <p:spPr bwMode="gray">
          <a:xfrm>
            <a:off x="2675901" y="3483414"/>
            <a:ext cx="8939855" cy="3174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A344795C-A3CA-4621-882F-5FCA658F6FB4}"/>
              </a:ext>
            </a:extLst>
          </p:cNvPr>
          <p:cNvSpPr txBox="1"/>
          <p:nvPr/>
        </p:nvSpPr>
        <p:spPr bwMode="gray">
          <a:xfrm>
            <a:off x="2701403" y="3990989"/>
            <a:ext cx="9075599" cy="36033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Rectangle 24">
            <a:hlinkClick r:id="rId16"/>
            <a:extLst>
              <a:ext uri="{FF2B5EF4-FFF2-40B4-BE49-F238E27FC236}">
                <a16:creationId xmlns:a16="http://schemas.microsoft.com/office/drawing/2014/main" id="{BFF6F5EE-8148-4053-B8B0-2A39EBF01448}"/>
              </a:ext>
            </a:extLst>
          </p:cNvPr>
          <p:cNvSpPr/>
          <p:nvPr/>
        </p:nvSpPr>
        <p:spPr bwMode="gray">
          <a:xfrm>
            <a:off x="9255858" y="5370432"/>
            <a:ext cx="2521144" cy="60252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Self test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EB8E1EA-C119-4CE5-8589-263826623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9344" y="5500285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WEATHERFORCE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193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Weatherforce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3652"/>
              </p:ext>
            </p:extLst>
          </p:nvPr>
        </p:nvGraphicFramePr>
        <p:xfrm>
          <a:off x="2679566" y="1907019"/>
          <a:ext cx="9097436" cy="261710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8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28132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02842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9960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CTWWA3LS1X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7TCA091180R0354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WHT/NO DIFF CT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CTWWA3LS1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7TCA091180R0352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WHT/OPL CT</a:t>
                      </a:r>
                      <a:endParaRPr lang="fr-FR" sz="11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1813419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CTWWA3LS11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7TCA091180R0353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WHT/PRIS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9016552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13"/>
                        </a:rPr>
                        <a:t>CTWWA3LS1BT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XTE9000S-M3/BT OP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394977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14"/>
                        </a:rPr>
                        <a:t>CTWWA3LS11BT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XTE9000S-M3/BT 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51813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01743C-5C73-44B5-BA75-44D5664691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4693" y="2631031"/>
            <a:ext cx="1047901" cy="762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18D1D6-5CB8-4A2F-AC1B-46A069FCAA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0742" y="3384757"/>
            <a:ext cx="1047901" cy="711915"/>
          </a:xfrm>
          <a:prstGeom prst="rect">
            <a:avLst/>
          </a:prstGeom>
        </p:spPr>
      </p:pic>
      <p:sp>
        <p:nvSpPr>
          <p:cNvPr id="2" name="TextBox 1">
            <a:hlinkClick r:id="rId17" action="ppaction://hlinksldjump"/>
            <a:extLst>
              <a:ext uri="{FF2B5EF4-FFF2-40B4-BE49-F238E27FC236}">
                <a16:creationId xmlns:a16="http://schemas.microsoft.com/office/drawing/2014/main" id="{EEEEB646-6373-49A6-8A68-2925FAB56370}"/>
              </a:ext>
            </a:extLst>
          </p:cNvPr>
          <p:cNvSpPr txBox="1"/>
          <p:nvPr/>
        </p:nvSpPr>
        <p:spPr bwMode="gray">
          <a:xfrm>
            <a:off x="436228" y="5075339"/>
            <a:ext cx="1803633" cy="60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Rectangle 26">
            <a:hlinkClick r:id="rId18"/>
            <a:extLst>
              <a:ext uri="{FF2B5EF4-FFF2-40B4-BE49-F238E27FC236}">
                <a16:creationId xmlns:a16="http://schemas.microsoft.com/office/drawing/2014/main" id="{9F0D0737-F60C-4D56-8AAF-5BE6E6B83486}"/>
              </a:ext>
            </a:extLst>
          </p:cNvPr>
          <p:cNvSpPr/>
          <p:nvPr/>
        </p:nvSpPr>
        <p:spPr bwMode="gray">
          <a:xfrm>
            <a:off x="9152878" y="5356260"/>
            <a:ext cx="2624124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err="1">
                <a:solidFill>
                  <a:srgbClr val="000000"/>
                </a:solidFill>
              </a:rPr>
              <a:t>Naveo®Pro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28" name="Graphic 26">
            <a:extLst>
              <a:ext uri="{FF2B5EF4-FFF2-40B4-BE49-F238E27FC236}">
                <a16:creationId xmlns:a16="http://schemas.microsoft.com/office/drawing/2014/main" id="{AEA6A064-00EB-48D6-9628-47986957F9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6280" y="5483969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WEATHERFORCE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194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IR2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Weatherforce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17037"/>
              </p:ext>
            </p:extLst>
          </p:nvPr>
        </p:nvGraphicFramePr>
        <p:xfrm>
          <a:off x="2679566" y="1907019"/>
          <a:ext cx="9097436" cy="238672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40764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28132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11231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41510"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+mn-lt"/>
                        </a:rPr>
                        <a:t>Exit </a:t>
                      </a:r>
                      <a:r>
                        <a:rPr lang="en-US" sz="1100" b="1" noProof="0">
                          <a:latin typeface="+mn-lt"/>
                        </a:rPr>
                        <a:t>sign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IR2WWA3LS1X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7TCA091170R0038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WHT/NO DIFF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  <a:tr h="357450"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+mn-lt"/>
                        </a:rPr>
                        <a:t>Escape route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065152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IR2WWA3LS1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7TCA091170R0036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WHT/OPL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13419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IR2WWA3LS11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7TCA091170R0037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WHT/PRIS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2697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01743C-5C73-44B5-BA75-44D5664691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693" y="2631031"/>
            <a:ext cx="1047901" cy="762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18D1D6-5CB8-4A2F-AC1B-46A069FCAA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742" y="3384757"/>
            <a:ext cx="1047901" cy="711915"/>
          </a:xfrm>
          <a:prstGeom prst="rect">
            <a:avLst/>
          </a:prstGeom>
        </p:spPr>
      </p:pic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EEEEB646-6373-49A6-8A68-2925FAB56370}"/>
              </a:ext>
            </a:extLst>
          </p:cNvPr>
          <p:cNvSpPr txBox="1"/>
          <p:nvPr/>
        </p:nvSpPr>
        <p:spPr bwMode="gray">
          <a:xfrm>
            <a:off x="436228" y="5075339"/>
            <a:ext cx="1803633" cy="60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Rectangle 19">
            <a:hlinkClick r:id="rId13"/>
            <a:extLst>
              <a:ext uri="{FF2B5EF4-FFF2-40B4-BE49-F238E27FC236}">
                <a16:creationId xmlns:a16="http://schemas.microsoft.com/office/drawing/2014/main" id="{26E53805-66A2-408C-ABF4-B1C553B01166}"/>
              </a:ext>
            </a:extLst>
          </p:cNvPr>
          <p:cNvSpPr/>
          <p:nvPr/>
        </p:nvSpPr>
        <p:spPr bwMode="gray">
          <a:xfrm>
            <a:off x="9175544" y="5219638"/>
            <a:ext cx="2601458" cy="52735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IR2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E5F1966-32D7-4097-AE60-46778F18CF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4379" y="5311906"/>
            <a:ext cx="342820" cy="342820"/>
          </a:xfrm>
          <a:prstGeom prst="rect">
            <a:avLst/>
          </a:prstGeom>
        </p:spPr>
      </p:pic>
      <p:sp>
        <p:nvSpPr>
          <p:cNvPr id="22" name="TextBox 21">
            <a:hlinkClick r:id="rId14"/>
            <a:extLst>
              <a:ext uri="{FF2B5EF4-FFF2-40B4-BE49-F238E27FC236}">
                <a16:creationId xmlns:a16="http://schemas.microsoft.com/office/drawing/2014/main" id="{A8A8D4A7-8726-4C05-8291-622704A9DFF5}"/>
              </a:ext>
            </a:extLst>
          </p:cNvPr>
          <p:cNvSpPr txBox="1"/>
          <p:nvPr/>
        </p:nvSpPr>
        <p:spPr bwMode="gray">
          <a:xfrm>
            <a:off x="2679566" y="2617782"/>
            <a:ext cx="8754628" cy="3711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5"/>
            <a:extLst>
              <a:ext uri="{FF2B5EF4-FFF2-40B4-BE49-F238E27FC236}">
                <a16:creationId xmlns:a16="http://schemas.microsoft.com/office/drawing/2014/main" id="{A8A45127-3E5C-4642-ACBB-63DE32DE32CB}"/>
              </a:ext>
            </a:extLst>
          </p:cNvPr>
          <p:cNvSpPr txBox="1"/>
          <p:nvPr/>
        </p:nvSpPr>
        <p:spPr bwMode="gray">
          <a:xfrm>
            <a:off x="2679566" y="3522117"/>
            <a:ext cx="8754628" cy="3174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6"/>
            <a:extLst>
              <a:ext uri="{FF2B5EF4-FFF2-40B4-BE49-F238E27FC236}">
                <a16:creationId xmlns:a16="http://schemas.microsoft.com/office/drawing/2014/main" id="{E41D1F59-D8A4-472F-94C9-FA7AF399C9FA}"/>
              </a:ext>
            </a:extLst>
          </p:cNvPr>
          <p:cNvSpPr txBox="1"/>
          <p:nvPr/>
        </p:nvSpPr>
        <p:spPr bwMode="gray">
          <a:xfrm>
            <a:off x="2679566" y="3968766"/>
            <a:ext cx="8754628" cy="44169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5643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WEATHERFORCE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195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Emex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Weatherforce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861814"/>
              </p:ext>
            </p:extLst>
          </p:nvPr>
        </p:nvGraphicFramePr>
        <p:xfrm>
          <a:off x="2679566" y="1907019"/>
          <a:ext cx="9097436" cy="245651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90430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95912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13748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0801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655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66677">
                <a:tc>
                  <a:txBody>
                    <a:bodyPr/>
                    <a:lstStyle/>
                    <a:p>
                      <a:r>
                        <a:rPr lang="en-US" sz="1100" b="1" noProof="0">
                          <a:latin typeface="+mn-lt"/>
                        </a:rPr>
                        <a:t>Exit sign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LTCWWA1LS1X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W/FORCE WHT/NO DIFF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  <a:tr h="402069"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+mn-lt"/>
                        </a:rPr>
                        <a:t>Escape route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065152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LTCWWA1LS1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W/FORCE WHT/OPL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13419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LTCWWA1LS11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W/FORCE WHT/PRIS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2697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01743C-5C73-44B5-BA75-44D5664691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693" y="2631031"/>
            <a:ext cx="1047901" cy="762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18D1D6-5CB8-4A2F-AC1B-46A069FCAA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742" y="3384757"/>
            <a:ext cx="1047901" cy="711915"/>
          </a:xfrm>
          <a:prstGeom prst="rect">
            <a:avLst/>
          </a:prstGeom>
        </p:spPr>
      </p:pic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EEEEB646-6373-49A6-8A68-2925FAB56370}"/>
              </a:ext>
            </a:extLst>
          </p:cNvPr>
          <p:cNvSpPr txBox="1"/>
          <p:nvPr/>
        </p:nvSpPr>
        <p:spPr bwMode="gray">
          <a:xfrm>
            <a:off x="436228" y="5075339"/>
            <a:ext cx="1803633" cy="60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0A0DA386-85C2-4CAC-90FD-4516010F10FA}"/>
              </a:ext>
            </a:extLst>
          </p:cNvPr>
          <p:cNvSpPr txBox="1"/>
          <p:nvPr/>
        </p:nvSpPr>
        <p:spPr bwMode="gray">
          <a:xfrm>
            <a:off x="2680873" y="2765724"/>
            <a:ext cx="8540079" cy="27898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20B6A899-9713-4525-B232-49D662306B69}"/>
              </a:ext>
            </a:extLst>
          </p:cNvPr>
          <p:cNvSpPr txBox="1"/>
          <p:nvPr/>
        </p:nvSpPr>
        <p:spPr bwMode="gray">
          <a:xfrm>
            <a:off x="2679566" y="3605100"/>
            <a:ext cx="8441107" cy="3174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361407C4-194B-4010-8539-E3D82D97DF5E}"/>
              </a:ext>
            </a:extLst>
          </p:cNvPr>
          <p:cNvSpPr txBox="1"/>
          <p:nvPr/>
        </p:nvSpPr>
        <p:spPr bwMode="gray">
          <a:xfrm>
            <a:off x="2679566" y="4096672"/>
            <a:ext cx="8442414" cy="3711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Rectangle 24">
            <a:hlinkClick r:id="rId16"/>
            <a:extLst>
              <a:ext uri="{FF2B5EF4-FFF2-40B4-BE49-F238E27FC236}">
                <a16:creationId xmlns:a16="http://schemas.microsoft.com/office/drawing/2014/main" id="{FFE28F6E-1956-4BE0-A13C-6CEC1D3B2143}"/>
              </a:ext>
            </a:extLst>
          </p:cNvPr>
          <p:cNvSpPr/>
          <p:nvPr/>
        </p:nvSpPr>
        <p:spPr bwMode="gray">
          <a:xfrm>
            <a:off x="9302428" y="5443913"/>
            <a:ext cx="2540722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EMEX </a:t>
            </a:r>
            <a:r>
              <a:rPr lang="en-US" sz="1200" dirty="0">
                <a:solidFill>
                  <a:srgbClr val="000000"/>
                </a:solidFill>
              </a:rPr>
              <a:t>test</a:t>
            </a:r>
          </a:p>
        </p:txBody>
      </p:sp>
      <p:pic>
        <p:nvPicPr>
          <p:cNvPr id="26" name="Graphic 19">
            <a:extLst>
              <a:ext uri="{FF2B5EF4-FFF2-40B4-BE49-F238E27FC236}">
                <a16:creationId xmlns:a16="http://schemas.microsoft.com/office/drawing/2014/main" id="{61CB4666-D664-4E40-9ED3-B7248B2AD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8577" y="5567847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WEATHERFORCE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196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Weatherforce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664157"/>
              </p:ext>
            </p:extLst>
          </p:nvPr>
        </p:nvGraphicFramePr>
        <p:xfrm>
          <a:off x="2679566" y="1907021"/>
          <a:ext cx="9097436" cy="3610713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9881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28132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41432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9962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15654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87604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Exit sign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36604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WWA1LS1X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W/FORCE WHT/NO DIFF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190517"/>
                  </a:ext>
                </a:extLst>
              </a:tr>
              <a:tr h="36604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WWA8LS1X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24-50VACDC W/FORCE WHT/NO DIFF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69606"/>
                  </a:ext>
                </a:extLst>
              </a:tr>
              <a:tr h="40344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Escape route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83450"/>
                  </a:ext>
                </a:extLst>
              </a:tr>
              <a:tr h="36604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W/FORCE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  <a:tr h="36604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W/FORCE WHT/PRIS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065152"/>
                  </a:ext>
                </a:extLst>
              </a:tr>
              <a:tr h="36604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WWA8LS1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24-50VACDC W/FORCE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13419"/>
                  </a:ext>
                </a:extLst>
              </a:tr>
              <a:tr h="36604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WWA8LS11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24-50VACDC W/FORCE WHT/PRIS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2697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01743C-5C73-44B5-BA75-44D5664691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693" y="2631031"/>
            <a:ext cx="1047901" cy="762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18D1D6-5CB8-4A2F-AC1B-46A069FCAA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742" y="3384757"/>
            <a:ext cx="1047901" cy="711915"/>
          </a:xfrm>
          <a:prstGeom prst="rect">
            <a:avLst/>
          </a:prstGeom>
        </p:spPr>
      </p:pic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EEEEB646-6373-49A6-8A68-2925FAB56370}"/>
              </a:ext>
            </a:extLst>
          </p:cNvPr>
          <p:cNvSpPr txBox="1"/>
          <p:nvPr/>
        </p:nvSpPr>
        <p:spPr bwMode="gray">
          <a:xfrm>
            <a:off x="436228" y="5075339"/>
            <a:ext cx="1803633" cy="60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BA59807A-16B6-4F7E-B438-F4B80CA6C0E2}"/>
              </a:ext>
            </a:extLst>
          </p:cNvPr>
          <p:cNvSpPr txBox="1"/>
          <p:nvPr/>
        </p:nvSpPr>
        <p:spPr bwMode="gray">
          <a:xfrm>
            <a:off x="2679566" y="2693683"/>
            <a:ext cx="8541386" cy="27955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09980F5D-0A4B-4A98-B6AF-DB45549ABFFB}"/>
              </a:ext>
            </a:extLst>
          </p:cNvPr>
          <p:cNvSpPr txBox="1"/>
          <p:nvPr/>
        </p:nvSpPr>
        <p:spPr bwMode="gray">
          <a:xfrm>
            <a:off x="2680872" y="3149447"/>
            <a:ext cx="8540079" cy="30620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5A0DDF3C-29D2-4DAF-A464-08310577160F}"/>
              </a:ext>
            </a:extLst>
          </p:cNvPr>
          <p:cNvSpPr txBox="1"/>
          <p:nvPr/>
        </p:nvSpPr>
        <p:spPr bwMode="gray">
          <a:xfrm>
            <a:off x="2680872" y="3946957"/>
            <a:ext cx="8540079" cy="3174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6"/>
            <a:extLst>
              <a:ext uri="{FF2B5EF4-FFF2-40B4-BE49-F238E27FC236}">
                <a16:creationId xmlns:a16="http://schemas.microsoft.com/office/drawing/2014/main" id="{04F417B2-2108-4EDB-B819-AB29F5B1D556}"/>
              </a:ext>
            </a:extLst>
          </p:cNvPr>
          <p:cNvSpPr txBox="1"/>
          <p:nvPr/>
        </p:nvSpPr>
        <p:spPr bwMode="gray">
          <a:xfrm>
            <a:off x="2679566" y="4367095"/>
            <a:ext cx="8541386" cy="3174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7"/>
            <a:extLst>
              <a:ext uri="{FF2B5EF4-FFF2-40B4-BE49-F238E27FC236}">
                <a16:creationId xmlns:a16="http://schemas.microsoft.com/office/drawing/2014/main" id="{CAA79E51-E9D5-4941-A474-D7DA7570B236}"/>
              </a:ext>
            </a:extLst>
          </p:cNvPr>
          <p:cNvSpPr txBox="1"/>
          <p:nvPr/>
        </p:nvSpPr>
        <p:spPr bwMode="gray">
          <a:xfrm>
            <a:off x="2679566" y="4797117"/>
            <a:ext cx="8541385" cy="3174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8"/>
            <a:extLst>
              <a:ext uri="{FF2B5EF4-FFF2-40B4-BE49-F238E27FC236}">
                <a16:creationId xmlns:a16="http://schemas.microsoft.com/office/drawing/2014/main" id="{311AB2AF-C305-4278-B805-C21BBA44578D}"/>
              </a:ext>
            </a:extLst>
          </p:cNvPr>
          <p:cNvSpPr txBox="1"/>
          <p:nvPr/>
        </p:nvSpPr>
        <p:spPr bwMode="gray">
          <a:xfrm>
            <a:off x="2646009" y="5289499"/>
            <a:ext cx="8653962" cy="3174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7198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WEATHERFORCE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197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DALI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Weatherforce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06009"/>
              </p:ext>
            </p:extLst>
          </p:nvPr>
        </p:nvGraphicFramePr>
        <p:xfrm>
          <a:off x="2679566" y="1907021"/>
          <a:ext cx="9097436" cy="114104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9881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28132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41432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9962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15654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87604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66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DAWWA3LS1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7TCA305025R0035  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XTE9000S-M3/DALI OP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190517"/>
                  </a:ext>
                </a:extLst>
              </a:tr>
              <a:tr h="366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DAWWA3LS11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7TCA305025R0038  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XTE9000S-M3/DALI PR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6960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01743C-5C73-44B5-BA75-44D5664691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4693" y="2631031"/>
            <a:ext cx="1047901" cy="762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18D1D6-5CB8-4A2F-AC1B-46A069FCAA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0742" y="3384757"/>
            <a:ext cx="1047901" cy="711915"/>
          </a:xfrm>
          <a:prstGeom prst="rect">
            <a:avLst/>
          </a:prstGeom>
        </p:spPr>
      </p:pic>
      <p:sp>
        <p:nvSpPr>
          <p:cNvPr id="2" name="TextBox 1">
            <a:hlinkClick r:id="rId14" action="ppaction://hlinksldjump"/>
            <a:extLst>
              <a:ext uri="{FF2B5EF4-FFF2-40B4-BE49-F238E27FC236}">
                <a16:creationId xmlns:a16="http://schemas.microsoft.com/office/drawing/2014/main" id="{EEEEB646-6373-49A6-8A68-2925FAB56370}"/>
              </a:ext>
            </a:extLst>
          </p:cNvPr>
          <p:cNvSpPr txBox="1"/>
          <p:nvPr/>
        </p:nvSpPr>
        <p:spPr bwMode="gray">
          <a:xfrm>
            <a:off x="436228" y="5075339"/>
            <a:ext cx="1803633" cy="60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704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198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002830"/>
              </p:ext>
            </p:extLst>
          </p:nvPr>
        </p:nvGraphicFramePr>
        <p:xfrm>
          <a:off x="2734162" y="1969143"/>
          <a:ext cx="8987438" cy="855153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7237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24892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61711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979211">
                  <a:extLst>
                    <a:ext uri="{9D8B030D-6E8A-4147-A177-3AD203B41FA5}">
                      <a16:colId xmlns:a16="http://schemas.microsoft.com/office/drawing/2014/main" val="2802512424"/>
                    </a:ext>
                  </a:extLst>
                </a:gridCol>
                <a:gridCol w="1593847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42229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32855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SR2-SEM3-A1</a:t>
                      </a: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+mn-lt"/>
                        </a:rPr>
                        <a:t>7TCA091160R0431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M3 AUTOTST ESC-L4M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06820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39D7897E-D7D1-4254-B723-E3F76EF9FE4B}"/>
              </a:ext>
            </a:extLst>
          </p:cNvPr>
          <p:cNvSpPr txBox="1"/>
          <p:nvPr/>
        </p:nvSpPr>
        <p:spPr bwMode="gray">
          <a:xfrm>
            <a:off x="470400" y="5058561"/>
            <a:ext cx="1652194" cy="71422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Rectangle 21">
            <a:hlinkClick r:id="rId12"/>
            <a:extLst>
              <a:ext uri="{FF2B5EF4-FFF2-40B4-BE49-F238E27FC236}">
                <a16:creationId xmlns:a16="http://schemas.microsoft.com/office/drawing/2014/main" id="{4DE71F97-FC1C-4523-8A4C-7CDCA3BE7939}"/>
              </a:ext>
            </a:extLst>
          </p:cNvPr>
          <p:cNvSpPr/>
          <p:nvPr/>
        </p:nvSpPr>
        <p:spPr bwMode="gray">
          <a:xfrm>
            <a:off x="9310453" y="5454372"/>
            <a:ext cx="2521144" cy="60252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Self test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DD1C8BA-C7DF-4955-8AF5-87F07692F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73939" y="5584225"/>
            <a:ext cx="342820" cy="342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2322C-D17E-4624-0BA4-A709B9BAA3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832" y="2791863"/>
            <a:ext cx="1315329" cy="93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CA8B8-6CD6-97CC-B69D-114B58C512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35183" y="3496804"/>
            <a:ext cx="4206860" cy="22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199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 err="1"/>
              <a:t>Naveo</a:t>
            </a:r>
            <a:r>
              <a:rPr lang="en-US" dirty="0" err="1">
                <a:solidFill>
                  <a:srgbClr val="000000"/>
                </a:solidFill>
              </a:rPr>
              <a:t>®Pro</a:t>
            </a:r>
            <a:endParaRPr lang="en-US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8BA7A8-B092-4605-9578-8FC23DE0BC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51082">
            <a:off x="513672" y="3859798"/>
            <a:ext cx="1551688" cy="660863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39D7897E-D7D1-4254-B723-E3F76EF9FE4B}"/>
              </a:ext>
            </a:extLst>
          </p:cNvPr>
          <p:cNvSpPr txBox="1"/>
          <p:nvPr/>
        </p:nvSpPr>
        <p:spPr bwMode="gray">
          <a:xfrm>
            <a:off x="470400" y="5058561"/>
            <a:ext cx="1652194" cy="71422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Rectangle 31">
            <a:hlinkClick r:id="rId12"/>
            <a:extLst>
              <a:ext uri="{FF2B5EF4-FFF2-40B4-BE49-F238E27FC236}">
                <a16:creationId xmlns:a16="http://schemas.microsoft.com/office/drawing/2014/main" id="{E75768E5-4DEA-4601-93C9-C6A7C9D926F8}"/>
              </a:ext>
            </a:extLst>
          </p:cNvPr>
          <p:cNvSpPr/>
          <p:nvPr/>
        </p:nvSpPr>
        <p:spPr bwMode="gray">
          <a:xfrm>
            <a:off x="9816414" y="5490718"/>
            <a:ext cx="2062725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err="1">
                <a:solidFill>
                  <a:srgbClr val="000000"/>
                </a:solidFill>
              </a:rPr>
              <a:t>Naveo®Pro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8DEA91-68F5-B1DA-11DF-D9A1E60A3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823303"/>
              </p:ext>
            </p:extLst>
          </p:nvPr>
        </p:nvGraphicFramePr>
        <p:xfrm>
          <a:off x="2777555" y="1587733"/>
          <a:ext cx="8999447" cy="447898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945504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55963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45118">
                  <a:extLst>
                    <a:ext uri="{9D8B030D-6E8A-4147-A177-3AD203B41FA5}">
                      <a16:colId xmlns:a16="http://schemas.microsoft.com/office/drawing/2014/main" val="2802512424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49621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46650856"/>
                  </a:ext>
                </a:extLst>
              </a:tr>
              <a:tr h="249621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Surface </a:t>
                      </a:r>
                      <a:r>
                        <a:rPr lang="fr-FR" sz="11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mount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fr-F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fr-F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46586845"/>
                  </a:ext>
                </a:extLst>
              </a:tr>
              <a:tr h="234938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CTSR2-SEM3-A1</a:t>
                      </a:r>
                      <a:endParaRPr lang="fr-FR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7TCA091180R0234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M3 CT-NAVEO ESC-L4M WH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450110294"/>
                  </a:ext>
                </a:extLst>
              </a:tr>
              <a:tr h="234938">
                <a:tc gridSpan="3">
                  <a:txBody>
                    <a:bodyPr/>
                    <a:lstStyle/>
                    <a:p>
                      <a:r>
                        <a:rPr lang="en-US" sz="1100" b="1" noProof="0" dirty="0">
                          <a:latin typeface="+mn-lt"/>
                        </a:rPr>
                        <a:t>Recessed – square shaped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 sz="9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 sz="9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67266"/>
                  </a:ext>
                </a:extLst>
              </a:tr>
              <a:tr h="2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CTSR2Q-DEA-M3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7TCA091180R0237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REC-SQ M3 CT-NAVEO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64337323"/>
                  </a:ext>
                </a:extLst>
              </a:tr>
              <a:tr h="23493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Recessed – round shaped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 sz="9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51546616"/>
                  </a:ext>
                </a:extLst>
              </a:tr>
              <a:tr h="234938">
                <a:tc>
                  <a:txBody>
                    <a:bodyPr/>
                    <a:lstStyle/>
                    <a:p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CTSR2-DEA-M3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7TCA091180R0236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 M3 CT-NAVEO ESC-L4M WH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3894521"/>
                  </a:ext>
                </a:extLst>
              </a:tr>
              <a:tr h="249621">
                <a:tc gridSpan="3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>
                          <a:latin typeface="+mj-lt"/>
                        </a:rPr>
                        <a:t>Surface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60835767"/>
                  </a:ext>
                </a:extLst>
              </a:tr>
              <a:tr h="2496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6"/>
                        </a:rPr>
                        <a:t>5520237151/50BT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7TCA305020R0242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492246061"/>
                  </a:ext>
                </a:extLst>
              </a:tr>
              <a:tr h="2496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7"/>
                        </a:rPr>
                        <a:t>5520237158/50BT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7TCA305020R0243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HE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57030922"/>
                  </a:ext>
                </a:extLst>
              </a:tr>
              <a:tr h="2496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5520237159/50BT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7TCA305020R0244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HO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74147152"/>
                  </a:ext>
                </a:extLst>
              </a:tr>
              <a:tr h="2496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9"/>
                        </a:rPr>
                        <a:t>5520237154/50BT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7TCA305020R0245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OA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81573479"/>
                  </a:ext>
                </a:extLst>
              </a:tr>
              <a:tr h="2496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5523237157/50BT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7TCA305020R0246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EL2200W-M3/BT 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36600061"/>
                  </a:ext>
                </a:extLst>
              </a:tr>
              <a:tr h="249621">
                <a:tc>
                  <a:txBody>
                    <a:bodyPr/>
                    <a:lstStyle/>
                    <a:p>
                      <a:r>
                        <a:rPr lang="fr-FR" sz="11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Recessed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fr-F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fr-F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57857481"/>
                  </a:ext>
                </a:extLst>
              </a:tr>
              <a:tr h="236316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  <a:hlinkClick r:id="rId21"/>
                        </a:rPr>
                        <a:t>5520237161/50BT</a:t>
                      </a:r>
                      <a:endParaRPr lang="fr-F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7TCA305020R0213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EL2200R-M3/BT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97728794"/>
                  </a:ext>
                </a:extLst>
              </a:tr>
              <a:tr h="236316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  <a:hlinkClick r:id="rId22"/>
                        </a:rPr>
                        <a:t>5520237164/50BT</a:t>
                      </a:r>
                      <a:endParaRPr lang="fr-F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7TCA305020R0214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+mn-lt"/>
                        </a:rPr>
                        <a:t>EL2200R-M3/BT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28166033"/>
                  </a:ext>
                </a:extLst>
              </a:tr>
              <a:tr h="236316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  <a:hlinkClick r:id="rId23"/>
                        </a:rPr>
                        <a:t>5520237171/50BT</a:t>
                      </a:r>
                      <a:endParaRPr lang="fr-F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7TCA305020R0215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+mn-lt"/>
                        </a:rPr>
                        <a:t>EL2200RQ-M3/BT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34368055"/>
                  </a:ext>
                </a:extLst>
              </a:tr>
              <a:tr h="236316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  <a:hlinkClick r:id="rId24"/>
                        </a:rPr>
                        <a:t>5520237174/50BT</a:t>
                      </a:r>
                      <a:endParaRPr lang="fr-F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7TCA305020R0216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+mn-lt"/>
                        </a:rPr>
                        <a:t>EL2200RQ-M3/BT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9006515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174F450-050D-C65E-CC6F-D144AABB308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5878" y="2536101"/>
            <a:ext cx="1141413" cy="7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6">
            <a:extLst>
              <a:ext uri="{FF2B5EF4-FFF2-40B4-BE49-F238E27FC236}">
                <a16:creationId xmlns:a16="http://schemas.microsoft.com/office/drawing/2014/main" id="{EF918CBE-A874-44CF-B6D8-7423B59F3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879" y="5821596"/>
            <a:ext cx="460012" cy="460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8B16F8-2ACA-4470-BBB0-10C5C49DBDDB}"/>
              </a:ext>
            </a:extLst>
          </p:cNvPr>
          <p:cNvSpPr txBox="1"/>
          <p:nvPr/>
        </p:nvSpPr>
        <p:spPr bwMode="gray">
          <a:xfrm>
            <a:off x="9403147" y="2354780"/>
            <a:ext cx="2025388" cy="20395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r>
              <a:rPr lang="fr-FR" b="1"/>
              <a:t>DISTRIBUTOR SELECT</a:t>
            </a:r>
          </a:p>
        </p:txBody>
      </p:sp>
      <p:sp>
        <p:nvSpPr>
          <p:cNvPr id="50" name="Rectangle 49"/>
          <p:cNvSpPr/>
          <p:nvPr/>
        </p:nvSpPr>
        <p:spPr bwMode="gray">
          <a:xfrm>
            <a:off x="185621" y="6177065"/>
            <a:ext cx="1682885" cy="60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err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94AA15-F553-45A5-903F-D39A5F021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998" y="2678572"/>
            <a:ext cx="1419783" cy="8603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60CD16-EE1C-4C67-BD7F-4EC6AB54D436}"/>
              </a:ext>
            </a:extLst>
          </p:cNvPr>
          <p:cNvSpPr txBox="1"/>
          <p:nvPr/>
        </p:nvSpPr>
        <p:spPr bwMode="gray">
          <a:xfrm>
            <a:off x="6575662" y="2354779"/>
            <a:ext cx="2025388" cy="20395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r>
              <a:rPr lang="fr-FR" b="1"/>
              <a:t>INDUSTRIAL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BA8E3F-C3D1-4B01-94DB-A5D093D6FEA2}"/>
              </a:ext>
            </a:extLst>
          </p:cNvPr>
          <p:cNvSpPr txBox="1"/>
          <p:nvPr/>
        </p:nvSpPr>
        <p:spPr bwMode="gray">
          <a:xfrm>
            <a:off x="3692891" y="2354780"/>
            <a:ext cx="2025388" cy="20395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r>
              <a:rPr lang="fr-FR" b="1"/>
              <a:t>COMMERCIAL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E5F7FF-F99D-463E-B86F-E31D48EA302D}"/>
              </a:ext>
            </a:extLst>
          </p:cNvPr>
          <p:cNvSpPr txBox="1"/>
          <p:nvPr/>
        </p:nvSpPr>
        <p:spPr bwMode="gray">
          <a:xfrm>
            <a:off x="810120" y="2354778"/>
            <a:ext cx="2025388" cy="20395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r>
              <a:rPr lang="fr-FR" b="1"/>
              <a:t>ARCHITECTURAL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146DF-E6D4-4B05-A64D-509732175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3" y="2633430"/>
            <a:ext cx="1071533" cy="1236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67503-FBBA-47F4-81EC-EC229AA8E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534" y="2597884"/>
            <a:ext cx="1256358" cy="1272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E4993-6B15-42AB-BF45-3007806D62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003" y="2918688"/>
            <a:ext cx="1401622" cy="951385"/>
          </a:xfrm>
          <a:prstGeom prst="rect">
            <a:avLst/>
          </a:prstGeom>
        </p:spPr>
      </p:pic>
      <p:sp>
        <p:nvSpPr>
          <p:cNvPr id="21" name="TextBox 20">
            <a:hlinkClick r:id="rId8" action="ppaction://hlinksldjump"/>
            <a:extLst>
              <a:ext uri="{FF2B5EF4-FFF2-40B4-BE49-F238E27FC236}">
                <a16:creationId xmlns:a16="http://schemas.microsoft.com/office/drawing/2014/main" id="{1F2FE12E-4488-46C3-B575-47672E062629}"/>
              </a:ext>
            </a:extLst>
          </p:cNvPr>
          <p:cNvSpPr txBox="1"/>
          <p:nvPr/>
        </p:nvSpPr>
        <p:spPr bwMode="gray">
          <a:xfrm>
            <a:off x="729271" y="2285766"/>
            <a:ext cx="2278469" cy="22172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9" action="ppaction://hlinksldjump"/>
            <a:extLst>
              <a:ext uri="{FF2B5EF4-FFF2-40B4-BE49-F238E27FC236}">
                <a16:creationId xmlns:a16="http://schemas.microsoft.com/office/drawing/2014/main" id="{EA175CA2-02BD-426A-AEE3-7AD626EE72D2}"/>
              </a:ext>
            </a:extLst>
          </p:cNvPr>
          <p:cNvSpPr txBox="1"/>
          <p:nvPr/>
        </p:nvSpPr>
        <p:spPr bwMode="gray">
          <a:xfrm>
            <a:off x="3593994" y="2285768"/>
            <a:ext cx="2271572" cy="22172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3" name="TextBox 22">
            <a:hlinkClick r:id="rId10" action="ppaction://hlinksldjump"/>
            <a:extLst>
              <a:ext uri="{FF2B5EF4-FFF2-40B4-BE49-F238E27FC236}">
                <a16:creationId xmlns:a16="http://schemas.microsoft.com/office/drawing/2014/main" id="{B224EA66-B143-406D-A513-46CDA481A987}"/>
              </a:ext>
            </a:extLst>
          </p:cNvPr>
          <p:cNvSpPr txBox="1"/>
          <p:nvPr/>
        </p:nvSpPr>
        <p:spPr bwMode="gray">
          <a:xfrm>
            <a:off x="6469869" y="2285767"/>
            <a:ext cx="2222981" cy="22441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11" action="ppaction://hlinksldjump"/>
            <a:extLst>
              <a:ext uri="{FF2B5EF4-FFF2-40B4-BE49-F238E27FC236}">
                <a16:creationId xmlns:a16="http://schemas.microsoft.com/office/drawing/2014/main" id="{CED4B486-C73A-434C-B44C-CBB97AA0077F}"/>
              </a:ext>
            </a:extLst>
          </p:cNvPr>
          <p:cNvSpPr txBox="1"/>
          <p:nvPr/>
        </p:nvSpPr>
        <p:spPr bwMode="gray">
          <a:xfrm>
            <a:off x="9322752" y="2299251"/>
            <a:ext cx="2180047" cy="21902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3F1BDCE-2716-404A-BE65-C59F324EC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Select your project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2966F81-6FC0-46CD-A562-CF2D3DB4CA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45720" y="686696"/>
            <a:ext cx="457079" cy="45707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796F9F5-020B-4108-9F5D-B7E693FFD58C}"/>
              </a:ext>
            </a:extLst>
          </p:cNvPr>
          <p:cNvSpPr txBox="1"/>
          <p:nvPr/>
        </p:nvSpPr>
        <p:spPr bwMode="gray">
          <a:xfrm>
            <a:off x="10946748" y="116900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sp>
        <p:nvSpPr>
          <p:cNvPr id="20" name="TextBox 19">
            <a:hlinkClick r:id="rId14" action="ppaction://hlinksldjump"/>
            <a:extLst>
              <a:ext uri="{FF2B5EF4-FFF2-40B4-BE49-F238E27FC236}">
                <a16:creationId xmlns:a16="http://schemas.microsoft.com/office/drawing/2014/main" id="{0B0B5403-FAFA-48E8-9FBB-D34CEE86E9CA}"/>
              </a:ext>
            </a:extLst>
          </p:cNvPr>
          <p:cNvSpPr txBox="1"/>
          <p:nvPr/>
        </p:nvSpPr>
        <p:spPr bwMode="gray">
          <a:xfrm>
            <a:off x="10990031" y="6443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18">
            <a:hlinkClick r:id="rId15" action="ppaction://hlinksldjump"/>
            <a:extLst>
              <a:ext uri="{FF2B5EF4-FFF2-40B4-BE49-F238E27FC236}">
                <a16:creationId xmlns:a16="http://schemas.microsoft.com/office/drawing/2014/main" id="{FD7BC844-9D2A-4F31-8652-84EFB2231009}"/>
              </a:ext>
            </a:extLst>
          </p:cNvPr>
          <p:cNvSpPr txBox="1"/>
          <p:nvPr/>
        </p:nvSpPr>
        <p:spPr bwMode="gray">
          <a:xfrm>
            <a:off x="792145" y="5608610"/>
            <a:ext cx="3360758" cy="8433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endParaRPr lang="fr-FR" sz="700" b="1"/>
          </a:p>
          <a:p>
            <a:r>
              <a:rPr lang="fr-FR" b="1"/>
              <a:t>Information on</a:t>
            </a:r>
          </a:p>
          <a:p>
            <a:r>
              <a:rPr lang="fr-FR" b="1"/>
              <a:t>TESTING SYSTEMS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798DD0-7626-4891-B530-9C05524203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21187" y="6302410"/>
            <a:ext cx="611738" cy="3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Simple vandal resistant design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Converts easily to exit sign with addition of self-adhesive legend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2012674"/>
            <a:ext cx="1730827" cy="1853868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Naveo</a:t>
            </a:r>
            <a:r>
              <a:rPr lang="en-US" dirty="0" err="1">
                <a:solidFill>
                  <a:srgbClr val="000000"/>
                </a:solidFill>
              </a:rPr>
              <a:t>®Pro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err="1"/>
              <a:t>Emex</a:t>
            </a:r>
            <a:r>
              <a:rPr lang="fr-FR" dirty="0"/>
              <a:t>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IR2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Standard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DALI</a:t>
            </a:r>
            <a:endParaRPr lang="en-US" dirty="0"/>
          </a:p>
          <a:p>
            <a:endParaRPr lang="en-US" dirty="0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8806" y="4292883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77044" y="4321512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Practical &amp; durable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WEATHERFORCE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Exit </a:t>
            </a:r>
            <a:r>
              <a:rPr lang="en-US"/>
              <a:t>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Open area</a:t>
            </a: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Escape route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Slave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280965" y="4204174"/>
            <a:ext cx="160612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PHOTOMETRY</a:t>
            </a:r>
          </a:p>
          <a:p>
            <a:pPr algn="l"/>
            <a:endParaRPr lang="fr-FR" sz="100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Access files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7974123" y="4204093"/>
            <a:ext cx="38358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WEATHERFORCE web page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BIM files repository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</a:rPr>
              <a:t>ABB Emergi-Lite: Basic </a:t>
            </a:r>
            <a:r>
              <a:rPr lang="en-US" sz="1400" b="1">
                <a:solidFill>
                  <a:schemeClr val="accent1"/>
                </a:solidFill>
              </a:rPr>
              <a:t>terminology</a:t>
            </a:r>
            <a:endParaRPr lang="fr-FR" sz="1400" i="1">
              <a:solidFill>
                <a:schemeClr val="accent2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02919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Industrial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8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9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D809E69-DE0F-45F5-AA86-56FDC2D60E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9280" y="4356232"/>
            <a:ext cx="349483" cy="3472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8BDE8ED-79A7-4807-904B-933F852801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828" y="2754278"/>
            <a:ext cx="1047490" cy="7405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BD67F5-3CD6-48FB-AE4D-1635670449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864" y="1986272"/>
            <a:ext cx="1008029" cy="710505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96FD10A-9CD3-43B0-9300-EEF828B7BF26}"/>
              </a:ext>
            </a:extLst>
          </p:cNvPr>
          <p:cNvSpPr txBox="1">
            <a:spLocks/>
          </p:cNvSpPr>
          <p:nvPr/>
        </p:nvSpPr>
        <p:spPr bwMode="gray">
          <a:xfrm>
            <a:off x="4863283" y="4961710"/>
            <a:ext cx="102919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Commercial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7242C05-6126-47BB-86BD-4006B33647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71968" y="4893363"/>
            <a:ext cx="339661" cy="366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9E204-F3F3-4BD7-B833-229FA70551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922" y="4444962"/>
            <a:ext cx="1519610" cy="943494"/>
          </a:xfrm>
          <a:prstGeom prst="rect">
            <a:avLst/>
          </a:prstGeom>
        </p:spPr>
      </p:pic>
      <p:sp>
        <p:nvSpPr>
          <p:cNvPr id="5" name="TextBox 4">
            <a:hlinkClick r:id="rId15" action="ppaction://hlinksldjump"/>
            <a:extLst>
              <a:ext uri="{FF2B5EF4-FFF2-40B4-BE49-F238E27FC236}">
                <a16:creationId xmlns:a16="http://schemas.microsoft.com/office/drawing/2014/main" id="{98AE2F91-351E-40CB-BA16-D57D691303EA}"/>
              </a:ext>
            </a:extLst>
          </p:cNvPr>
          <p:cNvSpPr txBox="1"/>
          <p:nvPr/>
        </p:nvSpPr>
        <p:spPr bwMode="gray">
          <a:xfrm>
            <a:off x="8267331" y="2134036"/>
            <a:ext cx="1236153" cy="2852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16" action="ppaction://hlinksldjump"/>
            <a:extLst>
              <a:ext uri="{FF2B5EF4-FFF2-40B4-BE49-F238E27FC236}">
                <a16:creationId xmlns:a16="http://schemas.microsoft.com/office/drawing/2014/main" id="{0DB12239-7351-416F-ABC0-FDFD8FB92247}"/>
              </a:ext>
            </a:extLst>
          </p:cNvPr>
          <p:cNvSpPr txBox="1"/>
          <p:nvPr/>
        </p:nvSpPr>
        <p:spPr bwMode="gray">
          <a:xfrm>
            <a:off x="8319626" y="2408233"/>
            <a:ext cx="1236153" cy="2852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17" action="ppaction://hlinksldjump"/>
            <a:extLst>
              <a:ext uri="{FF2B5EF4-FFF2-40B4-BE49-F238E27FC236}">
                <a16:creationId xmlns:a16="http://schemas.microsoft.com/office/drawing/2014/main" id="{1EDC3564-7CBB-438F-8188-207A1ABEB4A2}"/>
              </a:ext>
            </a:extLst>
          </p:cNvPr>
          <p:cNvSpPr txBox="1"/>
          <p:nvPr/>
        </p:nvSpPr>
        <p:spPr bwMode="gray">
          <a:xfrm>
            <a:off x="8301605" y="2671378"/>
            <a:ext cx="1488347" cy="3500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TextBox 31">
            <a:hlinkClick r:id="rId18" action="ppaction://hlinksldjump"/>
            <a:extLst>
              <a:ext uri="{FF2B5EF4-FFF2-40B4-BE49-F238E27FC236}">
                <a16:creationId xmlns:a16="http://schemas.microsoft.com/office/drawing/2014/main" id="{9396EE40-F167-47A9-BB99-6372038CEAB3}"/>
              </a:ext>
            </a:extLst>
          </p:cNvPr>
          <p:cNvSpPr txBox="1"/>
          <p:nvPr/>
        </p:nvSpPr>
        <p:spPr bwMode="gray">
          <a:xfrm>
            <a:off x="4290768" y="4866135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3" name="TextBox 32">
            <a:hlinkClick r:id="rId19" action="ppaction://hlinksldjump"/>
            <a:extLst>
              <a:ext uri="{FF2B5EF4-FFF2-40B4-BE49-F238E27FC236}">
                <a16:creationId xmlns:a16="http://schemas.microsoft.com/office/drawing/2014/main" id="{260B6986-FF48-4A57-B3CD-3F5244EC216E}"/>
              </a:ext>
            </a:extLst>
          </p:cNvPr>
          <p:cNvSpPr txBox="1"/>
          <p:nvPr/>
        </p:nvSpPr>
        <p:spPr bwMode="gray">
          <a:xfrm>
            <a:off x="4328719" y="4330414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7" name="TextBox 6">
            <a:hlinkClick r:id="rId20" action="ppaction://hlinksldjump"/>
            <a:extLst>
              <a:ext uri="{FF2B5EF4-FFF2-40B4-BE49-F238E27FC236}">
                <a16:creationId xmlns:a16="http://schemas.microsoft.com/office/drawing/2014/main" id="{401A4206-EC69-44FE-8162-793136603D29}"/>
              </a:ext>
            </a:extLst>
          </p:cNvPr>
          <p:cNvSpPr txBox="1"/>
          <p:nvPr/>
        </p:nvSpPr>
        <p:spPr bwMode="gray">
          <a:xfrm>
            <a:off x="10271451" y="2063692"/>
            <a:ext cx="1581813" cy="3555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21" action="ppaction://hlinksldjump"/>
            <a:extLst>
              <a:ext uri="{FF2B5EF4-FFF2-40B4-BE49-F238E27FC236}">
                <a16:creationId xmlns:a16="http://schemas.microsoft.com/office/drawing/2014/main" id="{0E7DFBAE-08A3-45D6-A305-711C75DD5BB2}"/>
              </a:ext>
            </a:extLst>
          </p:cNvPr>
          <p:cNvSpPr txBox="1"/>
          <p:nvPr/>
        </p:nvSpPr>
        <p:spPr bwMode="gray">
          <a:xfrm>
            <a:off x="10224963" y="2428506"/>
            <a:ext cx="1581813" cy="3555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22" action="ppaction://hlinksldjump"/>
            <a:extLst>
              <a:ext uri="{FF2B5EF4-FFF2-40B4-BE49-F238E27FC236}">
                <a16:creationId xmlns:a16="http://schemas.microsoft.com/office/drawing/2014/main" id="{A5830779-A8EF-4A4D-A920-15F6E2084154}"/>
              </a:ext>
            </a:extLst>
          </p:cNvPr>
          <p:cNvSpPr txBox="1"/>
          <p:nvPr/>
        </p:nvSpPr>
        <p:spPr bwMode="gray">
          <a:xfrm>
            <a:off x="6211236" y="2089945"/>
            <a:ext cx="1315963" cy="2741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3" action="ppaction://hlinksldjump"/>
            <a:extLst>
              <a:ext uri="{FF2B5EF4-FFF2-40B4-BE49-F238E27FC236}">
                <a16:creationId xmlns:a16="http://schemas.microsoft.com/office/drawing/2014/main" id="{24F89D73-621E-45E7-BB4A-BC57DE016A3A}"/>
              </a:ext>
            </a:extLst>
          </p:cNvPr>
          <p:cNvSpPr txBox="1"/>
          <p:nvPr/>
        </p:nvSpPr>
        <p:spPr bwMode="gray">
          <a:xfrm>
            <a:off x="6211236" y="2357414"/>
            <a:ext cx="1315963" cy="2741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TextBox 39">
            <a:hlinkClick r:id="rId24" action="ppaction://hlinksldjump"/>
            <a:extLst>
              <a:ext uri="{FF2B5EF4-FFF2-40B4-BE49-F238E27FC236}">
                <a16:creationId xmlns:a16="http://schemas.microsoft.com/office/drawing/2014/main" id="{70CCEFD0-6709-4829-AA9C-EDA2DD7F4334}"/>
              </a:ext>
            </a:extLst>
          </p:cNvPr>
          <p:cNvSpPr txBox="1"/>
          <p:nvPr/>
        </p:nvSpPr>
        <p:spPr bwMode="gray">
          <a:xfrm>
            <a:off x="6181872" y="2942562"/>
            <a:ext cx="1315963" cy="2741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TextBox 40">
            <a:hlinkClick r:id="rId25" action="ppaction://hlinksldjump"/>
            <a:extLst>
              <a:ext uri="{FF2B5EF4-FFF2-40B4-BE49-F238E27FC236}">
                <a16:creationId xmlns:a16="http://schemas.microsoft.com/office/drawing/2014/main" id="{2C4E58E4-AF35-4725-BBC3-7209351573DD}"/>
              </a:ext>
            </a:extLst>
          </p:cNvPr>
          <p:cNvSpPr txBox="1"/>
          <p:nvPr/>
        </p:nvSpPr>
        <p:spPr bwMode="gray">
          <a:xfrm>
            <a:off x="6189372" y="2668365"/>
            <a:ext cx="1315963" cy="2741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Box 41">
            <a:hlinkClick r:id="rId26" action="ppaction://hlinksldjump"/>
            <a:extLst>
              <a:ext uri="{FF2B5EF4-FFF2-40B4-BE49-F238E27FC236}">
                <a16:creationId xmlns:a16="http://schemas.microsoft.com/office/drawing/2014/main" id="{2B987613-D314-42E9-AE02-4B2F7C242D6F}"/>
              </a:ext>
            </a:extLst>
          </p:cNvPr>
          <p:cNvSpPr txBox="1"/>
          <p:nvPr/>
        </p:nvSpPr>
        <p:spPr bwMode="gray">
          <a:xfrm>
            <a:off x="6204765" y="3216759"/>
            <a:ext cx="1315963" cy="2741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3" name="TextBox 42">
            <a:hlinkClick r:id="rId27"/>
            <a:extLst>
              <a:ext uri="{FF2B5EF4-FFF2-40B4-BE49-F238E27FC236}">
                <a16:creationId xmlns:a16="http://schemas.microsoft.com/office/drawing/2014/main" id="{FF08755F-1151-4D98-BC24-345DFCE96FD2}"/>
              </a:ext>
            </a:extLst>
          </p:cNvPr>
          <p:cNvSpPr txBox="1"/>
          <p:nvPr/>
        </p:nvSpPr>
        <p:spPr bwMode="gray">
          <a:xfrm>
            <a:off x="2231544" y="4322516"/>
            <a:ext cx="1532186" cy="40934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4" name="TextBox 43">
            <a:hlinkClick r:id="rId28" action="ppaction://hlinksldjump"/>
            <a:extLst>
              <a:ext uri="{FF2B5EF4-FFF2-40B4-BE49-F238E27FC236}">
                <a16:creationId xmlns:a16="http://schemas.microsoft.com/office/drawing/2014/main" id="{838A25BA-937C-49BB-A09D-09542CDD063A}"/>
              </a:ext>
            </a:extLst>
          </p:cNvPr>
          <p:cNvSpPr txBox="1"/>
          <p:nvPr/>
        </p:nvSpPr>
        <p:spPr bwMode="gray">
          <a:xfrm>
            <a:off x="8019816" y="5528183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5" name="Espace réservé du contenu 11">
            <a:extLst>
              <a:ext uri="{FF2B5EF4-FFF2-40B4-BE49-F238E27FC236}">
                <a16:creationId xmlns:a16="http://schemas.microsoft.com/office/drawing/2014/main" id="{4C8ACBBC-60ED-4285-BA9A-BDFA5464EAE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 bwMode="gray">
          <a:xfrm>
            <a:off x="11624781" y="4137217"/>
            <a:ext cx="271851" cy="500072"/>
          </a:xfrm>
          <a:prstGeom prst="rect">
            <a:avLst/>
          </a:prstGeom>
        </p:spPr>
      </p:pic>
      <p:sp>
        <p:nvSpPr>
          <p:cNvPr id="46" name="TextBox 13">
            <a:hlinkClick r:id="rId30" action="ppaction://hlinksldjump"/>
            <a:extLst>
              <a:ext uri="{FF2B5EF4-FFF2-40B4-BE49-F238E27FC236}">
                <a16:creationId xmlns:a16="http://schemas.microsoft.com/office/drawing/2014/main" id="{8246CB42-1243-4330-8786-5A1ACA92CCB4}"/>
              </a:ext>
            </a:extLst>
          </p:cNvPr>
          <p:cNvSpPr txBox="1"/>
          <p:nvPr/>
        </p:nvSpPr>
        <p:spPr bwMode="gray">
          <a:xfrm>
            <a:off x="8055078" y="4127529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31" action="ppaction://hlinksldjump"/>
            <a:extLst>
              <a:ext uri="{FF2B5EF4-FFF2-40B4-BE49-F238E27FC236}">
                <a16:creationId xmlns:a16="http://schemas.microsoft.com/office/drawing/2014/main" id="{44FDB68E-9E98-F781-3FDA-BD3EC952417F}"/>
              </a:ext>
            </a:extLst>
          </p:cNvPr>
          <p:cNvSpPr txBox="1"/>
          <p:nvPr/>
        </p:nvSpPr>
        <p:spPr bwMode="gray">
          <a:xfrm>
            <a:off x="6211236" y="3550116"/>
            <a:ext cx="1315963" cy="2741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42448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200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Emex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25843"/>
              </p:ext>
            </p:extLst>
          </p:nvPr>
        </p:nvGraphicFramePr>
        <p:xfrm>
          <a:off x="2746678" y="1945625"/>
          <a:ext cx="9112739" cy="83391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7223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34435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76157">
                  <a:extLst>
                    <a:ext uri="{9D8B030D-6E8A-4147-A177-3AD203B41FA5}">
                      <a16:colId xmlns:a16="http://schemas.microsoft.com/office/drawing/2014/main" val="2802512424"/>
                    </a:ext>
                  </a:extLst>
                </a:gridCol>
                <a:gridCol w="101734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401887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32028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SR2-SE230LT-A1</a:t>
                      </a:r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+mn-lt"/>
                        </a:rPr>
                        <a:t>7TCA091180R0238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230V EMEX ESC-L4M WH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06820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39D7897E-D7D1-4254-B723-E3F76EF9FE4B}"/>
              </a:ext>
            </a:extLst>
          </p:cNvPr>
          <p:cNvSpPr txBox="1"/>
          <p:nvPr/>
        </p:nvSpPr>
        <p:spPr bwMode="gray">
          <a:xfrm>
            <a:off x="470400" y="5058561"/>
            <a:ext cx="1652194" cy="71422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368BBF-D9D0-4439-BB0C-08064ECBB0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751082">
            <a:off x="527635" y="2959163"/>
            <a:ext cx="1551688" cy="660863"/>
          </a:xfrm>
          <a:prstGeom prst="rect">
            <a:avLst/>
          </a:prstGeom>
        </p:spPr>
      </p:pic>
      <p:sp>
        <p:nvSpPr>
          <p:cNvPr id="30" name="Rectangle 29">
            <a:hlinkClick r:id="rId13"/>
            <a:extLst>
              <a:ext uri="{FF2B5EF4-FFF2-40B4-BE49-F238E27FC236}">
                <a16:creationId xmlns:a16="http://schemas.microsoft.com/office/drawing/2014/main" id="{FD29153F-9313-4AE3-A5C2-0D662994AB37}"/>
              </a:ext>
            </a:extLst>
          </p:cNvPr>
          <p:cNvSpPr/>
          <p:nvPr/>
        </p:nvSpPr>
        <p:spPr bwMode="gray">
          <a:xfrm>
            <a:off x="9303392" y="5536301"/>
            <a:ext cx="2540722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EMEX </a:t>
            </a:r>
            <a:r>
              <a:rPr lang="en-US" sz="1200" dirty="0">
                <a:solidFill>
                  <a:srgbClr val="000000"/>
                </a:solidFill>
              </a:rPr>
              <a:t>test</a:t>
            </a:r>
          </a:p>
        </p:txBody>
      </p:sp>
      <p:pic>
        <p:nvPicPr>
          <p:cNvPr id="32" name="Graphic 19">
            <a:extLst>
              <a:ext uri="{FF2B5EF4-FFF2-40B4-BE49-F238E27FC236}">
                <a16:creationId xmlns:a16="http://schemas.microsoft.com/office/drawing/2014/main" id="{2A55482B-88DB-48E3-BCC4-45DC05AF10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9541" y="5660235"/>
            <a:ext cx="342820" cy="342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1DAEFE-43EA-C31C-66C2-74EEDEBD9D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46678" y="3467702"/>
            <a:ext cx="4206860" cy="22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201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12611"/>
              </p:ext>
            </p:extLst>
          </p:nvPr>
        </p:nvGraphicFramePr>
        <p:xfrm>
          <a:off x="2746678" y="1945626"/>
          <a:ext cx="9212490" cy="7039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90541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80869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26912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43477">
                  <a:extLst>
                    <a:ext uri="{9D8B030D-6E8A-4147-A177-3AD203B41FA5}">
                      <a16:colId xmlns:a16="http://schemas.microsoft.com/office/drawing/2014/main" val="2802512424"/>
                    </a:ext>
                  </a:extLst>
                </a:gridCol>
                <a:gridCol w="102847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3926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64712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SR2-SE230-A1</a:t>
                      </a: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+mn-lt"/>
                        </a:rPr>
                        <a:t>7TCA091130R0465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230V ESC-L4M WH</a:t>
                      </a: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06820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39D7897E-D7D1-4254-B723-E3F76EF9FE4B}"/>
              </a:ext>
            </a:extLst>
          </p:cNvPr>
          <p:cNvSpPr txBox="1"/>
          <p:nvPr/>
        </p:nvSpPr>
        <p:spPr bwMode="gray">
          <a:xfrm>
            <a:off x="470400" y="5058561"/>
            <a:ext cx="1652194" cy="71422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368BBF-D9D0-4439-BB0C-08064ECBB0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751082">
            <a:off x="527635" y="2959163"/>
            <a:ext cx="1551688" cy="660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30CA7E-218B-5FB8-8334-A2CFD849DD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35183" y="3496804"/>
            <a:ext cx="4206860" cy="22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202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DALI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78877"/>
              </p:ext>
            </p:extLst>
          </p:nvPr>
        </p:nvGraphicFramePr>
        <p:xfrm>
          <a:off x="2746678" y="1945626"/>
          <a:ext cx="9030323" cy="743189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5464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41212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64479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855992">
                  <a:extLst>
                    <a:ext uri="{9D8B030D-6E8A-4147-A177-3AD203B41FA5}">
                      <a16:colId xmlns:a16="http://schemas.microsoft.com/office/drawing/2014/main" val="2802512424"/>
                    </a:ext>
                  </a:extLst>
                </a:gridCol>
                <a:gridCol w="163367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15044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28145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DASR2-SEM3-A1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it-IT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M3 DALI ESC-L4M WH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06820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39D7897E-D7D1-4254-B723-E3F76EF9FE4B}"/>
              </a:ext>
            </a:extLst>
          </p:cNvPr>
          <p:cNvSpPr txBox="1"/>
          <p:nvPr/>
        </p:nvSpPr>
        <p:spPr bwMode="gray">
          <a:xfrm>
            <a:off x="470400" y="5058561"/>
            <a:ext cx="1652194" cy="71422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804DB66-545F-409E-9E7C-78F0DFA2C0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088" y="2847223"/>
            <a:ext cx="1157527" cy="825190"/>
          </a:xfrm>
          <a:prstGeom prst="rect">
            <a:avLst/>
          </a:prstGeom>
        </p:spPr>
      </p:pic>
      <p:sp>
        <p:nvSpPr>
          <p:cNvPr id="41" name="Rectangle 40">
            <a:hlinkClick r:id="rId13"/>
            <a:extLst>
              <a:ext uri="{FF2B5EF4-FFF2-40B4-BE49-F238E27FC236}">
                <a16:creationId xmlns:a16="http://schemas.microsoft.com/office/drawing/2014/main" id="{A7F610F4-02F4-4A6B-BC8B-46C554E5F01B}"/>
              </a:ext>
            </a:extLst>
          </p:cNvPr>
          <p:cNvSpPr/>
          <p:nvPr/>
        </p:nvSpPr>
        <p:spPr bwMode="gray">
          <a:xfrm>
            <a:off x="9378892" y="5235837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DALI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DB1E1B9-3FE1-4D0E-8866-84DD2C1EE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5521" y="5353602"/>
            <a:ext cx="342820" cy="342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74B5C5-1220-C6AB-7FE2-FB3E130AE0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35183" y="3496804"/>
            <a:ext cx="4206860" cy="22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CAMARQUE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203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Camarque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22530"/>
              </p:ext>
            </p:extLst>
          </p:nvPr>
        </p:nvGraphicFramePr>
        <p:xfrm>
          <a:off x="2679566" y="1907019"/>
          <a:ext cx="9097436" cy="758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24654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71803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0801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STCLQ4LA1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7TCA091160R0566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930BAD-8284-41E7-AA29-6FFEBF4C31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878" y="2769378"/>
            <a:ext cx="1204914" cy="909638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C537EAA8-2C3F-4FF3-BB8B-3EE93F7F07C2}"/>
              </a:ext>
            </a:extLst>
          </p:cNvPr>
          <p:cNvSpPr txBox="1"/>
          <p:nvPr/>
        </p:nvSpPr>
        <p:spPr bwMode="gray">
          <a:xfrm>
            <a:off x="402672" y="5075339"/>
            <a:ext cx="1719922" cy="6974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FF2FB9E8-85EA-400F-AB09-F3F8F4E48E5C}"/>
              </a:ext>
            </a:extLst>
          </p:cNvPr>
          <p:cNvSpPr txBox="1"/>
          <p:nvPr/>
        </p:nvSpPr>
        <p:spPr bwMode="gray">
          <a:xfrm>
            <a:off x="2686688" y="2358959"/>
            <a:ext cx="8829433" cy="5000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Rectangle 19">
            <a:hlinkClick r:id="rId13"/>
            <a:extLst>
              <a:ext uri="{FF2B5EF4-FFF2-40B4-BE49-F238E27FC236}">
                <a16:creationId xmlns:a16="http://schemas.microsoft.com/office/drawing/2014/main" id="{8C93C6C1-4BF7-47E8-99D0-311A053E6CE2}"/>
              </a:ext>
            </a:extLst>
          </p:cNvPr>
          <p:cNvSpPr/>
          <p:nvPr/>
        </p:nvSpPr>
        <p:spPr bwMode="gray">
          <a:xfrm>
            <a:off x="9310453" y="5219638"/>
            <a:ext cx="2521144" cy="60252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Self test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90679A5-327B-4044-AA1B-E1AF0934BF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73939" y="5349491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CAMARQUE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204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Camarque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830743"/>
              </p:ext>
            </p:extLst>
          </p:nvPr>
        </p:nvGraphicFramePr>
        <p:xfrm>
          <a:off x="2679566" y="1907019"/>
          <a:ext cx="9097436" cy="758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01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55971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9153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66070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CTCLQ4LA1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</a:p>
                    <a:p>
                      <a:r>
                        <a:rPr lang="en-US" sz="11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930BAD-8284-41E7-AA29-6FFEBF4C31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878" y="2769378"/>
            <a:ext cx="1204914" cy="909638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C537EAA8-2C3F-4FF3-BB8B-3EE93F7F07C2}"/>
              </a:ext>
            </a:extLst>
          </p:cNvPr>
          <p:cNvSpPr txBox="1"/>
          <p:nvPr/>
        </p:nvSpPr>
        <p:spPr bwMode="gray">
          <a:xfrm>
            <a:off x="402672" y="5075339"/>
            <a:ext cx="1719922" cy="6974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2"/>
            <a:extLst>
              <a:ext uri="{FF2B5EF4-FFF2-40B4-BE49-F238E27FC236}">
                <a16:creationId xmlns:a16="http://schemas.microsoft.com/office/drawing/2014/main" id="{F2AC5B8D-58D4-4391-B2FA-CF1A36A44204}"/>
              </a:ext>
            </a:extLst>
          </p:cNvPr>
          <p:cNvSpPr txBox="1"/>
          <p:nvPr/>
        </p:nvSpPr>
        <p:spPr bwMode="gray">
          <a:xfrm>
            <a:off x="2679566" y="2277077"/>
            <a:ext cx="8836556" cy="3979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Rectangle 21">
            <a:hlinkClick r:id="rId13"/>
            <a:extLst>
              <a:ext uri="{FF2B5EF4-FFF2-40B4-BE49-F238E27FC236}">
                <a16:creationId xmlns:a16="http://schemas.microsoft.com/office/drawing/2014/main" id="{40C58679-009C-4D30-B0B5-C596FA4C1FCB}"/>
              </a:ext>
            </a:extLst>
          </p:cNvPr>
          <p:cNvSpPr/>
          <p:nvPr/>
        </p:nvSpPr>
        <p:spPr bwMode="gray">
          <a:xfrm>
            <a:off x="9152878" y="5356260"/>
            <a:ext cx="2624124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err="1">
                <a:solidFill>
                  <a:srgbClr val="000000"/>
                </a:solidFill>
              </a:rPr>
              <a:t>Naveo®Pro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25" name="Graphic 26">
            <a:extLst>
              <a:ext uri="{FF2B5EF4-FFF2-40B4-BE49-F238E27FC236}">
                <a16:creationId xmlns:a16="http://schemas.microsoft.com/office/drawing/2014/main" id="{4F25049E-FD72-4F13-8195-B2E4CD120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6280" y="5483969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5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CAMARQUE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205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IR2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Camarque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20475"/>
              </p:ext>
            </p:extLst>
          </p:nvPr>
        </p:nvGraphicFramePr>
        <p:xfrm>
          <a:off x="2679566" y="1907019"/>
          <a:ext cx="9097436" cy="758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01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55971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IR2CLQ4LA1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7TCA091170R0031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930BAD-8284-41E7-AA29-6FFEBF4C31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878" y="2769378"/>
            <a:ext cx="1204914" cy="909638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C537EAA8-2C3F-4FF3-BB8B-3EE93F7F07C2}"/>
              </a:ext>
            </a:extLst>
          </p:cNvPr>
          <p:cNvSpPr txBox="1"/>
          <p:nvPr/>
        </p:nvSpPr>
        <p:spPr bwMode="gray">
          <a:xfrm>
            <a:off x="402672" y="5075339"/>
            <a:ext cx="1719922" cy="6974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728846A5-7BA2-4F84-AED8-0EA551A8260F}"/>
              </a:ext>
            </a:extLst>
          </p:cNvPr>
          <p:cNvSpPr txBox="1"/>
          <p:nvPr/>
        </p:nvSpPr>
        <p:spPr bwMode="gray">
          <a:xfrm>
            <a:off x="2686689" y="2403031"/>
            <a:ext cx="8991342" cy="44615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Rectangle 19">
            <a:hlinkClick r:id="rId13"/>
            <a:extLst>
              <a:ext uri="{FF2B5EF4-FFF2-40B4-BE49-F238E27FC236}">
                <a16:creationId xmlns:a16="http://schemas.microsoft.com/office/drawing/2014/main" id="{3ECCA9EA-3207-40F5-83B9-8D0B848910F0}"/>
              </a:ext>
            </a:extLst>
          </p:cNvPr>
          <p:cNvSpPr/>
          <p:nvPr/>
        </p:nvSpPr>
        <p:spPr bwMode="gray">
          <a:xfrm>
            <a:off x="9175544" y="5219638"/>
            <a:ext cx="2601458" cy="52735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IR2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831BF2E-C4B0-4919-BCD0-E1225E0BE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4379" y="5311906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CAMARQUE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206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Emex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Camarque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08451"/>
              </p:ext>
            </p:extLst>
          </p:nvPr>
        </p:nvGraphicFramePr>
        <p:xfrm>
          <a:off x="2679566" y="1907019"/>
          <a:ext cx="9097436" cy="758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01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55971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LTCCLQ1LA1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930BAD-8284-41E7-AA29-6FFEBF4C31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878" y="2769378"/>
            <a:ext cx="1204914" cy="909638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C537EAA8-2C3F-4FF3-BB8B-3EE93F7F07C2}"/>
              </a:ext>
            </a:extLst>
          </p:cNvPr>
          <p:cNvSpPr txBox="1"/>
          <p:nvPr/>
        </p:nvSpPr>
        <p:spPr bwMode="gray">
          <a:xfrm>
            <a:off x="402672" y="5075339"/>
            <a:ext cx="1719922" cy="6974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2"/>
            <a:extLst>
              <a:ext uri="{FF2B5EF4-FFF2-40B4-BE49-F238E27FC236}">
                <a16:creationId xmlns:a16="http://schemas.microsoft.com/office/drawing/2014/main" id="{AA496CE5-A1D0-4589-B335-6CF03FF4C084}"/>
              </a:ext>
            </a:extLst>
          </p:cNvPr>
          <p:cNvSpPr txBox="1"/>
          <p:nvPr/>
        </p:nvSpPr>
        <p:spPr bwMode="gray">
          <a:xfrm>
            <a:off x="2679566" y="2315994"/>
            <a:ext cx="8267635" cy="4616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Rectangle 19">
            <a:hlinkClick r:id="rId13"/>
            <a:extLst>
              <a:ext uri="{FF2B5EF4-FFF2-40B4-BE49-F238E27FC236}">
                <a16:creationId xmlns:a16="http://schemas.microsoft.com/office/drawing/2014/main" id="{05FD9D4E-44FB-4D9D-8082-838ED01704C2}"/>
              </a:ext>
            </a:extLst>
          </p:cNvPr>
          <p:cNvSpPr/>
          <p:nvPr/>
        </p:nvSpPr>
        <p:spPr bwMode="gray">
          <a:xfrm>
            <a:off x="9236279" y="5239082"/>
            <a:ext cx="2540722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EMEX </a:t>
            </a:r>
            <a:r>
              <a:rPr lang="en-US" sz="1200" dirty="0">
                <a:solidFill>
                  <a:srgbClr val="000000"/>
                </a:solidFill>
              </a:rPr>
              <a:t>test</a:t>
            </a:r>
          </a:p>
        </p:txBody>
      </p:sp>
      <p:pic>
        <p:nvPicPr>
          <p:cNvPr id="21" name="Graphic 19">
            <a:extLst>
              <a:ext uri="{FF2B5EF4-FFF2-40B4-BE49-F238E27FC236}">
                <a16:creationId xmlns:a16="http://schemas.microsoft.com/office/drawing/2014/main" id="{B0BCAAA8-DDA1-498C-B80E-B432D4ECB5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2428" y="5363016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CAMARQUE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207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Camarque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80438"/>
              </p:ext>
            </p:extLst>
          </p:nvPr>
        </p:nvGraphicFramePr>
        <p:xfrm>
          <a:off x="2679566" y="1907019"/>
          <a:ext cx="9097436" cy="758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01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55971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CLQ1LA1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930BAD-8284-41E7-AA29-6FFEBF4C31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878" y="2769378"/>
            <a:ext cx="1204914" cy="909638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C537EAA8-2C3F-4FF3-BB8B-3EE93F7F07C2}"/>
              </a:ext>
            </a:extLst>
          </p:cNvPr>
          <p:cNvSpPr txBox="1"/>
          <p:nvPr/>
        </p:nvSpPr>
        <p:spPr bwMode="gray">
          <a:xfrm>
            <a:off x="402672" y="5075339"/>
            <a:ext cx="1719922" cy="6974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2"/>
            <a:extLst>
              <a:ext uri="{FF2B5EF4-FFF2-40B4-BE49-F238E27FC236}">
                <a16:creationId xmlns:a16="http://schemas.microsoft.com/office/drawing/2014/main" id="{5FDBC1A4-0F9E-4A12-8B9B-5A929D942E43}"/>
              </a:ext>
            </a:extLst>
          </p:cNvPr>
          <p:cNvSpPr txBox="1"/>
          <p:nvPr/>
        </p:nvSpPr>
        <p:spPr bwMode="gray">
          <a:xfrm>
            <a:off x="2679566" y="2323348"/>
            <a:ext cx="8267182" cy="44603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99568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CORDONA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208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Cordona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676855"/>
              </p:ext>
            </p:extLst>
          </p:nvPr>
        </p:nvGraphicFramePr>
        <p:xfrm>
          <a:off x="2679566" y="1907019"/>
          <a:ext cx="9097436" cy="122309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827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65092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4223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STCPW4LA1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7TCA091160R0567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WH/OPL-OPT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STCPW4LA11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7TCA091160R0568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WH/CLR-OPT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FBB78E-DCC8-4E45-B41A-39A1A37C76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453" y="2873483"/>
            <a:ext cx="1275459" cy="814123"/>
          </a:xfrm>
          <a:prstGeom prst="rect">
            <a:avLst/>
          </a:prstGeom>
        </p:spPr>
      </p:pic>
      <p:sp>
        <p:nvSpPr>
          <p:cNvPr id="18" name="Rectangle 17">
            <a:hlinkClick r:id="rId11"/>
            <a:extLst>
              <a:ext uri="{FF2B5EF4-FFF2-40B4-BE49-F238E27FC236}">
                <a16:creationId xmlns:a16="http://schemas.microsoft.com/office/drawing/2014/main" id="{BA593EDD-4FD2-46FD-99B0-489AAFB5FF3A}"/>
              </a:ext>
            </a:extLst>
          </p:cNvPr>
          <p:cNvSpPr/>
          <p:nvPr/>
        </p:nvSpPr>
        <p:spPr bwMode="gray">
          <a:xfrm>
            <a:off x="9310453" y="5178110"/>
            <a:ext cx="2521144" cy="60252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Self test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3C56E3B-9733-41C5-89C8-8DB256FC1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73939" y="5307963"/>
            <a:ext cx="342820" cy="342820"/>
          </a:xfrm>
          <a:prstGeom prst="rect">
            <a:avLst/>
          </a:prstGeom>
        </p:spPr>
      </p:pic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8BD0B501-5C8C-4AA7-91DF-AE91BC074CFB}"/>
              </a:ext>
            </a:extLst>
          </p:cNvPr>
          <p:cNvSpPr txBox="1"/>
          <p:nvPr/>
        </p:nvSpPr>
        <p:spPr bwMode="gray">
          <a:xfrm>
            <a:off x="419450" y="5033394"/>
            <a:ext cx="1703144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3"/>
            <a:extLst>
              <a:ext uri="{FF2B5EF4-FFF2-40B4-BE49-F238E27FC236}">
                <a16:creationId xmlns:a16="http://schemas.microsoft.com/office/drawing/2014/main" id="{02DF6B3E-7D38-4C03-98FC-398375F9FBF6}"/>
              </a:ext>
            </a:extLst>
          </p:cNvPr>
          <p:cNvSpPr txBox="1"/>
          <p:nvPr/>
        </p:nvSpPr>
        <p:spPr bwMode="gray">
          <a:xfrm>
            <a:off x="2679565" y="2380894"/>
            <a:ext cx="8763017" cy="3168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4"/>
            <a:extLst>
              <a:ext uri="{FF2B5EF4-FFF2-40B4-BE49-F238E27FC236}">
                <a16:creationId xmlns:a16="http://schemas.microsoft.com/office/drawing/2014/main" id="{C8B0E8DA-EC79-4502-81F3-8385AD736AFB}"/>
              </a:ext>
            </a:extLst>
          </p:cNvPr>
          <p:cNvSpPr txBox="1"/>
          <p:nvPr/>
        </p:nvSpPr>
        <p:spPr bwMode="gray">
          <a:xfrm>
            <a:off x="2657355" y="2852762"/>
            <a:ext cx="8914192" cy="35784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4224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CORDONA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209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Cordona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75975"/>
              </p:ext>
            </p:extLst>
          </p:nvPr>
        </p:nvGraphicFramePr>
        <p:xfrm>
          <a:off x="2679566" y="1907019"/>
          <a:ext cx="9097436" cy="2152437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827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65092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4223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CTCPW4LA1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7TCA091180R0348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WH/OPL-OPT CT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CTCPW4LA11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7TCA091180R0349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WH/CLR-OPT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CTCPW4LA11BT</a:t>
                      </a:r>
                      <a:endParaRPr lang="fr-F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EL530S-M3/BT 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43896358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CTCPW4LA1BT</a:t>
                      </a:r>
                      <a:endParaRPr lang="fr-F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EL530S-M3/BT OP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03601177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FBB78E-DCC8-4E45-B41A-39A1A37C76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453" y="2873483"/>
            <a:ext cx="1275459" cy="814123"/>
          </a:xfrm>
          <a:prstGeom prst="rect">
            <a:avLst/>
          </a:prstGeom>
        </p:spPr>
      </p:pic>
      <p:sp>
        <p:nvSpPr>
          <p:cNvPr id="2" name="TextBox 1">
            <a:hlinkClick r:id="rId15" action="ppaction://hlinksldjump"/>
            <a:extLst>
              <a:ext uri="{FF2B5EF4-FFF2-40B4-BE49-F238E27FC236}">
                <a16:creationId xmlns:a16="http://schemas.microsoft.com/office/drawing/2014/main" id="{8BD0B501-5C8C-4AA7-91DF-AE91BC074CFB}"/>
              </a:ext>
            </a:extLst>
          </p:cNvPr>
          <p:cNvSpPr txBox="1"/>
          <p:nvPr/>
        </p:nvSpPr>
        <p:spPr bwMode="gray">
          <a:xfrm>
            <a:off x="419450" y="5033394"/>
            <a:ext cx="1703144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Rectangle 28">
            <a:hlinkClick r:id="rId16"/>
            <a:extLst>
              <a:ext uri="{FF2B5EF4-FFF2-40B4-BE49-F238E27FC236}">
                <a16:creationId xmlns:a16="http://schemas.microsoft.com/office/drawing/2014/main" id="{893D4603-0DE8-4469-A566-40B2C23C0EA8}"/>
              </a:ext>
            </a:extLst>
          </p:cNvPr>
          <p:cNvSpPr/>
          <p:nvPr/>
        </p:nvSpPr>
        <p:spPr bwMode="gray">
          <a:xfrm>
            <a:off x="9152878" y="5356260"/>
            <a:ext cx="2624124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err="1">
                <a:solidFill>
                  <a:srgbClr val="000000"/>
                </a:solidFill>
              </a:rPr>
              <a:t>Naveo®Pro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30" name="Graphic 26">
            <a:extLst>
              <a:ext uri="{FF2B5EF4-FFF2-40B4-BE49-F238E27FC236}">
                <a16:creationId xmlns:a16="http://schemas.microsoft.com/office/drawing/2014/main" id="{75C946FF-A365-470B-8BDC-4A1AE5CC0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6280" y="5483969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3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Up to 12m high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3m ceiling height: 23m spacing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Harmonizing with interior spaces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Long or wide beam + version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1931195"/>
            <a:ext cx="1730827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DALI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Emex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Standard</a:t>
            </a:r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8806" y="4292883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Recessed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9739" y="4330414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Project covering &amp; stylish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SERENGA 2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Open area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Escape route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Slave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280965" y="4204174"/>
            <a:ext cx="160612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PHOTOMETRY</a:t>
            </a:r>
          </a:p>
          <a:p>
            <a:pPr algn="l"/>
            <a:endParaRPr lang="fr-FR" sz="100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Access files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8006655" y="4209344"/>
            <a:ext cx="38001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SERENGA 2 web page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BIM files repository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</a:rPr>
              <a:t>ABB Emergi-Lite: Basic </a:t>
            </a:r>
            <a:r>
              <a:rPr lang="en-US" sz="1400" b="1">
                <a:solidFill>
                  <a:schemeClr val="accent1"/>
                </a:solidFill>
              </a:rPr>
              <a:t>terminology</a:t>
            </a:r>
            <a:endParaRPr lang="fr-FR" sz="1400" i="1">
              <a:solidFill>
                <a:schemeClr val="accent2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38069" y="4434814"/>
            <a:ext cx="1089378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Architectural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8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9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A82E502-DA86-43B7-BDEA-C13940C89D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065" y="2168008"/>
            <a:ext cx="806681" cy="6173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26602FF-3B50-46EE-985B-D0AF732C85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900" y="3014554"/>
            <a:ext cx="1302994" cy="5860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967550-A8FC-4C41-9D08-8A16E18D1A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9102" y="4445172"/>
            <a:ext cx="363573" cy="249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0FF89B-1513-4FAD-9E67-D9E7954FE1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6184" y="4484623"/>
            <a:ext cx="1730827" cy="849387"/>
          </a:xfrm>
          <a:prstGeom prst="rect">
            <a:avLst/>
          </a:prstGeom>
        </p:spPr>
      </p:pic>
      <p:sp>
        <p:nvSpPr>
          <p:cNvPr id="7" name="TextBox 6">
            <a:hlinkClick r:id="rId14" action="ppaction://hlinksldjump"/>
            <a:extLst>
              <a:ext uri="{FF2B5EF4-FFF2-40B4-BE49-F238E27FC236}">
                <a16:creationId xmlns:a16="http://schemas.microsoft.com/office/drawing/2014/main" id="{3866ABCC-76EC-402D-AE9C-2F4FB0A8671E}"/>
              </a:ext>
            </a:extLst>
          </p:cNvPr>
          <p:cNvSpPr txBox="1"/>
          <p:nvPr/>
        </p:nvSpPr>
        <p:spPr bwMode="gray">
          <a:xfrm>
            <a:off x="8327297" y="2432807"/>
            <a:ext cx="1462655" cy="2768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5" action="ppaction://hlinksldjump"/>
            <a:extLst>
              <a:ext uri="{FF2B5EF4-FFF2-40B4-BE49-F238E27FC236}">
                <a16:creationId xmlns:a16="http://schemas.microsoft.com/office/drawing/2014/main" id="{D65D88FB-BBC6-4B77-941B-9B747C51B938}"/>
              </a:ext>
            </a:extLst>
          </p:cNvPr>
          <p:cNvSpPr txBox="1"/>
          <p:nvPr/>
        </p:nvSpPr>
        <p:spPr bwMode="gray">
          <a:xfrm>
            <a:off x="8327296" y="2122472"/>
            <a:ext cx="1328431" cy="31033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6" action="ppaction://hlinksldjump"/>
            <a:extLst>
              <a:ext uri="{FF2B5EF4-FFF2-40B4-BE49-F238E27FC236}">
                <a16:creationId xmlns:a16="http://schemas.microsoft.com/office/drawing/2014/main" id="{B41EDEF6-8AED-489F-9A79-F1A1206F174E}"/>
              </a:ext>
            </a:extLst>
          </p:cNvPr>
          <p:cNvSpPr txBox="1"/>
          <p:nvPr/>
        </p:nvSpPr>
        <p:spPr bwMode="gray">
          <a:xfrm>
            <a:off x="4393417" y="4412408"/>
            <a:ext cx="1606129" cy="3509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17" action="ppaction://hlinksldjump"/>
            <a:extLst>
              <a:ext uri="{FF2B5EF4-FFF2-40B4-BE49-F238E27FC236}">
                <a16:creationId xmlns:a16="http://schemas.microsoft.com/office/drawing/2014/main" id="{F4E6C0CC-3171-4508-BB3D-847552BC744C}"/>
              </a:ext>
            </a:extLst>
          </p:cNvPr>
          <p:cNvSpPr txBox="1"/>
          <p:nvPr/>
        </p:nvSpPr>
        <p:spPr bwMode="gray">
          <a:xfrm>
            <a:off x="10271451" y="2122472"/>
            <a:ext cx="1581813" cy="31033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3" name="TextBox 32">
            <a:hlinkClick r:id="rId18" action="ppaction://hlinksldjump"/>
            <a:extLst>
              <a:ext uri="{FF2B5EF4-FFF2-40B4-BE49-F238E27FC236}">
                <a16:creationId xmlns:a16="http://schemas.microsoft.com/office/drawing/2014/main" id="{B6F1986D-A9AE-436E-A244-44124A8CD4FA}"/>
              </a:ext>
            </a:extLst>
          </p:cNvPr>
          <p:cNvSpPr txBox="1"/>
          <p:nvPr/>
        </p:nvSpPr>
        <p:spPr bwMode="gray">
          <a:xfrm>
            <a:off x="10224963" y="2416057"/>
            <a:ext cx="1581813" cy="31033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19" action="ppaction://hlinksldjump"/>
            <a:extLst>
              <a:ext uri="{FF2B5EF4-FFF2-40B4-BE49-F238E27FC236}">
                <a16:creationId xmlns:a16="http://schemas.microsoft.com/office/drawing/2014/main" id="{949F378D-C4C9-497F-9FA7-FA9DCB8F6F0A}"/>
              </a:ext>
            </a:extLst>
          </p:cNvPr>
          <p:cNvSpPr txBox="1"/>
          <p:nvPr/>
        </p:nvSpPr>
        <p:spPr bwMode="gray">
          <a:xfrm>
            <a:off x="303340" y="4463159"/>
            <a:ext cx="1231546" cy="3406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2" name="TextBox 11">
            <a:hlinkClick r:id="rId20" action="ppaction://hlinksldjump"/>
            <a:extLst>
              <a:ext uri="{FF2B5EF4-FFF2-40B4-BE49-F238E27FC236}">
                <a16:creationId xmlns:a16="http://schemas.microsoft.com/office/drawing/2014/main" id="{9BE646E4-17E5-48F5-98E1-782CC6493ACB}"/>
              </a:ext>
            </a:extLst>
          </p:cNvPr>
          <p:cNvSpPr txBox="1"/>
          <p:nvPr/>
        </p:nvSpPr>
        <p:spPr bwMode="gray">
          <a:xfrm>
            <a:off x="303340" y="4803783"/>
            <a:ext cx="1162951" cy="3406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3" name="TextBox 12">
            <a:hlinkClick r:id="rId21" action="ppaction://hlinksldjump"/>
            <a:extLst>
              <a:ext uri="{FF2B5EF4-FFF2-40B4-BE49-F238E27FC236}">
                <a16:creationId xmlns:a16="http://schemas.microsoft.com/office/drawing/2014/main" id="{6290FBC4-F4E3-494B-9406-6B715D39F82D}"/>
              </a:ext>
            </a:extLst>
          </p:cNvPr>
          <p:cNvSpPr txBox="1"/>
          <p:nvPr/>
        </p:nvSpPr>
        <p:spPr bwMode="gray">
          <a:xfrm>
            <a:off x="6190575" y="2406917"/>
            <a:ext cx="1334026" cy="2935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22" action="ppaction://hlinksldjump"/>
            <a:extLst>
              <a:ext uri="{FF2B5EF4-FFF2-40B4-BE49-F238E27FC236}">
                <a16:creationId xmlns:a16="http://schemas.microsoft.com/office/drawing/2014/main" id="{7F428A0C-ECBA-4DCC-92D4-8A9736C82BB3}"/>
              </a:ext>
            </a:extLst>
          </p:cNvPr>
          <p:cNvSpPr txBox="1"/>
          <p:nvPr/>
        </p:nvSpPr>
        <p:spPr bwMode="gray">
          <a:xfrm>
            <a:off x="6187640" y="2131829"/>
            <a:ext cx="1194671" cy="2935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23" action="ppaction://hlinksldjump"/>
            <a:extLst>
              <a:ext uri="{FF2B5EF4-FFF2-40B4-BE49-F238E27FC236}">
                <a16:creationId xmlns:a16="http://schemas.microsoft.com/office/drawing/2014/main" id="{870346DD-8524-41BA-BB50-86ED7412236A}"/>
              </a:ext>
            </a:extLst>
          </p:cNvPr>
          <p:cNvSpPr txBox="1"/>
          <p:nvPr/>
        </p:nvSpPr>
        <p:spPr bwMode="gray">
          <a:xfrm>
            <a:off x="6197541" y="2684706"/>
            <a:ext cx="1082180" cy="2935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4" action="ppaction://hlinksldjump"/>
            <a:extLst>
              <a:ext uri="{FF2B5EF4-FFF2-40B4-BE49-F238E27FC236}">
                <a16:creationId xmlns:a16="http://schemas.microsoft.com/office/drawing/2014/main" id="{0A791269-B5C5-4907-B01B-BB9F5A378243}"/>
              </a:ext>
            </a:extLst>
          </p:cNvPr>
          <p:cNvSpPr txBox="1"/>
          <p:nvPr/>
        </p:nvSpPr>
        <p:spPr bwMode="gray">
          <a:xfrm>
            <a:off x="6212929" y="2978293"/>
            <a:ext cx="1311672" cy="2935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TextBox 39">
            <a:hlinkClick r:id="rId25" action="ppaction://hlinksldjump"/>
            <a:extLst>
              <a:ext uri="{FF2B5EF4-FFF2-40B4-BE49-F238E27FC236}">
                <a16:creationId xmlns:a16="http://schemas.microsoft.com/office/drawing/2014/main" id="{0B23D50C-5135-42EE-95CF-4F6E973937E5}"/>
              </a:ext>
            </a:extLst>
          </p:cNvPr>
          <p:cNvSpPr txBox="1"/>
          <p:nvPr/>
        </p:nvSpPr>
        <p:spPr bwMode="gray">
          <a:xfrm>
            <a:off x="6212929" y="3290293"/>
            <a:ext cx="1311672" cy="2935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TextBox 40">
            <a:hlinkClick r:id="rId26"/>
            <a:extLst>
              <a:ext uri="{FF2B5EF4-FFF2-40B4-BE49-F238E27FC236}">
                <a16:creationId xmlns:a16="http://schemas.microsoft.com/office/drawing/2014/main" id="{FCB01B32-542C-4B10-BEE6-D20F8B4418A3}"/>
              </a:ext>
            </a:extLst>
          </p:cNvPr>
          <p:cNvSpPr txBox="1"/>
          <p:nvPr/>
        </p:nvSpPr>
        <p:spPr bwMode="gray">
          <a:xfrm>
            <a:off x="2162518" y="4353535"/>
            <a:ext cx="1537027" cy="35739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Box 41">
            <a:hlinkClick r:id="rId27" action="ppaction://hlinksldjump"/>
            <a:extLst>
              <a:ext uri="{FF2B5EF4-FFF2-40B4-BE49-F238E27FC236}">
                <a16:creationId xmlns:a16="http://schemas.microsoft.com/office/drawing/2014/main" id="{126F2C2E-2936-425D-9542-B09F998797E5}"/>
              </a:ext>
            </a:extLst>
          </p:cNvPr>
          <p:cNvSpPr txBox="1"/>
          <p:nvPr/>
        </p:nvSpPr>
        <p:spPr bwMode="gray">
          <a:xfrm>
            <a:off x="8038906" y="5534459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3" name="Espace réservé du contenu 11">
            <a:extLst>
              <a:ext uri="{FF2B5EF4-FFF2-40B4-BE49-F238E27FC236}">
                <a16:creationId xmlns:a16="http://schemas.microsoft.com/office/drawing/2014/main" id="{7CCD6682-EB16-4479-A0FF-7B821875386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 bwMode="gray">
          <a:xfrm>
            <a:off x="11670850" y="4129696"/>
            <a:ext cx="271851" cy="500072"/>
          </a:xfrm>
          <a:prstGeom prst="rect">
            <a:avLst/>
          </a:prstGeom>
        </p:spPr>
      </p:pic>
      <p:sp>
        <p:nvSpPr>
          <p:cNvPr id="44" name="TextBox 13">
            <a:hlinkClick r:id="rId29" action="ppaction://hlinksldjump"/>
            <a:extLst>
              <a:ext uri="{FF2B5EF4-FFF2-40B4-BE49-F238E27FC236}">
                <a16:creationId xmlns:a16="http://schemas.microsoft.com/office/drawing/2014/main" id="{A1CA5287-38D5-44A3-AF70-91F63D47E8E3}"/>
              </a:ext>
            </a:extLst>
          </p:cNvPr>
          <p:cNvSpPr txBox="1"/>
          <p:nvPr/>
        </p:nvSpPr>
        <p:spPr bwMode="gray">
          <a:xfrm>
            <a:off x="8055078" y="4127529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8564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CORDONA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210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IR2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Cordona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358544"/>
              </p:ext>
            </p:extLst>
          </p:nvPr>
        </p:nvGraphicFramePr>
        <p:xfrm>
          <a:off x="2679566" y="1907019"/>
          <a:ext cx="9097436" cy="122309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827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65092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4223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IR2CPW4LA1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7TCA091170R0032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WH/OPL-OPT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IR2CPW4LA11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7TCA091170R0033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WH/CLR-OPT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FBB78E-DCC8-4E45-B41A-39A1A37C76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453" y="2873483"/>
            <a:ext cx="1275459" cy="814123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8BD0B501-5C8C-4AA7-91DF-AE91BC074CFB}"/>
              </a:ext>
            </a:extLst>
          </p:cNvPr>
          <p:cNvSpPr txBox="1"/>
          <p:nvPr/>
        </p:nvSpPr>
        <p:spPr bwMode="gray">
          <a:xfrm>
            <a:off x="419450" y="5033394"/>
            <a:ext cx="1703144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2"/>
            <a:extLst>
              <a:ext uri="{FF2B5EF4-FFF2-40B4-BE49-F238E27FC236}">
                <a16:creationId xmlns:a16="http://schemas.microsoft.com/office/drawing/2014/main" id="{66A88411-1635-4B33-AD0C-631ED40E93B7}"/>
              </a:ext>
            </a:extLst>
          </p:cNvPr>
          <p:cNvSpPr txBox="1"/>
          <p:nvPr/>
        </p:nvSpPr>
        <p:spPr bwMode="gray">
          <a:xfrm>
            <a:off x="2679566" y="2308698"/>
            <a:ext cx="8880463" cy="3168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3"/>
            <a:extLst>
              <a:ext uri="{FF2B5EF4-FFF2-40B4-BE49-F238E27FC236}">
                <a16:creationId xmlns:a16="http://schemas.microsoft.com/office/drawing/2014/main" id="{7FFB3BA2-7E3B-4757-86F0-053EC113C225}"/>
              </a:ext>
            </a:extLst>
          </p:cNvPr>
          <p:cNvSpPr txBox="1"/>
          <p:nvPr/>
        </p:nvSpPr>
        <p:spPr bwMode="gray">
          <a:xfrm>
            <a:off x="2661155" y="2709725"/>
            <a:ext cx="8898874" cy="40745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Rectangle 28">
            <a:hlinkClick r:id="rId14"/>
            <a:extLst>
              <a:ext uri="{FF2B5EF4-FFF2-40B4-BE49-F238E27FC236}">
                <a16:creationId xmlns:a16="http://schemas.microsoft.com/office/drawing/2014/main" id="{C1E1F195-8486-423D-8D20-5D963E1C1136}"/>
              </a:ext>
            </a:extLst>
          </p:cNvPr>
          <p:cNvSpPr/>
          <p:nvPr/>
        </p:nvSpPr>
        <p:spPr bwMode="gray">
          <a:xfrm>
            <a:off x="9175544" y="5219638"/>
            <a:ext cx="2601458" cy="52735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IR2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5279948E-3C33-4D28-93ED-072FCFA8E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4379" y="5311906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CORDONA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211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Emex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Cordona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033002"/>
              </p:ext>
            </p:extLst>
          </p:nvPr>
        </p:nvGraphicFramePr>
        <p:xfrm>
          <a:off x="2679566" y="1907019"/>
          <a:ext cx="9097436" cy="122309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827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65092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4223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LTCCPW1LA1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WH/OPL-OPT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LTCCPW1LA11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WH/CLR-OPT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FBB78E-DCC8-4E45-B41A-39A1A37C76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453" y="2873483"/>
            <a:ext cx="1275459" cy="814123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8BD0B501-5C8C-4AA7-91DF-AE91BC074CFB}"/>
              </a:ext>
            </a:extLst>
          </p:cNvPr>
          <p:cNvSpPr txBox="1"/>
          <p:nvPr/>
        </p:nvSpPr>
        <p:spPr bwMode="gray">
          <a:xfrm>
            <a:off x="419450" y="5033394"/>
            <a:ext cx="1703144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2"/>
            <a:extLst>
              <a:ext uri="{FF2B5EF4-FFF2-40B4-BE49-F238E27FC236}">
                <a16:creationId xmlns:a16="http://schemas.microsoft.com/office/drawing/2014/main" id="{A3CBA0D0-0BA5-4B45-B11B-89B2CB0BF0B0}"/>
              </a:ext>
            </a:extLst>
          </p:cNvPr>
          <p:cNvSpPr txBox="1"/>
          <p:nvPr/>
        </p:nvSpPr>
        <p:spPr bwMode="gray">
          <a:xfrm>
            <a:off x="2679566" y="2283303"/>
            <a:ext cx="8267181" cy="3168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3"/>
            <a:extLst>
              <a:ext uri="{FF2B5EF4-FFF2-40B4-BE49-F238E27FC236}">
                <a16:creationId xmlns:a16="http://schemas.microsoft.com/office/drawing/2014/main" id="{A9F879F3-4AF9-4B0E-8949-445BC51A3C1C}"/>
              </a:ext>
            </a:extLst>
          </p:cNvPr>
          <p:cNvSpPr txBox="1"/>
          <p:nvPr/>
        </p:nvSpPr>
        <p:spPr bwMode="gray">
          <a:xfrm>
            <a:off x="2668459" y="2747176"/>
            <a:ext cx="8289393" cy="4214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Rectangle 20">
            <a:hlinkClick r:id="rId14"/>
            <a:extLst>
              <a:ext uri="{FF2B5EF4-FFF2-40B4-BE49-F238E27FC236}">
                <a16:creationId xmlns:a16="http://schemas.microsoft.com/office/drawing/2014/main" id="{04E56E00-9ED1-4C4E-B994-0886EB4076A8}"/>
              </a:ext>
            </a:extLst>
          </p:cNvPr>
          <p:cNvSpPr/>
          <p:nvPr/>
        </p:nvSpPr>
        <p:spPr bwMode="gray">
          <a:xfrm>
            <a:off x="9236279" y="5239082"/>
            <a:ext cx="2540722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EMEX </a:t>
            </a:r>
            <a:r>
              <a:rPr lang="en-US" sz="1200" dirty="0">
                <a:solidFill>
                  <a:srgbClr val="000000"/>
                </a:solidFill>
              </a:rPr>
              <a:t>test</a:t>
            </a:r>
          </a:p>
        </p:txBody>
      </p:sp>
      <p:pic>
        <p:nvPicPr>
          <p:cNvPr id="22" name="Graphic 19">
            <a:extLst>
              <a:ext uri="{FF2B5EF4-FFF2-40B4-BE49-F238E27FC236}">
                <a16:creationId xmlns:a16="http://schemas.microsoft.com/office/drawing/2014/main" id="{FD059498-1715-4327-BCD0-14928A906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2428" y="5363016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CORDONA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212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Cordona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11503"/>
              </p:ext>
            </p:extLst>
          </p:nvPr>
        </p:nvGraphicFramePr>
        <p:xfrm>
          <a:off x="2679566" y="1907019"/>
          <a:ext cx="9097436" cy="122309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827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65092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4223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CPW1LA1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WH/OPL-OPT 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CPW1LA11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WH/CLR-OPT 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FBB78E-DCC8-4E45-B41A-39A1A37C76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453" y="2873483"/>
            <a:ext cx="1275459" cy="814123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8BD0B501-5C8C-4AA7-91DF-AE91BC074CFB}"/>
              </a:ext>
            </a:extLst>
          </p:cNvPr>
          <p:cNvSpPr txBox="1"/>
          <p:nvPr/>
        </p:nvSpPr>
        <p:spPr bwMode="gray">
          <a:xfrm>
            <a:off x="419450" y="5033394"/>
            <a:ext cx="1703144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2"/>
            <a:extLst>
              <a:ext uri="{FF2B5EF4-FFF2-40B4-BE49-F238E27FC236}">
                <a16:creationId xmlns:a16="http://schemas.microsoft.com/office/drawing/2014/main" id="{B27B345A-D4ED-45A1-A06E-9DA6862D39CD}"/>
              </a:ext>
            </a:extLst>
          </p:cNvPr>
          <p:cNvSpPr txBox="1"/>
          <p:nvPr/>
        </p:nvSpPr>
        <p:spPr bwMode="gray">
          <a:xfrm>
            <a:off x="2679566" y="2345582"/>
            <a:ext cx="8175104" cy="3168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3"/>
            <a:extLst>
              <a:ext uri="{FF2B5EF4-FFF2-40B4-BE49-F238E27FC236}">
                <a16:creationId xmlns:a16="http://schemas.microsoft.com/office/drawing/2014/main" id="{BD47DBD3-B537-4B8A-A879-64BAC19086E4}"/>
              </a:ext>
            </a:extLst>
          </p:cNvPr>
          <p:cNvSpPr txBox="1"/>
          <p:nvPr/>
        </p:nvSpPr>
        <p:spPr bwMode="gray">
          <a:xfrm>
            <a:off x="2679566" y="2868823"/>
            <a:ext cx="8175104" cy="352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9818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CORDONA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213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DALI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Cordona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19877"/>
              </p:ext>
            </p:extLst>
          </p:nvPr>
        </p:nvGraphicFramePr>
        <p:xfrm>
          <a:off x="2679566" y="1907019"/>
          <a:ext cx="9097436" cy="122309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827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65092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4223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DACPW4LA1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7TCA305025R0029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EL530S-M3/DALI OP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DACPW4LA11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7TCA305025R0032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EL530S-M3/DALI PR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FBB78E-DCC8-4E45-B41A-39A1A37C76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453" y="2873483"/>
            <a:ext cx="1275459" cy="814123"/>
          </a:xfrm>
          <a:prstGeom prst="rect">
            <a:avLst/>
          </a:prstGeom>
        </p:spPr>
      </p:pic>
      <p:sp>
        <p:nvSpPr>
          <p:cNvPr id="2" name="TextBox 1">
            <a:hlinkClick r:id="rId13" action="ppaction://hlinksldjump"/>
            <a:extLst>
              <a:ext uri="{FF2B5EF4-FFF2-40B4-BE49-F238E27FC236}">
                <a16:creationId xmlns:a16="http://schemas.microsoft.com/office/drawing/2014/main" id="{8BD0B501-5C8C-4AA7-91DF-AE91BC074CFB}"/>
              </a:ext>
            </a:extLst>
          </p:cNvPr>
          <p:cNvSpPr txBox="1"/>
          <p:nvPr/>
        </p:nvSpPr>
        <p:spPr bwMode="gray">
          <a:xfrm>
            <a:off x="419450" y="5033394"/>
            <a:ext cx="1703144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4"/>
            <a:extLst>
              <a:ext uri="{FF2B5EF4-FFF2-40B4-BE49-F238E27FC236}">
                <a16:creationId xmlns:a16="http://schemas.microsoft.com/office/drawing/2014/main" id="{BD47DBD3-B537-4B8A-A879-64BAC19086E4}"/>
              </a:ext>
            </a:extLst>
          </p:cNvPr>
          <p:cNvSpPr txBox="1"/>
          <p:nvPr/>
        </p:nvSpPr>
        <p:spPr bwMode="gray">
          <a:xfrm>
            <a:off x="2679566" y="3375622"/>
            <a:ext cx="8175104" cy="352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4233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HYLED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214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Hyled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549073"/>
              </p:ext>
            </p:extLst>
          </p:nvPr>
        </p:nvGraphicFramePr>
        <p:xfrm>
          <a:off x="2679566" y="1907019"/>
          <a:ext cx="9097436" cy="122309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2398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2174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65092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17072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HY3LA2</a:t>
                      </a:r>
                      <a:endParaRPr lang="fr-FR" sz="11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7TCA091720R0065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M/NM3 OA GY PC IP65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HY3LE2</a:t>
                      </a:r>
                      <a:endParaRPr lang="fr-FR" sz="11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7TCA091720R0064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M/NM3 ESC GY PC IP65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57243A-615D-4BF0-8DE4-B3918C9FC1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288" y="2495732"/>
            <a:ext cx="827244" cy="1489040"/>
          </a:xfrm>
          <a:prstGeom prst="rect">
            <a:avLst/>
          </a:prstGeom>
        </p:spPr>
      </p:pic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A9CA7AB4-1B50-4691-857B-E6203BFD9639}"/>
              </a:ext>
            </a:extLst>
          </p:cNvPr>
          <p:cNvSpPr txBox="1"/>
          <p:nvPr/>
        </p:nvSpPr>
        <p:spPr bwMode="gray">
          <a:xfrm>
            <a:off x="333264" y="5083728"/>
            <a:ext cx="1914986" cy="6890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9D89C005-8D70-416B-A189-15646EEACA7E}"/>
              </a:ext>
            </a:extLst>
          </p:cNvPr>
          <p:cNvSpPr/>
          <p:nvPr/>
        </p:nvSpPr>
        <p:spPr bwMode="gray">
          <a:xfrm>
            <a:off x="9310453" y="5178110"/>
            <a:ext cx="2521144" cy="60252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Self test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7E9AAE-9FE4-4CE4-990C-91070D496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73939" y="5307963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HYLED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215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Hyled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05793"/>
              </p:ext>
            </p:extLst>
          </p:nvPr>
        </p:nvGraphicFramePr>
        <p:xfrm>
          <a:off x="2679566" y="1907019"/>
          <a:ext cx="9097436" cy="2152437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2398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46328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72634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7436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126419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0"/>
                        </a:rPr>
                        <a:t>CTHY3LA2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7TCA091720R0080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CT-M/NM3 OA GY PC IP65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dirty="0">
                          <a:hlinkClick r:id="rId11"/>
                        </a:rPr>
                        <a:t>CTHY3LE2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7TCA091720R0081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CT-M/NM3 ESC GY PC IP65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CTHY3LA2BT</a:t>
                      </a:r>
                      <a:endParaRPr lang="fr-FR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7TCA305020R0347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EL9300S-M3/BT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81299665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CTHY3LE2BT</a:t>
                      </a:r>
                      <a:endParaRPr lang="fr-FR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7TCA305020R0355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EL9300S-M3/BT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7503539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57243A-615D-4BF0-8DE4-B3918C9FC1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7288" y="2495732"/>
            <a:ext cx="827244" cy="1489040"/>
          </a:xfrm>
          <a:prstGeom prst="rect">
            <a:avLst/>
          </a:prstGeom>
        </p:spPr>
      </p:pic>
      <p:sp>
        <p:nvSpPr>
          <p:cNvPr id="2" name="TextBox 1">
            <a:hlinkClick r:id="rId15" action="ppaction://hlinksldjump"/>
            <a:extLst>
              <a:ext uri="{FF2B5EF4-FFF2-40B4-BE49-F238E27FC236}">
                <a16:creationId xmlns:a16="http://schemas.microsoft.com/office/drawing/2014/main" id="{A9CA7AB4-1B50-4691-857B-E6203BFD9639}"/>
              </a:ext>
            </a:extLst>
          </p:cNvPr>
          <p:cNvSpPr txBox="1"/>
          <p:nvPr/>
        </p:nvSpPr>
        <p:spPr bwMode="gray">
          <a:xfrm>
            <a:off x="333264" y="5083728"/>
            <a:ext cx="1914986" cy="6890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Rectangle 24">
            <a:hlinkClick r:id="rId16"/>
            <a:extLst>
              <a:ext uri="{FF2B5EF4-FFF2-40B4-BE49-F238E27FC236}">
                <a16:creationId xmlns:a16="http://schemas.microsoft.com/office/drawing/2014/main" id="{1D6014D2-607F-405E-B92F-07D571B39837}"/>
              </a:ext>
            </a:extLst>
          </p:cNvPr>
          <p:cNvSpPr/>
          <p:nvPr/>
        </p:nvSpPr>
        <p:spPr bwMode="gray">
          <a:xfrm>
            <a:off x="9152878" y="5356260"/>
            <a:ext cx="2624124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err="1">
                <a:solidFill>
                  <a:srgbClr val="000000"/>
                </a:solidFill>
              </a:rPr>
              <a:t>Naveo®Pro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26" name="Graphic 26">
            <a:extLst>
              <a:ext uri="{FF2B5EF4-FFF2-40B4-BE49-F238E27FC236}">
                <a16:creationId xmlns:a16="http://schemas.microsoft.com/office/drawing/2014/main" id="{A258E22A-FD54-40F7-93D8-C5211CB39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6280" y="5483969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HYLED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216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Emex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Hyled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968758"/>
              </p:ext>
            </p:extLst>
          </p:nvPr>
        </p:nvGraphicFramePr>
        <p:xfrm>
          <a:off x="2679566" y="1907019"/>
          <a:ext cx="9097436" cy="122309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2398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2174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65092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17072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HY1LA2LTC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7TCA091720R0120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230V50HZ LTC OA PC IP65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HY1LE2LTC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7TCA091720R0119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230V50HZ LTC ESC PC IP65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57243A-615D-4BF0-8DE4-B3918C9FC1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288" y="2495732"/>
            <a:ext cx="827244" cy="1489040"/>
          </a:xfrm>
          <a:prstGeom prst="rect">
            <a:avLst/>
          </a:prstGeom>
        </p:spPr>
      </p:pic>
      <p:sp>
        <p:nvSpPr>
          <p:cNvPr id="2" name="TextBox 1">
            <a:hlinkClick r:id="rId13" action="ppaction://hlinksldjump"/>
            <a:extLst>
              <a:ext uri="{FF2B5EF4-FFF2-40B4-BE49-F238E27FC236}">
                <a16:creationId xmlns:a16="http://schemas.microsoft.com/office/drawing/2014/main" id="{A9CA7AB4-1B50-4691-857B-E6203BFD9639}"/>
              </a:ext>
            </a:extLst>
          </p:cNvPr>
          <p:cNvSpPr txBox="1"/>
          <p:nvPr/>
        </p:nvSpPr>
        <p:spPr bwMode="gray">
          <a:xfrm>
            <a:off x="333264" y="5083728"/>
            <a:ext cx="1914986" cy="6890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Rectangle 20">
            <a:hlinkClick r:id="rId14"/>
            <a:extLst>
              <a:ext uri="{FF2B5EF4-FFF2-40B4-BE49-F238E27FC236}">
                <a16:creationId xmlns:a16="http://schemas.microsoft.com/office/drawing/2014/main" id="{899D1C0C-788E-4E4D-A48C-FB8D612E3A7C}"/>
              </a:ext>
            </a:extLst>
          </p:cNvPr>
          <p:cNvSpPr/>
          <p:nvPr/>
        </p:nvSpPr>
        <p:spPr bwMode="gray">
          <a:xfrm>
            <a:off x="9236279" y="5239082"/>
            <a:ext cx="2540722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EMEX </a:t>
            </a:r>
            <a:r>
              <a:rPr lang="en-US" sz="1200" dirty="0">
                <a:solidFill>
                  <a:srgbClr val="000000"/>
                </a:solidFill>
              </a:rPr>
              <a:t>test</a:t>
            </a:r>
          </a:p>
        </p:txBody>
      </p:sp>
      <p:pic>
        <p:nvPicPr>
          <p:cNvPr id="22" name="Graphic 19">
            <a:extLst>
              <a:ext uri="{FF2B5EF4-FFF2-40B4-BE49-F238E27FC236}">
                <a16:creationId xmlns:a16="http://schemas.microsoft.com/office/drawing/2014/main" id="{94A52367-1628-4D3C-87CB-52254E37C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2428" y="5363016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HYLED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217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Hyled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05969"/>
              </p:ext>
            </p:extLst>
          </p:nvPr>
        </p:nvGraphicFramePr>
        <p:xfrm>
          <a:off x="2679566" y="1907019"/>
          <a:ext cx="9097436" cy="122309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2398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2174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65092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17072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HY1LA2HF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7TCA091720R0105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230V50HZ HF OA PC IP65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HY1LE2HF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7TCA091720R0104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230V50HZ HF ESC PC IP65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57243A-615D-4BF0-8DE4-B3918C9FC1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288" y="2495732"/>
            <a:ext cx="827244" cy="1489040"/>
          </a:xfrm>
          <a:prstGeom prst="rect">
            <a:avLst/>
          </a:prstGeom>
        </p:spPr>
      </p:pic>
      <p:sp>
        <p:nvSpPr>
          <p:cNvPr id="2" name="TextBox 1">
            <a:hlinkClick r:id="rId13" action="ppaction://hlinksldjump"/>
            <a:extLst>
              <a:ext uri="{FF2B5EF4-FFF2-40B4-BE49-F238E27FC236}">
                <a16:creationId xmlns:a16="http://schemas.microsoft.com/office/drawing/2014/main" id="{A9CA7AB4-1B50-4691-857B-E6203BFD9639}"/>
              </a:ext>
            </a:extLst>
          </p:cNvPr>
          <p:cNvSpPr txBox="1"/>
          <p:nvPr/>
        </p:nvSpPr>
        <p:spPr bwMode="gray">
          <a:xfrm>
            <a:off x="333264" y="5083728"/>
            <a:ext cx="1914986" cy="6890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2175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HYLED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218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DALI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Hyled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50326"/>
              </p:ext>
            </p:extLst>
          </p:nvPr>
        </p:nvGraphicFramePr>
        <p:xfrm>
          <a:off x="2679566" y="1907019"/>
          <a:ext cx="9097436" cy="2152437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2398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2174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65092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17072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DAHY3LA2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7TCA305025R0047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HY-LED DALI-M/NM3 OA GY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DAHY3LE2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7TCA305025R0048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HY-LED DALI-M/NM3 ESC GY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11370047/50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7TCA305025R0045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EL9300S-M3/DALI ER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721526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11370057/50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7TCA305025R0046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EL9300S-M3/DALI OA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775207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57243A-615D-4BF0-8DE4-B3918C9FC1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7288" y="2495732"/>
            <a:ext cx="827244" cy="1489040"/>
          </a:xfrm>
          <a:prstGeom prst="rect">
            <a:avLst/>
          </a:prstGeom>
        </p:spPr>
      </p:pic>
      <p:sp>
        <p:nvSpPr>
          <p:cNvPr id="2" name="TextBox 1">
            <a:hlinkClick r:id="rId15" action="ppaction://hlinksldjump"/>
            <a:extLst>
              <a:ext uri="{FF2B5EF4-FFF2-40B4-BE49-F238E27FC236}">
                <a16:creationId xmlns:a16="http://schemas.microsoft.com/office/drawing/2014/main" id="{A9CA7AB4-1B50-4691-857B-E6203BFD9639}"/>
              </a:ext>
            </a:extLst>
          </p:cNvPr>
          <p:cNvSpPr txBox="1"/>
          <p:nvPr/>
        </p:nvSpPr>
        <p:spPr bwMode="gray">
          <a:xfrm>
            <a:off x="333264" y="5083728"/>
            <a:ext cx="1914986" cy="6890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40604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LUTIA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219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Naveo®Pro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Lutia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44097"/>
              </p:ext>
            </p:extLst>
          </p:nvPr>
        </p:nvGraphicFramePr>
        <p:xfrm>
          <a:off x="2679566" y="1907019"/>
          <a:ext cx="9097436" cy="111252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01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4624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36569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01630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0959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9048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CTLU3LB1E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7TCA305020R0003</a:t>
                      </a:r>
                      <a:endParaRPr lang="fr-FR" sz="1100" b="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M3 CT - Naveo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29048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11"/>
                        </a:rPr>
                        <a:t>65760230/50BT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+mn-lt"/>
                        </a:rPr>
                        <a:t>7TCA309010R0071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EL9400S-M3/BT ER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 </a:t>
                      </a: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0415969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28DE4F-BCA5-4B1E-A658-B799D4D2F8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288" y="2789448"/>
            <a:ext cx="870493" cy="950259"/>
          </a:xfrm>
          <a:prstGeom prst="rect">
            <a:avLst/>
          </a:prstGeom>
        </p:spPr>
      </p:pic>
      <p:sp>
        <p:nvSpPr>
          <p:cNvPr id="2" name="TextBox 1">
            <a:hlinkClick r:id="rId13" action="ppaction://hlinksldjump"/>
            <a:extLst>
              <a:ext uri="{FF2B5EF4-FFF2-40B4-BE49-F238E27FC236}">
                <a16:creationId xmlns:a16="http://schemas.microsoft.com/office/drawing/2014/main" id="{D46B9A93-C7BE-4B83-9E36-43C5014034B7}"/>
              </a:ext>
            </a:extLst>
          </p:cNvPr>
          <p:cNvSpPr txBox="1"/>
          <p:nvPr/>
        </p:nvSpPr>
        <p:spPr bwMode="gray">
          <a:xfrm>
            <a:off x="436228" y="5066950"/>
            <a:ext cx="1686366" cy="7058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ZoneTexte 2">
            <a:hlinkClick r:id="rId14"/>
            <a:extLst>
              <a:ext uri="{FF2B5EF4-FFF2-40B4-BE49-F238E27FC236}">
                <a16:creationId xmlns:a16="http://schemas.microsoft.com/office/drawing/2014/main" id="{ABD6DB2F-6BC8-4FF4-B247-F960EB435527}"/>
              </a:ext>
            </a:extLst>
          </p:cNvPr>
          <p:cNvSpPr txBox="1"/>
          <p:nvPr/>
        </p:nvSpPr>
        <p:spPr bwMode="gray">
          <a:xfrm>
            <a:off x="2647141" y="1530121"/>
            <a:ext cx="8914019" cy="39858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Rectangle 24">
            <a:hlinkClick r:id="rId15"/>
            <a:extLst>
              <a:ext uri="{FF2B5EF4-FFF2-40B4-BE49-F238E27FC236}">
                <a16:creationId xmlns:a16="http://schemas.microsoft.com/office/drawing/2014/main" id="{21AAEBAF-7DC9-4AFB-864E-E66DEB91EC4E}"/>
              </a:ext>
            </a:extLst>
          </p:cNvPr>
          <p:cNvSpPr/>
          <p:nvPr/>
        </p:nvSpPr>
        <p:spPr bwMode="gray">
          <a:xfrm>
            <a:off x="9152878" y="5356260"/>
            <a:ext cx="2624124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Naveo®Pro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26" name="Graphic 26">
            <a:extLst>
              <a:ext uri="{FF2B5EF4-FFF2-40B4-BE49-F238E27FC236}">
                <a16:creationId xmlns:a16="http://schemas.microsoft.com/office/drawing/2014/main" id="{4DF7BE42-A3F7-4DD0-A7F1-6C2668F83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6280" y="5483969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0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Fire-resistant polycarbonate luminaire body with opal diffuser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Angled and banded trim options in range of finishes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Semi-recessing accessory available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1931195"/>
            <a:ext cx="1730827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Emex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IR2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Standard</a:t>
            </a:r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8806" y="4292883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68243" y="4321732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Elegant LED lighting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CAMARQUE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14672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General </a:t>
            </a:r>
            <a:r>
              <a:rPr lang="en-US"/>
              <a:t>lighting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Open area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Escape route</a:t>
            </a:r>
          </a:p>
          <a:p>
            <a:pPr algn="l"/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Slave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280965" y="4204174"/>
            <a:ext cx="160612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PHOTOMETRY</a:t>
            </a:r>
          </a:p>
          <a:p>
            <a:pPr algn="l"/>
            <a:endParaRPr lang="fr-FR" sz="100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Access files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7964956" y="4188720"/>
            <a:ext cx="39034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CAMARQUE web page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BIM files repository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</a:rPr>
              <a:t>ABB Emergi-Lite: Basic </a:t>
            </a:r>
            <a:r>
              <a:rPr lang="en-US" sz="1400" b="1">
                <a:solidFill>
                  <a:schemeClr val="accent1"/>
                </a:solidFill>
              </a:rPr>
              <a:t>terminology</a:t>
            </a:r>
            <a:endParaRPr lang="fr-FR" sz="1400" i="1">
              <a:solidFill>
                <a:schemeClr val="accent2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38069" y="4434814"/>
            <a:ext cx="1089378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Commercial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8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9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36A6C5E-AE94-4B63-819A-2717070E17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203" y="2310140"/>
            <a:ext cx="925215" cy="7182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163532-06D1-4C61-A1A9-A9F832E499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7149" y="4385421"/>
            <a:ext cx="314999" cy="340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8A572B-D1BA-42AE-8115-6F2BCE7E29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4827" y="4402031"/>
            <a:ext cx="1522057" cy="938602"/>
          </a:xfrm>
          <a:prstGeom prst="rect">
            <a:avLst/>
          </a:prstGeom>
        </p:spPr>
      </p:pic>
      <p:sp>
        <p:nvSpPr>
          <p:cNvPr id="5" name="TextBox 4">
            <a:hlinkClick r:id="rId13" action="ppaction://hlinksldjump"/>
            <a:extLst>
              <a:ext uri="{FF2B5EF4-FFF2-40B4-BE49-F238E27FC236}">
                <a16:creationId xmlns:a16="http://schemas.microsoft.com/office/drawing/2014/main" id="{8E8DB59F-B07B-462D-9EBA-EC49263D8186}"/>
              </a:ext>
            </a:extLst>
          </p:cNvPr>
          <p:cNvSpPr txBox="1"/>
          <p:nvPr/>
        </p:nvSpPr>
        <p:spPr bwMode="gray">
          <a:xfrm>
            <a:off x="8327297" y="2139193"/>
            <a:ext cx="1176187" cy="4697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4" action="ppaction://hlinksldjump"/>
            <a:extLst>
              <a:ext uri="{FF2B5EF4-FFF2-40B4-BE49-F238E27FC236}">
                <a16:creationId xmlns:a16="http://schemas.microsoft.com/office/drawing/2014/main" id="{ADAC95B0-6AD9-401F-B1B6-C6B91A6C65D7}"/>
              </a:ext>
            </a:extLst>
          </p:cNvPr>
          <p:cNvSpPr txBox="1"/>
          <p:nvPr/>
        </p:nvSpPr>
        <p:spPr bwMode="gray">
          <a:xfrm>
            <a:off x="8259156" y="2669284"/>
            <a:ext cx="1581813" cy="26515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5" action="ppaction://hlinksldjump"/>
            <a:extLst>
              <a:ext uri="{FF2B5EF4-FFF2-40B4-BE49-F238E27FC236}">
                <a16:creationId xmlns:a16="http://schemas.microsoft.com/office/drawing/2014/main" id="{512B95C2-3D06-48C4-B08C-E19CE60BEFC2}"/>
              </a:ext>
            </a:extLst>
          </p:cNvPr>
          <p:cNvSpPr txBox="1"/>
          <p:nvPr/>
        </p:nvSpPr>
        <p:spPr bwMode="gray">
          <a:xfrm>
            <a:off x="8259156" y="2970225"/>
            <a:ext cx="1581813" cy="26515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16" action="ppaction://hlinksldjump"/>
            <a:extLst>
              <a:ext uri="{FF2B5EF4-FFF2-40B4-BE49-F238E27FC236}">
                <a16:creationId xmlns:a16="http://schemas.microsoft.com/office/drawing/2014/main" id="{79430931-C86D-4531-8C59-21A54A786EDA}"/>
              </a:ext>
            </a:extLst>
          </p:cNvPr>
          <p:cNvSpPr txBox="1"/>
          <p:nvPr/>
        </p:nvSpPr>
        <p:spPr bwMode="gray">
          <a:xfrm>
            <a:off x="4328719" y="4330414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7" action="ppaction://hlinksldjump"/>
            <a:extLst>
              <a:ext uri="{FF2B5EF4-FFF2-40B4-BE49-F238E27FC236}">
                <a16:creationId xmlns:a16="http://schemas.microsoft.com/office/drawing/2014/main" id="{D2AC64BE-4994-4C1E-AD03-4F0E7D81941D}"/>
              </a:ext>
            </a:extLst>
          </p:cNvPr>
          <p:cNvSpPr txBox="1"/>
          <p:nvPr/>
        </p:nvSpPr>
        <p:spPr bwMode="gray">
          <a:xfrm>
            <a:off x="10158506" y="2139193"/>
            <a:ext cx="1694758" cy="2839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18" action="ppaction://hlinksldjump"/>
            <a:extLst>
              <a:ext uri="{FF2B5EF4-FFF2-40B4-BE49-F238E27FC236}">
                <a16:creationId xmlns:a16="http://schemas.microsoft.com/office/drawing/2014/main" id="{3A5374DC-111C-4703-A19F-1306D37BB098}"/>
              </a:ext>
            </a:extLst>
          </p:cNvPr>
          <p:cNvSpPr txBox="1"/>
          <p:nvPr/>
        </p:nvSpPr>
        <p:spPr bwMode="gray">
          <a:xfrm>
            <a:off x="10191256" y="2433589"/>
            <a:ext cx="1694758" cy="2839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19" action="ppaction://hlinksldjump"/>
            <a:extLst>
              <a:ext uri="{FF2B5EF4-FFF2-40B4-BE49-F238E27FC236}">
                <a16:creationId xmlns:a16="http://schemas.microsoft.com/office/drawing/2014/main" id="{72627EC6-1B4A-4EC7-B605-77CBEA0EEA2C}"/>
              </a:ext>
            </a:extLst>
          </p:cNvPr>
          <p:cNvSpPr txBox="1"/>
          <p:nvPr/>
        </p:nvSpPr>
        <p:spPr bwMode="gray">
          <a:xfrm>
            <a:off x="6201379" y="2098881"/>
            <a:ext cx="1241571" cy="32307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3" name="TextBox 32">
            <a:hlinkClick r:id="rId20" action="ppaction://hlinksldjump"/>
            <a:extLst>
              <a:ext uri="{FF2B5EF4-FFF2-40B4-BE49-F238E27FC236}">
                <a16:creationId xmlns:a16="http://schemas.microsoft.com/office/drawing/2014/main" id="{A2C7CF5B-1614-4314-909E-DAB4C7878273}"/>
              </a:ext>
            </a:extLst>
          </p:cNvPr>
          <p:cNvSpPr txBox="1"/>
          <p:nvPr/>
        </p:nvSpPr>
        <p:spPr bwMode="gray">
          <a:xfrm>
            <a:off x="6175529" y="2425391"/>
            <a:ext cx="1397123" cy="2438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21" action="ppaction://hlinksldjump"/>
            <a:extLst>
              <a:ext uri="{FF2B5EF4-FFF2-40B4-BE49-F238E27FC236}">
                <a16:creationId xmlns:a16="http://schemas.microsoft.com/office/drawing/2014/main" id="{40F51084-21A0-4FD9-A20A-232B88038FAE}"/>
              </a:ext>
            </a:extLst>
          </p:cNvPr>
          <p:cNvSpPr txBox="1"/>
          <p:nvPr/>
        </p:nvSpPr>
        <p:spPr bwMode="gray">
          <a:xfrm>
            <a:off x="6217753" y="2722293"/>
            <a:ext cx="1241571" cy="2839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22" action="ppaction://hlinksldjump"/>
            <a:extLst>
              <a:ext uri="{FF2B5EF4-FFF2-40B4-BE49-F238E27FC236}">
                <a16:creationId xmlns:a16="http://schemas.microsoft.com/office/drawing/2014/main" id="{D14B9EC9-4636-4125-BB4B-1526D26ACFDA}"/>
              </a:ext>
            </a:extLst>
          </p:cNvPr>
          <p:cNvSpPr txBox="1"/>
          <p:nvPr/>
        </p:nvSpPr>
        <p:spPr bwMode="gray">
          <a:xfrm>
            <a:off x="6185003" y="2996815"/>
            <a:ext cx="1241571" cy="2839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3" action="ppaction://hlinksldjump"/>
            <a:extLst>
              <a:ext uri="{FF2B5EF4-FFF2-40B4-BE49-F238E27FC236}">
                <a16:creationId xmlns:a16="http://schemas.microsoft.com/office/drawing/2014/main" id="{2BAA6E98-43B6-4C21-8F73-4C9174DFE1BB}"/>
              </a:ext>
            </a:extLst>
          </p:cNvPr>
          <p:cNvSpPr txBox="1"/>
          <p:nvPr/>
        </p:nvSpPr>
        <p:spPr bwMode="gray">
          <a:xfrm>
            <a:off x="6201377" y="3291211"/>
            <a:ext cx="1241571" cy="2839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TextBox 39">
            <a:hlinkClick r:id="rId24"/>
            <a:extLst>
              <a:ext uri="{FF2B5EF4-FFF2-40B4-BE49-F238E27FC236}">
                <a16:creationId xmlns:a16="http://schemas.microsoft.com/office/drawing/2014/main" id="{D5EFF358-7954-47CF-AC9D-75A47BD7F74C}"/>
              </a:ext>
            </a:extLst>
          </p:cNvPr>
          <p:cNvSpPr txBox="1"/>
          <p:nvPr/>
        </p:nvSpPr>
        <p:spPr bwMode="gray">
          <a:xfrm>
            <a:off x="2181662" y="4328279"/>
            <a:ext cx="1501106" cy="45751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TextBox 40">
            <a:hlinkClick r:id="rId25" action="ppaction://hlinksldjump"/>
            <a:extLst>
              <a:ext uri="{FF2B5EF4-FFF2-40B4-BE49-F238E27FC236}">
                <a16:creationId xmlns:a16="http://schemas.microsoft.com/office/drawing/2014/main" id="{6386805B-04B6-4062-B1DC-6396D298DC82}"/>
              </a:ext>
            </a:extLst>
          </p:cNvPr>
          <p:cNvSpPr txBox="1"/>
          <p:nvPr/>
        </p:nvSpPr>
        <p:spPr bwMode="gray">
          <a:xfrm>
            <a:off x="8010649" y="5488510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2" name="Espace réservé du contenu 11">
            <a:extLst>
              <a:ext uri="{FF2B5EF4-FFF2-40B4-BE49-F238E27FC236}">
                <a16:creationId xmlns:a16="http://schemas.microsoft.com/office/drawing/2014/main" id="{1D9AED27-65B7-4389-AF11-70FF9982B59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 bwMode="gray">
          <a:xfrm>
            <a:off x="11624781" y="4137217"/>
            <a:ext cx="271851" cy="500072"/>
          </a:xfrm>
          <a:prstGeom prst="rect">
            <a:avLst/>
          </a:prstGeom>
        </p:spPr>
      </p:pic>
      <p:sp>
        <p:nvSpPr>
          <p:cNvPr id="43" name="TextBox 13">
            <a:hlinkClick r:id="rId27" action="ppaction://hlinksldjump"/>
            <a:extLst>
              <a:ext uri="{FF2B5EF4-FFF2-40B4-BE49-F238E27FC236}">
                <a16:creationId xmlns:a16="http://schemas.microsoft.com/office/drawing/2014/main" id="{10C11595-6602-46F4-A1FD-3526D3CCAD6F}"/>
              </a:ext>
            </a:extLst>
          </p:cNvPr>
          <p:cNvSpPr txBox="1"/>
          <p:nvPr/>
        </p:nvSpPr>
        <p:spPr bwMode="gray">
          <a:xfrm>
            <a:off x="8055078" y="4127529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41500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LUTIA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220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Lutia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87588"/>
              </p:ext>
            </p:extLst>
          </p:nvPr>
        </p:nvGraphicFramePr>
        <p:xfrm>
          <a:off x="2679566" y="1907019"/>
          <a:ext cx="9097436" cy="758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01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55971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STLU3LB1E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7TCA091160R0597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M3 ST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28DE4F-BCA5-4B1E-A658-B799D4D2F8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288" y="2789448"/>
            <a:ext cx="870493" cy="950259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D46B9A93-C7BE-4B83-9E36-43C5014034B7}"/>
              </a:ext>
            </a:extLst>
          </p:cNvPr>
          <p:cNvSpPr txBox="1"/>
          <p:nvPr/>
        </p:nvSpPr>
        <p:spPr bwMode="gray">
          <a:xfrm>
            <a:off x="436228" y="5066950"/>
            <a:ext cx="1686366" cy="7058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697DCF01-C335-45C8-92B4-E31C58BBAFD6}"/>
              </a:ext>
            </a:extLst>
          </p:cNvPr>
          <p:cNvSpPr txBox="1"/>
          <p:nvPr/>
        </p:nvSpPr>
        <p:spPr bwMode="gray">
          <a:xfrm>
            <a:off x="2679566" y="2409203"/>
            <a:ext cx="8905630" cy="38024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Rectangle 19">
            <a:hlinkClick r:id="rId13"/>
            <a:extLst>
              <a:ext uri="{FF2B5EF4-FFF2-40B4-BE49-F238E27FC236}">
                <a16:creationId xmlns:a16="http://schemas.microsoft.com/office/drawing/2014/main" id="{DB6A0D9E-6C82-4D2E-BEA3-834995CAE59F}"/>
              </a:ext>
            </a:extLst>
          </p:cNvPr>
          <p:cNvSpPr/>
          <p:nvPr/>
        </p:nvSpPr>
        <p:spPr bwMode="gray">
          <a:xfrm>
            <a:off x="9310453" y="5178110"/>
            <a:ext cx="2521144" cy="60252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Self test </a:t>
            </a:r>
            <a:r>
              <a:rPr lang="en-US" sz="1200">
                <a:solidFill>
                  <a:srgbClr val="000000"/>
                </a:solidFill>
              </a:rPr>
              <a:t>technology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93662E8-5207-4CE6-BD91-C10B86FC4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73939" y="5307963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LUTIA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221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Emex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Lutia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743857"/>
              </p:ext>
            </p:extLst>
          </p:nvPr>
        </p:nvGraphicFramePr>
        <p:xfrm>
          <a:off x="2679566" y="1907019"/>
          <a:ext cx="9097436" cy="758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01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55971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LTCLU1LB1E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</a:t>
                      </a: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ESC 230V LTC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28DE4F-BCA5-4B1E-A658-B799D4D2F8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288" y="2789448"/>
            <a:ext cx="870493" cy="950259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D46B9A93-C7BE-4B83-9E36-43C5014034B7}"/>
              </a:ext>
            </a:extLst>
          </p:cNvPr>
          <p:cNvSpPr txBox="1"/>
          <p:nvPr/>
        </p:nvSpPr>
        <p:spPr bwMode="gray">
          <a:xfrm>
            <a:off x="436228" y="5066950"/>
            <a:ext cx="1686366" cy="7058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33094E36-474B-4670-ADED-F7BED57D69C9}"/>
              </a:ext>
            </a:extLst>
          </p:cNvPr>
          <p:cNvSpPr txBox="1"/>
          <p:nvPr/>
        </p:nvSpPr>
        <p:spPr bwMode="gray">
          <a:xfrm>
            <a:off x="2679566" y="2306816"/>
            <a:ext cx="8229600" cy="48256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Rectangle 19">
            <a:hlinkClick r:id="rId13"/>
            <a:extLst>
              <a:ext uri="{FF2B5EF4-FFF2-40B4-BE49-F238E27FC236}">
                <a16:creationId xmlns:a16="http://schemas.microsoft.com/office/drawing/2014/main" id="{CB35DE6F-4B93-4E4F-8454-ABB8B1B7896E}"/>
              </a:ext>
            </a:extLst>
          </p:cNvPr>
          <p:cNvSpPr/>
          <p:nvPr/>
        </p:nvSpPr>
        <p:spPr bwMode="gray">
          <a:xfrm>
            <a:off x="9236279" y="5239082"/>
            <a:ext cx="2540722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EMEX </a:t>
            </a:r>
            <a:r>
              <a:rPr lang="en-US" sz="1200" dirty="0">
                <a:solidFill>
                  <a:srgbClr val="000000"/>
                </a:solidFill>
              </a:rPr>
              <a:t>test</a:t>
            </a:r>
          </a:p>
        </p:txBody>
      </p:sp>
      <p:pic>
        <p:nvPicPr>
          <p:cNvPr id="21" name="Graphic 19">
            <a:extLst>
              <a:ext uri="{FF2B5EF4-FFF2-40B4-BE49-F238E27FC236}">
                <a16:creationId xmlns:a16="http://schemas.microsoft.com/office/drawing/2014/main" id="{627228FC-E7EE-4068-B9FD-5C84B7349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2428" y="5363016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2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LUTIA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222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Lutia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86344"/>
              </p:ext>
            </p:extLst>
          </p:nvPr>
        </p:nvGraphicFramePr>
        <p:xfrm>
          <a:off x="2679566" y="1907019"/>
          <a:ext cx="9097436" cy="75842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01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55971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LU1LB1E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7TCA091130R0582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230V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28DE4F-BCA5-4B1E-A658-B799D4D2F8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288" y="2789448"/>
            <a:ext cx="870493" cy="950259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D46B9A93-C7BE-4B83-9E36-43C5014034B7}"/>
              </a:ext>
            </a:extLst>
          </p:cNvPr>
          <p:cNvSpPr txBox="1"/>
          <p:nvPr/>
        </p:nvSpPr>
        <p:spPr bwMode="gray">
          <a:xfrm>
            <a:off x="436228" y="5066950"/>
            <a:ext cx="1686366" cy="7058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2"/>
            <a:extLst>
              <a:ext uri="{FF2B5EF4-FFF2-40B4-BE49-F238E27FC236}">
                <a16:creationId xmlns:a16="http://schemas.microsoft.com/office/drawing/2014/main" id="{1CECDB24-0B12-4F18-98CD-598120093574}"/>
              </a:ext>
            </a:extLst>
          </p:cNvPr>
          <p:cNvSpPr txBox="1"/>
          <p:nvPr/>
        </p:nvSpPr>
        <p:spPr bwMode="gray">
          <a:xfrm>
            <a:off x="2679566" y="2377864"/>
            <a:ext cx="8229600" cy="5000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81939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LUTIA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223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DALI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Lutia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8084"/>
              </p:ext>
            </p:extLst>
          </p:nvPr>
        </p:nvGraphicFramePr>
        <p:xfrm>
          <a:off x="2679566" y="1907019"/>
          <a:ext cx="9097436" cy="804293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01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55971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hlinkClick r:id="rId10"/>
                      </a:endParaRPr>
                    </a:p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DALU3LB1E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Lutia LED ESC M3 DALI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28DE4F-BCA5-4B1E-A658-B799D4D2F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288" y="2789448"/>
            <a:ext cx="870493" cy="950259"/>
          </a:xfrm>
          <a:prstGeom prst="rect">
            <a:avLst/>
          </a:prstGeom>
        </p:spPr>
      </p:pic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D46B9A93-C7BE-4B83-9E36-43C5014034B7}"/>
              </a:ext>
            </a:extLst>
          </p:cNvPr>
          <p:cNvSpPr txBox="1"/>
          <p:nvPr/>
        </p:nvSpPr>
        <p:spPr bwMode="gray">
          <a:xfrm>
            <a:off x="436228" y="5066950"/>
            <a:ext cx="1686366" cy="7058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6691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224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Naveo®Pro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45376"/>
              </p:ext>
            </p:extLst>
          </p:nvPr>
        </p:nvGraphicFramePr>
        <p:xfrm>
          <a:off x="2679566" y="1907019"/>
          <a:ext cx="9097436" cy="3081779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01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55971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411013411/50BT</a:t>
                      </a:r>
                      <a:endParaRPr lang="fr-F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+mn-lt"/>
                        </a:rPr>
                        <a:t>7TCA305020R0144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XT800S-M3/BT 22M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11"/>
                        </a:rPr>
                        <a:t>411113411/50BT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>
                          <a:latin typeface="+mn-lt"/>
                        </a:rPr>
                        <a:t>7TCA305020R0145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XTH800S-M3/BT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34575584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12"/>
                        </a:rPr>
                        <a:t>511013411/50BT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>
                          <a:latin typeface="+mn-lt"/>
                        </a:rPr>
                        <a:t>7TCA305020R0148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EL800S-M3/BT ER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8443426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13"/>
                        </a:rPr>
                        <a:t>511013412/50BT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>
                          <a:latin typeface="+mn-lt"/>
                        </a:rPr>
                        <a:t>7TCA305020R0149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EL800S-M3/BT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16474248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14"/>
                        </a:rPr>
                        <a:t>511013421/50BT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>
                          <a:latin typeface="+mn-lt"/>
                        </a:rPr>
                        <a:t>7TCA305020R0150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EL800R-M3/BT ER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24981644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15"/>
                        </a:rPr>
                        <a:t>511013422/50BT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>
                          <a:latin typeface="+mn-lt"/>
                        </a:rPr>
                        <a:t>7TCA305020R0151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EL800R-M3/BT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4572053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24262A3-DE50-4FD5-80E2-DB5CDCE7143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468" y="2905227"/>
            <a:ext cx="1345280" cy="1501907"/>
          </a:xfrm>
          <a:prstGeom prst="rect">
            <a:avLst/>
          </a:prstGeom>
        </p:spPr>
      </p:pic>
      <p:sp>
        <p:nvSpPr>
          <p:cNvPr id="3" name="ZoneTexte 2">
            <a:hlinkClick r:id="rId17" action="ppaction://hlinksldjump"/>
            <a:extLst>
              <a:ext uri="{FF2B5EF4-FFF2-40B4-BE49-F238E27FC236}">
                <a16:creationId xmlns:a16="http://schemas.microsoft.com/office/drawing/2014/main" id="{7C77C10D-CD97-40CE-B14F-FA7867B47AC9}"/>
              </a:ext>
            </a:extLst>
          </p:cNvPr>
          <p:cNvSpPr txBox="1"/>
          <p:nvPr/>
        </p:nvSpPr>
        <p:spPr bwMode="gray">
          <a:xfrm>
            <a:off x="504468" y="5133975"/>
            <a:ext cx="1495782" cy="54286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23160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191CF2-B448-4A45-AECF-C6EE0F064A49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sz="1800"/>
              <a:t>Exit sign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86C1B2-E57F-4D71-A5A1-DA2CCB79A406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sz="1800"/>
              <a:t>        Escape route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7646062-693A-42E2-9D82-CCF3CF257BF9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en-US" sz="1800"/>
              <a:t>                General Lighting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BD882FD-BFAB-49C4-88DC-C9E5D114DE3F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en-US" sz="1800"/>
              <a:t>  Open area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18F05-87C2-4595-BD42-9F79383812D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CA6EE-F9DD-4942-B581-14698219AB4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3FE23-ED8D-464D-AD6D-D493BDDDF5A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3EBA52-D235-49E1-9591-4B715EA2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your function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653A9F9-A68D-4378-9B81-2B466DA51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720" y="686696"/>
            <a:ext cx="457079" cy="4570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31939F-741A-4144-8E3D-A7F55839230A}"/>
              </a:ext>
            </a:extLst>
          </p:cNvPr>
          <p:cNvSpPr txBox="1"/>
          <p:nvPr/>
        </p:nvSpPr>
        <p:spPr bwMode="gray">
          <a:xfrm>
            <a:off x="10946748" y="116900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sp>
        <p:nvSpPr>
          <p:cNvPr id="19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3DD6E390-3965-4C36-BE9D-977DA0553790}"/>
              </a:ext>
            </a:extLst>
          </p:cNvPr>
          <p:cNvSpPr txBox="1"/>
          <p:nvPr/>
        </p:nvSpPr>
        <p:spPr bwMode="gray">
          <a:xfrm>
            <a:off x="10990031" y="6443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54CA0BA-4B67-4805-A2D2-205F396FC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2934" y="2400929"/>
            <a:ext cx="914400" cy="9144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2C1E404-D5F6-4CD3-8C4A-9B8ED19A14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22934" y="4529305"/>
            <a:ext cx="914400" cy="9144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69B1E684-D927-425F-ADC3-2F1783F4EC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59120" y="2335605"/>
            <a:ext cx="914400" cy="9144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E134A48-2508-491F-BAA3-9EA25C1892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59120" y="4529305"/>
            <a:ext cx="914400" cy="914400"/>
          </a:xfrm>
          <a:prstGeom prst="rect">
            <a:avLst/>
          </a:prstGeom>
        </p:spPr>
      </p:pic>
      <p:sp>
        <p:nvSpPr>
          <p:cNvPr id="2" name="TextBox 1">
            <a:hlinkClick r:id="rId13" action="ppaction://hlinksldjump"/>
            <a:extLst>
              <a:ext uri="{FF2B5EF4-FFF2-40B4-BE49-F238E27FC236}">
                <a16:creationId xmlns:a16="http://schemas.microsoft.com/office/drawing/2014/main" id="{1FB97DB9-BCE3-41A6-97E0-CE9BCD436267}"/>
              </a:ext>
            </a:extLst>
          </p:cNvPr>
          <p:cNvSpPr txBox="1"/>
          <p:nvPr/>
        </p:nvSpPr>
        <p:spPr bwMode="gray">
          <a:xfrm>
            <a:off x="1495318" y="2214694"/>
            <a:ext cx="2483795" cy="12689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7" name="TextBox 6">
            <a:hlinkClick r:id="rId14" action="ppaction://hlinksldjump"/>
            <a:extLst>
              <a:ext uri="{FF2B5EF4-FFF2-40B4-BE49-F238E27FC236}">
                <a16:creationId xmlns:a16="http://schemas.microsoft.com/office/drawing/2014/main" id="{3443D707-CA48-475A-A435-E3050D699FB0}"/>
              </a:ext>
            </a:extLst>
          </p:cNvPr>
          <p:cNvSpPr txBox="1"/>
          <p:nvPr/>
        </p:nvSpPr>
        <p:spPr bwMode="gray">
          <a:xfrm>
            <a:off x="1409350" y="4328719"/>
            <a:ext cx="3405931" cy="11912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15" action="ppaction://hlinksldjump"/>
            <a:extLst>
              <a:ext uri="{FF2B5EF4-FFF2-40B4-BE49-F238E27FC236}">
                <a16:creationId xmlns:a16="http://schemas.microsoft.com/office/drawing/2014/main" id="{7B5B75F2-237B-4582-A2AA-63320B066943}"/>
              </a:ext>
            </a:extLst>
          </p:cNvPr>
          <p:cNvSpPr txBox="1"/>
          <p:nvPr/>
        </p:nvSpPr>
        <p:spPr bwMode="gray">
          <a:xfrm>
            <a:off x="7139031" y="4402368"/>
            <a:ext cx="3053593" cy="121430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16" action="ppaction://hlinksldjump"/>
            <a:extLst>
              <a:ext uri="{FF2B5EF4-FFF2-40B4-BE49-F238E27FC236}">
                <a16:creationId xmlns:a16="http://schemas.microsoft.com/office/drawing/2014/main" id="{9C438794-0797-47A9-9A53-A82C24EBC686}"/>
              </a:ext>
            </a:extLst>
          </p:cNvPr>
          <p:cNvSpPr txBox="1"/>
          <p:nvPr/>
        </p:nvSpPr>
        <p:spPr bwMode="gray">
          <a:xfrm>
            <a:off x="7266264" y="2250976"/>
            <a:ext cx="3053593" cy="121430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4962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665545" cy="396000"/>
          </a:xfrm>
        </p:spPr>
        <p:txBody>
          <a:bodyPr/>
          <a:lstStyle/>
          <a:p>
            <a:r>
              <a:rPr lang="en-GB"/>
              <a:t>Exit sign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226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1416E-C8BB-4E58-8932-F497C0944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Modularity &amp; harmonious design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34B5C7-A90D-46FA-B008-FFA92B3EB7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86095" y="2384202"/>
            <a:ext cx="2801687" cy="8313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/>
              <a:t>GUIDEWAY</a:t>
            </a:r>
          </a:p>
          <a:p>
            <a:pPr>
              <a:spcBef>
                <a:spcPts val="0"/>
              </a:spcBef>
            </a:pPr>
            <a:r>
              <a:rPr lang="en-US"/>
              <a:t>Innovative &amp; stylish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Clearly visible in daylight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Uniform light distribution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In harmony with interior spaces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8FE661C-FF1C-4292-A6EF-4E9523D7B3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Easy installation &amp; maintenance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C632D4-A3F0-455B-8969-FA5C7D690B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Industrial reliability</a:t>
            </a:r>
          </a:p>
          <a:p>
            <a:endParaRPr lang="fr-FR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1FE12931-F750-4C88-B644-E563CBBF8AE3}"/>
              </a:ext>
            </a:extLst>
          </p:cNvPr>
          <p:cNvSpPr txBox="1">
            <a:spLocks/>
          </p:cNvSpPr>
          <p:nvPr/>
        </p:nvSpPr>
        <p:spPr bwMode="gray">
          <a:xfrm>
            <a:off x="986095" y="3672793"/>
            <a:ext cx="3145619" cy="8621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OVANO</a:t>
            </a:r>
          </a:p>
          <a:p>
            <a:pPr>
              <a:spcBef>
                <a:spcPts val="0"/>
              </a:spcBef>
            </a:pPr>
            <a:r>
              <a:rPr lang="en-US"/>
              <a:t>Productivity &amp; Reliability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Compatible with DALI control unit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Plug and play, maintained and non-maintained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C91B542-694E-4E8D-BDC0-6E6EA606C6B2}"/>
              </a:ext>
            </a:extLst>
          </p:cNvPr>
          <p:cNvSpPr txBox="1">
            <a:spLocks/>
          </p:cNvSpPr>
          <p:nvPr/>
        </p:nvSpPr>
        <p:spPr bwMode="gray">
          <a:xfrm>
            <a:off x="986095" y="4916970"/>
            <a:ext cx="3351890" cy="856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SILVER SCAPE</a:t>
            </a:r>
          </a:p>
          <a:p>
            <a:pPr>
              <a:spcBef>
                <a:spcPts val="0"/>
              </a:spcBef>
            </a:pPr>
            <a:r>
              <a:rPr lang="en-US"/>
              <a:t>Practical &amp; everyday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Suitable for application in suspended ceilings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Optically engineered diffuser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4E206664-68FF-4FDF-B120-95F49B1E7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449" y="696916"/>
            <a:ext cx="420419" cy="4204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21AE88E-2775-4F8A-B0F5-869A3E4E5C84}"/>
              </a:ext>
            </a:extLst>
          </p:cNvPr>
          <p:cNvSpPr txBox="1"/>
          <p:nvPr/>
        </p:nvSpPr>
        <p:spPr bwMode="gray">
          <a:xfrm>
            <a:off x="10262533" y="115070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FC8A8B-87BB-40C4-A541-32E2EBCD7F50}"/>
              </a:ext>
            </a:extLst>
          </p:cNvPr>
          <p:cNvSpPr txBox="1"/>
          <p:nvPr/>
        </p:nvSpPr>
        <p:spPr bwMode="gray">
          <a:xfrm>
            <a:off x="11069725" y="115407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5DC47F4-01DD-4CDE-B271-E01354038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62" y="3712627"/>
            <a:ext cx="589843" cy="7166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45C9245-0072-4194-9C92-3B0612DDD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85" y="4968771"/>
            <a:ext cx="744297" cy="6061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35729FD-1911-450F-AC8C-E67083A1C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33801">
            <a:off x="4335435" y="3919575"/>
            <a:ext cx="748111" cy="24507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6A8091C-0632-4AB9-82C1-EA0223590F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798" y="5114390"/>
            <a:ext cx="675751" cy="472401"/>
          </a:xfrm>
          <a:prstGeom prst="rect">
            <a:avLst/>
          </a:prstGeom>
        </p:spPr>
      </p:pic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90ED6F67-6787-4E0A-B210-D0835610CCC4}"/>
              </a:ext>
            </a:extLst>
          </p:cNvPr>
          <p:cNvSpPr txBox="1">
            <a:spLocks/>
          </p:cNvSpPr>
          <p:nvPr/>
        </p:nvSpPr>
        <p:spPr bwMode="gray">
          <a:xfrm>
            <a:off x="5245160" y="3676737"/>
            <a:ext cx="2599709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DAYLITE</a:t>
            </a:r>
          </a:p>
          <a:p>
            <a:pPr>
              <a:spcBef>
                <a:spcPts val="0"/>
              </a:spcBef>
            </a:pPr>
            <a:r>
              <a:rPr lang="en-US"/>
              <a:t>Practical &amp; durable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Sturdy, general use luminaire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Light optimized diffuser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A30269AD-5AF9-4E87-80BB-5A5883E6EAF3}"/>
              </a:ext>
            </a:extLst>
          </p:cNvPr>
          <p:cNvSpPr txBox="1">
            <a:spLocks/>
          </p:cNvSpPr>
          <p:nvPr/>
        </p:nvSpPr>
        <p:spPr bwMode="gray">
          <a:xfrm>
            <a:off x="5245159" y="4827212"/>
            <a:ext cx="2599709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NAVIGATOR COMPACT</a:t>
            </a:r>
          </a:p>
          <a:p>
            <a:pPr>
              <a:spcBef>
                <a:spcPts val="0"/>
              </a:spcBef>
            </a:pPr>
            <a:r>
              <a:rPr lang="en-US"/>
              <a:t>Practical &amp; everyday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Downlight panel provides additional illumination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Available in white, gold and stainless steel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0CCB21E6-236C-42FA-BE01-C722C3F09038}"/>
              </a:ext>
            </a:extLst>
          </p:cNvPr>
          <p:cNvSpPr txBox="1">
            <a:spLocks/>
          </p:cNvSpPr>
          <p:nvPr/>
        </p:nvSpPr>
        <p:spPr bwMode="gray">
          <a:xfrm>
            <a:off x="9167733" y="2388521"/>
            <a:ext cx="2599709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WEATHERFORCE</a:t>
            </a:r>
          </a:p>
          <a:p>
            <a:pPr>
              <a:spcBef>
                <a:spcPts val="0"/>
              </a:spcBef>
            </a:pPr>
            <a:r>
              <a:rPr lang="en-US"/>
              <a:t>Practical &amp; durable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Simple vandal resistant design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Converts easily to exit sign with addition of self-adhesive legend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ACDB7B4-D590-4F4C-A905-9D282DF560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128" y="2610138"/>
            <a:ext cx="638167" cy="474068"/>
          </a:xfrm>
          <a:prstGeom prst="rect">
            <a:avLst/>
          </a:prstGeom>
        </p:spPr>
      </p:pic>
      <p:sp>
        <p:nvSpPr>
          <p:cNvPr id="49" name="TextBox 48">
            <a:hlinkClick r:id="rId9" action="ppaction://hlinksldjump"/>
            <a:extLst>
              <a:ext uri="{FF2B5EF4-FFF2-40B4-BE49-F238E27FC236}">
                <a16:creationId xmlns:a16="http://schemas.microsoft.com/office/drawing/2014/main" id="{C3A997FC-B588-4360-9F21-EF7E24D4B689}"/>
              </a:ext>
            </a:extLst>
          </p:cNvPr>
          <p:cNvSpPr txBox="1"/>
          <p:nvPr/>
        </p:nvSpPr>
        <p:spPr bwMode="gray">
          <a:xfrm>
            <a:off x="10289789" y="631919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F6EFD29-B0A0-42D5-B794-A61B443A52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640" y="2579978"/>
            <a:ext cx="544830" cy="523602"/>
          </a:xfrm>
          <a:prstGeom prst="rect">
            <a:avLst/>
          </a:prstGeom>
        </p:spPr>
      </p:pic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5660760F-811B-4690-AB41-81DB4FF76C52}"/>
              </a:ext>
            </a:extLst>
          </p:cNvPr>
          <p:cNvSpPr txBox="1">
            <a:spLocks/>
          </p:cNvSpPr>
          <p:nvPr/>
        </p:nvSpPr>
        <p:spPr bwMode="gray">
          <a:xfrm>
            <a:off x="5245160" y="2405242"/>
            <a:ext cx="2599709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PRIMEVO</a:t>
            </a:r>
          </a:p>
          <a:p>
            <a:pPr>
              <a:spcBef>
                <a:spcPts val="0"/>
              </a:spcBef>
            </a:pPr>
            <a:r>
              <a:rPr lang="en-US"/>
              <a:t>Productivity &amp; reliability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Designed for escape route and open area lighting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Polycarbonate luminaire body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5CC39EF-0CA9-4C0C-A986-0AAB0C2C07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5204" y="2599352"/>
            <a:ext cx="608575" cy="484854"/>
          </a:xfrm>
          <a:prstGeom prst="rect">
            <a:avLst/>
          </a:prstGeom>
        </p:spPr>
      </p:pic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ACA686FD-F505-47A7-9CC5-F3884ADFA176}"/>
              </a:ext>
            </a:extLst>
          </p:cNvPr>
          <p:cNvSpPr txBox="1">
            <a:spLocks/>
          </p:cNvSpPr>
          <p:nvPr/>
        </p:nvSpPr>
        <p:spPr bwMode="gray">
          <a:xfrm>
            <a:off x="9167997" y="3665030"/>
            <a:ext cx="2938181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AQUALUX</a:t>
            </a:r>
          </a:p>
          <a:p>
            <a:pPr>
              <a:spcBef>
                <a:spcPts val="0"/>
              </a:spcBef>
            </a:pPr>
            <a:r>
              <a:rPr lang="en-US"/>
              <a:t>Durable &amp; high performance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Waterproof enclosures to IP65 &amp; 67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Ease of maintenance with in-built Self-Test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1D26669E-4F3C-4462-BFCD-2FECDB0C4853}"/>
              </a:ext>
            </a:extLst>
          </p:cNvPr>
          <p:cNvSpPr txBox="1">
            <a:spLocks/>
          </p:cNvSpPr>
          <p:nvPr/>
        </p:nvSpPr>
        <p:spPr bwMode="gray">
          <a:xfrm>
            <a:off x="9170903" y="4781688"/>
            <a:ext cx="2838282" cy="1182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INDULUX</a:t>
            </a:r>
          </a:p>
          <a:p>
            <a:pPr>
              <a:spcBef>
                <a:spcPts val="0"/>
              </a:spcBef>
            </a:pPr>
            <a:r>
              <a:rPr lang="en-US"/>
              <a:t>Industrial &amp; design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Mounting, wiring and expanding flexibility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Stainless steel solution resisting dust and water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Rapid maintenance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3BBF3F-2981-4885-9E4C-721D2F4968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5668" y="3750526"/>
            <a:ext cx="606069" cy="51941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130581-2BF4-4653-ABA2-D7162EA095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934561">
            <a:off x="8156750" y="5030384"/>
            <a:ext cx="863904" cy="528548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1AA5AFA4-9F0A-4659-BD2B-207AD4E739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08535" y="723522"/>
            <a:ext cx="409365" cy="409365"/>
          </a:xfrm>
          <a:prstGeom prst="rect">
            <a:avLst/>
          </a:prstGeom>
        </p:spPr>
      </p:pic>
      <p:sp>
        <p:nvSpPr>
          <p:cNvPr id="12" name="TextBox 11">
            <a:hlinkClick r:id="rId16" action="ppaction://hlinksldjump"/>
            <a:extLst>
              <a:ext uri="{FF2B5EF4-FFF2-40B4-BE49-F238E27FC236}">
                <a16:creationId xmlns:a16="http://schemas.microsoft.com/office/drawing/2014/main" id="{EAB01812-6A92-4260-B130-21640B65A126}"/>
              </a:ext>
            </a:extLst>
          </p:cNvPr>
          <p:cNvSpPr txBox="1"/>
          <p:nvPr/>
        </p:nvSpPr>
        <p:spPr bwMode="gray">
          <a:xfrm>
            <a:off x="11069725" y="631919"/>
            <a:ext cx="697717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3" name="TextBox 12">
            <a:hlinkClick r:id="rId17" action="ppaction://hlinksldjump"/>
            <a:extLst>
              <a:ext uri="{FF2B5EF4-FFF2-40B4-BE49-F238E27FC236}">
                <a16:creationId xmlns:a16="http://schemas.microsoft.com/office/drawing/2014/main" id="{045529E8-4855-46F3-BF7A-434E630EAF1A}"/>
              </a:ext>
            </a:extLst>
          </p:cNvPr>
          <p:cNvSpPr txBox="1"/>
          <p:nvPr/>
        </p:nvSpPr>
        <p:spPr bwMode="gray">
          <a:xfrm>
            <a:off x="291762" y="2323750"/>
            <a:ext cx="3030278" cy="11004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9" name="TextBox 58">
            <a:hlinkClick r:id="rId18" action="ppaction://hlinksldjump"/>
            <a:extLst>
              <a:ext uri="{FF2B5EF4-FFF2-40B4-BE49-F238E27FC236}">
                <a16:creationId xmlns:a16="http://schemas.microsoft.com/office/drawing/2014/main" id="{F5495AEE-5874-4E99-B9C0-5E18D5027F8C}"/>
              </a:ext>
            </a:extLst>
          </p:cNvPr>
          <p:cNvSpPr txBox="1"/>
          <p:nvPr/>
        </p:nvSpPr>
        <p:spPr bwMode="gray">
          <a:xfrm>
            <a:off x="261770" y="3566204"/>
            <a:ext cx="3869943" cy="1035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60" name="TextBox 59">
            <a:hlinkClick r:id="rId19" action="ppaction://hlinksldjump"/>
            <a:extLst>
              <a:ext uri="{FF2B5EF4-FFF2-40B4-BE49-F238E27FC236}">
                <a16:creationId xmlns:a16="http://schemas.microsoft.com/office/drawing/2014/main" id="{C24B1454-CF40-4B86-AF68-3C55AE138854}"/>
              </a:ext>
            </a:extLst>
          </p:cNvPr>
          <p:cNvSpPr txBox="1"/>
          <p:nvPr/>
        </p:nvSpPr>
        <p:spPr bwMode="gray">
          <a:xfrm>
            <a:off x="185985" y="4814394"/>
            <a:ext cx="3869943" cy="1035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61" name="TextBox 60">
            <a:hlinkClick r:id="rId20" action="ppaction://hlinksldjump"/>
            <a:extLst>
              <a:ext uri="{FF2B5EF4-FFF2-40B4-BE49-F238E27FC236}">
                <a16:creationId xmlns:a16="http://schemas.microsoft.com/office/drawing/2014/main" id="{67F238F2-67A5-48E1-A102-0D4F463B70C5}"/>
              </a:ext>
            </a:extLst>
          </p:cNvPr>
          <p:cNvSpPr txBox="1"/>
          <p:nvPr/>
        </p:nvSpPr>
        <p:spPr bwMode="gray">
          <a:xfrm>
            <a:off x="4337985" y="2354432"/>
            <a:ext cx="3577010" cy="1035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62" name="TextBox 61">
            <a:hlinkClick r:id="rId21" action="ppaction://hlinksldjump"/>
            <a:extLst>
              <a:ext uri="{FF2B5EF4-FFF2-40B4-BE49-F238E27FC236}">
                <a16:creationId xmlns:a16="http://schemas.microsoft.com/office/drawing/2014/main" id="{8FD92A48-1E95-40F6-B017-8E79489AEFE8}"/>
              </a:ext>
            </a:extLst>
          </p:cNvPr>
          <p:cNvSpPr txBox="1"/>
          <p:nvPr/>
        </p:nvSpPr>
        <p:spPr bwMode="gray">
          <a:xfrm>
            <a:off x="4271795" y="3597764"/>
            <a:ext cx="3577010" cy="1035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63" name="TextBox 62">
            <a:hlinkClick r:id="rId22" action="ppaction://hlinksldjump"/>
            <a:extLst>
              <a:ext uri="{FF2B5EF4-FFF2-40B4-BE49-F238E27FC236}">
                <a16:creationId xmlns:a16="http://schemas.microsoft.com/office/drawing/2014/main" id="{7EBC62AC-3475-4C26-BD99-607C3503B109}"/>
              </a:ext>
            </a:extLst>
          </p:cNvPr>
          <p:cNvSpPr txBox="1"/>
          <p:nvPr/>
        </p:nvSpPr>
        <p:spPr bwMode="gray">
          <a:xfrm>
            <a:off x="4386511" y="4712420"/>
            <a:ext cx="3577010" cy="128006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64" name="TextBox 63">
            <a:hlinkClick r:id="rId23" action="ppaction://hlinksldjump"/>
            <a:extLst>
              <a:ext uri="{FF2B5EF4-FFF2-40B4-BE49-F238E27FC236}">
                <a16:creationId xmlns:a16="http://schemas.microsoft.com/office/drawing/2014/main" id="{33FB48F8-F8E4-4D67-8DD2-1B9D142A6DB7}"/>
              </a:ext>
            </a:extLst>
          </p:cNvPr>
          <p:cNvSpPr txBox="1"/>
          <p:nvPr/>
        </p:nvSpPr>
        <p:spPr bwMode="gray">
          <a:xfrm>
            <a:off x="8243422" y="2351538"/>
            <a:ext cx="3481325" cy="103857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65" name="TextBox 64">
            <a:hlinkClick r:id="rId24" action="ppaction://hlinksldjump"/>
            <a:extLst>
              <a:ext uri="{FF2B5EF4-FFF2-40B4-BE49-F238E27FC236}">
                <a16:creationId xmlns:a16="http://schemas.microsoft.com/office/drawing/2014/main" id="{8DE0FDE6-0673-42A6-9B87-F71D4A8FC452}"/>
              </a:ext>
            </a:extLst>
          </p:cNvPr>
          <p:cNvSpPr txBox="1"/>
          <p:nvPr/>
        </p:nvSpPr>
        <p:spPr bwMode="gray">
          <a:xfrm>
            <a:off x="8245749" y="3637518"/>
            <a:ext cx="3860429" cy="9643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66" name="TextBox 65">
            <a:hlinkClick r:id="rId25" action="ppaction://hlinksldjump"/>
            <a:extLst>
              <a:ext uri="{FF2B5EF4-FFF2-40B4-BE49-F238E27FC236}">
                <a16:creationId xmlns:a16="http://schemas.microsoft.com/office/drawing/2014/main" id="{1DD49C35-D8F3-462E-A674-8C6BA8DEBBE2}"/>
              </a:ext>
            </a:extLst>
          </p:cNvPr>
          <p:cNvSpPr txBox="1"/>
          <p:nvPr/>
        </p:nvSpPr>
        <p:spPr bwMode="gray">
          <a:xfrm>
            <a:off x="8210327" y="4721203"/>
            <a:ext cx="3860429" cy="127128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20788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General lighting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227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1416E-C8BB-4E58-8932-F497C0944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Modularity &amp; harmonious design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99F1B9-6518-4162-A28D-018A09A8E1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Easy</a:t>
            </a:r>
            <a:r>
              <a:rPr lang="fr-FR"/>
              <a:t> installation &amp; maintenance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4E206664-68FF-4FDF-B120-95F49B1E7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449" y="696916"/>
            <a:ext cx="420419" cy="4204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21AE88E-2775-4F8A-B0F5-869A3E4E5C84}"/>
              </a:ext>
            </a:extLst>
          </p:cNvPr>
          <p:cNvSpPr txBox="1"/>
          <p:nvPr/>
        </p:nvSpPr>
        <p:spPr bwMode="gray">
          <a:xfrm>
            <a:off x="10262533" y="115070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FC8A8B-87BB-40C4-A541-32E2EBCD7F50}"/>
              </a:ext>
            </a:extLst>
          </p:cNvPr>
          <p:cNvSpPr txBox="1"/>
          <p:nvPr/>
        </p:nvSpPr>
        <p:spPr bwMode="gray">
          <a:xfrm>
            <a:off x="11069725" y="115407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Functions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id="{C3A997FC-B588-4360-9F21-EF7E24D4B689}"/>
              </a:ext>
            </a:extLst>
          </p:cNvPr>
          <p:cNvSpPr txBox="1"/>
          <p:nvPr/>
        </p:nvSpPr>
        <p:spPr bwMode="gray">
          <a:xfrm>
            <a:off x="10289789" y="631919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1AA5AFA4-9F0A-4659-BD2B-207AD4E73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8535" y="723522"/>
            <a:ext cx="409365" cy="409365"/>
          </a:xfrm>
          <a:prstGeom prst="rect">
            <a:avLst/>
          </a:prstGeom>
        </p:spPr>
      </p:pic>
      <p:sp>
        <p:nvSpPr>
          <p:cNvPr id="12" name="TextBox 11">
            <a:hlinkClick r:id="rId7" action="ppaction://hlinksldjump"/>
            <a:extLst>
              <a:ext uri="{FF2B5EF4-FFF2-40B4-BE49-F238E27FC236}">
                <a16:creationId xmlns:a16="http://schemas.microsoft.com/office/drawing/2014/main" id="{EAB01812-6A92-4260-B130-21640B65A126}"/>
              </a:ext>
            </a:extLst>
          </p:cNvPr>
          <p:cNvSpPr txBox="1"/>
          <p:nvPr/>
        </p:nvSpPr>
        <p:spPr bwMode="gray">
          <a:xfrm>
            <a:off x="11069725" y="631919"/>
            <a:ext cx="697717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F3851D0-E404-49F1-A00F-8793F68E99FF}"/>
              </a:ext>
            </a:extLst>
          </p:cNvPr>
          <p:cNvSpPr txBox="1">
            <a:spLocks/>
          </p:cNvSpPr>
          <p:nvPr/>
        </p:nvSpPr>
        <p:spPr bwMode="gray">
          <a:xfrm>
            <a:off x="7187072" y="2536016"/>
            <a:ext cx="2599709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CORDONA</a:t>
            </a:r>
          </a:p>
          <a:p>
            <a:pPr>
              <a:spcBef>
                <a:spcPts val="0"/>
              </a:spcBef>
            </a:pPr>
            <a:r>
              <a:rPr lang="en-US"/>
              <a:t>Elegant LED lighting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Designed for escape route and open area lighting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Polycarbonate luminaire body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E7940-37C4-46D3-8055-96DFD6EB92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327" y="2903593"/>
            <a:ext cx="713495" cy="448008"/>
          </a:xfrm>
          <a:prstGeom prst="rect">
            <a:avLst/>
          </a:pr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2C090895-9AF7-4284-8A6F-31B4CB5BB6F4}"/>
              </a:ext>
            </a:extLst>
          </p:cNvPr>
          <p:cNvSpPr txBox="1">
            <a:spLocks/>
          </p:cNvSpPr>
          <p:nvPr/>
        </p:nvSpPr>
        <p:spPr bwMode="gray">
          <a:xfrm>
            <a:off x="1229500" y="2525173"/>
            <a:ext cx="3821612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LUTIA</a:t>
            </a:r>
          </a:p>
          <a:p>
            <a:pPr>
              <a:spcBef>
                <a:spcPts val="0"/>
              </a:spcBef>
            </a:pPr>
            <a:r>
              <a:rPr lang="en-US"/>
              <a:t>Reliable &amp; robust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First-fix and loop-in, loop-out systems minimalize installation time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One product concept for both wall and ceiling mounted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Robust design developed for outdoor applications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3B337E-8042-47D2-A0AF-335D0D6DB9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435" y="2813719"/>
            <a:ext cx="639403" cy="662077"/>
          </a:xfrm>
          <a:prstGeom prst="rect">
            <a:avLst/>
          </a:prstGeom>
        </p:spPr>
      </p:pic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0EA3A25-1092-422C-A2AF-8E9C4B7E1A7A}"/>
              </a:ext>
            </a:extLst>
          </p:cNvPr>
          <p:cNvSpPr txBox="1">
            <a:spLocks/>
          </p:cNvSpPr>
          <p:nvPr/>
        </p:nvSpPr>
        <p:spPr bwMode="gray">
          <a:xfrm>
            <a:off x="1229500" y="4193336"/>
            <a:ext cx="3351890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CAMARQUE</a:t>
            </a:r>
          </a:p>
          <a:p>
            <a:pPr>
              <a:spcBef>
                <a:spcPts val="0"/>
              </a:spcBef>
            </a:pPr>
            <a:r>
              <a:rPr lang="en-US"/>
              <a:t>Elegant LED lighting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Fire-resistant polycarbonate luminaire body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Semi-recessing accessory available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245755D-C20B-493E-B753-DBA8BB7865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435" y="4376310"/>
            <a:ext cx="639403" cy="495128"/>
          </a:xfrm>
          <a:prstGeom prst="rect">
            <a:avLst/>
          </a:prstGeom>
        </p:spPr>
      </p:pic>
      <p:sp>
        <p:nvSpPr>
          <p:cNvPr id="15" name="TextBox 14">
            <a:hlinkClick r:id="rId11" action="ppaction://hlinksldjump"/>
            <a:extLst>
              <a:ext uri="{FF2B5EF4-FFF2-40B4-BE49-F238E27FC236}">
                <a16:creationId xmlns:a16="http://schemas.microsoft.com/office/drawing/2014/main" id="{1E77A3BA-B206-48EA-A4F4-A4D8CECCE689}"/>
              </a:ext>
            </a:extLst>
          </p:cNvPr>
          <p:cNvSpPr txBox="1"/>
          <p:nvPr/>
        </p:nvSpPr>
        <p:spPr bwMode="gray">
          <a:xfrm>
            <a:off x="332367" y="2374084"/>
            <a:ext cx="4877196" cy="14585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2" action="ppaction://hlinksldjump"/>
            <a:extLst>
              <a:ext uri="{FF2B5EF4-FFF2-40B4-BE49-F238E27FC236}">
                <a16:creationId xmlns:a16="http://schemas.microsoft.com/office/drawing/2014/main" id="{74286F2D-1139-4DD1-9F16-BA9662DC6CC5}"/>
              </a:ext>
            </a:extLst>
          </p:cNvPr>
          <p:cNvSpPr txBox="1"/>
          <p:nvPr/>
        </p:nvSpPr>
        <p:spPr bwMode="gray">
          <a:xfrm>
            <a:off x="266195" y="4040319"/>
            <a:ext cx="4658143" cy="117982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13" action="ppaction://hlinksldjump"/>
            <a:extLst>
              <a:ext uri="{FF2B5EF4-FFF2-40B4-BE49-F238E27FC236}">
                <a16:creationId xmlns:a16="http://schemas.microsoft.com/office/drawing/2014/main" id="{5223604D-936F-422C-AC91-F05DA90B42A3}"/>
              </a:ext>
            </a:extLst>
          </p:cNvPr>
          <p:cNvSpPr txBox="1"/>
          <p:nvPr/>
        </p:nvSpPr>
        <p:spPr bwMode="gray">
          <a:xfrm>
            <a:off x="6198059" y="2403649"/>
            <a:ext cx="4279791" cy="117982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03982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665545" cy="396000"/>
          </a:xfrm>
        </p:spPr>
        <p:txBody>
          <a:bodyPr/>
          <a:lstStyle/>
          <a:p>
            <a:r>
              <a:rPr lang="en-GB"/>
              <a:t>Escape route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228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1416E-C8BB-4E58-8932-F497C0944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Modularity &amp; harmonious design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8FE661C-FF1C-4292-A6EF-4E9523D7B3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Easy installation &amp; maintenance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C632D4-A3F0-455B-8969-FA5C7D690B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Industrial reliability</a:t>
            </a:r>
          </a:p>
          <a:p>
            <a:endParaRPr lang="fr-FR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4E206664-68FF-4FDF-B120-95F49B1E7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449" y="696916"/>
            <a:ext cx="420419" cy="4204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21AE88E-2775-4F8A-B0F5-869A3E4E5C84}"/>
              </a:ext>
            </a:extLst>
          </p:cNvPr>
          <p:cNvSpPr txBox="1"/>
          <p:nvPr/>
        </p:nvSpPr>
        <p:spPr bwMode="gray">
          <a:xfrm>
            <a:off x="10262533" y="115070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FC8A8B-87BB-40C4-A541-32E2EBCD7F50}"/>
              </a:ext>
            </a:extLst>
          </p:cNvPr>
          <p:cNvSpPr txBox="1"/>
          <p:nvPr/>
        </p:nvSpPr>
        <p:spPr bwMode="gray">
          <a:xfrm>
            <a:off x="11069725" y="115407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Functions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id="{C3A997FC-B588-4360-9F21-EF7E24D4B689}"/>
              </a:ext>
            </a:extLst>
          </p:cNvPr>
          <p:cNvSpPr txBox="1"/>
          <p:nvPr/>
        </p:nvSpPr>
        <p:spPr bwMode="gray">
          <a:xfrm>
            <a:off x="10289789" y="631919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1AA5AFA4-9F0A-4659-BD2B-207AD4E73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8535" y="723522"/>
            <a:ext cx="409365" cy="409365"/>
          </a:xfrm>
          <a:prstGeom prst="rect">
            <a:avLst/>
          </a:prstGeom>
        </p:spPr>
      </p:pic>
      <p:sp>
        <p:nvSpPr>
          <p:cNvPr id="12" name="TextBox 11">
            <a:hlinkClick r:id="rId7" action="ppaction://hlinksldjump"/>
            <a:extLst>
              <a:ext uri="{FF2B5EF4-FFF2-40B4-BE49-F238E27FC236}">
                <a16:creationId xmlns:a16="http://schemas.microsoft.com/office/drawing/2014/main" id="{EAB01812-6A92-4260-B130-21640B65A126}"/>
              </a:ext>
            </a:extLst>
          </p:cNvPr>
          <p:cNvSpPr txBox="1"/>
          <p:nvPr/>
        </p:nvSpPr>
        <p:spPr bwMode="gray">
          <a:xfrm>
            <a:off x="11069725" y="631919"/>
            <a:ext cx="697717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E3963E9B-5066-487C-B051-9C7A37F26FED}"/>
              </a:ext>
            </a:extLst>
          </p:cNvPr>
          <p:cNvSpPr txBox="1">
            <a:spLocks/>
          </p:cNvSpPr>
          <p:nvPr/>
        </p:nvSpPr>
        <p:spPr bwMode="gray">
          <a:xfrm>
            <a:off x="8781913" y="2248949"/>
            <a:ext cx="3181900" cy="751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HYLED</a:t>
            </a:r>
          </a:p>
          <a:p>
            <a:pPr>
              <a:spcBef>
                <a:spcPts val="0"/>
              </a:spcBef>
            </a:pPr>
            <a:r>
              <a:rPr lang="en-US" sz="1200"/>
              <a:t>Flexible &amp; powerful</a:t>
            </a:r>
          </a:p>
          <a:p>
            <a:pPr>
              <a:spcBef>
                <a:spcPts val="0"/>
              </a:spcBef>
            </a:pPr>
            <a:endParaRPr lang="en-US" sz="1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360 degrees turnable lamp unit, steady in position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High ceilings industrial environments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E0838DD-45C9-4FF0-95A0-0969C0899B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4085" y="2257778"/>
            <a:ext cx="360123" cy="684678"/>
          </a:xfrm>
          <a:prstGeom prst="rect">
            <a:avLst/>
          </a:prstGeom>
        </p:spPr>
      </p:pic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2F6B681C-F22C-4764-9B16-98F1D1B83F39}"/>
              </a:ext>
            </a:extLst>
          </p:cNvPr>
          <p:cNvSpPr txBox="1">
            <a:spLocks/>
          </p:cNvSpPr>
          <p:nvPr/>
        </p:nvSpPr>
        <p:spPr bwMode="gray">
          <a:xfrm>
            <a:off x="1059121" y="2278026"/>
            <a:ext cx="2806834" cy="660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/>
              <a:t>SILVER SCAPE</a:t>
            </a:r>
          </a:p>
          <a:p>
            <a:pPr>
              <a:spcBef>
                <a:spcPts val="0"/>
              </a:spcBef>
            </a:pPr>
            <a:r>
              <a:rPr lang="en-US" sz="1100"/>
              <a:t>Practical &amp; everyday</a:t>
            </a:r>
          </a:p>
          <a:p>
            <a:pPr>
              <a:spcBef>
                <a:spcPts val="0"/>
              </a:spcBef>
            </a:pPr>
            <a:endParaRPr lang="en-US" sz="2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Suitable for application in suspended ceilings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Optically engineered diffuser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670F168-1715-42E3-8BA0-6ADA862828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31644">
            <a:off x="284200" y="2438007"/>
            <a:ext cx="667251" cy="324014"/>
          </a:xfrm>
          <a:prstGeom prst="rect">
            <a:avLst/>
          </a:prstGeom>
        </p:spPr>
      </p:pic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FB50BC7F-1FAD-4761-BCE8-EE100A0F9FC1}"/>
              </a:ext>
            </a:extLst>
          </p:cNvPr>
          <p:cNvSpPr txBox="1">
            <a:spLocks/>
          </p:cNvSpPr>
          <p:nvPr/>
        </p:nvSpPr>
        <p:spPr bwMode="gray">
          <a:xfrm>
            <a:off x="1059121" y="3050202"/>
            <a:ext cx="3059873" cy="7234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/>
              <a:t>LUTIA</a:t>
            </a:r>
          </a:p>
          <a:p>
            <a:pPr>
              <a:spcBef>
                <a:spcPts val="0"/>
              </a:spcBef>
            </a:pPr>
            <a:r>
              <a:rPr lang="en-US" sz="1100"/>
              <a:t>Reliable &amp; robust</a:t>
            </a:r>
          </a:p>
          <a:p>
            <a:pPr>
              <a:spcBef>
                <a:spcPts val="0"/>
              </a:spcBef>
            </a:pPr>
            <a:endParaRPr lang="en-US" sz="2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One product concept for both wall &amp; ceiling mounted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Robust design developed for outdoor applications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A14943E-A945-4C7A-9684-0608FC4403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066" y="3148944"/>
            <a:ext cx="485684" cy="502906"/>
          </a:xfrm>
          <a:prstGeom prst="rect">
            <a:avLst/>
          </a:prstGeom>
        </p:spPr>
      </p:pic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0490E6CD-E48D-45B0-A7ED-93F4D59ED2FF}"/>
              </a:ext>
            </a:extLst>
          </p:cNvPr>
          <p:cNvSpPr txBox="1">
            <a:spLocks/>
          </p:cNvSpPr>
          <p:nvPr/>
        </p:nvSpPr>
        <p:spPr bwMode="gray">
          <a:xfrm>
            <a:off x="1059121" y="5410961"/>
            <a:ext cx="2637908" cy="6738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/>
              <a:t>CAMARQUE</a:t>
            </a:r>
          </a:p>
          <a:p>
            <a:pPr>
              <a:spcBef>
                <a:spcPts val="0"/>
              </a:spcBef>
            </a:pPr>
            <a:r>
              <a:rPr lang="en-US" sz="1100"/>
              <a:t>Elegant LED lighting</a:t>
            </a:r>
          </a:p>
          <a:p>
            <a:pPr>
              <a:spcBef>
                <a:spcPts val="0"/>
              </a:spcBef>
            </a:pPr>
            <a:endParaRPr lang="en-US" sz="2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Fire-resistant polycarbonate luminaire body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Semi-recessing accessory available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F7D474C0-E1C1-41F5-BD8C-A343C0A671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407" y="5635612"/>
            <a:ext cx="468835" cy="363047"/>
          </a:xfrm>
          <a:prstGeom prst="rect">
            <a:avLst/>
          </a:prstGeom>
        </p:spPr>
      </p:pic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EF393DA6-835E-4387-A582-ABE033C52D61}"/>
              </a:ext>
            </a:extLst>
          </p:cNvPr>
          <p:cNvSpPr txBox="1">
            <a:spLocks/>
          </p:cNvSpPr>
          <p:nvPr/>
        </p:nvSpPr>
        <p:spPr bwMode="gray">
          <a:xfrm>
            <a:off x="1059121" y="3851455"/>
            <a:ext cx="2917343" cy="6738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/>
              <a:t>SERENGA 2</a:t>
            </a:r>
          </a:p>
          <a:p>
            <a:pPr>
              <a:spcBef>
                <a:spcPts val="0"/>
              </a:spcBef>
            </a:pPr>
            <a:r>
              <a:rPr lang="en-US" sz="1100"/>
              <a:t>Project covering &amp; stylish</a:t>
            </a:r>
          </a:p>
          <a:p>
            <a:pPr>
              <a:spcBef>
                <a:spcPts val="0"/>
              </a:spcBef>
            </a:pPr>
            <a:endParaRPr lang="en-US" sz="2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Up to 12m height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Long or wide beam + wall version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605160A-69F2-4281-8609-341A8F56A7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609" y="3992744"/>
            <a:ext cx="551477" cy="445714"/>
          </a:xfrm>
          <a:prstGeom prst="rect">
            <a:avLst/>
          </a:prstGeom>
        </p:spPr>
      </p:pic>
      <p:sp>
        <p:nvSpPr>
          <p:cNvPr id="66" name="Text Placeholder 8">
            <a:extLst>
              <a:ext uri="{FF2B5EF4-FFF2-40B4-BE49-F238E27FC236}">
                <a16:creationId xmlns:a16="http://schemas.microsoft.com/office/drawing/2014/main" id="{BC58368E-EBFA-48E1-A157-86B078B374EC}"/>
              </a:ext>
            </a:extLst>
          </p:cNvPr>
          <p:cNvSpPr txBox="1">
            <a:spLocks/>
          </p:cNvSpPr>
          <p:nvPr/>
        </p:nvSpPr>
        <p:spPr bwMode="gray">
          <a:xfrm>
            <a:off x="1082625" y="4647969"/>
            <a:ext cx="2893839" cy="6847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/>
              <a:t>OVANO</a:t>
            </a:r>
          </a:p>
          <a:p>
            <a:pPr>
              <a:spcBef>
                <a:spcPts val="0"/>
              </a:spcBef>
            </a:pPr>
            <a:r>
              <a:rPr lang="en-US" sz="1100"/>
              <a:t>Productivity &amp; Reliability</a:t>
            </a:r>
          </a:p>
          <a:p>
            <a:pPr>
              <a:spcBef>
                <a:spcPts val="0"/>
              </a:spcBef>
            </a:pPr>
            <a:endParaRPr lang="en-US" sz="2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Compatible with DALI control unit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Plug and play, maintained and non-maintained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65FC35F-654D-4DF6-8903-FF07774EED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362" y="4749615"/>
            <a:ext cx="468835" cy="481421"/>
          </a:xfrm>
          <a:prstGeom prst="rect">
            <a:avLst/>
          </a:prstGeom>
        </p:spPr>
      </p:pic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D1F45BE6-8599-41C5-89D1-2FC4752811A2}"/>
              </a:ext>
            </a:extLst>
          </p:cNvPr>
          <p:cNvSpPr txBox="1">
            <a:spLocks/>
          </p:cNvSpPr>
          <p:nvPr/>
        </p:nvSpPr>
        <p:spPr bwMode="gray">
          <a:xfrm>
            <a:off x="8810115" y="2991634"/>
            <a:ext cx="2949033" cy="6970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AQUALUX</a:t>
            </a:r>
          </a:p>
          <a:p>
            <a:pPr>
              <a:spcBef>
                <a:spcPts val="0"/>
              </a:spcBef>
            </a:pPr>
            <a:r>
              <a:rPr lang="en-US" sz="1200"/>
              <a:t>Durable &amp; high performance</a:t>
            </a:r>
          </a:p>
          <a:p>
            <a:pPr>
              <a:spcBef>
                <a:spcPts val="0"/>
              </a:spcBef>
            </a:pPr>
            <a:endParaRPr lang="en-US" sz="1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Waterproof enclosures to IP65 &amp; 67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Ease of maintenance with in-built Self-Test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5424CD9-8973-4CC6-83B7-2D75C794A8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23112">
            <a:off x="8126262" y="3133007"/>
            <a:ext cx="588713" cy="379361"/>
          </a:xfrm>
          <a:prstGeom prst="rect">
            <a:avLst/>
          </a:prstGeom>
        </p:spPr>
      </p:pic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7411EC95-2A89-440F-95BF-7C6B195CA920}"/>
              </a:ext>
            </a:extLst>
          </p:cNvPr>
          <p:cNvSpPr txBox="1">
            <a:spLocks/>
          </p:cNvSpPr>
          <p:nvPr/>
        </p:nvSpPr>
        <p:spPr bwMode="gray">
          <a:xfrm>
            <a:off x="8848921" y="3769670"/>
            <a:ext cx="2893839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WEATHERFORCE</a:t>
            </a:r>
          </a:p>
          <a:p>
            <a:pPr>
              <a:spcBef>
                <a:spcPts val="0"/>
              </a:spcBef>
            </a:pPr>
            <a:r>
              <a:rPr lang="en-US" sz="1200"/>
              <a:t>Practical &amp; durable</a:t>
            </a:r>
          </a:p>
          <a:p>
            <a:pPr>
              <a:spcBef>
                <a:spcPts val="0"/>
              </a:spcBef>
            </a:pPr>
            <a:endParaRPr lang="en-US" sz="1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Simple vandal resistant design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Converts easily to exit sign with addition of self-adhesive legend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C824F2AC-6B2B-4A4A-A982-9778D1E462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54302">
            <a:off x="8139523" y="3957575"/>
            <a:ext cx="577116" cy="38727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6127F9F-4BC4-477A-A6D5-EC4467A7B4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822393">
            <a:off x="8147034" y="4838375"/>
            <a:ext cx="649735" cy="403966"/>
          </a:xfrm>
          <a:prstGeom prst="rect">
            <a:avLst/>
          </a:prstGeom>
        </p:spPr>
      </p:pic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604BFEF3-E03F-4929-980D-3159906FE42F}"/>
              </a:ext>
            </a:extLst>
          </p:cNvPr>
          <p:cNvSpPr txBox="1">
            <a:spLocks/>
          </p:cNvSpPr>
          <p:nvPr/>
        </p:nvSpPr>
        <p:spPr bwMode="gray">
          <a:xfrm>
            <a:off x="8874184" y="4661051"/>
            <a:ext cx="3351890" cy="7417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INDULUX</a:t>
            </a:r>
          </a:p>
          <a:p>
            <a:pPr>
              <a:spcBef>
                <a:spcPts val="0"/>
              </a:spcBef>
            </a:pPr>
            <a:r>
              <a:rPr lang="en-US" sz="1200"/>
              <a:t>Industrial &amp; design</a:t>
            </a:r>
          </a:p>
          <a:p>
            <a:pPr>
              <a:spcBef>
                <a:spcPts val="0"/>
              </a:spcBef>
            </a:pPr>
            <a:endParaRPr lang="en-US" sz="1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Mounting, wiring and expanding flexibility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Stainless steel solution resisting dust and water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D69C5E97-8C68-4A47-BFA9-C60A82BB67DC}"/>
              </a:ext>
            </a:extLst>
          </p:cNvPr>
          <p:cNvSpPr txBox="1">
            <a:spLocks/>
          </p:cNvSpPr>
          <p:nvPr/>
        </p:nvSpPr>
        <p:spPr bwMode="gray">
          <a:xfrm>
            <a:off x="4998749" y="2396825"/>
            <a:ext cx="3059873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CORDONA</a:t>
            </a:r>
          </a:p>
          <a:p>
            <a:pPr>
              <a:spcBef>
                <a:spcPts val="0"/>
              </a:spcBef>
            </a:pPr>
            <a:r>
              <a:rPr lang="en-US" sz="1200"/>
              <a:t>Elegant LED lighting</a:t>
            </a:r>
          </a:p>
          <a:p>
            <a:pPr>
              <a:spcBef>
                <a:spcPts val="0"/>
              </a:spcBef>
            </a:pPr>
            <a:endParaRPr lang="en-US" sz="3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Designed for escape route &amp; open area lighting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Polycarbonate luminaire body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DC7E263-B1FF-4FF0-8702-CB449FBCDD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00988" y="2633847"/>
            <a:ext cx="600305" cy="37693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CE7C342-7316-4320-B321-6F07C4648C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290238">
            <a:off x="4268681" y="3711425"/>
            <a:ext cx="637191" cy="337336"/>
          </a:xfrm>
          <a:prstGeom prst="rect">
            <a:avLst/>
          </a:prstGeom>
        </p:spPr>
      </p:pic>
      <p:sp>
        <p:nvSpPr>
          <p:cNvPr id="77" name="Text Placeholder 8">
            <a:extLst>
              <a:ext uri="{FF2B5EF4-FFF2-40B4-BE49-F238E27FC236}">
                <a16:creationId xmlns:a16="http://schemas.microsoft.com/office/drawing/2014/main" id="{751127C9-DE4E-47C3-827C-90D47FC44D10}"/>
              </a:ext>
            </a:extLst>
          </p:cNvPr>
          <p:cNvSpPr txBox="1">
            <a:spLocks/>
          </p:cNvSpPr>
          <p:nvPr/>
        </p:nvSpPr>
        <p:spPr bwMode="gray">
          <a:xfrm>
            <a:off x="5050406" y="3470327"/>
            <a:ext cx="2599709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DAYLITE</a:t>
            </a:r>
          </a:p>
          <a:p>
            <a:pPr>
              <a:spcBef>
                <a:spcPts val="0"/>
              </a:spcBef>
            </a:pPr>
            <a:r>
              <a:rPr lang="en-US" sz="1200"/>
              <a:t>Practical &amp; durable</a:t>
            </a:r>
          </a:p>
          <a:p>
            <a:pPr>
              <a:spcBef>
                <a:spcPts val="0"/>
              </a:spcBef>
            </a:pPr>
            <a:endParaRPr lang="en-US" sz="3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Sturdy, general use luminaire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Light optimized diffuser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59A91502-C684-4D1D-A486-F2AC3B84245F}"/>
              </a:ext>
            </a:extLst>
          </p:cNvPr>
          <p:cNvSpPr txBox="1">
            <a:spLocks/>
          </p:cNvSpPr>
          <p:nvPr/>
        </p:nvSpPr>
        <p:spPr bwMode="gray">
          <a:xfrm>
            <a:off x="5050406" y="4518932"/>
            <a:ext cx="2958042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PRIMEVO</a:t>
            </a:r>
          </a:p>
          <a:p>
            <a:pPr>
              <a:spcBef>
                <a:spcPts val="0"/>
              </a:spcBef>
            </a:pPr>
            <a:r>
              <a:rPr lang="en-US" sz="1200"/>
              <a:t>Productivity &amp; reliability</a:t>
            </a:r>
          </a:p>
          <a:p>
            <a:pPr>
              <a:spcBef>
                <a:spcPts val="0"/>
              </a:spcBef>
            </a:pPr>
            <a:endParaRPr lang="en-US" sz="3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Available at your local wholesaler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Plug and play, maintained and non-maintained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Full LED range with best price / performance ratio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85F8DFE8-291F-4423-A561-409BD61B95E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71071" y="5140638"/>
            <a:ext cx="486169" cy="3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4380991-1604-4136-B7AB-362BBFDF509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00988" y="4599002"/>
            <a:ext cx="563087" cy="493492"/>
          </a:xfrm>
          <a:prstGeom prst="rect">
            <a:avLst/>
          </a:prstGeom>
        </p:spPr>
      </p:pic>
      <p:sp>
        <p:nvSpPr>
          <p:cNvPr id="11" name="TextBox 10">
            <a:hlinkClick r:id="rId21" action="ppaction://hlinksldjump"/>
            <a:extLst>
              <a:ext uri="{FF2B5EF4-FFF2-40B4-BE49-F238E27FC236}">
                <a16:creationId xmlns:a16="http://schemas.microsoft.com/office/drawing/2014/main" id="{EAD98F95-7A1E-49E4-8658-A201FA1C81D2}"/>
              </a:ext>
            </a:extLst>
          </p:cNvPr>
          <p:cNvSpPr txBox="1"/>
          <p:nvPr/>
        </p:nvSpPr>
        <p:spPr bwMode="gray">
          <a:xfrm>
            <a:off x="248153" y="2278026"/>
            <a:ext cx="3728311" cy="72348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1" name="TextBox 80">
            <a:hlinkClick r:id="rId22" action="ppaction://hlinksldjump"/>
            <a:extLst>
              <a:ext uri="{FF2B5EF4-FFF2-40B4-BE49-F238E27FC236}">
                <a16:creationId xmlns:a16="http://schemas.microsoft.com/office/drawing/2014/main" id="{A4FB6CE8-BE86-4D0F-990D-22B6BED8F440}"/>
              </a:ext>
            </a:extLst>
          </p:cNvPr>
          <p:cNvSpPr txBox="1"/>
          <p:nvPr/>
        </p:nvSpPr>
        <p:spPr bwMode="gray">
          <a:xfrm>
            <a:off x="333264" y="3046011"/>
            <a:ext cx="3775518" cy="7013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2" name="TextBox 81">
            <a:hlinkClick r:id="rId23" action="ppaction://hlinksldjump"/>
            <a:extLst>
              <a:ext uri="{FF2B5EF4-FFF2-40B4-BE49-F238E27FC236}">
                <a16:creationId xmlns:a16="http://schemas.microsoft.com/office/drawing/2014/main" id="{3CA9214D-DCB8-44AF-B50A-6EACD280AB79}"/>
              </a:ext>
            </a:extLst>
          </p:cNvPr>
          <p:cNvSpPr txBox="1"/>
          <p:nvPr/>
        </p:nvSpPr>
        <p:spPr bwMode="gray">
          <a:xfrm>
            <a:off x="314159" y="3837661"/>
            <a:ext cx="3775518" cy="7013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3" name="TextBox 82">
            <a:hlinkClick r:id="rId24" action="ppaction://hlinksldjump"/>
            <a:extLst>
              <a:ext uri="{FF2B5EF4-FFF2-40B4-BE49-F238E27FC236}">
                <a16:creationId xmlns:a16="http://schemas.microsoft.com/office/drawing/2014/main" id="{582CAFD1-D22B-4314-B752-AEB9A92171BD}"/>
              </a:ext>
            </a:extLst>
          </p:cNvPr>
          <p:cNvSpPr txBox="1"/>
          <p:nvPr/>
        </p:nvSpPr>
        <p:spPr bwMode="gray">
          <a:xfrm>
            <a:off x="252024" y="4624311"/>
            <a:ext cx="3775518" cy="7013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4" name="TextBox 83">
            <a:hlinkClick r:id="rId25" action="ppaction://hlinksldjump"/>
            <a:extLst>
              <a:ext uri="{FF2B5EF4-FFF2-40B4-BE49-F238E27FC236}">
                <a16:creationId xmlns:a16="http://schemas.microsoft.com/office/drawing/2014/main" id="{62BADF28-68EB-43EF-B0C5-F7D86973DB05}"/>
              </a:ext>
            </a:extLst>
          </p:cNvPr>
          <p:cNvSpPr txBox="1"/>
          <p:nvPr/>
        </p:nvSpPr>
        <p:spPr bwMode="gray">
          <a:xfrm>
            <a:off x="320966" y="5371022"/>
            <a:ext cx="3775518" cy="7013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5" name="TextBox 84">
            <a:hlinkClick r:id="rId26" action="ppaction://hlinksldjump"/>
            <a:extLst>
              <a:ext uri="{FF2B5EF4-FFF2-40B4-BE49-F238E27FC236}">
                <a16:creationId xmlns:a16="http://schemas.microsoft.com/office/drawing/2014/main" id="{1079EABD-63A2-4E8F-99CF-F32DA9C788B7}"/>
              </a:ext>
            </a:extLst>
          </p:cNvPr>
          <p:cNvSpPr txBox="1"/>
          <p:nvPr/>
        </p:nvSpPr>
        <p:spPr bwMode="gray">
          <a:xfrm>
            <a:off x="4232930" y="2383975"/>
            <a:ext cx="3775518" cy="76723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6" name="TextBox 85">
            <a:hlinkClick r:id="rId27" action="ppaction://hlinksldjump"/>
            <a:extLst>
              <a:ext uri="{FF2B5EF4-FFF2-40B4-BE49-F238E27FC236}">
                <a16:creationId xmlns:a16="http://schemas.microsoft.com/office/drawing/2014/main" id="{692EA022-CF0A-48D1-ACB6-ED8F5ED870CB}"/>
              </a:ext>
            </a:extLst>
          </p:cNvPr>
          <p:cNvSpPr txBox="1"/>
          <p:nvPr/>
        </p:nvSpPr>
        <p:spPr bwMode="gray">
          <a:xfrm>
            <a:off x="4216450" y="3441617"/>
            <a:ext cx="3775518" cy="76723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7" name="TextBox 86">
            <a:hlinkClick r:id="rId28" action="ppaction://hlinksldjump"/>
            <a:extLst>
              <a:ext uri="{FF2B5EF4-FFF2-40B4-BE49-F238E27FC236}">
                <a16:creationId xmlns:a16="http://schemas.microsoft.com/office/drawing/2014/main" id="{83655B3B-5901-4589-970D-592F47510B74}"/>
              </a:ext>
            </a:extLst>
          </p:cNvPr>
          <p:cNvSpPr txBox="1"/>
          <p:nvPr/>
        </p:nvSpPr>
        <p:spPr bwMode="gray">
          <a:xfrm>
            <a:off x="4255247" y="4516198"/>
            <a:ext cx="3775518" cy="11337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8" name="TextBox 87">
            <a:hlinkClick r:id="rId29" action="ppaction://hlinksldjump"/>
            <a:extLst>
              <a:ext uri="{FF2B5EF4-FFF2-40B4-BE49-F238E27FC236}">
                <a16:creationId xmlns:a16="http://schemas.microsoft.com/office/drawing/2014/main" id="{CD2AAD02-7E57-4554-9218-7BC2A2AD2578}"/>
              </a:ext>
            </a:extLst>
          </p:cNvPr>
          <p:cNvSpPr txBox="1"/>
          <p:nvPr/>
        </p:nvSpPr>
        <p:spPr bwMode="gray">
          <a:xfrm>
            <a:off x="8248124" y="2247093"/>
            <a:ext cx="3886598" cy="6846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9" name="TextBox 88">
            <a:hlinkClick r:id="rId30" action="ppaction://hlinksldjump"/>
            <a:extLst>
              <a:ext uri="{FF2B5EF4-FFF2-40B4-BE49-F238E27FC236}">
                <a16:creationId xmlns:a16="http://schemas.microsoft.com/office/drawing/2014/main" id="{09C8449F-EF69-4F42-9B5E-9C451E7A14F4}"/>
              </a:ext>
            </a:extLst>
          </p:cNvPr>
          <p:cNvSpPr txBox="1"/>
          <p:nvPr/>
        </p:nvSpPr>
        <p:spPr bwMode="gray">
          <a:xfrm>
            <a:off x="8200766" y="2987978"/>
            <a:ext cx="3886598" cy="70071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0" name="TextBox 89">
            <a:hlinkClick r:id="rId31" action="ppaction://hlinksldjump"/>
            <a:extLst>
              <a:ext uri="{FF2B5EF4-FFF2-40B4-BE49-F238E27FC236}">
                <a16:creationId xmlns:a16="http://schemas.microsoft.com/office/drawing/2014/main" id="{7959785F-1A9C-4B88-A312-3972C2DEC4BA}"/>
              </a:ext>
            </a:extLst>
          </p:cNvPr>
          <p:cNvSpPr txBox="1"/>
          <p:nvPr/>
        </p:nvSpPr>
        <p:spPr bwMode="gray">
          <a:xfrm>
            <a:off x="8210327" y="3739062"/>
            <a:ext cx="3886598" cy="89382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1" name="TextBox 90">
            <a:hlinkClick r:id="rId32" action="ppaction://hlinksldjump"/>
            <a:extLst>
              <a:ext uri="{FF2B5EF4-FFF2-40B4-BE49-F238E27FC236}">
                <a16:creationId xmlns:a16="http://schemas.microsoft.com/office/drawing/2014/main" id="{93819D59-0196-4D65-9003-8BDC515F9C71}"/>
              </a:ext>
            </a:extLst>
          </p:cNvPr>
          <p:cNvSpPr txBox="1"/>
          <p:nvPr/>
        </p:nvSpPr>
        <p:spPr bwMode="gray">
          <a:xfrm>
            <a:off x="8204176" y="4617157"/>
            <a:ext cx="3774812" cy="77733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FB59DFDD-E9F4-42D9-81FE-DBB9EF1373CD}"/>
              </a:ext>
            </a:extLst>
          </p:cNvPr>
          <p:cNvSpPr txBox="1">
            <a:spLocks/>
          </p:cNvSpPr>
          <p:nvPr/>
        </p:nvSpPr>
        <p:spPr bwMode="gray">
          <a:xfrm>
            <a:off x="8874184" y="5434160"/>
            <a:ext cx="2868576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MIREVO TWINSPOT</a:t>
            </a:r>
          </a:p>
          <a:p>
            <a:pPr>
              <a:spcBef>
                <a:spcPts val="0"/>
              </a:spcBef>
            </a:pPr>
            <a:r>
              <a:rPr lang="en-US" sz="1200"/>
              <a:t>Compact &amp; reliable</a:t>
            </a:r>
          </a:p>
          <a:p>
            <a:pPr>
              <a:spcBef>
                <a:spcPts val="0"/>
              </a:spcBef>
            </a:pPr>
            <a:endParaRPr lang="en-US" sz="1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Full adjustable heads with 140] beam angle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Available with Lithium Ferro phosphate battery technology for a longer service life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323123F5-0F60-4C27-90AA-B7FF98B6A4E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232740" y="5517879"/>
            <a:ext cx="506867" cy="520727"/>
          </a:xfrm>
          <a:prstGeom prst="rect">
            <a:avLst/>
          </a:prstGeom>
        </p:spPr>
      </p:pic>
      <p:sp>
        <p:nvSpPr>
          <p:cNvPr id="54" name="TextBox 57">
            <a:hlinkClick r:id="rId34" action="ppaction://hlinksldjump"/>
            <a:extLst>
              <a:ext uri="{FF2B5EF4-FFF2-40B4-BE49-F238E27FC236}">
                <a16:creationId xmlns:a16="http://schemas.microsoft.com/office/drawing/2014/main" id="{51B8043D-A50B-4FC1-A47E-64E70CBF8464}"/>
              </a:ext>
            </a:extLst>
          </p:cNvPr>
          <p:cNvSpPr txBox="1"/>
          <p:nvPr/>
        </p:nvSpPr>
        <p:spPr bwMode="gray">
          <a:xfrm>
            <a:off x="8256659" y="5383714"/>
            <a:ext cx="3774812" cy="9662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4575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665545" cy="396000"/>
          </a:xfrm>
        </p:spPr>
        <p:txBody>
          <a:bodyPr/>
          <a:lstStyle/>
          <a:p>
            <a:r>
              <a:rPr lang="en-GB"/>
              <a:t>Open area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229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1416E-C8BB-4E58-8932-F497C0944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Modularity &amp; harmonious design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8FE661C-FF1C-4292-A6EF-4E9523D7B3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Easy installation &amp; maintenance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C632D4-A3F0-455B-8969-FA5C7D690B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Industrial reliability</a:t>
            </a:r>
          </a:p>
          <a:p>
            <a:endParaRPr lang="fr-FR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4E206664-68FF-4FDF-B120-95F49B1E7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449" y="696916"/>
            <a:ext cx="420419" cy="4204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21AE88E-2775-4F8A-B0F5-869A3E4E5C84}"/>
              </a:ext>
            </a:extLst>
          </p:cNvPr>
          <p:cNvSpPr txBox="1"/>
          <p:nvPr/>
        </p:nvSpPr>
        <p:spPr bwMode="gray">
          <a:xfrm>
            <a:off x="10262533" y="115070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FC8A8B-87BB-40C4-A541-32E2EBCD7F50}"/>
              </a:ext>
            </a:extLst>
          </p:cNvPr>
          <p:cNvSpPr txBox="1"/>
          <p:nvPr/>
        </p:nvSpPr>
        <p:spPr bwMode="gray">
          <a:xfrm>
            <a:off x="11069725" y="115407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Functions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id="{C3A997FC-B588-4360-9F21-EF7E24D4B689}"/>
              </a:ext>
            </a:extLst>
          </p:cNvPr>
          <p:cNvSpPr txBox="1"/>
          <p:nvPr/>
        </p:nvSpPr>
        <p:spPr bwMode="gray">
          <a:xfrm>
            <a:off x="10289789" y="631919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1AA5AFA4-9F0A-4659-BD2B-207AD4E73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8535" y="723522"/>
            <a:ext cx="409365" cy="409365"/>
          </a:xfrm>
          <a:prstGeom prst="rect">
            <a:avLst/>
          </a:prstGeom>
        </p:spPr>
      </p:pic>
      <p:sp>
        <p:nvSpPr>
          <p:cNvPr id="12" name="TextBox 11">
            <a:hlinkClick r:id="rId7" action="ppaction://hlinksldjump"/>
            <a:extLst>
              <a:ext uri="{FF2B5EF4-FFF2-40B4-BE49-F238E27FC236}">
                <a16:creationId xmlns:a16="http://schemas.microsoft.com/office/drawing/2014/main" id="{EAB01812-6A92-4260-B130-21640B65A126}"/>
              </a:ext>
            </a:extLst>
          </p:cNvPr>
          <p:cNvSpPr txBox="1"/>
          <p:nvPr/>
        </p:nvSpPr>
        <p:spPr bwMode="gray">
          <a:xfrm>
            <a:off x="11069725" y="631919"/>
            <a:ext cx="697717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E3963E9B-5066-487C-B051-9C7A37F26FED}"/>
              </a:ext>
            </a:extLst>
          </p:cNvPr>
          <p:cNvSpPr txBox="1">
            <a:spLocks/>
          </p:cNvSpPr>
          <p:nvPr/>
        </p:nvSpPr>
        <p:spPr bwMode="gray">
          <a:xfrm>
            <a:off x="8794499" y="2243089"/>
            <a:ext cx="3181900" cy="720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HYLED</a:t>
            </a:r>
          </a:p>
          <a:p>
            <a:pPr>
              <a:spcBef>
                <a:spcPts val="0"/>
              </a:spcBef>
            </a:pPr>
            <a:r>
              <a:rPr lang="en-US" sz="1200"/>
              <a:t>Flexible &amp; powerful</a:t>
            </a:r>
          </a:p>
          <a:p>
            <a:pPr>
              <a:spcBef>
                <a:spcPts val="0"/>
              </a:spcBef>
            </a:pPr>
            <a:endParaRPr lang="en-US" sz="1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360 degrees turnable lamp unit, steady in position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High ceilings industrial environments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E0838DD-45C9-4FF0-95A0-0969C0899B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2570" y="2280594"/>
            <a:ext cx="360123" cy="684678"/>
          </a:xfrm>
          <a:prstGeom prst="rect">
            <a:avLst/>
          </a:prstGeom>
        </p:spPr>
      </p:pic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2F6B681C-F22C-4764-9B16-98F1D1B83F39}"/>
              </a:ext>
            </a:extLst>
          </p:cNvPr>
          <p:cNvSpPr txBox="1">
            <a:spLocks/>
          </p:cNvSpPr>
          <p:nvPr/>
        </p:nvSpPr>
        <p:spPr bwMode="gray">
          <a:xfrm>
            <a:off x="1059121" y="2278026"/>
            <a:ext cx="2806834" cy="660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/>
              <a:t>SILVER SCAPE</a:t>
            </a:r>
          </a:p>
          <a:p>
            <a:pPr>
              <a:spcBef>
                <a:spcPts val="0"/>
              </a:spcBef>
            </a:pPr>
            <a:r>
              <a:rPr lang="en-US" sz="1100"/>
              <a:t>Practical &amp; everyday</a:t>
            </a:r>
          </a:p>
          <a:p>
            <a:pPr>
              <a:spcBef>
                <a:spcPts val="0"/>
              </a:spcBef>
            </a:pPr>
            <a:endParaRPr lang="en-US" sz="2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Suitable for application in suspended ceilings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Optically engineered diffuser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670F168-1715-42E3-8BA0-6ADA862828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31644">
            <a:off x="284200" y="2438007"/>
            <a:ext cx="667251" cy="324014"/>
          </a:xfrm>
          <a:prstGeom prst="rect">
            <a:avLst/>
          </a:prstGeom>
        </p:spPr>
      </p:pic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FB50BC7F-1FAD-4761-BCE8-EE100A0F9FC1}"/>
              </a:ext>
            </a:extLst>
          </p:cNvPr>
          <p:cNvSpPr txBox="1">
            <a:spLocks/>
          </p:cNvSpPr>
          <p:nvPr/>
        </p:nvSpPr>
        <p:spPr bwMode="gray">
          <a:xfrm>
            <a:off x="1059121" y="3050202"/>
            <a:ext cx="3059873" cy="7234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/>
              <a:t>LUTIA</a:t>
            </a:r>
          </a:p>
          <a:p>
            <a:pPr>
              <a:spcBef>
                <a:spcPts val="0"/>
              </a:spcBef>
            </a:pPr>
            <a:r>
              <a:rPr lang="en-US" sz="1100"/>
              <a:t>Reliable &amp; robust</a:t>
            </a:r>
          </a:p>
          <a:p>
            <a:pPr>
              <a:spcBef>
                <a:spcPts val="0"/>
              </a:spcBef>
            </a:pPr>
            <a:endParaRPr lang="en-US" sz="2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One product concept for both wall &amp; ceiling mounted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Robust design developed for outdoor applications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A14943E-A945-4C7A-9684-0608FC4403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066" y="3148944"/>
            <a:ext cx="485684" cy="502906"/>
          </a:xfrm>
          <a:prstGeom prst="rect">
            <a:avLst/>
          </a:prstGeom>
        </p:spPr>
      </p:pic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0490E6CD-E48D-45B0-A7ED-93F4D59ED2FF}"/>
              </a:ext>
            </a:extLst>
          </p:cNvPr>
          <p:cNvSpPr txBox="1">
            <a:spLocks/>
          </p:cNvSpPr>
          <p:nvPr/>
        </p:nvSpPr>
        <p:spPr bwMode="gray">
          <a:xfrm>
            <a:off x="1059121" y="5410961"/>
            <a:ext cx="2637908" cy="6738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/>
              <a:t>CAMARQUE</a:t>
            </a:r>
          </a:p>
          <a:p>
            <a:pPr>
              <a:spcBef>
                <a:spcPts val="0"/>
              </a:spcBef>
            </a:pPr>
            <a:r>
              <a:rPr lang="en-US" sz="1100"/>
              <a:t>Elegant LED lighting</a:t>
            </a:r>
          </a:p>
          <a:p>
            <a:pPr>
              <a:spcBef>
                <a:spcPts val="0"/>
              </a:spcBef>
            </a:pPr>
            <a:endParaRPr lang="en-US" sz="2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Fire-resistant polycarbonate luminaire body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Semi-recessing accessory available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F7D474C0-E1C1-41F5-BD8C-A343C0A671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407" y="5635612"/>
            <a:ext cx="468835" cy="363047"/>
          </a:xfrm>
          <a:prstGeom prst="rect">
            <a:avLst/>
          </a:prstGeom>
        </p:spPr>
      </p:pic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EF393DA6-835E-4387-A582-ABE033C52D61}"/>
              </a:ext>
            </a:extLst>
          </p:cNvPr>
          <p:cNvSpPr txBox="1">
            <a:spLocks/>
          </p:cNvSpPr>
          <p:nvPr/>
        </p:nvSpPr>
        <p:spPr bwMode="gray">
          <a:xfrm>
            <a:off x="1059121" y="3851455"/>
            <a:ext cx="2917343" cy="6738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/>
              <a:t>SERENGA 2</a:t>
            </a:r>
          </a:p>
          <a:p>
            <a:pPr>
              <a:spcBef>
                <a:spcPts val="0"/>
              </a:spcBef>
            </a:pPr>
            <a:r>
              <a:rPr lang="en-US" sz="1100"/>
              <a:t>Project covering &amp; stylish</a:t>
            </a:r>
          </a:p>
          <a:p>
            <a:pPr>
              <a:spcBef>
                <a:spcPts val="0"/>
              </a:spcBef>
            </a:pPr>
            <a:endParaRPr lang="en-US" sz="2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Up to 12m height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Long or wide beam + wall version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605160A-69F2-4281-8609-341A8F56A7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609" y="3992744"/>
            <a:ext cx="551477" cy="445714"/>
          </a:xfrm>
          <a:prstGeom prst="rect">
            <a:avLst/>
          </a:prstGeom>
        </p:spPr>
      </p:pic>
      <p:sp>
        <p:nvSpPr>
          <p:cNvPr id="66" name="Text Placeholder 8">
            <a:extLst>
              <a:ext uri="{FF2B5EF4-FFF2-40B4-BE49-F238E27FC236}">
                <a16:creationId xmlns:a16="http://schemas.microsoft.com/office/drawing/2014/main" id="{BC58368E-EBFA-48E1-A157-86B078B374EC}"/>
              </a:ext>
            </a:extLst>
          </p:cNvPr>
          <p:cNvSpPr txBox="1">
            <a:spLocks/>
          </p:cNvSpPr>
          <p:nvPr/>
        </p:nvSpPr>
        <p:spPr bwMode="gray">
          <a:xfrm>
            <a:off x="1082625" y="4647969"/>
            <a:ext cx="2893839" cy="6847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/>
              <a:t>OVANO</a:t>
            </a:r>
          </a:p>
          <a:p>
            <a:pPr>
              <a:spcBef>
                <a:spcPts val="0"/>
              </a:spcBef>
            </a:pPr>
            <a:r>
              <a:rPr lang="en-US" sz="1100"/>
              <a:t>Productivity &amp; Reliability</a:t>
            </a:r>
          </a:p>
          <a:p>
            <a:pPr>
              <a:spcBef>
                <a:spcPts val="0"/>
              </a:spcBef>
            </a:pPr>
            <a:endParaRPr lang="en-US" sz="2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Compatible with DALI control unit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/>
              <a:t>Plug and play, maintained and non-maintained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65FC35F-654D-4DF6-8903-FF07774EED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362" y="4749615"/>
            <a:ext cx="468835" cy="481421"/>
          </a:xfrm>
          <a:prstGeom prst="rect">
            <a:avLst/>
          </a:prstGeom>
        </p:spPr>
      </p:pic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D1F45BE6-8599-41C5-89D1-2FC4752811A2}"/>
              </a:ext>
            </a:extLst>
          </p:cNvPr>
          <p:cNvSpPr txBox="1">
            <a:spLocks/>
          </p:cNvSpPr>
          <p:nvPr/>
        </p:nvSpPr>
        <p:spPr bwMode="gray">
          <a:xfrm>
            <a:off x="8827022" y="2969896"/>
            <a:ext cx="2949033" cy="6970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AQUALUX</a:t>
            </a:r>
          </a:p>
          <a:p>
            <a:pPr>
              <a:spcBef>
                <a:spcPts val="0"/>
              </a:spcBef>
            </a:pPr>
            <a:r>
              <a:rPr lang="en-US" sz="1200"/>
              <a:t>Durable &amp; high performance</a:t>
            </a:r>
          </a:p>
          <a:p>
            <a:pPr>
              <a:spcBef>
                <a:spcPts val="0"/>
              </a:spcBef>
            </a:pPr>
            <a:endParaRPr lang="en-US" sz="1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Waterproof enclosures to IP65 &amp; 67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Ease of maintenance with in-built Self-Test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5424CD9-8973-4CC6-83B7-2D75C794A8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117468">
            <a:off x="8142973" y="3184822"/>
            <a:ext cx="588713" cy="379361"/>
          </a:xfrm>
          <a:prstGeom prst="rect">
            <a:avLst/>
          </a:prstGeom>
        </p:spPr>
      </p:pic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7411EC95-2A89-440F-95BF-7C6B195CA920}"/>
              </a:ext>
            </a:extLst>
          </p:cNvPr>
          <p:cNvSpPr txBox="1">
            <a:spLocks/>
          </p:cNvSpPr>
          <p:nvPr/>
        </p:nvSpPr>
        <p:spPr bwMode="gray">
          <a:xfrm>
            <a:off x="8851867" y="3691556"/>
            <a:ext cx="2893839" cy="8938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WEATHERFORCE</a:t>
            </a:r>
          </a:p>
          <a:p>
            <a:pPr>
              <a:spcBef>
                <a:spcPts val="0"/>
              </a:spcBef>
            </a:pPr>
            <a:r>
              <a:rPr lang="en-US" sz="1200"/>
              <a:t>Practical &amp; durable</a:t>
            </a:r>
          </a:p>
          <a:p>
            <a:pPr>
              <a:spcBef>
                <a:spcPts val="0"/>
              </a:spcBef>
            </a:pPr>
            <a:endParaRPr lang="en-US" sz="1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Simple vandal resistant design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Converts easily to exit sign with addition of self-adhesive legend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C824F2AC-6B2B-4A4A-A982-9778D1E462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858277">
            <a:off x="8185702" y="3863482"/>
            <a:ext cx="577116" cy="38727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6127F9F-4BC4-477A-A6D5-EC4467A7B4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822393">
            <a:off x="8147034" y="4736764"/>
            <a:ext cx="649735" cy="403966"/>
          </a:xfrm>
          <a:prstGeom prst="rect">
            <a:avLst/>
          </a:prstGeom>
        </p:spPr>
      </p:pic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604BFEF3-E03F-4929-980D-3159906FE42F}"/>
              </a:ext>
            </a:extLst>
          </p:cNvPr>
          <p:cNvSpPr txBox="1">
            <a:spLocks/>
          </p:cNvSpPr>
          <p:nvPr/>
        </p:nvSpPr>
        <p:spPr bwMode="gray">
          <a:xfrm>
            <a:off x="8874184" y="4559440"/>
            <a:ext cx="3351890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INDULUX</a:t>
            </a:r>
          </a:p>
          <a:p>
            <a:pPr>
              <a:spcBef>
                <a:spcPts val="0"/>
              </a:spcBef>
            </a:pPr>
            <a:r>
              <a:rPr lang="en-US" sz="1200"/>
              <a:t>Industrial &amp; design</a:t>
            </a:r>
          </a:p>
          <a:p>
            <a:pPr>
              <a:spcBef>
                <a:spcPts val="0"/>
              </a:spcBef>
            </a:pPr>
            <a:endParaRPr lang="en-US" sz="3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Mounting, wiring and expanding flexibility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Stainless steel solution resisting dust and water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Rapid maintenance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D69C5E97-8C68-4A47-BFA9-C60A82BB67DC}"/>
              </a:ext>
            </a:extLst>
          </p:cNvPr>
          <p:cNvSpPr txBox="1">
            <a:spLocks/>
          </p:cNvSpPr>
          <p:nvPr/>
        </p:nvSpPr>
        <p:spPr bwMode="gray">
          <a:xfrm>
            <a:off x="4998749" y="2396825"/>
            <a:ext cx="3059873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CORDONA</a:t>
            </a:r>
          </a:p>
          <a:p>
            <a:pPr>
              <a:spcBef>
                <a:spcPts val="0"/>
              </a:spcBef>
            </a:pPr>
            <a:r>
              <a:rPr lang="en-US" sz="1200"/>
              <a:t>Elegant LED lighting</a:t>
            </a:r>
          </a:p>
          <a:p>
            <a:pPr>
              <a:spcBef>
                <a:spcPts val="0"/>
              </a:spcBef>
            </a:pPr>
            <a:endParaRPr lang="en-US" sz="3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Designed for escape route &amp; open area lighting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Polycarbonate luminaire body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DC7E263-B1FF-4FF0-8702-CB449FBCDD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00988" y="2633847"/>
            <a:ext cx="600305" cy="37693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CE7C342-7316-4320-B321-6F07C4648C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290238">
            <a:off x="4268681" y="3711425"/>
            <a:ext cx="637191" cy="337336"/>
          </a:xfrm>
          <a:prstGeom prst="rect">
            <a:avLst/>
          </a:prstGeom>
        </p:spPr>
      </p:pic>
      <p:sp>
        <p:nvSpPr>
          <p:cNvPr id="77" name="Text Placeholder 8">
            <a:extLst>
              <a:ext uri="{FF2B5EF4-FFF2-40B4-BE49-F238E27FC236}">
                <a16:creationId xmlns:a16="http://schemas.microsoft.com/office/drawing/2014/main" id="{751127C9-DE4E-47C3-827C-90D47FC44D10}"/>
              </a:ext>
            </a:extLst>
          </p:cNvPr>
          <p:cNvSpPr txBox="1">
            <a:spLocks/>
          </p:cNvSpPr>
          <p:nvPr/>
        </p:nvSpPr>
        <p:spPr bwMode="gray">
          <a:xfrm>
            <a:off x="5050406" y="3470327"/>
            <a:ext cx="2599709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DAYLITE</a:t>
            </a:r>
          </a:p>
          <a:p>
            <a:pPr>
              <a:spcBef>
                <a:spcPts val="0"/>
              </a:spcBef>
            </a:pPr>
            <a:r>
              <a:rPr lang="en-US" sz="1200"/>
              <a:t>Practical &amp; durable</a:t>
            </a:r>
          </a:p>
          <a:p>
            <a:pPr>
              <a:spcBef>
                <a:spcPts val="0"/>
              </a:spcBef>
            </a:pPr>
            <a:endParaRPr lang="en-US" sz="3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Sturdy, general use luminaire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Light optimized diffuser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59A91502-C684-4D1D-A486-F2AC3B84245F}"/>
              </a:ext>
            </a:extLst>
          </p:cNvPr>
          <p:cNvSpPr txBox="1">
            <a:spLocks/>
          </p:cNvSpPr>
          <p:nvPr/>
        </p:nvSpPr>
        <p:spPr bwMode="gray">
          <a:xfrm>
            <a:off x="5050406" y="4518932"/>
            <a:ext cx="2958042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PRIMEVO</a:t>
            </a:r>
          </a:p>
          <a:p>
            <a:pPr>
              <a:spcBef>
                <a:spcPts val="0"/>
              </a:spcBef>
            </a:pPr>
            <a:r>
              <a:rPr lang="en-US" sz="1200"/>
              <a:t>Productivity &amp; reliability</a:t>
            </a:r>
          </a:p>
          <a:p>
            <a:pPr>
              <a:spcBef>
                <a:spcPts val="0"/>
              </a:spcBef>
            </a:pPr>
            <a:endParaRPr lang="en-US" sz="3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Available at your local wholesaler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Plug and play, maintained and non-maintained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Full LED range with best price / performance ratio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85F8DFE8-291F-4423-A561-409BD61B95E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71071" y="5140638"/>
            <a:ext cx="486169" cy="3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4380991-1604-4136-B7AB-362BBFDF509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00988" y="4599002"/>
            <a:ext cx="563087" cy="493492"/>
          </a:xfrm>
          <a:prstGeom prst="rect">
            <a:avLst/>
          </a:prstGeom>
        </p:spPr>
      </p:pic>
      <p:sp>
        <p:nvSpPr>
          <p:cNvPr id="11" name="TextBox 10">
            <a:hlinkClick r:id="rId21" action="ppaction://hlinksldjump"/>
            <a:extLst>
              <a:ext uri="{FF2B5EF4-FFF2-40B4-BE49-F238E27FC236}">
                <a16:creationId xmlns:a16="http://schemas.microsoft.com/office/drawing/2014/main" id="{EAD98F95-7A1E-49E4-8658-A201FA1C81D2}"/>
              </a:ext>
            </a:extLst>
          </p:cNvPr>
          <p:cNvSpPr txBox="1"/>
          <p:nvPr/>
        </p:nvSpPr>
        <p:spPr bwMode="gray">
          <a:xfrm>
            <a:off x="248153" y="2278026"/>
            <a:ext cx="3728311" cy="72348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1" name="TextBox 80">
            <a:hlinkClick r:id="rId22" action="ppaction://hlinksldjump"/>
            <a:extLst>
              <a:ext uri="{FF2B5EF4-FFF2-40B4-BE49-F238E27FC236}">
                <a16:creationId xmlns:a16="http://schemas.microsoft.com/office/drawing/2014/main" id="{A4FB6CE8-BE86-4D0F-990D-22B6BED8F440}"/>
              </a:ext>
            </a:extLst>
          </p:cNvPr>
          <p:cNvSpPr txBox="1"/>
          <p:nvPr/>
        </p:nvSpPr>
        <p:spPr bwMode="gray">
          <a:xfrm>
            <a:off x="333264" y="3046011"/>
            <a:ext cx="3775518" cy="7013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2" name="TextBox 81">
            <a:hlinkClick r:id="rId23" action="ppaction://hlinksldjump"/>
            <a:extLst>
              <a:ext uri="{FF2B5EF4-FFF2-40B4-BE49-F238E27FC236}">
                <a16:creationId xmlns:a16="http://schemas.microsoft.com/office/drawing/2014/main" id="{3CA9214D-DCB8-44AF-B50A-6EACD280AB79}"/>
              </a:ext>
            </a:extLst>
          </p:cNvPr>
          <p:cNvSpPr txBox="1"/>
          <p:nvPr/>
        </p:nvSpPr>
        <p:spPr bwMode="gray">
          <a:xfrm>
            <a:off x="314159" y="3837661"/>
            <a:ext cx="3775518" cy="7013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3" name="TextBox 82">
            <a:hlinkClick r:id="rId24" action="ppaction://hlinksldjump"/>
            <a:extLst>
              <a:ext uri="{FF2B5EF4-FFF2-40B4-BE49-F238E27FC236}">
                <a16:creationId xmlns:a16="http://schemas.microsoft.com/office/drawing/2014/main" id="{582CAFD1-D22B-4314-B752-AEB9A92171BD}"/>
              </a:ext>
            </a:extLst>
          </p:cNvPr>
          <p:cNvSpPr txBox="1"/>
          <p:nvPr/>
        </p:nvSpPr>
        <p:spPr bwMode="gray">
          <a:xfrm>
            <a:off x="252024" y="4624311"/>
            <a:ext cx="3775518" cy="7013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4" name="TextBox 83">
            <a:hlinkClick r:id="rId25" action="ppaction://hlinksldjump"/>
            <a:extLst>
              <a:ext uri="{FF2B5EF4-FFF2-40B4-BE49-F238E27FC236}">
                <a16:creationId xmlns:a16="http://schemas.microsoft.com/office/drawing/2014/main" id="{62BADF28-68EB-43EF-B0C5-F7D86973DB05}"/>
              </a:ext>
            </a:extLst>
          </p:cNvPr>
          <p:cNvSpPr txBox="1"/>
          <p:nvPr/>
        </p:nvSpPr>
        <p:spPr bwMode="gray">
          <a:xfrm>
            <a:off x="320966" y="5371022"/>
            <a:ext cx="3775518" cy="7013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5" name="TextBox 84">
            <a:hlinkClick r:id="rId26" action="ppaction://hlinksldjump"/>
            <a:extLst>
              <a:ext uri="{FF2B5EF4-FFF2-40B4-BE49-F238E27FC236}">
                <a16:creationId xmlns:a16="http://schemas.microsoft.com/office/drawing/2014/main" id="{1079EABD-63A2-4E8F-99CF-F32DA9C788B7}"/>
              </a:ext>
            </a:extLst>
          </p:cNvPr>
          <p:cNvSpPr txBox="1"/>
          <p:nvPr/>
        </p:nvSpPr>
        <p:spPr bwMode="gray">
          <a:xfrm>
            <a:off x="4232930" y="2383975"/>
            <a:ext cx="3775518" cy="76723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6" name="TextBox 85">
            <a:hlinkClick r:id="rId27" action="ppaction://hlinksldjump"/>
            <a:extLst>
              <a:ext uri="{FF2B5EF4-FFF2-40B4-BE49-F238E27FC236}">
                <a16:creationId xmlns:a16="http://schemas.microsoft.com/office/drawing/2014/main" id="{692EA022-CF0A-48D1-ACB6-ED8F5ED870CB}"/>
              </a:ext>
            </a:extLst>
          </p:cNvPr>
          <p:cNvSpPr txBox="1"/>
          <p:nvPr/>
        </p:nvSpPr>
        <p:spPr bwMode="gray">
          <a:xfrm>
            <a:off x="4216450" y="3441617"/>
            <a:ext cx="3775518" cy="76723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7" name="TextBox 86">
            <a:hlinkClick r:id="rId28" action="ppaction://hlinksldjump"/>
            <a:extLst>
              <a:ext uri="{FF2B5EF4-FFF2-40B4-BE49-F238E27FC236}">
                <a16:creationId xmlns:a16="http://schemas.microsoft.com/office/drawing/2014/main" id="{83655B3B-5901-4589-970D-592F47510B74}"/>
              </a:ext>
            </a:extLst>
          </p:cNvPr>
          <p:cNvSpPr txBox="1"/>
          <p:nvPr/>
        </p:nvSpPr>
        <p:spPr bwMode="gray">
          <a:xfrm>
            <a:off x="4255247" y="4516198"/>
            <a:ext cx="3775518" cy="11337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8" name="TextBox 87">
            <a:hlinkClick r:id="rId29" action="ppaction://hlinksldjump"/>
            <a:extLst>
              <a:ext uri="{FF2B5EF4-FFF2-40B4-BE49-F238E27FC236}">
                <a16:creationId xmlns:a16="http://schemas.microsoft.com/office/drawing/2014/main" id="{CD2AAD02-7E57-4554-9218-7BC2A2AD2578}"/>
              </a:ext>
            </a:extLst>
          </p:cNvPr>
          <p:cNvSpPr txBox="1"/>
          <p:nvPr/>
        </p:nvSpPr>
        <p:spPr bwMode="gray">
          <a:xfrm>
            <a:off x="8210327" y="2231022"/>
            <a:ext cx="3886598" cy="68467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9" name="TextBox 88">
            <a:hlinkClick r:id="rId30" action="ppaction://hlinksldjump"/>
            <a:extLst>
              <a:ext uri="{FF2B5EF4-FFF2-40B4-BE49-F238E27FC236}">
                <a16:creationId xmlns:a16="http://schemas.microsoft.com/office/drawing/2014/main" id="{09C8449F-EF69-4F42-9B5E-9C451E7A14F4}"/>
              </a:ext>
            </a:extLst>
          </p:cNvPr>
          <p:cNvSpPr txBox="1"/>
          <p:nvPr/>
        </p:nvSpPr>
        <p:spPr bwMode="gray">
          <a:xfrm>
            <a:off x="8162945" y="2971480"/>
            <a:ext cx="3886598" cy="67040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0" name="TextBox 89">
            <a:hlinkClick r:id="rId31" action="ppaction://hlinksldjump"/>
            <a:extLst>
              <a:ext uri="{FF2B5EF4-FFF2-40B4-BE49-F238E27FC236}">
                <a16:creationId xmlns:a16="http://schemas.microsoft.com/office/drawing/2014/main" id="{7959785F-1A9C-4B88-A312-3972C2DEC4BA}"/>
              </a:ext>
            </a:extLst>
          </p:cNvPr>
          <p:cNvSpPr txBox="1"/>
          <p:nvPr/>
        </p:nvSpPr>
        <p:spPr bwMode="gray">
          <a:xfrm>
            <a:off x="8096850" y="3723690"/>
            <a:ext cx="3886598" cy="85116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1" name="TextBox 90">
            <a:hlinkClick r:id="rId32" action="ppaction://hlinksldjump"/>
            <a:extLst>
              <a:ext uri="{FF2B5EF4-FFF2-40B4-BE49-F238E27FC236}">
                <a16:creationId xmlns:a16="http://schemas.microsoft.com/office/drawing/2014/main" id="{93819D59-0196-4D65-9003-8BDC515F9C71}"/>
              </a:ext>
            </a:extLst>
          </p:cNvPr>
          <p:cNvSpPr txBox="1"/>
          <p:nvPr/>
        </p:nvSpPr>
        <p:spPr bwMode="gray">
          <a:xfrm>
            <a:off x="8162945" y="4565296"/>
            <a:ext cx="3774812" cy="89382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4DCD112B-B501-4571-8ADD-EF997DCAE988}"/>
              </a:ext>
            </a:extLst>
          </p:cNvPr>
          <p:cNvSpPr txBox="1">
            <a:spLocks/>
          </p:cNvSpPr>
          <p:nvPr/>
        </p:nvSpPr>
        <p:spPr bwMode="gray">
          <a:xfrm>
            <a:off x="8874184" y="5453050"/>
            <a:ext cx="2868576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MIREVO TWINSPOT</a:t>
            </a:r>
          </a:p>
          <a:p>
            <a:pPr>
              <a:spcBef>
                <a:spcPts val="0"/>
              </a:spcBef>
            </a:pPr>
            <a:r>
              <a:rPr lang="en-US" sz="1200"/>
              <a:t>Compact &amp; reliable</a:t>
            </a:r>
          </a:p>
          <a:p>
            <a:pPr>
              <a:spcBef>
                <a:spcPts val="0"/>
              </a:spcBef>
            </a:pPr>
            <a:endParaRPr lang="en-US" sz="1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Full adjustable heads with 140] beam angle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/>
              <a:t>Available with Lithium Ferro phosphate battery technology for a longer service life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CA20F2EA-8444-44BA-8A68-1E999353FEA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232740" y="5517879"/>
            <a:ext cx="506867" cy="520727"/>
          </a:xfrm>
          <a:prstGeom prst="rect">
            <a:avLst/>
          </a:prstGeom>
        </p:spPr>
      </p:pic>
      <p:sp>
        <p:nvSpPr>
          <p:cNvPr id="54" name="TextBox 57">
            <a:hlinkClick r:id="rId34" action="ppaction://hlinksldjump"/>
            <a:extLst>
              <a:ext uri="{FF2B5EF4-FFF2-40B4-BE49-F238E27FC236}">
                <a16:creationId xmlns:a16="http://schemas.microsoft.com/office/drawing/2014/main" id="{EACFFFB3-A002-45BF-B8E4-A466C5D1E8F4}"/>
              </a:ext>
            </a:extLst>
          </p:cNvPr>
          <p:cNvSpPr txBox="1"/>
          <p:nvPr/>
        </p:nvSpPr>
        <p:spPr bwMode="gray">
          <a:xfrm>
            <a:off x="8256659" y="5471747"/>
            <a:ext cx="3774812" cy="87818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9938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LED light source / optional fluorescent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Polycarbonate luminaire body with clear or translucent diffuser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Hinged gear tray for easy access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Semi-recessing accessory available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2009333"/>
            <a:ext cx="1730827" cy="1853868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Naveo</a:t>
            </a:r>
            <a:r>
              <a:rPr lang="en-US" dirty="0" err="1">
                <a:solidFill>
                  <a:srgbClr val="000000"/>
                </a:solidFill>
              </a:rPr>
              <a:t>®Pro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err="1"/>
              <a:t>Emex</a:t>
            </a:r>
            <a:r>
              <a:rPr lang="fr-FR" dirty="0"/>
              <a:t>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IR2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Standard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DALI</a:t>
            </a:r>
            <a:endParaRPr lang="en-US" dirty="0"/>
          </a:p>
          <a:p>
            <a:endParaRPr lang="en-US" dirty="0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8806" y="4292883"/>
            <a:ext cx="1606128" cy="1658572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Surface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87866" y="4321490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Elegant LED lighting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CORDONA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14672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General </a:t>
            </a:r>
            <a:r>
              <a:rPr lang="en-US"/>
              <a:t>lighting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Open area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Escape route</a:t>
            </a:r>
          </a:p>
          <a:p>
            <a:pPr algn="l"/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Slave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280965" y="4204174"/>
            <a:ext cx="160612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tx2"/>
                </a:solidFill>
              </a:rPr>
              <a:t>PHOTOMETRY</a:t>
            </a:r>
          </a:p>
          <a:p>
            <a:pPr algn="l"/>
            <a:endParaRPr lang="fr-FR" sz="100" b="1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Access files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7946827" y="4211122"/>
            <a:ext cx="36895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CORDONA web page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BIM files repository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</a:rPr>
              <a:t>ABB Emergi-Lite: Basic </a:t>
            </a:r>
            <a:r>
              <a:rPr lang="en-US" sz="1400" b="1">
                <a:solidFill>
                  <a:schemeClr val="accent1"/>
                </a:solidFill>
              </a:rPr>
              <a:t>terminology</a:t>
            </a:r>
            <a:endParaRPr lang="fr-FR" sz="1400" i="1">
              <a:solidFill>
                <a:schemeClr val="accent2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38069" y="4434814"/>
            <a:ext cx="1089378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Commercial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8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9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3163532-06D1-4C61-A1A9-A9F832E499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7149" y="4385421"/>
            <a:ext cx="314999" cy="3401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D1E921-62A9-4996-B358-740FB4BB3E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107" y="2331763"/>
            <a:ext cx="1099023" cy="737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0A4AA0-2DD2-4FC3-BB68-637DC4EB97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3287" y="4506994"/>
            <a:ext cx="1459799" cy="874275"/>
          </a:xfrm>
          <a:prstGeom prst="rect">
            <a:avLst/>
          </a:prstGeom>
        </p:spPr>
      </p:pic>
      <p:sp>
        <p:nvSpPr>
          <p:cNvPr id="7" name="TextBox 6">
            <a:hlinkClick r:id="rId13" action="ppaction://hlinksldjump"/>
            <a:extLst>
              <a:ext uri="{FF2B5EF4-FFF2-40B4-BE49-F238E27FC236}">
                <a16:creationId xmlns:a16="http://schemas.microsoft.com/office/drawing/2014/main" id="{06740BAD-EE9E-4F71-89DA-A73C501682A7}"/>
              </a:ext>
            </a:extLst>
          </p:cNvPr>
          <p:cNvSpPr txBox="1"/>
          <p:nvPr/>
        </p:nvSpPr>
        <p:spPr bwMode="gray">
          <a:xfrm>
            <a:off x="8327297" y="2972818"/>
            <a:ext cx="1581813" cy="29848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4" action="ppaction://hlinksldjump"/>
            <a:extLst>
              <a:ext uri="{FF2B5EF4-FFF2-40B4-BE49-F238E27FC236}">
                <a16:creationId xmlns:a16="http://schemas.microsoft.com/office/drawing/2014/main" id="{EAEB8B1E-428B-4334-BFCB-2067BB760EA7}"/>
              </a:ext>
            </a:extLst>
          </p:cNvPr>
          <p:cNvSpPr txBox="1"/>
          <p:nvPr/>
        </p:nvSpPr>
        <p:spPr bwMode="gray">
          <a:xfrm>
            <a:off x="8259157" y="2127989"/>
            <a:ext cx="1396572" cy="50007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5" action="ppaction://hlinksldjump"/>
            <a:extLst>
              <a:ext uri="{FF2B5EF4-FFF2-40B4-BE49-F238E27FC236}">
                <a16:creationId xmlns:a16="http://schemas.microsoft.com/office/drawing/2014/main" id="{5516D604-AA51-4ECD-8293-45C0BFE39BF3}"/>
              </a:ext>
            </a:extLst>
          </p:cNvPr>
          <p:cNvSpPr txBox="1"/>
          <p:nvPr/>
        </p:nvSpPr>
        <p:spPr bwMode="gray">
          <a:xfrm>
            <a:off x="8259157" y="2647359"/>
            <a:ext cx="1480461" cy="2825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6" action="ppaction://hlinksldjump"/>
            <a:extLst>
              <a:ext uri="{FF2B5EF4-FFF2-40B4-BE49-F238E27FC236}">
                <a16:creationId xmlns:a16="http://schemas.microsoft.com/office/drawing/2014/main" id="{846B394C-7AE0-4529-A556-D12C50A80628}"/>
              </a:ext>
            </a:extLst>
          </p:cNvPr>
          <p:cNvSpPr txBox="1"/>
          <p:nvPr/>
        </p:nvSpPr>
        <p:spPr bwMode="gray">
          <a:xfrm>
            <a:off x="4281834" y="4321490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7" action="ppaction://hlinksldjump"/>
            <a:extLst>
              <a:ext uri="{FF2B5EF4-FFF2-40B4-BE49-F238E27FC236}">
                <a16:creationId xmlns:a16="http://schemas.microsoft.com/office/drawing/2014/main" id="{2BC53D8A-69FA-47A1-A0EA-719330187836}"/>
              </a:ext>
            </a:extLst>
          </p:cNvPr>
          <p:cNvSpPr txBox="1"/>
          <p:nvPr/>
        </p:nvSpPr>
        <p:spPr bwMode="gray">
          <a:xfrm>
            <a:off x="10158506" y="2127989"/>
            <a:ext cx="1694758" cy="2951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18" action="ppaction://hlinksldjump"/>
            <a:extLst>
              <a:ext uri="{FF2B5EF4-FFF2-40B4-BE49-F238E27FC236}">
                <a16:creationId xmlns:a16="http://schemas.microsoft.com/office/drawing/2014/main" id="{B9755E0C-6031-4F8B-8319-775C76B91A3A}"/>
              </a:ext>
            </a:extLst>
          </p:cNvPr>
          <p:cNvSpPr txBox="1"/>
          <p:nvPr/>
        </p:nvSpPr>
        <p:spPr bwMode="gray">
          <a:xfrm>
            <a:off x="10214978" y="2423186"/>
            <a:ext cx="1694758" cy="2951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19" action="ppaction://hlinksldjump"/>
            <a:extLst>
              <a:ext uri="{FF2B5EF4-FFF2-40B4-BE49-F238E27FC236}">
                <a16:creationId xmlns:a16="http://schemas.microsoft.com/office/drawing/2014/main" id="{23725420-3DE9-4302-B9C2-47614DC352F1}"/>
              </a:ext>
            </a:extLst>
          </p:cNvPr>
          <p:cNvSpPr txBox="1"/>
          <p:nvPr/>
        </p:nvSpPr>
        <p:spPr bwMode="gray">
          <a:xfrm>
            <a:off x="6287866" y="2036566"/>
            <a:ext cx="1173350" cy="2951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3" name="TextBox 32">
            <a:hlinkClick r:id="rId20" action="ppaction://hlinksldjump"/>
            <a:extLst>
              <a:ext uri="{FF2B5EF4-FFF2-40B4-BE49-F238E27FC236}">
                <a16:creationId xmlns:a16="http://schemas.microsoft.com/office/drawing/2014/main" id="{2DE3D6B7-77A4-473D-B773-B9807A8AD2CC}"/>
              </a:ext>
            </a:extLst>
          </p:cNvPr>
          <p:cNvSpPr txBox="1"/>
          <p:nvPr/>
        </p:nvSpPr>
        <p:spPr bwMode="gray">
          <a:xfrm>
            <a:off x="6211974" y="2384983"/>
            <a:ext cx="1289435" cy="2750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21" action="ppaction://hlinksldjump"/>
            <a:extLst>
              <a:ext uri="{FF2B5EF4-FFF2-40B4-BE49-F238E27FC236}">
                <a16:creationId xmlns:a16="http://schemas.microsoft.com/office/drawing/2014/main" id="{C9A393A0-4B46-49CF-9E66-69903A7575BA}"/>
              </a:ext>
            </a:extLst>
          </p:cNvPr>
          <p:cNvSpPr txBox="1"/>
          <p:nvPr/>
        </p:nvSpPr>
        <p:spPr bwMode="gray">
          <a:xfrm>
            <a:off x="6238808" y="2646816"/>
            <a:ext cx="1277087" cy="2750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22" action="ppaction://hlinksldjump"/>
            <a:extLst>
              <a:ext uri="{FF2B5EF4-FFF2-40B4-BE49-F238E27FC236}">
                <a16:creationId xmlns:a16="http://schemas.microsoft.com/office/drawing/2014/main" id="{2C093E73-9F3D-4629-9A4F-D31BB25F583B}"/>
              </a:ext>
            </a:extLst>
          </p:cNvPr>
          <p:cNvSpPr txBox="1"/>
          <p:nvPr/>
        </p:nvSpPr>
        <p:spPr bwMode="gray">
          <a:xfrm>
            <a:off x="6158232" y="2931745"/>
            <a:ext cx="1173350" cy="2750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3" action="ppaction://hlinksldjump"/>
            <a:extLst>
              <a:ext uri="{FF2B5EF4-FFF2-40B4-BE49-F238E27FC236}">
                <a16:creationId xmlns:a16="http://schemas.microsoft.com/office/drawing/2014/main" id="{32B7DE03-5507-485F-B88F-6B11488D48E8}"/>
              </a:ext>
            </a:extLst>
          </p:cNvPr>
          <p:cNvSpPr txBox="1"/>
          <p:nvPr/>
        </p:nvSpPr>
        <p:spPr bwMode="gray">
          <a:xfrm>
            <a:off x="6177657" y="3216674"/>
            <a:ext cx="1277087" cy="2750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TextBox 39">
            <a:hlinkClick r:id="rId24"/>
            <a:extLst>
              <a:ext uri="{FF2B5EF4-FFF2-40B4-BE49-F238E27FC236}">
                <a16:creationId xmlns:a16="http://schemas.microsoft.com/office/drawing/2014/main" id="{7DC56435-BEA0-4283-AC9B-2FA9F35171FB}"/>
              </a:ext>
            </a:extLst>
          </p:cNvPr>
          <p:cNvSpPr txBox="1"/>
          <p:nvPr/>
        </p:nvSpPr>
        <p:spPr bwMode="gray">
          <a:xfrm>
            <a:off x="2221244" y="4322341"/>
            <a:ext cx="1511857" cy="4031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TextBox 40">
            <a:hlinkClick r:id="rId25" action="ppaction://hlinksldjump"/>
            <a:extLst>
              <a:ext uri="{FF2B5EF4-FFF2-40B4-BE49-F238E27FC236}">
                <a16:creationId xmlns:a16="http://schemas.microsoft.com/office/drawing/2014/main" id="{947ECEAC-9A41-436B-B23B-E1F12EFFE05C}"/>
              </a:ext>
            </a:extLst>
          </p:cNvPr>
          <p:cNvSpPr txBox="1"/>
          <p:nvPr/>
        </p:nvSpPr>
        <p:spPr bwMode="gray">
          <a:xfrm>
            <a:off x="8038906" y="5536960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2" name="Espace réservé du contenu 11">
            <a:extLst>
              <a:ext uri="{FF2B5EF4-FFF2-40B4-BE49-F238E27FC236}">
                <a16:creationId xmlns:a16="http://schemas.microsoft.com/office/drawing/2014/main" id="{AEF1BF62-0DC4-4B1F-9D26-686144846C6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 bwMode="gray">
          <a:xfrm>
            <a:off x="11623083" y="4139618"/>
            <a:ext cx="271851" cy="500072"/>
          </a:xfrm>
          <a:prstGeom prst="rect">
            <a:avLst/>
          </a:prstGeom>
        </p:spPr>
      </p:pic>
      <p:sp>
        <p:nvSpPr>
          <p:cNvPr id="43" name="TextBox 13">
            <a:hlinkClick r:id="rId27" action="ppaction://hlinksldjump"/>
            <a:extLst>
              <a:ext uri="{FF2B5EF4-FFF2-40B4-BE49-F238E27FC236}">
                <a16:creationId xmlns:a16="http://schemas.microsoft.com/office/drawing/2014/main" id="{19733A1D-C976-406F-A762-1DA225B15473}"/>
              </a:ext>
            </a:extLst>
          </p:cNvPr>
          <p:cNvSpPr txBox="1"/>
          <p:nvPr/>
        </p:nvSpPr>
        <p:spPr bwMode="gray">
          <a:xfrm>
            <a:off x="8055078" y="4127529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28" action="ppaction://hlinksldjump"/>
            <a:extLst>
              <a:ext uri="{FF2B5EF4-FFF2-40B4-BE49-F238E27FC236}">
                <a16:creationId xmlns:a16="http://schemas.microsoft.com/office/drawing/2014/main" id="{AF7C0D6B-F9BB-4E63-189A-60A5B9ADBE9E}"/>
              </a:ext>
            </a:extLst>
          </p:cNvPr>
          <p:cNvSpPr txBox="1"/>
          <p:nvPr/>
        </p:nvSpPr>
        <p:spPr bwMode="gray">
          <a:xfrm>
            <a:off x="6184129" y="3561243"/>
            <a:ext cx="1277087" cy="2750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9587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hlinkClick r:id="rId2" action="ppaction://hlinksldjump"/>
            <a:extLst>
              <a:ext uri="{FF2B5EF4-FFF2-40B4-BE49-F238E27FC236}">
                <a16:creationId xmlns:a16="http://schemas.microsoft.com/office/drawing/2014/main" id="{AC1F2A6C-A2BF-4612-AC96-88DE23D3D22D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3"/>
          <a:stretch>
            <a:fillRect/>
          </a:stretch>
        </p:blipFill>
        <p:spPr>
          <a:xfrm>
            <a:off x="74915" y="2401542"/>
            <a:ext cx="1276350" cy="1285875"/>
          </a:xfrm>
          <a:prstGeom prst="rect">
            <a:avLst/>
          </a:prstGeom>
        </p:spPr>
      </p:pic>
      <p:pic>
        <p:nvPicPr>
          <p:cNvPr id="22" name="Content Placeholder 21">
            <a:hlinkClick r:id="rId4" action="ppaction://hlinksldjump"/>
            <a:extLst>
              <a:ext uri="{FF2B5EF4-FFF2-40B4-BE49-F238E27FC236}">
                <a16:creationId xmlns:a16="http://schemas.microsoft.com/office/drawing/2014/main" id="{57DF40D1-A78C-4EF9-9DBB-171879BA012C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5"/>
          <a:stretch>
            <a:fillRect/>
          </a:stretch>
        </p:blipFill>
        <p:spPr>
          <a:xfrm>
            <a:off x="4036353" y="2398823"/>
            <a:ext cx="1333500" cy="1295400"/>
          </a:xfrm>
          <a:prstGeom prst="rect">
            <a:avLst/>
          </a:prstGeom>
        </p:spPr>
      </p:pic>
      <p:pic>
        <p:nvPicPr>
          <p:cNvPr id="23" name="Content Placeholder 22">
            <a:hlinkClick r:id="rId6" action="ppaction://hlinksldjump"/>
            <a:extLst>
              <a:ext uri="{FF2B5EF4-FFF2-40B4-BE49-F238E27FC236}">
                <a16:creationId xmlns:a16="http://schemas.microsoft.com/office/drawing/2014/main" id="{92B8D5A3-3EF2-4532-8622-FB95A2E09297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7"/>
          <a:stretch>
            <a:fillRect/>
          </a:stretch>
        </p:blipFill>
        <p:spPr>
          <a:xfrm>
            <a:off x="6732910" y="2392955"/>
            <a:ext cx="1304925" cy="126682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64F0FC-2693-4542-AB5C-9409AABEC7E3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5582BF-FC9A-4A52-9963-0ACB73B3054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94828-08DE-4A53-99F2-9A234B73E6D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230</a:t>
            </a:fld>
            <a:endParaRPr lang="en-US"/>
          </a:p>
        </p:txBody>
      </p:sp>
      <p:pic>
        <p:nvPicPr>
          <p:cNvPr id="20" name="Content Placeholder 19">
            <a:hlinkClick r:id="rId8" action="ppaction://hlinksldjump"/>
            <a:extLst>
              <a:ext uri="{FF2B5EF4-FFF2-40B4-BE49-F238E27FC236}">
                <a16:creationId xmlns:a16="http://schemas.microsoft.com/office/drawing/2014/main" id="{E20435ED-5C49-4210-9E3C-F2835BE04AA3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9"/>
          <a:stretch>
            <a:fillRect/>
          </a:stretch>
        </p:blipFill>
        <p:spPr>
          <a:xfrm>
            <a:off x="2698265" y="2402480"/>
            <a:ext cx="1304925" cy="1276350"/>
          </a:xfrm>
          <a:prstGeom prst="rect">
            <a:avLst/>
          </a:prstGeo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4C1B40C7-1753-4DE9-8B92-93A92E8423DF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10"/>
          <a:stretch>
            <a:fillRect/>
          </a:stretch>
        </p:blipFill>
        <p:spPr>
          <a:xfrm>
            <a:off x="5391631" y="2407061"/>
            <a:ext cx="1333500" cy="1247775"/>
          </a:xfrm>
          <a:prstGeom prst="rect">
            <a:avLst/>
          </a:prstGeom>
        </p:spPr>
      </p:pic>
      <p:pic>
        <p:nvPicPr>
          <p:cNvPr id="24" name="Content Placeholder 23">
            <a:hlinkClick r:id="rId11" action="ppaction://hlinksldjump"/>
            <a:extLst>
              <a:ext uri="{FF2B5EF4-FFF2-40B4-BE49-F238E27FC236}">
                <a16:creationId xmlns:a16="http://schemas.microsoft.com/office/drawing/2014/main" id="{C01A5C3E-A6C3-4DED-85D2-03871818D926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12"/>
          <a:stretch>
            <a:fillRect/>
          </a:stretch>
        </p:blipFill>
        <p:spPr>
          <a:xfrm>
            <a:off x="9420080" y="2378486"/>
            <a:ext cx="1304925" cy="1276350"/>
          </a:xfrm>
          <a:prstGeom prst="rect">
            <a:avLst/>
          </a:prstGeom>
        </p:spPr>
      </p:pic>
      <p:pic>
        <p:nvPicPr>
          <p:cNvPr id="25" name="Content Placeholder 24">
            <a:hlinkClick r:id="rId13" action="ppaction://hlinksldjump"/>
            <a:extLst>
              <a:ext uri="{FF2B5EF4-FFF2-40B4-BE49-F238E27FC236}">
                <a16:creationId xmlns:a16="http://schemas.microsoft.com/office/drawing/2014/main" id="{2C1B6DD2-6CD4-430D-AEA1-E91941F9F457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14"/>
          <a:stretch>
            <a:fillRect/>
          </a:stretch>
        </p:blipFill>
        <p:spPr>
          <a:xfrm>
            <a:off x="10751834" y="2366179"/>
            <a:ext cx="1323975" cy="127635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E2EE312-37DB-4EC4-A52E-7A179479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your product</a:t>
            </a:r>
          </a:p>
        </p:txBody>
      </p:sp>
      <p:pic>
        <p:nvPicPr>
          <p:cNvPr id="19" name="Content Placeholder 18">
            <a:hlinkClick r:id="rId15" action="ppaction://hlinksldjump"/>
            <a:extLst>
              <a:ext uri="{FF2B5EF4-FFF2-40B4-BE49-F238E27FC236}">
                <a16:creationId xmlns:a16="http://schemas.microsoft.com/office/drawing/2014/main" id="{99F18536-6B99-43C3-9B23-EABAD0579429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16"/>
          <a:stretch>
            <a:fillRect/>
          </a:stretch>
        </p:blipFill>
        <p:spPr>
          <a:xfrm>
            <a:off x="1366193" y="2402480"/>
            <a:ext cx="1314450" cy="1276350"/>
          </a:xfrm>
          <a:prstGeom prst="rect">
            <a:avLst/>
          </a:prstGeom>
        </p:spPr>
      </p:pic>
      <p:pic>
        <p:nvPicPr>
          <p:cNvPr id="26" name="Picture 25">
            <a:hlinkClick r:id="rId17" action="ppaction://hlinksldjump"/>
            <a:extLst>
              <a:ext uri="{FF2B5EF4-FFF2-40B4-BE49-F238E27FC236}">
                <a16:creationId xmlns:a16="http://schemas.microsoft.com/office/drawing/2014/main" id="{389199CB-E084-41A7-B029-C30380BA69D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73080" y="2392955"/>
            <a:ext cx="1323975" cy="1295400"/>
          </a:xfrm>
          <a:prstGeom prst="rect">
            <a:avLst/>
          </a:prstGeom>
        </p:spPr>
      </p:pic>
      <p:pic>
        <p:nvPicPr>
          <p:cNvPr id="27" name="Picture 26">
            <a:hlinkClick r:id="rId19" action="ppaction://hlinksldjump"/>
            <a:extLst>
              <a:ext uri="{FF2B5EF4-FFF2-40B4-BE49-F238E27FC236}">
                <a16:creationId xmlns:a16="http://schemas.microsoft.com/office/drawing/2014/main" id="{BF2B1625-D832-464C-9410-479D9B1CC8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577" y="4142267"/>
            <a:ext cx="1343025" cy="1295400"/>
          </a:xfrm>
          <a:prstGeom prst="rect">
            <a:avLst/>
          </a:prstGeom>
        </p:spPr>
      </p:pic>
      <p:pic>
        <p:nvPicPr>
          <p:cNvPr id="28" name="Picture 27">
            <a:hlinkClick r:id="rId21" action="ppaction://hlinksldjump"/>
            <a:extLst>
              <a:ext uri="{FF2B5EF4-FFF2-40B4-BE49-F238E27FC236}">
                <a16:creationId xmlns:a16="http://schemas.microsoft.com/office/drawing/2014/main" id="{B9D686B9-3FE5-4571-B012-B105E22EC5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37618" y="4133680"/>
            <a:ext cx="1343025" cy="1285875"/>
          </a:xfrm>
          <a:prstGeom prst="rect">
            <a:avLst/>
          </a:prstGeom>
        </p:spPr>
      </p:pic>
      <p:pic>
        <p:nvPicPr>
          <p:cNvPr id="29" name="Picture 28">
            <a:hlinkClick r:id="rId23" action="ppaction://hlinksldjump"/>
            <a:extLst>
              <a:ext uri="{FF2B5EF4-FFF2-40B4-BE49-F238E27FC236}">
                <a16:creationId xmlns:a16="http://schemas.microsoft.com/office/drawing/2014/main" id="{8AC9915C-7AD3-4404-BDF2-A8D172A76B5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96714" y="4142267"/>
            <a:ext cx="1304925" cy="1257300"/>
          </a:xfrm>
          <a:prstGeom prst="rect">
            <a:avLst/>
          </a:prstGeom>
        </p:spPr>
      </p:pic>
      <p:pic>
        <p:nvPicPr>
          <p:cNvPr id="30" name="Picture 29">
            <a:hlinkClick r:id="rId25" action="ppaction://hlinksldjump"/>
            <a:extLst>
              <a:ext uri="{FF2B5EF4-FFF2-40B4-BE49-F238E27FC236}">
                <a16:creationId xmlns:a16="http://schemas.microsoft.com/office/drawing/2014/main" id="{220E6518-E847-4710-B84A-4B941B25803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277450" y="4112273"/>
            <a:ext cx="1333500" cy="1295400"/>
          </a:xfrm>
          <a:prstGeom prst="rect">
            <a:avLst/>
          </a:prstGeom>
        </p:spPr>
      </p:pic>
      <p:pic>
        <p:nvPicPr>
          <p:cNvPr id="31" name="Picture 30">
            <a:hlinkClick r:id="rId27" action="ppaction://hlinksldjump"/>
            <a:extLst>
              <a:ext uri="{FF2B5EF4-FFF2-40B4-BE49-F238E27FC236}">
                <a16:creationId xmlns:a16="http://schemas.microsoft.com/office/drawing/2014/main" id="{999C92C5-DC56-400D-9DD9-A6D4B510EAE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59237" y="4112273"/>
            <a:ext cx="1323975" cy="1276350"/>
          </a:xfrm>
          <a:prstGeom prst="rect">
            <a:avLst/>
          </a:prstGeom>
        </p:spPr>
      </p:pic>
      <p:pic>
        <p:nvPicPr>
          <p:cNvPr id="32" name="Picture 31">
            <a:hlinkClick r:id="rId29" action="ppaction://hlinksldjump"/>
            <a:extLst>
              <a:ext uri="{FF2B5EF4-FFF2-40B4-BE49-F238E27FC236}">
                <a16:creationId xmlns:a16="http://schemas.microsoft.com/office/drawing/2014/main" id="{9348393F-2F50-490C-9565-F40D446F48F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031499" y="4112273"/>
            <a:ext cx="1314450" cy="1276350"/>
          </a:xfrm>
          <a:prstGeom prst="rect">
            <a:avLst/>
          </a:prstGeom>
        </p:spPr>
      </p:pic>
      <p:pic>
        <p:nvPicPr>
          <p:cNvPr id="33" name="Picture 32">
            <a:hlinkClick r:id="rId31" action="ppaction://hlinksldjump"/>
            <a:extLst>
              <a:ext uri="{FF2B5EF4-FFF2-40B4-BE49-F238E27FC236}">
                <a16:creationId xmlns:a16="http://schemas.microsoft.com/office/drawing/2014/main" id="{FD969276-F389-442B-B0F0-9E89CFABC5C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379572" y="4123217"/>
            <a:ext cx="1333500" cy="131445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B44B200D-F80F-4D0F-83B9-894AA87C17B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045720" y="686696"/>
            <a:ext cx="457079" cy="45707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CA8840A-1C58-4DB3-9C7E-95740CA819EE}"/>
              </a:ext>
            </a:extLst>
          </p:cNvPr>
          <p:cNvSpPr txBox="1"/>
          <p:nvPr/>
        </p:nvSpPr>
        <p:spPr bwMode="gray">
          <a:xfrm>
            <a:off x="10946748" y="116900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sp>
        <p:nvSpPr>
          <p:cNvPr id="36" name="TextBox 35">
            <a:hlinkClick r:id="rId35" action="ppaction://hlinksldjump"/>
            <a:extLst>
              <a:ext uri="{FF2B5EF4-FFF2-40B4-BE49-F238E27FC236}">
                <a16:creationId xmlns:a16="http://schemas.microsoft.com/office/drawing/2014/main" id="{FCA5763F-979E-4EE4-A127-21160FDB0762}"/>
              </a:ext>
            </a:extLst>
          </p:cNvPr>
          <p:cNvSpPr txBox="1"/>
          <p:nvPr/>
        </p:nvSpPr>
        <p:spPr bwMode="gray">
          <a:xfrm>
            <a:off x="10990031" y="6443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8" name="TextBox 37">
            <a:hlinkClick r:id="rId36" action="ppaction://hlinksldjump"/>
            <a:extLst>
              <a:ext uri="{FF2B5EF4-FFF2-40B4-BE49-F238E27FC236}">
                <a16:creationId xmlns:a16="http://schemas.microsoft.com/office/drawing/2014/main" id="{B8179C49-9610-4F81-AAA5-DA874A7EAB53}"/>
              </a:ext>
            </a:extLst>
          </p:cNvPr>
          <p:cNvSpPr txBox="1"/>
          <p:nvPr/>
        </p:nvSpPr>
        <p:spPr bwMode="gray">
          <a:xfrm>
            <a:off x="5389794" y="2358000"/>
            <a:ext cx="1298484" cy="128452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" name="Image 3">
            <a:hlinkClick r:id="rId37" action="ppaction://hlinksldjump"/>
            <a:extLst>
              <a:ext uri="{FF2B5EF4-FFF2-40B4-BE49-F238E27FC236}">
                <a16:creationId xmlns:a16="http://schemas.microsoft.com/office/drawing/2014/main" id="{05CA5328-485A-4D03-BA0B-EFFDFC2F835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751834" y="4130698"/>
            <a:ext cx="1275909" cy="125854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4F85BB05-E50C-4FB7-B1D4-34433C75128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987421" y="4539560"/>
            <a:ext cx="726612" cy="81120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3B88884-C62C-4354-BFE1-61B7152A995A}"/>
              </a:ext>
            </a:extLst>
          </p:cNvPr>
          <p:cNvSpPr txBox="1"/>
          <p:nvPr/>
        </p:nvSpPr>
        <p:spPr bwMode="gray">
          <a:xfrm>
            <a:off x="2996725" y="4183408"/>
            <a:ext cx="788385" cy="35615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b="1"/>
              <a:t>Movion</a:t>
            </a:r>
          </a:p>
        </p:txBody>
      </p:sp>
      <p:sp>
        <p:nvSpPr>
          <p:cNvPr id="3" name="ZoneTexte 2">
            <a:hlinkClick r:id="rId40" action="ppaction://hlinksldjump"/>
            <a:extLst>
              <a:ext uri="{FF2B5EF4-FFF2-40B4-BE49-F238E27FC236}">
                <a16:creationId xmlns:a16="http://schemas.microsoft.com/office/drawing/2014/main" id="{25F78093-E3FA-4C99-87E2-FAB3AF2EC21F}"/>
              </a:ext>
            </a:extLst>
          </p:cNvPr>
          <p:cNvSpPr txBox="1"/>
          <p:nvPr/>
        </p:nvSpPr>
        <p:spPr bwMode="gray">
          <a:xfrm>
            <a:off x="2698265" y="4187236"/>
            <a:ext cx="1250162" cy="1167361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318320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7597245-7824-4BDF-A8B4-145191D7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Basic </a:t>
            </a:r>
            <a:r>
              <a:rPr lang="en-US"/>
              <a:t>terminology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0E85A2-D734-4936-AA02-90AE0321161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ACD462-3190-4366-818B-886E3362912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98FCB0-1307-42A0-A640-D962BAA1F9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231</a:t>
            </a:fld>
            <a:endParaRPr lang="en-US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904815E2-C8FD-4C70-99EE-A697EC7775A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/>
              <a:t>ABB Emergi-Lite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9E213D-4AFD-408E-8042-2E85222BB80F}"/>
              </a:ext>
            </a:extLst>
          </p:cNvPr>
          <p:cNvSpPr txBox="1"/>
          <p:nvPr/>
        </p:nvSpPr>
        <p:spPr bwMode="gray">
          <a:xfrm>
            <a:off x="333264" y="2086657"/>
            <a:ext cx="4427144" cy="271604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fr-FR" sz="1400" b="1"/>
              <a:t>CT :  </a:t>
            </a:r>
            <a:r>
              <a:rPr lang="en-US" sz="1400"/>
              <a:t>Addressable Centrel / Naveo systems</a:t>
            </a:r>
          </a:p>
          <a:p>
            <a:endParaRPr lang="en-US" sz="1400"/>
          </a:p>
          <a:p>
            <a:r>
              <a:rPr lang="en-US" sz="1400" b="1"/>
              <a:t>ST/ZT:  </a:t>
            </a:r>
            <a:r>
              <a:rPr lang="en-US" sz="1400"/>
              <a:t>Self-Test</a:t>
            </a:r>
          </a:p>
          <a:p>
            <a:endParaRPr lang="en-US" sz="1400"/>
          </a:p>
          <a:p>
            <a:r>
              <a:rPr lang="en-US" sz="1400" b="1"/>
              <a:t>DA :  </a:t>
            </a:r>
            <a:r>
              <a:rPr lang="en-US" sz="1400"/>
              <a:t>DALI system</a:t>
            </a:r>
          </a:p>
          <a:p>
            <a:endParaRPr lang="en-US" sz="1400"/>
          </a:p>
          <a:p>
            <a:r>
              <a:rPr lang="en-US" sz="1400" b="1"/>
              <a:t>SR :  </a:t>
            </a:r>
            <a:r>
              <a:rPr lang="en-US" sz="1400"/>
              <a:t>Serenga range of products</a:t>
            </a:r>
          </a:p>
          <a:p>
            <a:endParaRPr lang="en-US" sz="1400"/>
          </a:p>
          <a:p>
            <a:r>
              <a:rPr lang="en-US" sz="1400" b="1"/>
              <a:t>SR2 :  </a:t>
            </a:r>
            <a:r>
              <a:rPr lang="en-US" sz="1400"/>
              <a:t>New Serenga range of products</a:t>
            </a:r>
          </a:p>
          <a:p>
            <a:endParaRPr lang="en-US" sz="1400"/>
          </a:p>
          <a:p>
            <a:r>
              <a:rPr lang="en-US" sz="1400" b="1"/>
              <a:t>M :  </a:t>
            </a:r>
            <a:r>
              <a:rPr lang="en-US" sz="1400"/>
              <a:t>Maintained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87CA76-C2E9-4741-AA05-8D7BD3F34E8E}"/>
              </a:ext>
            </a:extLst>
          </p:cNvPr>
          <p:cNvSpPr txBox="1"/>
          <p:nvPr/>
        </p:nvSpPr>
        <p:spPr bwMode="gray">
          <a:xfrm>
            <a:off x="5584480" y="2086657"/>
            <a:ext cx="4427144" cy="271604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fr-FR" sz="1400" b="1"/>
              <a:t>NM </a:t>
            </a:r>
            <a:r>
              <a:rPr lang="en-US" sz="1400" b="1"/>
              <a:t>:  </a:t>
            </a:r>
            <a:r>
              <a:rPr lang="en-US" sz="1400"/>
              <a:t>Non maintained</a:t>
            </a:r>
          </a:p>
          <a:p>
            <a:endParaRPr lang="en-US" sz="1400"/>
          </a:p>
          <a:p>
            <a:r>
              <a:rPr lang="en-US" sz="1400" b="1"/>
              <a:t>IR2 :  </a:t>
            </a:r>
            <a:r>
              <a:rPr lang="en-US" sz="1400"/>
              <a:t>Infrared – operate with Remote</a:t>
            </a:r>
          </a:p>
          <a:p>
            <a:endParaRPr lang="en-US" sz="1400"/>
          </a:p>
          <a:p>
            <a:r>
              <a:rPr lang="en-US" sz="1400" b="1"/>
              <a:t>LT :  </a:t>
            </a:r>
            <a:r>
              <a:rPr lang="en-US" sz="1400"/>
              <a:t>Lamp Test Control (addressable)</a:t>
            </a:r>
          </a:p>
          <a:p>
            <a:endParaRPr lang="en-US" sz="1400"/>
          </a:p>
          <a:p>
            <a:r>
              <a:rPr lang="en-US" sz="1400" b="1"/>
              <a:t>HF :  </a:t>
            </a:r>
            <a:r>
              <a:rPr lang="en-US" sz="1400"/>
              <a:t>High frequency</a:t>
            </a:r>
          </a:p>
          <a:p>
            <a:endParaRPr lang="en-US" sz="1400"/>
          </a:p>
          <a:p>
            <a:r>
              <a:rPr lang="en-US" sz="1400" b="1"/>
              <a:t>DAE :  </a:t>
            </a:r>
            <a:r>
              <a:rPr lang="en-US" sz="1400"/>
              <a:t>DALI</a:t>
            </a:r>
          </a:p>
          <a:p>
            <a:endParaRPr lang="fr-FR" sz="14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DF821B-5AA8-4140-9EC6-D9B47BC37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293" y="603446"/>
            <a:ext cx="1411478" cy="842208"/>
          </a:xfrm>
          <a:prstGeom prst="rect">
            <a:avLst/>
          </a:prstGeom>
        </p:spPr>
      </p:pic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:a16="http://schemas.microsoft.com/office/drawing/2014/main" id="{1C09197F-AD6D-46FD-AB4A-2862C1C85A54}"/>
              </a:ext>
            </a:extLst>
          </p:cNvPr>
          <p:cNvSpPr txBox="1"/>
          <p:nvPr/>
        </p:nvSpPr>
        <p:spPr bwMode="gray">
          <a:xfrm>
            <a:off x="10284293" y="682313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:a16="http://schemas.microsoft.com/office/drawing/2014/main" id="{67151628-AD48-4AF5-9B71-F4906B252265}"/>
              </a:ext>
            </a:extLst>
          </p:cNvPr>
          <p:cNvSpPr txBox="1"/>
          <p:nvPr/>
        </p:nvSpPr>
        <p:spPr bwMode="gray">
          <a:xfrm>
            <a:off x="11040749" y="713114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59269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4AAD2-0FA1-40C3-BDB9-1741228A7D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479A72-920A-415B-8469-E7772A79C549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3271-A931-471E-A9DC-A2357A91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360 degrees turnable lamp unit, steady position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High ceilings industrial environments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Mounting and assembly flexibility onto pillars, cable tray, ceilings, </a:t>
            </a:r>
            <a:r>
              <a:rPr lang="en-US" err="1"/>
              <a:t>etc</a:t>
            </a:r>
            <a:endParaRPr lang="en-US"/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1931195"/>
            <a:ext cx="1730827" cy="1853868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Naveo</a:t>
            </a:r>
            <a:r>
              <a:rPr lang="en-US" dirty="0" err="1">
                <a:solidFill>
                  <a:srgbClr val="000000"/>
                </a:solidFill>
              </a:rPr>
              <a:t>®Pro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fr-F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err="1"/>
              <a:t>Emex</a:t>
            </a:r>
            <a:r>
              <a:rPr lang="fr-FR" dirty="0"/>
              <a:t>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Standard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DALI</a:t>
            </a:r>
          </a:p>
          <a:p>
            <a:endParaRPr lang="en-US" dirty="0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8806" y="4292883"/>
            <a:ext cx="1606128" cy="1658572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Surface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31262" y="4330414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Flexible &amp; powerful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HYLED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14672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Open area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Escape route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Slave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280965" y="4204174"/>
            <a:ext cx="160612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PHOTOMETRY</a:t>
            </a:r>
          </a:p>
          <a:p>
            <a:pPr algn="l"/>
            <a:endParaRPr lang="fr-FR" sz="100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Access files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7953547" y="4204174"/>
            <a:ext cx="36895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HYLED web page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BIM files repository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</a:rPr>
              <a:t>ABB Emergi-Lite: Basic </a:t>
            </a:r>
            <a:r>
              <a:rPr lang="en-US" sz="1400" b="1">
                <a:solidFill>
                  <a:schemeClr val="accent1"/>
                </a:solidFill>
              </a:rPr>
              <a:t>terminology</a:t>
            </a:r>
            <a:endParaRPr lang="fr-FR" sz="1400" i="1">
              <a:solidFill>
                <a:schemeClr val="accent2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38069" y="4434814"/>
            <a:ext cx="1089378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Architectural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8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9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E47E39A-FD3F-44D9-9ED4-2089C57024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4025" y="2036979"/>
            <a:ext cx="564089" cy="9306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14793A4-2A31-49CE-B96B-DB325AED9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518" y="2793159"/>
            <a:ext cx="762665" cy="9306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336BF9-5E87-4848-B9C7-FAFE711B43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9102" y="4433705"/>
            <a:ext cx="384158" cy="263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48EE7-B9C0-4C02-8A07-182C0336E9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9164" y="4482356"/>
            <a:ext cx="1362668" cy="949974"/>
          </a:xfrm>
          <a:prstGeom prst="rect">
            <a:avLst/>
          </a:prstGeom>
        </p:spPr>
      </p:pic>
      <p:sp>
        <p:nvSpPr>
          <p:cNvPr id="5" name="TextBox 4">
            <a:hlinkClick r:id="rId14" action="ppaction://hlinksldjump"/>
            <a:extLst>
              <a:ext uri="{FF2B5EF4-FFF2-40B4-BE49-F238E27FC236}">
                <a16:creationId xmlns:a16="http://schemas.microsoft.com/office/drawing/2014/main" id="{A941B6AD-B76C-4926-8567-939B43FF2103}"/>
              </a:ext>
            </a:extLst>
          </p:cNvPr>
          <p:cNvSpPr txBox="1"/>
          <p:nvPr/>
        </p:nvSpPr>
        <p:spPr bwMode="gray">
          <a:xfrm>
            <a:off x="8327297" y="2122415"/>
            <a:ext cx="1311653" cy="26844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5" action="ppaction://hlinksldjump"/>
            <a:extLst>
              <a:ext uri="{FF2B5EF4-FFF2-40B4-BE49-F238E27FC236}">
                <a16:creationId xmlns:a16="http://schemas.microsoft.com/office/drawing/2014/main" id="{64187038-8C77-4F4B-A810-6AF157FC7325}"/>
              </a:ext>
            </a:extLst>
          </p:cNvPr>
          <p:cNvSpPr txBox="1"/>
          <p:nvPr/>
        </p:nvSpPr>
        <p:spPr bwMode="gray">
          <a:xfrm>
            <a:off x="8327297" y="2431158"/>
            <a:ext cx="1471044" cy="28516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16" action="ppaction://hlinksldjump"/>
            <a:extLst>
              <a:ext uri="{FF2B5EF4-FFF2-40B4-BE49-F238E27FC236}">
                <a16:creationId xmlns:a16="http://schemas.microsoft.com/office/drawing/2014/main" id="{ADA831D6-EC95-4BAC-B9D9-53A93FF6700D}"/>
              </a:ext>
            </a:extLst>
          </p:cNvPr>
          <p:cNvSpPr txBox="1"/>
          <p:nvPr/>
        </p:nvSpPr>
        <p:spPr bwMode="gray">
          <a:xfrm>
            <a:off x="4393417" y="4412408"/>
            <a:ext cx="1606129" cy="3509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7" action="ppaction://hlinksldjump"/>
            <a:extLst>
              <a:ext uri="{FF2B5EF4-FFF2-40B4-BE49-F238E27FC236}">
                <a16:creationId xmlns:a16="http://schemas.microsoft.com/office/drawing/2014/main" id="{42116025-DEEE-40BF-AB5F-B58A8036E86D}"/>
              </a:ext>
            </a:extLst>
          </p:cNvPr>
          <p:cNvSpPr txBox="1"/>
          <p:nvPr/>
        </p:nvSpPr>
        <p:spPr bwMode="gray">
          <a:xfrm>
            <a:off x="10271451" y="2122415"/>
            <a:ext cx="1581813" cy="26844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18" action="ppaction://hlinksldjump"/>
            <a:extLst>
              <a:ext uri="{FF2B5EF4-FFF2-40B4-BE49-F238E27FC236}">
                <a16:creationId xmlns:a16="http://schemas.microsoft.com/office/drawing/2014/main" id="{E86873B1-522B-4C0C-92B8-87F73B1953AE}"/>
              </a:ext>
            </a:extLst>
          </p:cNvPr>
          <p:cNvSpPr txBox="1"/>
          <p:nvPr/>
        </p:nvSpPr>
        <p:spPr bwMode="gray">
          <a:xfrm>
            <a:off x="10224963" y="2435603"/>
            <a:ext cx="1581813" cy="26844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19" action="ppaction://hlinksldjump"/>
            <a:extLst>
              <a:ext uri="{FF2B5EF4-FFF2-40B4-BE49-F238E27FC236}">
                <a16:creationId xmlns:a16="http://schemas.microsoft.com/office/drawing/2014/main" id="{B30AF71D-4014-4BB3-A4F0-58F9366385D6}"/>
              </a:ext>
            </a:extLst>
          </p:cNvPr>
          <p:cNvSpPr txBox="1"/>
          <p:nvPr/>
        </p:nvSpPr>
        <p:spPr bwMode="gray">
          <a:xfrm>
            <a:off x="6216611" y="2134564"/>
            <a:ext cx="1106238" cy="2562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3" name="TextBox 32">
            <a:hlinkClick r:id="rId20" action="ppaction://hlinksldjump"/>
            <a:extLst>
              <a:ext uri="{FF2B5EF4-FFF2-40B4-BE49-F238E27FC236}">
                <a16:creationId xmlns:a16="http://schemas.microsoft.com/office/drawing/2014/main" id="{AD8B2873-2953-491F-84A3-B8506D1AF967}"/>
              </a:ext>
            </a:extLst>
          </p:cNvPr>
          <p:cNvSpPr txBox="1"/>
          <p:nvPr/>
        </p:nvSpPr>
        <p:spPr bwMode="gray">
          <a:xfrm>
            <a:off x="6191788" y="2397145"/>
            <a:ext cx="1291192" cy="28217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21" action="ppaction://hlinksldjump"/>
            <a:extLst>
              <a:ext uri="{FF2B5EF4-FFF2-40B4-BE49-F238E27FC236}">
                <a16:creationId xmlns:a16="http://schemas.microsoft.com/office/drawing/2014/main" id="{B7A1C7A1-47BC-4154-A2E8-0BEEF490F754}"/>
              </a:ext>
            </a:extLst>
          </p:cNvPr>
          <p:cNvSpPr txBox="1"/>
          <p:nvPr/>
        </p:nvSpPr>
        <p:spPr bwMode="gray">
          <a:xfrm>
            <a:off x="6216610" y="2713457"/>
            <a:ext cx="1249591" cy="2562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22" action="ppaction://hlinksldjump"/>
            <a:extLst>
              <a:ext uri="{FF2B5EF4-FFF2-40B4-BE49-F238E27FC236}">
                <a16:creationId xmlns:a16="http://schemas.microsoft.com/office/drawing/2014/main" id="{8EC869A0-20E3-4736-9E01-2C270D8CDC51}"/>
              </a:ext>
            </a:extLst>
          </p:cNvPr>
          <p:cNvSpPr txBox="1"/>
          <p:nvPr/>
        </p:nvSpPr>
        <p:spPr bwMode="gray">
          <a:xfrm>
            <a:off x="6233389" y="3009559"/>
            <a:ext cx="1249591" cy="2562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3"/>
            <a:extLst>
              <a:ext uri="{FF2B5EF4-FFF2-40B4-BE49-F238E27FC236}">
                <a16:creationId xmlns:a16="http://schemas.microsoft.com/office/drawing/2014/main" id="{A9861EAC-7491-4D39-8AE9-F1319AF320E0}"/>
              </a:ext>
            </a:extLst>
          </p:cNvPr>
          <p:cNvSpPr txBox="1"/>
          <p:nvPr/>
        </p:nvSpPr>
        <p:spPr bwMode="gray">
          <a:xfrm>
            <a:off x="2206156" y="4349894"/>
            <a:ext cx="1501778" cy="3474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TextBox 39">
            <a:hlinkClick r:id="rId24" action="ppaction://hlinksldjump"/>
            <a:extLst>
              <a:ext uri="{FF2B5EF4-FFF2-40B4-BE49-F238E27FC236}">
                <a16:creationId xmlns:a16="http://schemas.microsoft.com/office/drawing/2014/main" id="{126B2F78-67C3-4B20-834F-BDC097DC270B}"/>
              </a:ext>
            </a:extLst>
          </p:cNvPr>
          <p:cNvSpPr txBox="1"/>
          <p:nvPr/>
        </p:nvSpPr>
        <p:spPr bwMode="gray">
          <a:xfrm>
            <a:off x="7999240" y="5548115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1" name="Espace réservé du contenu 11">
            <a:extLst>
              <a:ext uri="{FF2B5EF4-FFF2-40B4-BE49-F238E27FC236}">
                <a16:creationId xmlns:a16="http://schemas.microsoft.com/office/drawing/2014/main" id="{7E058C59-8C3F-46FD-AB86-24EA3BC82EA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 bwMode="gray">
          <a:xfrm>
            <a:off x="11624781" y="4137217"/>
            <a:ext cx="271851" cy="500072"/>
          </a:xfrm>
          <a:prstGeom prst="rect">
            <a:avLst/>
          </a:prstGeom>
        </p:spPr>
      </p:pic>
      <p:sp>
        <p:nvSpPr>
          <p:cNvPr id="42" name="TextBox 13">
            <a:hlinkClick r:id="rId26" action="ppaction://hlinksldjump"/>
            <a:extLst>
              <a:ext uri="{FF2B5EF4-FFF2-40B4-BE49-F238E27FC236}">
                <a16:creationId xmlns:a16="http://schemas.microsoft.com/office/drawing/2014/main" id="{8CDEE122-4D28-4A95-9C45-F1B5B3DBC258}"/>
              </a:ext>
            </a:extLst>
          </p:cNvPr>
          <p:cNvSpPr txBox="1"/>
          <p:nvPr/>
        </p:nvSpPr>
        <p:spPr bwMode="gray">
          <a:xfrm>
            <a:off x="8055078" y="4127529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27" action="ppaction://hlinksldjump"/>
            <a:extLst>
              <a:ext uri="{FF2B5EF4-FFF2-40B4-BE49-F238E27FC236}">
                <a16:creationId xmlns:a16="http://schemas.microsoft.com/office/drawing/2014/main" id="{6E0E169C-D496-8834-4A77-305212E51FE7}"/>
              </a:ext>
            </a:extLst>
          </p:cNvPr>
          <p:cNvSpPr txBox="1"/>
          <p:nvPr/>
        </p:nvSpPr>
        <p:spPr bwMode="gray">
          <a:xfrm>
            <a:off x="6183746" y="3289650"/>
            <a:ext cx="1249591" cy="2562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2029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First-fix and loop-in, loop-out systems minimalize installation time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One product concept for both wall and ceiling mounted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Robust design developed for outdoor applications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42620" y="2409504"/>
            <a:ext cx="1730827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Naveo®Pro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Emex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Standard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DALI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8806" y="4292883"/>
            <a:ext cx="1606128" cy="1658572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Surface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31262" y="4330414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Reliable &amp; robust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LUTIA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890324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General lighting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Open area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Escape route</a:t>
            </a:r>
          </a:p>
          <a:p>
            <a:pPr algn="l"/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Slave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280965" y="4204174"/>
            <a:ext cx="160612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PHOTOMETRY</a:t>
            </a:r>
          </a:p>
          <a:p>
            <a:pPr algn="l"/>
            <a:endParaRPr lang="fr-FR" sz="100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Access files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7959755" y="4204093"/>
            <a:ext cx="38702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</a:t>
            </a:r>
            <a:r>
              <a:rPr lang="fr-FR" sz="14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LUTIA web page</a:t>
            </a:r>
            <a:endParaRPr lang="fr-FR" sz="1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BIM files repository</a:t>
            </a:r>
            <a:endParaRPr lang="fr-FR" sz="1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ABB </a:t>
            </a:r>
            <a:r>
              <a:rPr lang="fr-FR" sz="1400" b="1" dirty="0" err="1">
                <a:solidFill>
                  <a:schemeClr val="accent1"/>
                </a:solidFill>
              </a:rPr>
              <a:t>Emergi</a:t>
            </a:r>
            <a:r>
              <a:rPr lang="fr-FR" sz="1400" b="1" dirty="0">
                <a:solidFill>
                  <a:schemeClr val="accent1"/>
                </a:solidFill>
              </a:rPr>
              <a:t>-Lite: Basic </a:t>
            </a:r>
            <a:r>
              <a:rPr lang="en-US" sz="1400" b="1" dirty="0">
                <a:solidFill>
                  <a:schemeClr val="accent1"/>
                </a:solidFill>
              </a:rPr>
              <a:t>terminology</a:t>
            </a:r>
            <a:endParaRPr lang="fr-FR" sz="1400" i="1" dirty="0">
              <a:solidFill>
                <a:schemeClr val="accent2"/>
              </a:solidFill>
            </a:endParaRPr>
          </a:p>
          <a:p>
            <a:endParaRPr lang="fr-FR" sz="1000" dirty="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38069" y="4434814"/>
            <a:ext cx="1089378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Industrial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8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9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5C98562-A26D-410D-9DF6-34EDDB16E1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315" y="2127099"/>
            <a:ext cx="1011834" cy="10184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10CEA63-4667-4A85-8A44-A7EF8D1660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191" y="4375331"/>
            <a:ext cx="349483" cy="347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832ADA-6189-444F-83CB-C9EEAC12A1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5627" y="4485616"/>
            <a:ext cx="1392431" cy="842600"/>
          </a:xfrm>
          <a:prstGeom prst="rect">
            <a:avLst/>
          </a:prstGeom>
        </p:spPr>
      </p:pic>
      <p:sp>
        <p:nvSpPr>
          <p:cNvPr id="7" name="TextBox 6">
            <a:hlinkClick r:id="rId13" action="ppaction://hlinksldjump"/>
            <a:extLst>
              <a:ext uri="{FF2B5EF4-FFF2-40B4-BE49-F238E27FC236}">
                <a16:creationId xmlns:a16="http://schemas.microsoft.com/office/drawing/2014/main" id="{489D4183-D47E-4848-9D83-A7848F6B74E2}"/>
              </a:ext>
            </a:extLst>
          </p:cNvPr>
          <p:cNvSpPr txBox="1"/>
          <p:nvPr/>
        </p:nvSpPr>
        <p:spPr bwMode="gray">
          <a:xfrm>
            <a:off x="8327297" y="2642532"/>
            <a:ext cx="1286486" cy="262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4" action="ppaction://hlinksldjump"/>
            <a:extLst>
              <a:ext uri="{FF2B5EF4-FFF2-40B4-BE49-F238E27FC236}">
                <a16:creationId xmlns:a16="http://schemas.microsoft.com/office/drawing/2014/main" id="{44421E52-BF07-466B-B64A-404F99178A20}"/>
              </a:ext>
            </a:extLst>
          </p:cNvPr>
          <p:cNvSpPr txBox="1"/>
          <p:nvPr/>
        </p:nvSpPr>
        <p:spPr bwMode="gray">
          <a:xfrm>
            <a:off x="8237989" y="2127099"/>
            <a:ext cx="1265495" cy="5000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5" action="ppaction://hlinksldjump"/>
            <a:extLst>
              <a:ext uri="{FF2B5EF4-FFF2-40B4-BE49-F238E27FC236}">
                <a16:creationId xmlns:a16="http://schemas.microsoft.com/office/drawing/2014/main" id="{55C0E057-32BB-477E-A0E3-29EF5ED6437F}"/>
              </a:ext>
            </a:extLst>
          </p:cNvPr>
          <p:cNvSpPr txBox="1"/>
          <p:nvPr/>
        </p:nvSpPr>
        <p:spPr bwMode="gray">
          <a:xfrm>
            <a:off x="8336770" y="2935778"/>
            <a:ext cx="1436404" cy="27019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6" action="ppaction://hlinksldjump"/>
            <a:extLst>
              <a:ext uri="{FF2B5EF4-FFF2-40B4-BE49-F238E27FC236}">
                <a16:creationId xmlns:a16="http://schemas.microsoft.com/office/drawing/2014/main" id="{92FC0C54-0D41-4304-BB1A-F28A6819081D}"/>
              </a:ext>
            </a:extLst>
          </p:cNvPr>
          <p:cNvSpPr txBox="1"/>
          <p:nvPr/>
        </p:nvSpPr>
        <p:spPr bwMode="gray">
          <a:xfrm>
            <a:off x="4328719" y="4330414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17" action="ppaction://hlinksldjump"/>
            <a:extLst>
              <a:ext uri="{FF2B5EF4-FFF2-40B4-BE49-F238E27FC236}">
                <a16:creationId xmlns:a16="http://schemas.microsoft.com/office/drawing/2014/main" id="{DD85F05E-1F60-4634-A8FB-EA5C48751B4B}"/>
              </a:ext>
            </a:extLst>
          </p:cNvPr>
          <p:cNvSpPr txBox="1"/>
          <p:nvPr/>
        </p:nvSpPr>
        <p:spPr bwMode="gray">
          <a:xfrm>
            <a:off x="10181750" y="2127099"/>
            <a:ext cx="1648270" cy="2960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18" action="ppaction://hlinksldjump"/>
            <a:extLst>
              <a:ext uri="{FF2B5EF4-FFF2-40B4-BE49-F238E27FC236}">
                <a16:creationId xmlns:a16="http://schemas.microsoft.com/office/drawing/2014/main" id="{EFC4B711-D0AC-4CE8-AB84-C571D9ABE568}"/>
              </a:ext>
            </a:extLst>
          </p:cNvPr>
          <p:cNvSpPr txBox="1"/>
          <p:nvPr/>
        </p:nvSpPr>
        <p:spPr bwMode="gray">
          <a:xfrm>
            <a:off x="10229850" y="2423186"/>
            <a:ext cx="1648270" cy="2960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2" name="TextBox 11">
            <a:hlinkClick r:id="rId19" action="ppaction://hlinksldjump"/>
            <a:extLst>
              <a:ext uri="{FF2B5EF4-FFF2-40B4-BE49-F238E27FC236}">
                <a16:creationId xmlns:a16="http://schemas.microsoft.com/office/drawing/2014/main" id="{9496A810-FFE8-40EF-8506-A33602BA58B6}"/>
              </a:ext>
            </a:extLst>
          </p:cNvPr>
          <p:cNvSpPr txBox="1"/>
          <p:nvPr/>
        </p:nvSpPr>
        <p:spPr bwMode="gray">
          <a:xfrm>
            <a:off x="6195735" y="2465731"/>
            <a:ext cx="1224793" cy="25484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3" name="TextBox 32">
            <a:hlinkClick r:id="rId20" action="ppaction://hlinksldjump"/>
            <a:extLst>
              <a:ext uri="{FF2B5EF4-FFF2-40B4-BE49-F238E27FC236}">
                <a16:creationId xmlns:a16="http://schemas.microsoft.com/office/drawing/2014/main" id="{95F9F6A5-3FCE-4A01-B7F2-0E0DD73519A8}"/>
              </a:ext>
            </a:extLst>
          </p:cNvPr>
          <p:cNvSpPr txBox="1"/>
          <p:nvPr/>
        </p:nvSpPr>
        <p:spPr bwMode="gray">
          <a:xfrm>
            <a:off x="6254246" y="2808261"/>
            <a:ext cx="1224793" cy="2468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21" action="ppaction://hlinksldjump"/>
            <a:extLst>
              <a:ext uri="{FF2B5EF4-FFF2-40B4-BE49-F238E27FC236}">
                <a16:creationId xmlns:a16="http://schemas.microsoft.com/office/drawing/2014/main" id="{952BD182-E2D7-44C2-995D-E38988578336}"/>
              </a:ext>
            </a:extLst>
          </p:cNvPr>
          <p:cNvSpPr txBox="1"/>
          <p:nvPr/>
        </p:nvSpPr>
        <p:spPr bwMode="gray">
          <a:xfrm>
            <a:off x="6198030" y="3061229"/>
            <a:ext cx="1224793" cy="2960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22"/>
            <a:extLst>
              <a:ext uri="{FF2B5EF4-FFF2-40B4-BE49-F238E27FC236}">
                <a16:creationId xmlns:a16="http://schemas.microsoft.com/office/drawing/2014/main" id="{B2689183-C02F-4A00-9BE3-531C5C0C1014}"/>
              </a:ext>
            </a:extLst>
          </p:cNvPr>
          <p:cNvSpPr txBox="1"/>
          <p:nvPr/>
        </p:nvSpPr>
        <p:spPr bwMode="gray">
          <a:xfrm>
            <a:off x="2208867" y="4330414"/>
            <a:ext cx="1482290" cy="4191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3" action="ppaction://hlinksldjump"/>
            <a:extLst>
              <a:ext uri="{FF2B5EF4-FFF2-40B4-BE49-F238E27FC236}">
                <a16:creationId xmlns:a16="http://schemas.microsoft.com/office/drawing/2014/main" id="{05C5F48D-9DB5-4B87-B643-08A3F5B20BCB}"/>
              </a:ext>
            </a:extLst>
          </p:cNvPr>
          <p:cNvSpPr txBox="1"/>
          <p:nvPr/>
        </p:nvSpPr>
        <p:spPr bwMode="gray">
          <a:xfrm>
            <a:off x="8005448" y="5538793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0" name="Espace réservé du contenu 11">
            <a:extLst>
              <a:ext uri="{FF2B5EF4-FFF2-40B4-BE49-F238E27FC236}">
                <a16:creationId xmlns:a16="http://schemas.microsoft.com/office/drawing/2014/main" id="{94EA5EAA-E80B-409C-845A-72160FDA692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 bwMode="gray">
          <a:xfrm>
            <a:off x="11624781" y="4137217"/>
            <a:ext cx="271851" cy="500072"/>
          </a:xfrm>
          <a:prstGeom prst="rect">
            <a:avLst/>
          </a:prstGeom>
        </p:spPr>
      </p:pic>
      <p:sp>
        <p:nvSpPr>
          <p:cNvPr id="41" name="TextBox 13">
            <a:hlinkClick r:id="rId25" action="ppaction://hlinksldjump"/>
            <a:extLst>
              <a:ext uri="{FF2B5EF4-FFF2-40B4-BE49-F238E27FC236}">
                <a16:creationId xmlns:a16="http://schemas.microsoft.com/office/drawing/2014/main" id="{6F683410-BF74-4E18-8306-CF580C0F96EF}"/>
              </a:ext>
            </a:extLst>
          </p:cNvPr>
          <p:cNvSpPr txBox="1"/>
          <p:nvPr/>
        </p:nvSpPr>
        <p:spPr bwMode="gray">
          <a:xfrm>
            <a:off x="8055078" y="4127529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Box 11">
            <a:hlinkClick r:id="rId26" action="ppaction://hlinksldjump"/>
            <a:extLst>
              <a:ext uri="{FF2B5EF4-FFF2-40B4-BE49-F238E27FC236}">
                <a16:creationId xmlns:a16="http://schemas.microsoft.com/office/drawing/2014/main" id="{92BDDB08-DEAB-409A-885C-A764239D9AD2}"/>
              </a:ext>
            </a:extLst>
          </p:cNvPr>
          <p:cNvSpPr txBox="1"/>
          <p:nvPr/>
        </p:nvSpPr>
        <p:spPr bwMode="gray">
          <a:xfrm>
            <a:off x="6229055" y="2174546"/>
            <a:ext cx="1224793" cy="25484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4" name="ZoneTexte 13">
            <a:hlinkClick r:id="rId27" action="ppaction://hlinksldjump"/>
            <a:extLst>
              <a:ext uri="{FF2B5EF4-FFF2-40B4-BE49-F238E27FC236}">
                <a16:creationId xmlns:a16="http://schemas.microsoft.com/office/drawing/2014/main" id="{0C65F87A-EC43-46AF-B22C-48DA1E98A95F}"/>
              </a:ext>
            </a:extLst>
          </p:cNvPr>
          <p:cNvSpPr txBox="1"/>
          <p:nvPr/>
        </p:nvSpPr>
        <p:spPr bwMode="gray">
          <a:xfrm>
            <a:off x="6185308" y="3311042"/>
            <a:ext cx="1224793" cy="2960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15499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One version available for wall and ceiling mount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Strong light distribution with 500 cd/m²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Light track mountable with 3C adapter included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Recess kit for flush mounting available </a:t>
            </a:r>
            <a:endParaRPr lang="en-US"/>
          </a:p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28928" y="2484016"/>
            <a:ext cx="1730827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Naveo®Pro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DALI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Standard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FLX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err="1"/>
              <a:t>Emex</a:t>
            </a:r>
            <a:r>
              <a:rPr lang="fr-FR"/>
              <a:t>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0756" y="4292883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Recessed</a:t>
            </a:r>
          </a:p>
          <a:p>
            <a:pPr algn="l"/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31262" y="4330414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Modular and Versatile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MOVION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890324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Exit </a:t>
            </a:r>
            <a:r>
              <a:rPr lang="fr-FR" dirty="0" err="1"/>
              <a:t>Sign</a:t>
            </a:r>
            <a:r>
              <a:rPr lang="fr-FR" dirty="0"/>
              <a:t> &amp; Escape route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endParaRPr lang="fr-F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Slave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280965" y="4204174"/>
            <a:ext cx="160612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PHOTOMETRY</a:t>
            </a:r>
          </a:p>
          <a:p>
            <a:pPr algn="l"/>
            <a:endParaRPr lang="fr-FR" sz="100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Access files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7959755" y="4204093"/>
            <a:ext cx="3870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5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6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7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8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0" name="Espace réservé du contenu 11">
            <a:extLst>
              <a:ext uri="{FF2B5EF4-FFF2-40B4-BE49-F238E27FC236}">
                <a16:creationId xmlns:a16="http://schemas.microsoft.com/office/drawing/2014/main" id="{94EA5EAA-E80B-409C-845A-72160FDA69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gray">
          <a:xfrm>
            <a:off x="11624781" y="4137217"/>
            <a:ext cx="271851" cy="500072"/>
          </a:xfrm>
          <a:prstGeom prst="rect">
            <a:avLst/>
          </a:prstGeom>
        </p:spPr>
      </p:pic>
      <p:sp>
        <p:nvSpPr>
          <p:cNvPr id="41" name="TextBox 13">
            <a:hlinkClick r:id="rId10" action="ppaction://hlinksldjump"/>
            <a:extLst>
              <a:ext uri="{FF2B5EF4-FFF2-40B4-BE49-F238E27FC236}">
                <a16:creationId xmlns:a16="http://schemas.microsoft.com/office/drawing/2014/main" id="{6F683410-BF74-4E18-8306-CF580C0F96EF}"/>
              </a:ext>
            </a:extLst>
          </p:cNvPr>
          <p:cNvSpPr txBox="1"/>
          <p:nvPr/>
        </p:nvSpPr>
        <p:spPr bwMode="gray">
          <a:xfrm>
            <a:off x="8055078" y="4127529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3582C3E3-78EC-4745-8EE3-2AC7425847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350" y="2014442"/>
            <a:ext cx="1097661" cy="1225458"/>
          </a:xfrm>
          <a:prstGeom prst="rect">
            <a:avLst/>
          </a:prstGeom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C0649A0A-26AD-4420-B4C3-C8036AE2DC17}"/>
              </a:ext>
            </a:extLst>
          </p:cNvPr>
          <p:cNvSpPr txBox="1">
            <a:spLocks/>
          </p:cNvSpPr>
          <p:nvPr/>
        </p:nvSpPr>
        <p:spPr bwMode="gray">
          <a:xfrm>
            <a:off x="4838069" y="4434814"/>
            <a:ext cx="1089378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Commercial</a:t>
            </a: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F523D038-F4FC-4D6B-8F62-C82D0D57CC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7149" y="4385421"/>
            <a:ext cx="314999" cy="340107"/>
          </a:xfrm>
          <a:prstGeom prst="rect">
            <a:avLst/>
          </a:prstGeom>
        </p:spPr>
      </p:pic>
      <p:sp>
        <p:nvSpPr>
          <p:cNvPr id="46" name="TextBox 28">
            <a:hlinkClick r:id="rId13" action="ppaction://hlinksldjump"/>
            <a:extLst>
              <a:ext uri="{FF2B5EF4-FFF2-40B4-BE49-F238E27FC236}">
                <a16:creationId xmlns:a16="http://schemas.microsoft.com/office/drawing/2014/main" id="{79C3F9AF-1C63-4B0A-9D92-AE7FCEB76051}"/>
              </a:ext>
            </a:extLst>
          </p:cNvPr>
          <p:cNvSpPr txBox="1"/>
          <p:nvPr/>
        </p:nvSpPr>
        <p:spPr bwMode="gray">
          <a:xfrm>
            <a:off x="4281834" y="4321490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" name="ZoneTexte 4">
            <a:hlinkClick r:id="rId14" action="ppaction://hlinksldjump"/>
            <a:extLst>
              <a:ext uri="{FF2B5EF4-FFF2-40B4-BE49-F238E27FC236}">
                <a16:creationId xmlns:a16="http://schemas.microsoft.com/office/drawing/2014/main" id="{A118D65D-BAF1-4871-BABD-853E5C5AD573}"/>
              </a:ext>
            </a:extLst>
          </p:cNvPr>
          <p:cNvSpPr txBox="1"/>
          <p:nvPr/>
        </p:nvSpPr>
        <p:spPr bwMode="gray">
          <a:xfrm>
            <a:off x="5639444" y="2069698"/>
            <a:ext cx="1648408" cy="34162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7" name="ZoneTexte 6">
            <a:hlinkClick r:id="rId15" action="ppaction://hlinksldjump"/>
            <a:extLst>
              <a:ext uri="{FF2B5EF4-FFF2-40B4-BE49-F238E27FC236}">
                <a16:creationId xmlns:a16="http://schemas.microsoft.com/office/drawing/2014/main" id="{00DAD22C-34DD-45D6-A497-BFE0CC48B0B2}"/>
              </a:ext>
            </a:extLst>
          </p:cNvPr>
          <p:cNvSpPr txBox="1"/>
          <p:nvPr/>
        </p:nvSpPr>
        <p:spPr bwMode="gray">
          <a:xfrm>
            <a:off x="8327297" y="2411319"/>
            <a:ext cx="1581813" cy="2665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ZoneTexte 8">
            <a:hlinkClick r:id="rId15" action="ppaction://hlinksldjump"/>
            <a:extLst>
              <a:ext uri="{FF2B5EF4-FFF2-40B4-BE49-F238E27FC236}">
                <a16:creationId xmlns:a16="http://schemas.microsoft.com/office/drawing/2014/main" id="{F6EE2F3F-2A22-4501-A7B3-7C6CACEA51C1}"/>
              </a:ext>
            </a:extLst>
          </p:cNvPr>
          <p:cNvSpPr txBox="1"/>
          <p:nvPr/>
        </p:nvSpPr>
        <p:spPr bwMode="gray">
          <a:xfrm>
            <a:off x="8282794" y="2139302"/>
            <a:ext cx="1648408" cy="5203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ZoneTexte 9">
            <a:hlinkClick r:id="rId16" action="ppaction://hlinksldjump"/>
            <a:extLst>
              <a:ext uri="{FF2B5EF4-FFF2-40B4-BE49-F238E27FC236}">
                <a16:creationId xmlns:a16="http://schemas.microsoft.com/office/drawing/2014/main" id="{2085BD3A-DD17-4C24-8071-E1EFBF902884}"/>
              </a:ext>
            </a:extLst>
          </p:cNvPr>
          <p:cNvSpPr txBox="1"/>
          <p:nvPr/>
        </p:nvSpPr>
        <p:spPr bwMode="gray">
          <a:xfrm>
            <a:off x="6331262" y="2484016"/>
            <a:ext cx="787995" cy="1938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ZoneTexte 10">
            <a:hlinkClick r:id="rId17" action="ppaction://hlinksldjump"/>
            <a:extLst>
              <a:ext uri="{FF2B5EF4-FFF2-40B4-BE49-F238E27FC236}">
                <a16:creationId xmlns:a16="http://schemas.microsoft.com/office/drawing/2014/main" id="{833E7984-DFB6-4D57-8C8E-C9BDE3BEAA4E}"/>
              </a:ext>
            </a:extLst>
          </p:cNvPr>
          <p:cNvSpPr txBox="1"/>
          <p:nvPr/>
        </p:nvSpPr>
        <p:spPr bwMode="gray">
          <a:xfrm>
            <a:off x="6419714" y="2750583"/>
            <a:ext cx="868138" cy="1938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2" name="ZoneTexte 11">
            <a:hlinkClick r:id="rId18" action="ppaction://hlinksldjump"/>
            <a:extLst>
              <a:ext uri="{FF2B5EF4-FFF2-40B4-BE49-F238E27FC236}">
                <a16:creationId xmlns:a16="http://schemas.microsoft.com/office/drawing/2014/main" id="{5E6F06EC-10C0-4871-9317-5B196A505C5F}"/>
              </a:ext>
            </a:extLst>
          </p:cNvPr>
          <p:cNvSpPr txBox="1"/>
          <p:nvPr/>
        </p:nvSpPr>
        <p:spPr bwMode="gray">
          <a:xfrm>
            <a:off x="6382684" y="3009997"/>
            <a:ext cx="1113923" cy="26729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3" name="ZoneTexte 12">
            <a:hlinkClick r:id="rId19" action="ppaction://hlinksldjump"/>
            <a:extLst>
              <a:ext uri="{FF2B5EF4-FFF2-40B4-BE49-F238E27FC236}">
                <a16:creationId xmlns:a16="http://schemas.microsoft.com/office/drawing/2014/main" id="{5961A7CF-2CE0-471B-8E06-CEAFF4BCF637}"/>
              </a:ext>
            </a:extLst>
          </p:cNvPr>
          <p:cNvSpPr txBox="1"/>
          <p:nvPr/>
        </p:nvSpPr>
        <p:spPr bwMode="gray">
          <a:xfrm>
            <a:off x="6382684" y="3306122"/>
            <a:ext cx="609422" cy="1938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4" name="ZoneTexte 13">
            <a:hlinkClick r:id="rId20" action="ppaction://hlinksldjump"/>
            <a:extLst>
              <a:ext uri="{FF2B5EF4-FFF2-40B4-BE49-F238E27FC236}">
                <a16:creationId xmlns:a16="http://schemas.microsoft.com/office/drawing/2014/main" id="{70B336BD-818B-4831-86DF-C0934425FB32}"/>
              </a:ext>
            </a:extLst>
          </p:cNvPr>
          <p:cNvSpPr txBox="1"/>
          <p:nvPr/>
        </p:nvSpPr>
        <p:spPr bwMode="gray">
          <a:xfrm>
            <a:off x="6419714" y="3609404"/>
            <a:ext cx="740987" cy="1938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5" name="ZoneTexte 14">
            <a:hlinkClick r:id="rId21" action="ppaction://hlinksldjump"/>
            <a:extLst>
              <a:ext uri="{FF2B5EF4-FFF2-40B4-BE49-F238E27FC236}">
                <a16:creationId xmlns:a16="http://schemas.microsoft.com/office/drawing/2014/main" id="{C5F4FBA5-1C61-4A6F-BD9B-88E232EEECFE}"/>
              </a:ext>
            </a:extLst>
          </p:cNvPr>
          <p:cNvSpPr txBox="1"/>
          <p:nvPr/>
        </p:nvSpPr>
        <p:spPr bwMode="gray">
          <a:xfrm>
            <a:off x="214604" y="4517152"/>
            <a:ext cx="1167728" cy="2972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6" name="ZoneTexte 15">
            <a:hlinkClick r:id="rId22" action="ppaction://hlinksldjump"/>
            <a:extLst>
              <a:ext uri="{FF2B5EF4-FFF2-40B4-BE49-F238E27FC236}">
                <a16:creationId xmlns:a16="http://schemas.microsoft.com/office/drawing/2014/main" id="{BBE06488-A3B9-4D88-9A71-D96E879D2E7C}"/>
              </a:ext>
            </a:extLst>
          </p:cNvPr>
          <p:cNvSpPr txBox="1"/>
          <p:nvPr/>
        </p:nvSpPr>
        <p:spPr bwMode="gray">
          <a:xfrm>
            <a:off x="214604" y="4804180"/>
            <a:ext cx="1280714" cy="2972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7" name="ZoneTexte 16">
            <a:hlinkClick r:id="rId23" action="ppaction://hlinksldjump"/>
            <a:extLst>
              <a:ext uri="{FF2B5EF4-FFF2-40B4-BE49-F238E27FC236}">
                <a16:creationId xmlns:a16="http://schemas.microsoft.com/office/drawing/2014/main" id="{9978D704-C6B9-40E3-B6BE-E99903B983B7}"/>
              </a:ext>
            </a:extLst>
          </p:cNvPr>
          <p:cNvSpPr txBox="1"/>
          <p:nvPr/>
        </p:nvSpPr>
        <p:spPr bwMode="gray">
          <a:xfrm>
            <a:off x="10271451" y="2069698"/>
            <a:ext cx="1535325" cy="34162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8" name="ZoneTexte 17">
            <a:hlinkClick r:id="rId24" action="ppaction://hlinksldjump"/>
            <a:extLst>
              <a:ext uri="{FF2B5EF4-FFF2-40B4-BE49-F238E27FC236}">
                <a16:creationId xmlns:a16="http://schemas.microsoft.com/office/drawing/2014/main" id="{9F3C54C5-3185-4D1A-83DE-C82A1558DC4E}"/>
              </a:ext>
            </a:extLst>
          </p:cNvPr>
          <p:cNvSpPr txBox="1"/>
          <p:nvPr/>
        </p:nvSpPr>
        <p:spPr bwMode="gray">
          <a:xfrm>
            <a:off x="10271451" y="2484016"/>
            <a:ext cx="1242525" cy="29463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C62509-EE22-46DA-885E-6D7DC7FBE84C}"/>
              </a:ext>
            </a:extLst>
          </p:cNvPr>
          <p:cNvSpPr txBox="1"/>
          <p:nvPr/>
        </p:nvSpPr>
        <p:spPr bwMode="gray">
          <a:xfrm>
            <a:off x="7970274" y="4720142"/>
            <a:ext cx="30688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MOVION Web page</a:t>
            </a:r>
            <a:endParaRPr lang="fr-F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CE7B82D-F322-40B8-88F3-926F971892F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66928" y="4405250"/>
            <a:ext cx="1499766" cy="7472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FB29AA-CE48-476F-96E7-51277D52CAF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665919" y="5219886"/>
            <a:ext cx="683945" cy="3444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33598F-A1D7-4A77-BA70-EA9A61FACB2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360384" y="5201403"/>
            <a:ext cx="368082" cy="35230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B8C389A-7D6E-4771-AB6C-DEB95556EDF3}"/>
              </a:ext>
            </a:extLst>
          </p:cNvPr>
          <p:cNvSpPr txBox="1"/>
          <p:nvPr/>
        </p:nvSpPr>
        <p:spPr bwMode="gray">
          <a:xfrm>
            <a:off x="7970274" y="5228057"/>
            <a:ext cx="41074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ABB </a:t>
            </a:r>
            <a:r>
              <a:rPr lang="fr-FR" sz="1400" b="1" dirty="0" err="1">
                <a:solidFill>
                  <a:schemeClr val="accent1"/>
                </a:solidFill>
              </a:rPr>
              <a:t>Emergi</a:t>
            </a:r>
            <a:r>
              <a:rPr lang="fr-FR" sz="1400" b="1" dirty="0">
                <a:solidFill>
                  <a:schemeClr val="accent1"/>
                </a:solidFill>
              </a:rPr>
              <a:t>-Lite: Basic </a:t>
            </a:r>
            <a:r>
              <a:rPr lang="en-US" sz="1400" b="1" dirty="0">
                <a:solidFill>
                  <a:schemeClr val="accent1"/>
                </a:solidFill>
              </a:rPr>
              <a:t>terminology</a:t>
            </a:r>
            <a:endParaRPr lang="fr-FR" sz="1400" i="1" dirty="0">
              <a:solidFill>
                <a:schemeClr val="accent2"/>
              </a:solidFill>
            </a:endParaRPr>
          </a:p>
        </p:txBody>
      </p:sp>
      <p:sp>
        <p:nvSpPr>
          <p:cNvPr id="48" name="TextBox 47">
            <a:hlinkClick r:id="rId29" action="ppaction://hlinksldjump"/>
            <a:extLst>
              <a:ext uri="{FF2B5EF4-FFF2-40B4-BE49-F238E27FC236}">
                <a16:creationId xmlns:a16="http://schemas.microsoft.com/office/drawing/2014/main" id="{67813796-DC42-4679-A102-35218083C3AA}"/>
              </a:ext>
            </a:extLst>
          </p:cNvPr>
          <p:cNvSpPr txBox="1"/>
          <p:nvPr/>
        </p:nvSpPr>
        <p:spPr bwMode="gray">
          <a:xfrm>
            <a:off x="8055078" y="5197290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92097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Exit sign &amp; Escape route</a:t>
            </a:r>
          </a:p>
          <a:p>
            <a:endParaRPr lang="en-US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573736"/>
              </p:ext>
            </p:extLst>
          </p:nvPr>
        </p:nvGraphicFramePr>
        <p:xfrm>
          <a:off x="2693616" y="1473610"/>
          <a:ext cx="8302565" cy="461529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12432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74482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5963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411113111/50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XTH800S-M3/ST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411113211/50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XTH800S-M3/DALI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411113311/50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XTH800S-M3/COM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Naveo®Pro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411112811/50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411112711/50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XTH800S-230/FLX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411112611/50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XTH800S-230/LTC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Emex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3645369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511013111/50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EL800S-M3/ST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11933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511013211/50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EL800S-M3/DALI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8373089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/>
                        </a:rPr>
                        <a:t>511013311/50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EL800S-M3/COM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Naveo®Pro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33322623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9"/>
                        </a:rPr>
                        <a:t>511012811/50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19932616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0"/>
                        </a:rPr>
                        <a:t>511012711/50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EL800S-230/FLX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72230344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1"/>
                        </a:rPr>
                        <a:t>511012611/50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EL800S-230/LTC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Emex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1779796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2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FF2EBB20-5885-4A1F-8AE8-B477C785F7C2}"/>
              </a:ext>
            </a:extLst>
          </p:cNvPr>
          <p:cNvSpPr/>
          <p:nvPr/>
        </p:nvSpPr>
        <p:spPr bwMode="gray">
          <a:xfrm>
            <a:off x="11121980" y="5569575"/>
            <a:ext cx="765220" cy="45800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err="1"/>
          </a:p>
        </p:txBody>
      </p:sp>
      <p:sp>
        <p:nvSpPr>
          <p:cNvPr id="4" name="ZoneTexte 3">
            <a:hlinkClick r:id="rId24" action="ppaction://hlinksldjump"/>
            <a:extLst>
              <a:ext uri="{FF2B5EF4-FFF2-40B4-BE49-F238E27FC236}">
                <a16:creationId xmlns:a16="http://schemas.microsoft.com/office/drawing/2014/main" id="{DC7063DA-41FF-453A-8420-68A824CCEBE7}"/>
              </a:ext>
            </a:extLst>
          </p:cNvPr>
          <p:cNvSpPr txBox="1"/>
          <p:nvPr/>
        </p:nvSpPr>
        <p:spPr bwMode="gray">
          <a:xfrm>
            <a:off x="11038114" y="5569575"/>
            <a:ext cx="951723" cy="4580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68586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Exit sign &amp; Escape route</a:t>
            </a:r>
          </a:p>
          <a:p>
            <a:endParaRPr lang="en-US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278164"/>
              </p:ext>
            </p:extLst>
          </p:nvPr>
        </p:nvGraphicFramePr>
        <p:xfrm>
          <a:off x="2667239" y="1331195"/>
          <a:ext cx="8302565" cy="461529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12432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74482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5963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511013112/50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EL800S-M3/ST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511013212/50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EL800S-M3/DALI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511013312/50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EL800S-M3/COM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Naveo®Pro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WIRED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511012812/50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511012712/50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EL800S-230/FLX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511012612/50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EL800S-230/LTC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Emex</a:t>
                      </a: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3645369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511013121/50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EL800R-M3/ST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11933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511013221/50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EL800R-M3/DALI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8373089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/>
                        </a:rPr>
                        <a:t>511013321/50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EL800R-M3/COM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Naveo®Pro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WIRED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33322623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9"/>
                        </a:rPr>
                        <a:t>511012821/50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19932616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0"/>
                        </a:rPr>
                        <a:t>511012721/50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EL800R-230/FLX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72230344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1"/>
                        </a:rPr>
                        <a:t>511012621/50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EL800R-230/LTC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Emex</a:t>
                      </a: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1779796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2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FF2EBB20-5885-4A1F-8AE8-B477C785F7C2}"/>
              </a:ext>
            </a:extLst>
          </p:cNvPr>
          <p:cNvSpPr/>
          <p:nvPr/>
        </p:nvSpPr>
        <p:spPr bwMode="gray">
          <a:xfrm rot="10800000">
            <a:off x="11121980" y="5569575"/>
            <a:ext cx="765220" cy="45800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err="1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8F852A45-09B4-4BE0-937A-61B81E0A6C82}"/>
              </a:ext>
            </a:extLst>
          </p:cNvPr>
          <p:cNvSpPr/>
          <p:nvPr/>
        </p:nvSpPr>
        <p:spPr bwMode="gray">
          <a:xfrm>
            <a:off x="11162041" y="5039435"/>
            <a:ext cx="765220" cy="45800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err="1"/>
          </a:p>
        </p:txBody>
      </p:sp>
      <p:sp>
        <p:nvSpPr>
          <p:cNvPr id="4" name="ZoneTexte 3">
            <a:hlinkClick r:id="rId24" action="ppaction://hlinksldjump"/>
            <a:extLst>
              <a:ext uri="{FF2B5EF4-FFF2-40B4-BE49-F238E27FC236}">
                <a16:creationId xmlns:a16="http://schemas.microsoft.com/office/drawing/2014/main" id="{A8DCB528-0E2A-4C9A-8D58-CF22C4B42DC4}"/>
              </a:ext>
            </a:extLst>
          </p:cNvPr>
          <p:cNvSpPr txBox="1"/>
          <p:nvPr/>
        </p:nvSpPr>
        <p:spPr bwMode="gray">
          <a:xfrm>
            <a:off x="11121980" y="5039435"/>
            <a:ext cx="923840" cy="4580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" name="ZoneTexte 4">
            <a:hlinkClick r:id="rId25" action="ppaction://hlinksldjump"/>
            <a:extLst>
              <a:ext uri="{FF2B5EF4-FFF2-40B4-BE49-F238E27FC236}">
                <a16:creationId xmlns:a16="http://schemas.microsoft.com/office/drawing/2014/main" id="{EB89A86B-97CB-4F07-BBDA-585AF49C06D8}"/>
              </a:ext>
            </a:extLst>
          </p:cNvPr>
          <p:cNvSpPr txBox="1"/>
          <p:nvPr/>
        </p:nvSpPr>
        <p:spPr bwMode="gray">
          <a:xfrm>
            <a:off x="11121980" y="5671695"/>
            <a:ext cx="765220" cy="3558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7842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Exit sign &amp; Escape route</a:t>
            </a:r>
          </a:p>
          <a:p>
            <a:endParaRPr lang="en-US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119067"/>
              </p:ext>
            </p:extLst>
          </p:nvPr>
        </p:nvGraphicFramePr>
        <p:xfrm>
          <a:off x="2667239" y="1827004"/>
          <a:ext cx="8302565" cy="4526307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12432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74482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5963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1687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257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511013122/50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EL800R-M3/ST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25740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511013222/50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EL800R-M3/DALI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257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511013322/50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EL800R-M3/COM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Naveo®Pro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3257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511012822/50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3257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511012722/50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EL800R-230/FLX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  <a:tr h="3257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511012622/50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EL800R-230/LTC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Emex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36453691"/>
                  </a:ext>
                </a:extLst>
              </a:tr>
              <a:tr h="3257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411013311/50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XT800S-M3/COM 22M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Naveo®Pro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51622396"/>
                  </a:ext>
                </a:extLst>
              </a:tr>
              <a:tr h="3257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17"/>
                        </a:rPr>
                        <a:t>411013411/50BT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XT800S-M3/BT 22M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Naveo®Pro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25375885"/>
                  </a:ext>
                </a:extLst>
              </a:tr>
              <a:tr h="3257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18"/>
                        </a:rPr>
                        <a:t>411113411/50BT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XTH800S-M3/BT 22M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63853382"/>
                  </a:ext>
                </a:extLst>
              </a:tr>
              <a:tr h="3257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19"/>
                        </a:rPr>
                        <a:t>511013411/50BT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EL800S-M3/BT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90357683"/>
                  </a:ext>
                </a:extLst>
              </a:tr>
              <a:tr h="3257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20"/>
                        </a:rPr>
                        <a:t>511013412/50BT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EL800S-M3/BT 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8110718"/>
                  </a:ext>
                </a:extLst>
              </a:tr>
              <a:tr h="3257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21"/>
                        </a:rPr>
                        <a:t>511013421/50BT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EL800R-M3/BT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77712927"/>
                  </a:ext>
                </a:extLst>
              </a:tr>
              <a:tr h="3257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22"/>
                        </a:rPr>
                        <a:t>511013422/50BT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EL800R-M3/BT 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1822532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3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FF2EBB20-5885-4A1F-8AE8-B477C785F7C2}"/>
              </a:ext>
            </a:extLst>
          </p:cNvPr>
          <p:cNvSpPr/>
          <p:nvPr/>
        </p:nvSpPr>
        <p:spPr bwMode="gray">
          <a:xfrm rot="10800000">
            <a:off x="11121980" y="5569575"/>
            <a:ext cx="765220" cy="45800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err="1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486A4-BED3-4F54-B8C0-FDBCFAD63635}"/>
              </a:ext>
            </a:extLst>
          </p:cNvPr>
          <p:cNvSpPr txBox="1"/>
          <p:nvPr/>
        </p:nvSpPr>
        <p:spPr bwMode="gray">
          <a:xfrm>
            <a:off x="10946748" y="5569574"/>
            <a:ext cx="1089742" cy="45800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" name="ZoneTexte 4">
            <a:hlinkClick r:id="rId25" action="ppaction://hlinksldjump"/>
            <a:extLst>
              <a:ext uri="{FF2B5EF4-FFF2-40B4-BE49-F238E27FC236}">
                <a16:creationId xmlns:a16="http://schemas.microsoft.com/office/drawing/2014/main" id="{DAFDF314-D9DF-4764-9228-76B2C62E3588}"/>
              </a:ext>
            </a:extLst>
          </p:cNvPr>
          <p:cNvSpPr txBox="1"/>
          <p:nvPr/>
        </p:nvSpPr>
        <p:spPr bwMode="gray">
          <a:xfrm>
            <a:off x="11121980" y="5569574"/>
            <a:ext cx="914510" cy="45800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5064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800"/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403096" cy="396000"/>
          </a:xfrm>
        </p:spPr>
        <p:txBody>
          <a:bodyPr/>
          <a:lstStyle/>
          <a:p>
            <a:r>
              <a:rPr lang="en-US"/>
              <a:t>TESTING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3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6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" name="TextBox 4">
            <a:hlinkClick r:id="rId7" action="ppaction://hlinksldjump"/>
            <a:extLst>
              <a:ext uri="{FF2B5EF4-FFF2-40B4-BE49-F238E27FC236}">
                <a16:creationId xmlns:a16="http://schemas.microsoft.com/office/drawing/2014/main" id="{A8A55AD4-39A0-4F22-8493-15A9AE7BDE1B}"/>
              </a:ext>
            </a:extLst>
          </p:cNvPr>
          <p:cNvSpPr txBox="1"/>
          <p:nvPr/>
        </p:nvSpPr>
        <p:spPr bwMode="gray">
          <a:xfrm>
            <a:off x="10212537" y="2119830"/>
            <a:ext cx="1699639" cy="2961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8" action="ppaction://hlinksldjump"/>
            <a:extLst>
              <a:ext uri="{FF2B5EF4-FFF2-40B4-BE49-F238E27FC236}">
                <a16:creationId xmlns:a16="http://schemas.microsoft.com/office/drawing/2014/main" id="{272050A4-20F9-424A-B8D0-F3BC8EEAC7BF}"/>
              </a:ext>
            </a:extLst>
          </p:cNvPr>
          <p:cNvSpPr txBox="1"/>
          <p:nvPr/>
        </p:nvSpPr>
        <p:spPr bwMode="gray">
          <a:xfrm>
            <a:off x="10228657" y="2432973"/>
            <a:ext cx="1699639" cy="2961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3" name="Sous-titre 12">
            <a:extLst>
              <a:ext uri="{FF2B5EF4-FFF2-40B4-BE49-F238E27FC236}">
                <a16:creationId xmlns:a16="http://schemas.microsoft.com/office/drawing/2014/main" id="{4D26D221-E016-4D7E-8C75-80EE97AA284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5997998" cy="504000"/>
          </a:xfrm>
        </p:spPr>
        <p:txBody>
          <a:bodyPr/>
          <a:lstStyle/>
          <a:p>
            <a:r>
              <a:rPr lang="en-US"/>
              <a:t>Our offering</a:t>
            </a:r>
          </a:p>
        </p:txBody>
      </p:sp>
      <p:sp>
        <p:nvSpPr>
          <p:cNvPr id="44" name="Espace réservé du contenu 14">
            <a:extLst>
              <a:ext uri="{FF2B5EF4-FFF2-40B4-BE49-F238E27FC236}">
                <a16:creationId xmlns:a16="http://schemas.microsoft.com/office/drawing/2014/main" id="{469123FF-F1FA-4C25-9733-8CCECC7D6443}"/>
              </a:ext>
            </a:extLst>
          </p:cNvPr>
          <p:cNvSpPr txBox="1">
            <a:spLocks/>
          </p:cNvSpPr>
          <p:nvPr/>
        </p:nvSpPr>
        <p:spPr bwMode="gray">
          <a:xfrm>
            <a:off x="2631956" y="1965252"/>
            <a:ext cx="3299406" cy="9354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err="1">
                <a:solidFill>
                  <a:schemeClr val="tx2"/>
                </a:solidFill>
              </a:rPr>
              <a:t>Naveo®Pro</a:t>
            </a:r>
            <a:endParaRPr lang="en-US" sz="1600" b="1">
              <a:solidFill>
                <a:schemeClr val="tx2"/>
              </a:solidFill>
            </a:endParaRPr>
          </a:p>
          <a:p>
            <a:pPr algn="l"/>
            <a:r>
              <a:rPr lang="en-US"/>
              <a:t>Smart monitoring system to manage emergency lighting with a mobile app</a:t>
            </a:r>
          </a:p>
        </p:txBody>
      </p:sp>
      <p:sp>
        <p:nvSpPr>
          <p:cNvPr id="24" name="Espace réservé du contenu 14">
            <a:extLst>
              <a:ext uri="{FF2B5EF4-FFF2-40B4-BE49-F238E27FC236}">
                <a16:creationId xmlns:a16="http://schemas.microsoft.com/office/drawing/2014/main" id="{5FE3F7FE-8B25-4C19-A6CE-2A381E3E110C}"/>
              </a:ext>
            </a:extLst>
          </p:cNvPr>
          <p:cNvSpPr txBox="1">
            <a:spLocks/>
          </p:cNvSpPr>
          <p:nvPr/>
        </p:nvSpPr>
        <p:spPr bwMode="gray">
          <a:xfrm>
            <a:off x="2631956" y="3282078"/>
            <a:ext cx="3049174" cy="352417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/>
              <a:t>  More information on </a:t>
            </a:r>
            <a:r>
              <a:rPr lang="en-US" sz="1200" b="1" err="1"/>
              <a:t>Naveo®Pro</a:t>
            </a:r>
            <a:endParaRPr lang="en-US" sz="1200" b="1"/>
          </a:p>
        </p:txBody>
      </p:sp>
      <p:pic>
        <p:nvPicPr>
          <p:cNvPr id="25" name="Graphic 26">
            <a:extLst>
              <a:ext uri="{FF2B5EF4-FFF2-40B4-BE49-F238E27FC236}">
                <a16:creationId xmlns:a16="http://schemas.microsoft.com/office/drawing/2014/main" id="{A17C962B-ED42-412C-9646-858D797A91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02954" y="3348288"/>
            <a:ext cx="236538" cy="2365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1C7F37B-4AF8-407C-BDE5-D07B31F4C8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8782" y="1901931"/>
            <a:ext cx="1181100" cy="1143000"/>
          </a:xfrm>
          <a:prstGeom prst="rect">
            <a:avLst/>
          </a:prstGeom>
        </p:spPr>
      </p:pic>
      <p:sp>
        <p:nvSpPr>
          <p:cNvPr id="29" name="Espace réservé du contenu 14">
            <a:extLst>
              <a:ext uri="{FF2B5EF4-FFF2-40B4-BE49-F238E27FC236}">
                <a16:creationId xmlns:a16="http://schemas.microsoft.com/office/drawing/2014/main" id="{9E7D6A57-D6EA-4D53-BA2F-5AF390FCFE46}"/>
              </a:ext>
            </a:extLst>
          </p:cNvPr>
          <p:cNvSpPr txBox="1">
            <a:spLocks/>
          </p:cNvSpPr>
          <p:nvPr/>
        </p:nvSpPr>
        <p:spPr bwMode="gray">
          <a:xfrm>
            <a:off x="8181292" y="1934482"/>
            <a:ext cx="3358121" cy="9354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>
                <a:solidFill>
                  <a:schemeClr val="tx2"/>
                </a:solidFill>
              </a:rPr>
              <a:t>DALI</a:t>
            </a:r>
          </a:p>
          <a:p>
            <a:pPr algn="l"/>
            <a:r>
              <a:rPr lang="en-US"/>
              <a:t>Integration for safe monitoring in smart buildings</a:t>
            </a:r>
          </a:p>
        </p:txBody>
      </p:sp>
      <p:sp>
        <p:nvSpPr>
          <p:cNvPr id="34" name="Espace réservé du contenu 14">
            <a:extLst>
              <a:ext uri="{FF2B5EF4-FFF2-40B4-BE49-F238E27FC236}">
                <a16:creationId xmlns:a16="http://schemas.microsoft.com/office/drawing/2014/main" id="{DC57A908-A766-4728-BAE3-E786CCA6F9CF}"/>
              </a:ext>
            </a:extLst>
          </p:cNvPr>
          <p:cNvSpPr txBox="1">
            <a:spLocks/>
          </p:cNvSpPr>
          <p:nvPr/>
        </p:nvSpPr>
        <p:spPr bwMode="gray">
          <a:xfrm>
            <a:off x="2467408" y="4198567"/>
            <a:ext cx="3299406" cy="9354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>
                <a:solidFill>
                  <a:schemeClr val="tx2"/>
                </a:solidFill>
              </a:rPr>
              <a:t>IR2</a:t>
            </a:r>
          </a:p>
          <a:p>
            <a:pPr algn="l"/>
            <a:r>
              <a:rPr lang="en-US"/>
              <a:t>Safe, fast and easy way to test emergency lighting</a:t>
            </a:r>
          </a:p>
        </p:txBody>
      </p:sp>
      <p:sp>
        <p:nvSpPr>
          <p:cNvPr id="42" name="Espace réservé du contenu 14">
            <a:extLst>
              <a:ext uri="{FF2B5EF4-FFF2-40B4-BE49-F238E27FC236}">
                <a16:creationId xmlns:a16="http://schemas.microsoft.com/office/drawing/2014/main" id="{468E30EB-AEE5-46AD-AC89-A2D85111FC02}"/>
              </a:ext>
            </a:extLst>
          </p:cNvPr>
          <p:cNvSpPr txBox="1">
            <a:spLocks/>
          </p:cNvSpPr>
          <p:nvPr/>
        </p:nvSpPr>
        <p:spPr bwMode="gray">
          <a:xfrm>
            <a:off x="8181292" y="4058636"/>
            <a:ext cx="3299406" cy="9354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tx2"/>
                </a:solidFill>
              </a:rPr>
              <a:t>EMEX</a:t>
            </a:r>
          </a:p>
          <a:p>
            <a:pPr algn="l"/>
            <a:r>
              <a:rPr lang="en-US" dirty="0"/>
              <a:t>Complete emergency lighting central system testing solution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CFBE40D-4BC6-4128-A9DD-3B65AD3A2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380" y="4221874"/>
            <a:ext cx="1198243" cy="115575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B873039-4503-4803-8FCA-95F104F3B7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9561" y="4217798"/>
            <a:ext cx="986946" cy="970865"/>
          </a:xfrm>
          <a:prstGeom prst="rect">
            <a:avLst/>
          </a:prstGeom>
        </p:spPr>
      </p:pic>
      <p:sp>
        <p:nvSpPr>
          <p:cNvPr id="52" name="Espace réservé du contenu 14">
            <a:extLst>
              <a:ext uri="{FF2B5EF4-FFF2-40B4-BE49-F238E27FC236}">
                <a16:creationId xmlns:a16="http://schemas.microsoft.com/office/drawing/2014/main" id="{B0FC4B65-E6A5-45F8-90B1-D411199906AD}"/>
              </a:ext>
            </a:extLst>
          </p:cNvPr>
          <p:cNvSpPr txBox="1">
            <a:spLocks/>
          </p:cNvSpPr>
          <p:nvPr/>
        </p:nvSpPr>
        <p:spPr bwMode="gray">
          <a:xfrm>
            <a:off x="2499782" y="5435080"/>
            <a:ext cx="2538625" cy="352417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/>
              <a:t>  More information on </a:t>
            </a:r>
            <a:r>
              <a:rPr lang="en-US" sz="1200" b="1"/>
              <a:t>IR2</a:t>
            </a:r>
          </a:p>
        </p:txBody>
      </p:sp>
      <p:pic>
        <p:nvPicPr>
          <p:cNvPr id="54" name="Graphic 26">
            <a:extLst>
              <a:ext uri="{FF2B5EF4-FFF2-40B4-BE49-F238E27FC236}">
                <a16:creationId xmlns:a16="http://schemas.microsoft.com/office/drawing/2014/main" id="{3894B354-2306-4198-99CF-BA62ACC277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35260" y="5501290"/>
            <a:ext cx="236538" cy="236538"/>
          </a:xfrm>
          <a:prstGeom prst="rect">
            <a:avLst/>
          </a:prstGeom>
        </p:spPr>
      </p:pic>
      <p:sp>
        <p:nvSpPr>
          <p:cNvPr id="55" name="Espace réservé du contenu 14">
            <a:extLst>
              <a:ext uri="{FF2B5EF4-FFF2-40B4-BE49-F238E27FC236}">
                <a16:creationId xmlns:a16="http://schemas.microsoft.com/office/drawing/2014/main" id="{00A5A67D-9556-4483-A9AF-69C77A29808D}"/>
              </a:ext>
            </a:extLst>
          </p:cNvPr>
          <p:cNvSpPr txBox="1">
            <a:spLocks/>
          </p:cNvSpPr>
          <p:nvPr/>
        </p:nvSpPr>
        <p:spPr bwMode="gray">
          <a:xfrm>
            <a:off x="8181292" y="3284297"/>
            <a:ext cx="2856557" cy="352417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/>
              <a:t>  More information on </a:t>
            </a:r>
            <a:r>
              <a:rPr lang="en-US" sz="1200" b="1"/>
              <a:t>DALI</a:t>
            </a:r>
          </a:p>
        </p:txBody>
      </p:sp>
      <p:pic>
        <p:nvPicPr>
          <p:cNvPr id="56" name="Graphic 26">
            <a:extLst>
              <a:ext uri="{FF2B5EF4-FFF2-40B4-BE49-F238E27FC236}">
                <a16:creationId xmlns:a16="http://schemas.microsoft.com/office/drawing/2014/main" id="{B538FD15-9B01-4D28-A7F7-9D42B8704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97483" y="3358173"/>
            <a:ext cx="236538" cy="236538"/>
          </a:xfrm>
          <a:prstGeom prst="rect">
            <a:avLst/>
          </a:prstGeom>
        </p:spPr>
      </p:pic>
      <p:sp>
        <p:nvSpPr>
          <p:cNvPr id="45" name="ZoneTexte 44">
            <a:hlinkClick r:id="rId14"/>
            <a:extLst>
              <a:ext uri="{FF2B5EF4-FFF2-40B4-BE49-F238E27FC236}">
                <a16:creationId xmlns:a16="http://schemas.microsoft.com/office/drawing/2014/main" id="{D7B574E3-0EF1-4CCA-8D2A-3E71AC2E0B63}"/>
              </a:ext>
            </a:extLst>
          </p:cNvPr>
          <p:cNvSpPr txBox="1"/>
          <p:nvPr/>
        </p:nvSpPr>
        <p:spPr bwMode="gray">
          <a:xfrm>
            <a:off x="2295941" y="5369876"/>
            <a:ext cx="2853108" cy="5134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3" name="ZoneTexte 42">
            <a:hlinkClick r:id="rId15" action="ppaction://hlinksldjump"/>
            <a:extLst>
              <a:ext uri="{FF2B5EF4-FFF2-40B4-BE49-F238E27FC236}">
                <a16:creationId xmlns:a16="http://schemas.microsoft.com/office/drawing/2014/main" id="{31B7A7A8-46FD-479C-89CA-072E1E3CEACF}"/>
              </a:ext>
            </a:extLst>
          </p:cNvPr>
          <p:cNvSpPr txBox="1"/>
          <p:nvPr/>
        </p:nvSpPr>
        <p:spPr bwMode="gray">
          <a:xfrm>
            <a:off x="2592298" y="3124735"/>
            <a:ext cx="3378722" cy="6671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8" name="ZoneTexte 17">
            <a:hlinkClick r:id="rId16"/>
            <a:extLst>
              <a:ext uri="{FF2B5EF4-FFF2-40B4-BE49-F238E27FC236}">
                <a16:creationId xmlns:a16="http://schemas.microsoft.com/office/drawing/2014/main" id="{E9CB7FFA-7982-4497-B9AC-BA313073AF61}"/>
              </a:ext>
            </a:extLst>
          </p:cNvPr>
          <p:cNvSpPr txBox="1"/>
          <p:nvPr/>
        </p:nvSpPr>
        <p:spPr bwMode="gray">
          <a:xfrm>
            <a:off x="7966939" y="3191512"/>
            <a:ext cx="3378723" cy="5134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8" name="Espace réservé du contenu 14">
            <a:extLst>
              <a:ext uri="{FF2B5EF4-FFF2-40B4-BE49-F238E27FC236}">
                <a16:creationId xmlns:a16="http://schemas.microsoft.com/office/drawing/2014/main" id="{39F186C4-139B-4951-8C99-FFDDB0D7401A}"/>
              </a:ext>
            </a:extLst>
          </p:cNvPr>
          <p:cNvSpPr txBox="1">
            <a:spLocks/>
          </p:cNvSpPr>
          <p:nvPr/>
        </p:nvSpPr>
        <p:spPr bwMode="gray">
          <a:xfrm>
            <a:off x="8181292" y="5435080"/>
            <a:ext cx="3049174" cy="352417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  More information on </a:t>
            </a:r>
            <a:r>
              <a:rPr lang="en-US" sz="1200" b="1" dirty="0"/>
              <a:t>EMEX test</a:t>
            </a:r>
          </a:p>
        </p:txBody>
      </p:sp>
      <p:pic>
        <p:nvPicPr>
          <p:cNvPr id="59" name="Graphic 26">
            <a:extLst>
              <a:ext uri="{FF2B5EF4-FFF2-40B4-BE49-F238E27FC236}">
                <a16:creationId xmlns:a16="http://schemas.microsoft.com/office/drawing/2014/main" id="{E695840A-D007-40AB-8522-94960CC156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05236" y="5501290"/>
            <a:ext cx="236538" cy="236538"/>
          </a:xfrm>
          <a:prstGeom prst="rect">
            <a:avLst/>
          </a:prstGeom>
        </p:spPr>
      </p:pic>
      <p:sp>
        <p:nvSpPr>
          <p:cNvPr id="46" name="ZoneTexte 45">
            <a:hlinkClick r:id="rId17"/>
            <a:extLst>
              <a:ext uri="{FF2B5EF4-FFF2-40B4-BE49-F238E27FC236}">
                <a16:creationId xmlns:a16="http://schemas.microsoft.com/office/drawing/2014/main" id="{5F644E45-5FAE-47F1-A557-5269034F86DA}"/>
              </a:ext>
            </a:extLst>
          </p:cNvPr>
          <p:cNvSpPr txBox="1"/>
          <p:nvPr/>
        </p:nvSpPr>
        <p:spPr bwMode="gray">
          <a:xfrm>
            <a:off x="8120121" y="5334295"/>
            <a:ext cx="3378723" cy="5134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7A7F0DE-DDD1-4E7B-9BA5-886258DFC89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05858" y="2202099"/>
            <a:ext cx="283048" cy="52066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DF6CC4E-BB34-4598-AD99-CEEC53982AE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2408" y="2190028"/>
            <a:ext cx="520310" cy="33749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198FADC-D087-499B-A9AB-EB216E9BD93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28170" y="3216888"/>
            <a:ext cx="467900" cy="3934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0141E-3769-4AC2-8BE1-5D27CEEAB11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6647" y="3201927"/>
            <a:ext cx="466623" cy="40542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A363093-B052-4447-A152-DFBC8636E4A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2085" y="2276605"/>
            <a:ext cx="394505" cy="135427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B1F97659-E69A-45B8-9D64-39B511C037F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5400000">
            <a:off x="1557487" y="2926546"/>
            <a:ext cx="394505" cy="135427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28A61ADD-7729-44A4-ABDC-70BD6F2D05F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0800000">
            <a:off x="1050800" y="3365191"/>
            <a:ext cx="394505" cy="1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Naveo</a:t>
            </a:r>
            <a:r>
              <a:rPr lang="en-US" dirty="0">
                <a:solidFill>
                  <a:srgbClr val="000000"/>
                </a:solidFill>
              </a:rPr>
              <a:t>®Pro </a:t>
            </a:r>
            <a:endParaRPr lang="en-US" dirty="0"/>
          </a:p>
          <a:p>
            <a:endParaRPr lang="en-US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435575"/>
              </p:ext>
            </p:extLst>
          </p:nvPr>
        </p:nvGraphicFramePr>
        <p:xfrm>
          <a:off x="2679566" y="1894907"/>
          <a:ext cx="9097436" cy="36459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5491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411013311/50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XT800S-M3/COM 22M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Naveo®Pro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69191480"/>
                  </a:ext>
                </a:extLst>
              </a:tr>
              <a:tr h="274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411113311/50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XTH800S-M3/COM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Naveo®Pro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274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511013311/50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EL800S-M3/COM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274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511013312/50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EL800S-M3/COM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274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511013321/50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EL800R-M3/COM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274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511013322/50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EL800R-M3/COM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274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16"/>
                        </a:rPr>
                        <a:t>411013411/50BT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XT800S-M3/BT 22M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Naveo®Pro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86681330"/>
                  </a:ext>
                </a:extLst>
              </a:tr>
              <a:tr h="274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17"/>
                        </a:rPr>
                        <a:t>411113411/50BT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XTH800S-M3/BT 22M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41722901"/>
                  </a:ext>
                </a:extLst>
              </a:tr>
              <a:tr h="274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18"/>
                        </a:rPr>
                        <a:t>511013411/50BT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EL800S-M3/BT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15743034"/>
                  </a:ext>
                </a:extLst>
              </a:tr>
              <a:tr h="274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19"/>
                        </a:rPr>
                        <a:t>511013412/50BT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EL800S-M3/BT 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13110437"/>
                  </a:ext>
                </a:extLst>
              </a:tr>
              <a:tr h="274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20"/>
                        </a:rPr>
                        <a:t>511013421/50BT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EL800R-M3/BT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7207673"/>
                  </a:ext>
                </a:extLst>
              </a:tr>
              <a:tr h="274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21"/>
                        </a:rPr>
                        <a:t>511013422/50BT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EL800R-M3/BT 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8029693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2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Rectangle 28">
            <a:hlinkClick r:id="rId23"/>
            <a:extLst>
              <a:ext uri="{FF2B5EF4-FFF2-40B4-BE49-F238E27FC236}">
                <a16:creationId xmlns:a16="http://schemas.microsoft.com/office/drawing/2014/main" id="{71CC75FC-59C2-456D-9EA1-BB4195E4A72C}"/>
              </a:ext>
            </a:extLst>
          </p:cNvPr>
          <p:cNvSpPr/>
          <p:nvPr/>
        </p:nvSpPr>
        <p:spPr bwMode="gray">
          <a:xfrm>
            <a:off x="9152878" y="5356260"/>
            <a:ext cx="2624124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err="1">
                <a:solidFill>
                  <a:srgbClr val="000000"/>
                </a:solidFill>
              </a:rPr>
              <a:t>Naveo®Pro</a:t>
            </a:r>
            <a:r>
              <a:rPr lang="en-US" sz="120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30" name="Graphic 26">
            <a:extLst>
              <a:ext uri="{FF2B5EF4-FFF2-40B4-BE49-F238E27FC236}">
                <a16:creationId xmlns:a16="http://schemas.microsoft.com/office/drawing/2014/main" id="{685631FB-FE80-4661-8DDB-7808D89E37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6280" y="5483969"/>
            <a:ext cx="342820" cy="34282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DALI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564491"/>
              </p:ext>
            </p:extLst>
          </p:nvPr>
        </p:nvGraphicFramePr>
        <p:xfrm>
          <a:off x="2679566" y="1894906"/>
          <a:ext cx="9097436" cy="246789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411013211/50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XT800S-M3/DALI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411113211/50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XTH800S-M3/DALI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511013211/50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EL800S-M3/DALI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511013212/50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EL800S-M3/DALI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511013221/50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EL800R-M3/DALI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511013222/50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EL800R-M3/DALI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39216"/>
              </p:ext>
            </p:extLst>
          </p:nvPr>
        </p:nvGraphicFramePr>
        <p:xfrm>
          <a:off x="2679566" y="1894906"/>
          <a:ext cx="9097436" cy="246789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411013111/50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XT800S-M3/ST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411113111/50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XTH800S-M3/ST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511013111/50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EL800S-M3/ST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511013112/50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EL800S-M3/ST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511013121/50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EL800R-M3/ST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511013122/50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EL800R-M3/ST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755056"/>
              </p:ext>
            </p:extLst>
          </p:nvPr>
        </p:nvGraphicFramePr>
        <p:xfrm>
          <a:off x="2679566" y="1894906"/>
          <a:ext cx="9097436" cy="246789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411012811/50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411112811/50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511012811/50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511012812/50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511012821/50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511012822/50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FLX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43092"/>
              </p:ext>
            </p:extLst>
          </p:nvPr>
        </p:nvGraphicFramePr>
        <p:xfrm>
          <a:off x="2679566" y="1894906"/>
          <a:ext cx="9097436" cy="246789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411012711/50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XT800S-230/FLX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411112711/50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XTH800S-230/FLX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511012711/50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EL800S-230/FLX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511012712/50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EL800S-230/FLX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511012721/50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EL800R-230/FLX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511012722/50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EL800R-230/FLX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Emex test</a:t>
            </a:r>
          </a:p>
          <a:p>
            <a:endParaRPr lang="en-US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887995"/>
              </p:ext>
            </p:extLst>
          </p:nvPr>
        </p:nvGraphicFramePr>
        <p:xfrm>
          <a:off x="2679566" y="1894906"/>
          <a:ext cx="9097436" cy="246789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411012611/50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XT800S-230/LTC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411112611/50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XTH800S-230/LTC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511012611/50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EL800S-230/LTC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511012612/50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EL800S-230/LTC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511012621/50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EL800R-230/LTC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511012622/50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EL800R-230/LTC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Surface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29681"/>
              </p:ext>
            </p:extLst>
          </p:nvPr>
        </p:nvGraphicFramePr>
        <p:xfrm>
          <a:off x="2713755" y="1827691"/>
          <a:ext cx="8062303" cy="41452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26847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10852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854288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1742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15289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16544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1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411013111/50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XT800S-M3/ST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21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411013211/50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XT800S-M3/DALI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21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411013311/50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XT800S-M3/COM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Naveo®Pro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21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411012811/50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21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411012711/50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XT800S-230/FLX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  <a:tr h="21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411012611/50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XT800S-230/LTC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Emex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91180035"/>
                  </a:ext>
                </a:extLst>
              </a:tr>
              <a:tr h="21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411113111/50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XTH800S-M3/ST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53024778"/>
                  </a:ext>
                </a:extLst>
              </a:tr>
              <a:tr h="21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411113211/50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XTH800S-M3/DALI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19168762"/>
                  </a:ext>
                </a:extLst>
              </a:tr>
              <a:tr h="21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411113311/50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XTH800S-M3/COM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Naveo®Pro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21953892"/>
                  </a:ext>
                </a:extLst>
              </a:tr>
              <a:tr h="21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/>
                        </a:rPr>
                        <a:t>411112811/50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31144371"/>
                  </a:ext>
                </a:extLst>
              </a:tr>
              <a:tr h="21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9"/>
                        </a:rPr>
                        <a:t>411112711/50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XTH800S-230/FLX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6929228"/>
                  </a:ext>
                </a:extLst>
              </a:tr>
              <a:tr h="215420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0"/>
                        </a:rPr>
                        <a:t>411112611/50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XTH800S-230/LTC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Emex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2302506"/>
                  </a:ext>
                </a:extLst>
              </a:tr>
              <a:tr h="21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1"/>
                        </a:rPr>
                        <a:t>511013111/50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EL800S-M3/ST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98012161"/>
                  </a:ext>
                </a:extLst>
              </a:tr>
              <a:tr h="21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2"/>
                        </a:rPr>
                        <a:t>511013211/50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EL800S-M3/DALI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26441000"/>
                  </a:ext>
                </a:extLst>
              </a:tr>
              <a:tr h="21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3"/>
                        </a:rPr>
                        <a:t>511013311/50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EL800S-M3/COM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Naveo®Pro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1380618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4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AD4F0AAF-9431-43D3-9614-872006B14C8A}"/>
              </a:ext>
            </a:extLst>
          </p:cNvPr>
          <p:cNvSpPr/>
          <p:nvPr/>
        </p:nvSpPr>
        <p:spPr bwMode="gray">
          <a:xfrm>
            <a:off x="10989627" y="5388033"/>
            <a:ext cx="770007" cy="53013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err="1"/>
          </a:p>
        </p:txBody>
      </p:sp>
      <p:sp>
        <p:nvSpPr>
          <p:cNvPr id="4" name="ZoneTexte 3">
            <a:hlinkClick r:id="rId26" action="ppaction://hlinksldjump"/>
            <a:extLst>
              <a:ext uri="{FF2B5EF4-FFF2-40B4-BE49-F238E27FC236}">
                <a16:creationId xmlns:a16="http://schemas.microsoft.com/office/drawing/2014/main" id="{FDC86940-990A-4516-A740-C34C92377149}"/>
              </a:ext>
            </a:extLst>
          </p:cNvPr>
          <p:cNvSpPr txBox="1"/>
          <p:nvPr/>
        </p:nvSpPr>
        <p:spPr bwMode="gray">
          <a:xfrm>
            <a:off x="10847777" y="5226755"/>
            <a:ext cx="1030092" cy="73897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0204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Surface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30971"/>
              </p:ext>
            </p:extLst>
          </p:nvPr>
        </p:nvGraphicFramePr>
        <p:xfrm>
          <a:off x="2712443" y="1858097"/>
          <a:ext cx="8236093" cy="381874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418078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67561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71994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9334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72910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1690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693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511012811/50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2693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511012711/50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EL800S-230/FLX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  <a:tr h="2693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511012611/50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EL800S-230/LTC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Emex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91180035"/>
                  </a:ext>
                </a:extLst>
              </a:tr>
              <a:tr h="2693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511013112/50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EL800S-M3/ST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53024778"/>
                  </a:ext>
                </a:extLst>
              </a:tr>
              <a:tr h="2693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511013212/50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EL800S-M3/DALI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19168762"/>
                  </a:ext>
                </a:extLst>
              </a:tr>
              <a:tr h="269372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511013312/50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EL800S-M3/COM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Naveo®Pro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21953892"/>
                  </a:ext>
                </a:extLst>
              </a:tr>
              <a:tr h="2693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511012812/50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31144371"/>
                  </a:ext>
                </a:extLst>
              </a:tr>
              <a:tr h="2693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511012712/50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EL800S-230/FLX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6929228"/>
                  </a:ext>
                </a:extLst>
              </a:tr>
              <a:tr h="269372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/>
                        </a:rPr>
                        <a:t>511012612/50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EL800S-230/LTC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Emex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2302506"/>
                  </a:ext>
                </a:extLst>
              </a:tr>
              <a:tr h="2693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19"/>
                        </a:rPr>
                        <a:t>411013411/50BT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XT800S-M3/BT 22M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Naveo®Pro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442146118"/>
                  </a:ext>
                </a:extLst>
              </a:tr>
              <a:tr h="2693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20"/>
                        </a:rPr>
                        <a:t>411113411/50BT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XTH800S-M3/BT 22M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46918723"/>
                  </a:ext>
                </a:extLst>
              </a:tr>
              <a:tr h="2693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21"/>
                        </a:rPr>
                        <a:t>511013411/50BT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EL800S-M3/BT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50678131"/>
                  </a:ext>
                </a:extLst>
              </a:tr>
              <a:tr h="2693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22"/>
                        </a:rPr>
                        <a:t>511013412/50BT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EL800S-M3/BT 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82489448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3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AD4F0AAF-9431-43D3-9614-872006B14C8A}"/>
              </a:ext>
            </a:extLst>
          </p:cNvPr>
          <p:cNvSpPr/>
          <p:nvPr/>
        </p:nvSpPr>
        <p:spPr bwMode="gray">
          <a:xfrm rot="10800000">
            <a:off x="10989627" y="5388033"/>
            <a:ext cx="770007" cy="53013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err="1"/>
          </a:p>
        </p:txBody>
      </p:sp>
      <p:sp>
        <p:nvSpPr>
          <p:cNvPr id="4" name="ZoneTexte 3">
            <a:hlinkClick r:id="rId25" action="ppaction://hlinksldjump"/>
            <a:extLst>
              <a:ext uri="{FF2B5EF4-FFF2-40B4-BE49-F238E27FC236}">
                <a16:creationId xmlns:a16="http://schemas.microsoft.com/office/drawing/2014/main" id="{E0738C41-4B0F-42F3-BE81-D153EB2D7A49}"/>
              </a:ext>
            </a:extLst>
          </p:cNvPr>
          <p:cNvSpPr txBox="1"/>
          <p:nvPr/>
        </p:nvSpPr>
        <p:spPr bwMode="gray">
          <a:xfrm>
            <a:off x="10962233" y="5388033"/>
            <a:ext cx="896975" cy="47252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8833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Recessed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21753"/>
              </p:ext>
            </p:extLst>
          </p:nvPr>
        </p:nvGraphicFramePr>
        <p:xfrm>
          <a:off x="2637867" y="1911581"/>
          <a:ext cx="9049665" cy="4053033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93832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4486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08137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63914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2118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77527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0"/>
                        </a:rPr>
                        <a:t>511013121/50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EL800R-M3/ST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1"/>
                        </a:rPr>
                        <a:t>511013221/50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7TCA305020R0105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EL800R-M3/DALI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2"/>
                        </a:rPr>
                        <a:t>511013321/50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7TCA305020R0106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EL800R-M3/COM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Naveo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3"/>
                        </a:rPr>
                        <a:t>511012821/50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7TCA305020R0107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EL800R-230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4"/>
                        </a:rPr>
                        <a:t>511012721/50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EL800R-230/FLX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5"/>
                        </a:rPr>
                        <a:t>511012621/50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7TCA305020R0109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EL800R-230/LTC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Emex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91180035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6"/>
                        </a:rPr>
                        <a:t>511013122/50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7TCA305020R0110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EL800R-M3/ST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53024778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7"/>
                        </a:rPr>
                        <a:t>511013222/50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7TCA305020R0111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EL800R-M3/DALI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19168762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8"/>
                        </a:rPr>
                        <a:t>511013322/50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7TCA305020R0112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EL800R-M3/COM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Naveo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21953892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9"/>
                        </a:rPr>
                        <a:t>511012822/50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7TCA305020R0113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EL800R-230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31144371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0"/>
                        </a:rPr>
                        <a:t>511012722/50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7TCA305020R0114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EL800R-230/FLX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6929228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1"/>
                        </a:rPr>
                        <a:t>511012622/50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7TCA305020R0115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EL800R-230/LTC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Emex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2302506"/>
                  </a:ext>
                </a:extLst>
              </a:tr>
              <a:tr h="333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22"/>
                        </a:rPr>
                        <a:t>511013421/50BT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EL800R-M3/BT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820468906"/>
                  </a:ext>
                </a:extLst>
              </a:tr>
              <a:tr h="333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23"/>
                        </a:rPr>
                        <a:t>511013422/50BT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EL800R-M3/BT 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4877814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4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38389"/>
              </p:ext>
            </p:extLst>
          </p:nvPr>
        </p:nvGraphicFramePr>
        <p:xfrm>
          <a:off x="2805198" y="1788118"/>
          <a:ext cx="8490250" cy="3598449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30770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25849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08279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9861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052221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3644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035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411013111/50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XT800S-M3/ST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035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411013211/50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XT800S-M3/DALI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035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411013311/50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XT800S-M3/COM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Pro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3035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411113111/50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XTH800S-M3/ST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3035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411113211/50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XTH800S-M3/DALI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  <a:tr h="3035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411113311/50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XTH800S-M3/COM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Pro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06374728"/>
                  </a:ext>
                </a:extLst>
              </a:tr>
              <a:tr h="3035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511013111/50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EL800S-M3/ST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38340314"/>
                  </a:ext>
                </a:extLst>
              </a:tr>
              <a:tr h="3035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511013211/50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EL800S-M3/DALI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77195715"/>
                  </a:ext>
                </a:extLst>
              </a:tr>
              <a:tr h="3035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/>
                        </a:rPr>
                        <a:t>511013311/50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EL800S-M3/COM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Pro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66800348"/>
                  </a:ext>
                </a:extLst>
              </a:tr>
              <a:tr h="3035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9"/>
                        </a:rPr>
                        <a:t>511013112/50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EL800S-M3/ST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96699624"/>
                  </a:ext>
                </a:extLst>
              </a:tr>
              <a:tr h="3035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0"/>
                        </a:rPr>
                        <a:t>511013212/50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EL800S-M3/DALI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772484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1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416ED11B-A103-4976-9EDB-13DD8E28E2DD}"/>
              </a:ext>
            </a:extLst>
          </p:cNvPr>
          <p:cNvSpPr/>
          <p:nvPr/>
        </p:nvSpPr>
        <p:spPr bwMode="gray">
          <a:xfrm>
            <a:off x="11121980" y="5540307"/>
            <a:ext cx="736069" cy="50007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err="1"/>
          </a:p>
        </p:txBody>
      </p:sp>
      <p:sp>
        <p:nvSpPr>
          <p:cNvPr id="4" name="ZoneTexte 3">
            <a:hlinkClick r:id="rId23" action="ppaction://hlinksldjump"/>
            <a:extLst>
              <a:ext uri="{FF2B5EF4-FFF2-40B4-BE49-F238E27FC236}">
                <a16:creationId xmlns:a16="http://schemas.microsoft.com/office/drawing/2014/main" id="{1E787AF0-ADC8-477E-8B94-084F20AB8D8D}"/>
              </a:ext>
            </a:extLst>
          </p:cNvPr>
          <p:cNvSpPr txBox="1"/>
          <p:nvPr/>
        </p:nvSpPr>
        <p:spPr bwMode="gray">
          <a:xfrm>
            <a:off x="10755136" y="5498315"/>
            <a:ext cx="1242741" cy="58445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1988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387785" cy="396000"/>
          </a:xfrm>
        </p:spPr>
        <p:txBody>
          <a:bodyPr/>
          <a:lstStyle/>
          <a:p>
            <a:r>
              <a:rPr lang="en-GB"/>
              <a:t>Architectural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1416E-C8BB-4E58-8932-F497C0944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Modularity &amp; harmonious design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8FE661C-FF1C-4292-A6EF-4E9523D7B3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Industrial reliability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34B5C7-A90D-46FA-B008-FFA92B3EB7B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69239" y="2342261"/>
            <a:ext cx="2526243" cy="100862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GUIDEWAY</a:t>
            </a:r>
          </a:p>
          <a:p>
            <a:pPr>
              <a:spcBef>
                <a:spcPts val="0"/>
              </a:spcBef>
            </a:pPr>
            <a:r>
              <a:rPr lang="en-US" dirty="0"/>
              <a:t>Innovative &amp; stylish</a:t>
            </a:r>
          </a:p>
          <a:p>
            <a:pPr>
              <a:spcBef>
                <a:spcPts val="0"/>
              </a:spcBef>
            </a:pPr>
            <a:endParaRPr lang="en-US" sz="4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Clearly visible in daylight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Uniform light distribution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In harmony with interior spaces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9B7BDA9-78EF-4ABD-8395-ABE5811325B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8" y="1085213"/>
            <a:ext cx="1949194" cy="504000"/>
          </a:xfrm>
        </p:spPr>
        <p:txBody>
          <a:bodyPr/>
          <a:lstStyle/>
          <a:p>
            <a:r>
              <a:rPr lang="en-GB"/>
              <a:t>collection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B16B99-168E-4172-B476-4A76D10D4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07" y="2828286"/>
            <a:ext cx="543785" cy="5225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FED42F1-8A1B-43C7-9AA2-C85ED900F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46" y="3889092"/>
            <a:ext cx="720876" cy="687347"/>
          </a:xfrm>
          <a:prstGeom prst="rect">
            <a:avLst/>
          </a:prstGeom>
        </p:spPr>
      </p:pic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1FE12931-F750-4C88-B644-E563CBBF8AE3}"/>
              </a:ext>
            </a:extLst>
          </p:cNvPr>
          <p:cNvSpPr txBox="1">
            <a:spLocks/>
          </p:cNvSpPr>
          <p:nvPr/>
        </p:nvSpPr>
        <p:spPr bwMode="gray">
          <a:xfrm>
            <a:off x="1269239" y="3708816"/>
            <a:ext cx="3351890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SERENGA</a:t>
            </a:r>
          </a:p>
          <a:p>
            <a:pPr>
              <a:spcBef>
                <a:spcPts val="0"/>
              </a:spcBef>
            </a:pPr>
            <a:r>
              <a:rPr lang="en-US"/>
              <a:t>In harmony with the interior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First-fix with optional mounting accessories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High output LED luminaires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Lightweight design for ease of installation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C91B542-694E-4E8D-BDC0-6E6EA606C6B2}"/>
              </a:ext>
            </a:extLst>
          </p:cNvPr>
          <p:cNvSpPr txBox="1">
            <a:spLocks/>
          </p:cNvSpPr>
          <p:nvPr/>
        </p:nvSpPr>
        <p:spPr bwMode="gray">
          <a:xfrm>
            <a:off x="1269239" y="5037720"/>
            <a:ext cx="3351890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SERENGA 2</a:t>
            </a:r>
          </a:p>
          <a:p>
            <a:pPr>
              <a:spcBef>
                <a:spcPts val="0"/>
              </a:spcBef>
            </a:pPr>
            <a:r>
              <a:rPr lang="en-US"/>
              <a:t>Project covering &amp; stylish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Up to 12m height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Harmonizing with interior spaces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Long or wide beam + wall version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D527F13-9565-4284-9641-B7F0552E2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36" y="5258255"/>
            <a:ext cx="714886" cy="577784"/>
          </a:xfrm>
          <a:prstGeom prst="rect">
            <a:avLst/>
          </a:prstGeom>
        </p:spPr>
      </p:pic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84F4C18-CADE-4C67-8B5A-FB2D13BF4098}"/>
              </a:ext>
            </a:extLst>
          </p:cNvPr>
          <p:cNvSpPr txBox="1">
            <a:spLocks/>
          </p:cNvSpPr>
          <p:nvPr/>
        </p:nvSpPr>
        <p:spPr bwMode="gray">
          <a:xfrm>
            <a:off x="7302873" y="2360697"/>
            <a:ext cx="2526243" cy="1008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HYLED</a:t>
            </a:r>
          </a:p>
          <a:p>
            <a:pPr>
              <a:spcBef>
                <a:spcPts val="0"/>
              </a:spcBef>
            </a:pPr>
            <a:r>
              <a:rPr lang="en-US"/>
              <a:t>Flexible &amp; powerful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360 degrees turnable lamp unit, steady in position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High ceilings industrial environments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C46634-152A-44F7-9FF9-25757FDEF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669" y="2421967"/>
            <a:ext cx="540718" cy="102803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3449F1E0-24F6-4739-90A7-1E7A647ED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85449" y="696916"/>
            <a:ext cx="420419" cy="4204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094EAB4-05B8-43A5-88DD-AA77E521CBAA}"/>
              </a:ext>
            </a:extLst>
          </p:cNvPr>
          <p:cNvSpPr txBox="1"/>
          <p:nvPr/>
        </p:nvSpPr>
        <p:spPr bwMode="gray">
          <a:xfrm>
            <a:off x="10262533" y="115070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0CB03E9-659A-4444-A0D9-BEDA4A94AE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92508" y="688846"/>
            <a:ext cx="489307" cy="48930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5E52D47-0F0E-4C3E-A05C-3B8586C7335E}"/>
              </a:ext>
            </a:extLst>
          </p:cNvPr>
          <p:cNvSpPr txBox="1"/>
          <p:nvPr/>
        </p:nvSpPr>
        <p:spPr bwMode="gray">
          <a:xfrm>
            <a:off x="11089004" y="115407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Projects</a:t>
            </a:r>
          </a:p>
        </p:txBody>
      </p:sp>
      <p:sp>
        <p:nvSpPr>
          <p:cNvPr id="26" name="TextBox 25">
            <a:hlinkClick r:id="rId10" action="ppaction://hlinksldjump"/>
            <a:extLst>
              <a:ext uri="{FF2B5EF4-FFF2-40B4-BE49-F238E27FC236}">
                <a16:creationId xmlns:a16="http://schemas.microsoft.com/office/drawing/2014/main" id="{DE70A517-476B-43CF-92E9-C07CD4C1559F}"/>
              </a:ext>
            </a:extLst>
          </p:cNvPr>
          <p:cNvSpPr txBox="1"/>
          <p:nvPr/>
        </p:nvSpPr>
        <p:spPr bwMode="gray">
          <a:xfrm>
            <a:off x="10336923" y="6443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EB8B122A-1A42-4842-A09A-E9B1EB687469}"/>
              </a:ext>
            </a:extLst>
          </p:cNvPr>
          <p:cNvSpPr txBox="1"/>
          <p:nvPr/>
        </p:nvSpPr>
        <p:spPr bwMode="gray">
          <a:xfrm>
            <a:off x="11089004" y="688846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2" action="ppaction://hlinksldjump"/>
            <a:extLst>
              <a:ext uri="{FF2B5EF4-FFF2-40B4-BE49-F238E27FC236}">
                <a16:creationId xmlns:a16="http://schemas.microsoft.com/office/drawing/2014/main" id="{D9B35ECA-5693-4FD4-8A58-1704B1C600E1}"/>
              </a:ext>
            </a:extLst>
          </p:cNvPr>
          <p:cNvSpPr txBox="1"/>
          <p:nvPr/>
        </p:nvSpPr>
        <p:spPr bwMode="gray">
          <a:xfrm>
            <a:off x="323969" y="3609063"/>
            <a:ext cx="4004750" cy="112703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3" action="ppaction://hlinksldjump"/>
            <a:extLst>
              <a:ext uri="{FF2B5EF4-FFF2-40B4-BE49-F238E27FC236}">
                <a16:creationId xmlns:a16="http://schemas.microsoft.com/office/drawing/2014/main" id="{A2C0BB12-DA57-459F-A002-88E6A5D23D8A}"/>
              </a:ext>
            </a:extLst>
          </p:cNvPr>
          <p:cNvSpPr txBox="1"/>
          <p:nvPr/>
        </p:nvSpPr>
        <p:spPr bwMode="gray">
          <a:xfrm>
            <a:off x="319436" y="4952892"/>
            <a:ext cx="3476046" cy="11036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5" name="TextBox 34">
            <a:hlinkClick r:id="rId14" action="ppaction://hlinksldjump"/>
            <a:extLst>
              <a:ext uri="{FF2B5EF4-FFF2-40B4-BE49-F238E27FC236}">
                <a16:creationId xmlns:a16="http://schemas.microsoft.com/office/drawing/2014/main" id="{03713362-3204-420F-82F5-E332B335ECBC}"/>
              </a:ext>
            </a:extLst>
          </p:cNvPr>
          <p:cNvSpPr txBox="1"/>
          <p:nvPr/>
        </p:nvSpPr>
        <p:spPr bwMode="gray">
          <a:xfrm>
            <a:off x="6353070" y="2342261"/>
            <a:ext cx="3476046" cy="11036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25F414-F87A-D32D-DE45-CBC5DE10C9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6401" y="2392895"/>
            <a:ext cx="543591" cy="489232"/>
          </a:xfrm>
          <a:prstGeom prst="rect">
            <a:avLst/>
          </a:prstGeom>
        </p:spPr>
      </p:pic>
      <p:sp>
        <p:nvSpPr>
          <p:cNvPr id="11" name="TextBox 10">
            <a:hlinkClick r:id="rId16" action="ppaction://hlinksldjump"/>
            <a:extLst>
              <a:ext uri="{FF2B5EF4-FFF2-40B4-BE49-F238E27FC236}">
                <a16:creationId xmlns:a16="http://schemas.microsoft.com/office/drawing/2014/main" id="{509D8DC3-204E-493A-9655-938873110BEC}"/>
              </a:ext>
            </a:extLst>
          </p:cNvPr>
          <p:cNvSpPr txBox="1"/>
          <p:nvPr/>
        </p:nvSpPr>
        <p:spPr bwMode="gray">
          <a:xfrm>
            <a:off x="353674" y="2332030"/>
            <a:ext cx="3351890" cy="10188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7863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537805"/>
              </p:ext>
            </p:extLst>
          </p:nvPr>
        </p:nvGraphicFramePr>
        <p:xfrm>
          <a:off x="2680110" y="1714390"/>
          <a:ext cx="8665231" cy="384994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68501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67601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125719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2950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073907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43887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303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511013312/50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EL800S-M3/COM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Pro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2303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511013121/50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EL800R-M3/ST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2303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511013221/50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EL800R-M3/DALI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2303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511013321/50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EL800R-M3/COM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Pro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2303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511013122/50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EL800R-M3/ST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06374728"/>
                  </a:ext>
                </a:extLst>
              </a:tr>
              <a:tr h="2303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511013222/50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EL800R-M3/DALI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82537683"/>
                  </a:ext>
                </a:extLst>
              </a:tr>
              <a:tr h="2303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511013322/50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EL800R-M3/COM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Pro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38340314"/>
                  </a:ext>
                </a:extLst>
              </a:tr>
              <a:tr h="29621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17"/>
                        </a:rPr>
                        <a:t>411013411/50BT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XT800S-M3/BT 22M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Naveo®Pro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26575418"/>
                  </a:ext>
                </a:extLst>
              </a:tr>
              <a:tr h="29621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18"/>
                        </a:rPr>
                        <a:t>411113411/50BT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XTH800S-M3/BT 22M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759949"/>
                  </a:ext>
                </a:extLst>
              </a:tr>
              <a:tr h="29621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19"/>
                        </a:rPr>
                        <a:t>511013411/50BT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EL800S-M3/BT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27106072"/>
                  </a:ext>
                </a:extLst>
              </a:tr>
              <a:tr h="29621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20"/>
                        </a:rPr>
                        <a:t>511013412/50BT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EL800S-M3/BT 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43076034"/>
                  </a:ext>
                </a:extLst>
              </a:tr>
              <a:tr h="29621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21"/>
                        </a:rPr>
                        <a:t>511013421/50BT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EL800R-M3/BT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408190"/>
                  </a:ext>
                </a:extLst>
              </a:tr>
              <a:tr h="29621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22"/>
                        </a:rPr>
                        <a:t>511013422/50BT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7TCA305020R0151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EL800R-M3/BT 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13596894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3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44616" y="5006293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416ED11B-A103-4976-9EDB-13DD8E28E2DD}"/>
              </a:ext>
            </a:extLst>
          </p:cNvPr>
          <p:cNvSpPr/>
          <p:nvPr/>
        </p:nvSpPr>
        <p:spPr bwMode="gray">
          <a:xfrm rot="10800000">
            <a:off x="11232356" y="5596397"/>
            <a:ext cx="750296" cy="50007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err="1"/>
          </a:p>
        </p:txBody>
      </p:sp>
      <p:sp>
        <p:nvSpPr>
          <p:cNvPr id="4" name="ZoneTexte 3">
            <a:hlinkClick r:id="rId25" action="ppaction://hlinksldjump"/>
            <a:extLst>
              <a:ext uri="{FF2B5EF4-FFF2-40B4-BE49-F238E27FC236}">
                <a16:creationId xmlns:a16="http://schemas.microsoft.com/office/drawing/2014/main" id="{1E158D1B-B212-4F85-9F34-D6DC9C64960E}"/>
              </a:ext>
            </a:extLst>
          </p:cNvPr>
          <p:cNvSpPr txBox="1"/>
          <p:nvPr/>
        </p:nvSpPr>
        <p:spPr bwMode="gray">
          <a:xfrm>
            <a:off x="11148481" y="5568522"/>
            <a:ext cx="1017916" cy="50007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6249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666814"/>
              </p:ext>
            </p:extLst>
          </p:nvPr>
        </p:nvGraphicFramePr>
        <p:xfrm>
          <a:off x="2741709" y="1771907"/>
          <a:ext cx="7453479" cy="427360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82845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1561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923731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5677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8675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411012811/50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28675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411012711/50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XT800S-230/FLX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28675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411012611/50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XT800S-230/LTC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28675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411112811/50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28675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411112711/50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XTH800S-230/FLX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28675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411112611/50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XTH800S-230/LTC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  <a:tr h="28675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511012811/50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06374728"/>
                  </a:ext>
                </a:extLst>
              </a:tr>
              <a:tr h="28675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511012711/50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EL800S-230/FLX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82537683"/>
                  </a:ext>
                </a:extLst>
              </a:tr>
              <a:tr h="28675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/>
                        </a:rPr>
                        <a:t>511012611/50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EL800S-230/LTC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38340314"/>
                  </a:ext>
                </a:extLst>
              </a:tr>
              <a:tr h="28675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9"/>
                        </a:rPr>
                        <a:t>511012812/50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77195715"/>
                  </a:ext>
                </a:extLst>
              </a:tr>
              <a:tr h="28675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0"/>
                        </a:rPr>
                        <a:t>511012712/50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EL800S-230/FLX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66800348"/>
                  </a:ext>
                </a:extLst>
              </a:tr>
              <a:tr h="28675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1"/>
                        </a:rPr>
                        <a:t>511012612/50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EL800S-230/LTC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43749105"/>
                  </a:ext>
                </a:extLst>
              </a:tr>
              <a:tr h="28675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2"/>
                        </a:rPr>
                        <a:t>511012821/50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96699624"/>
                  </a:ext>
                </a:extLst>
              </a:tr>
              <a:tr h="28675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3"/>
                        </a:rPr>
                        <a:t>511012721/50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EL800R-230/FLX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772484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4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73A87A1B-C2CE-4B86-835F-46B6E51C8AAA}"/>
              </a:ext>
            </a:extLst>
          </p:cNvPr>
          <p:cNvSpPr/>
          <p:nvPr/>
        </p:nvSpPr>
        <p:spPr bwMode="gray">
          <a:xfrm>
            <a:off x="10692882" y="5402424"/>
            <a:ext cx="802432" cy="50007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err="1"/>
          </a:p>
        </p:txBody>
      </p:sp>
      <p:sp>
        <p:nvSpPr>
          <p:cNvPr id="4" name="ZoneTexte 3">
            <a:hlinkClick r:id="rId26" action="ppaction://hlinksldjump"/>
            <a:extLst>
              <a:ext uri="{FF2B5EF4-FFF2-40B4-BE49-F238E27FC236}">
                <a16:creationId xmlns:a16="http://schemas.microsoft.com/office/drawing/2014/main" id="{BA467060-0600-4640-BF99-9D64BC8A0EA8}"/>
              </a:ext>
            </a:extLst>
          </p:cNvPr>
          <p:cNvSpPr txBox="1"/>
          <p:nvPr/>
        </p:nvSpPr>
        <p:spPr bwMode="gray">
          <a:xfrm>
            <a:off x="10580914" y="5299788"/>
            <a:ext cx="1097117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6149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Movion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571442"/>
              </p:ext>
            </p:extLst>
          </p:nvPr>
        </p:nvGraphicFramePr>
        <p:xfrm>
          <a:off x="2744880" y="1852521"/>
          <a:ext cx="7453479" cy="1394189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82845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1561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923731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511012822/50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511012722/50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EL800R-230/FLX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511012622/50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EL800R-230/LTC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3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73A87A1B-C2CE-4B86-835F-46B6E51C8AAA}"/>
              </a:ext>
            </a:extLst>
          </p:cNvPr>
          <p:cNvSpPr/>
          <p:nvPr/>
        </p:nvSpPr>
        <p:spPr bwMode="gray">
          <a:xfrm rot="10800000">
            <a:off x="10692882" y="5402424"/>
            <a:ext cx="802432" cy="50007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err="1"/>
          </a:p>
        </p:txBody>
      </p:sp>
      <p:sp>
        <p:nvSpPr>
          <p:cNvPr id="4" name="ZoneTexte 3">
            <a:hlinkClick r:id="rId15" action="ppaction://hlinksldjump"/>
            <a:extLst>
              <a:ext uri="{FF2B5EF4-FFF2-40B4-BE49-F238E27FC236}">
                <a16:creationId xmlns:a16="http://schemas.microsoft.com/office/drawing/2014/main" id="{FAF1D838-26BB-4997-A6B5-1974E02676D0}"/>
              </a:ext>
            </a:extLst>
          </p:cNvPr>
          <p:cNvSpPr txBox="1"/>
          <p:nvPr/>
        </p:nvSpPr>
        <p:spPr bwMode="gray">
          <a:xfrm>
            <a:off x="10692882" y="5226755"/>
            <a:ext cx="895738" cy="79193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55124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Naveo®Pro</a:t>
            </a:r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43</a:t>
            </a:fld>
            <a:endParaRPr lang="en-US" sz="800"/>
          </a:p>
        </p:txBody>
      </p:sp>
      <p:sp>
        <p:nvSpPr>
          <p:cNvPr id="21" name="Sous-titre 20">
            <a:extLst>
              <a:ext uri="{FF2B5EF4-FFF2-40B4-BE49-F238E27FC236}">
                <a16:creationId xmlns:a16="http://schemas.microsoft.com/office/drawing/2014/main" id="{CACD15BB-753D-473B-BAD1-8362A4791C7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6" y="1085213"/>
            <a:ext cx="4342271" cy="504000"/>
          </a:xfrm>
        </p:spPr>
        <p:txBody>
          <a:bodyPr/>
          <a:lstStyle/>
          <a:p>
            <a:r>
              <a:rPr lang="fr-FR"/>
              <a:t>Smart Monitoring System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3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6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7" action="ppaction://hlinksldjump"/>
            <a:extLst>
              <a:ext uri="{FF2B5EF4-FFF2-40B4-BE49-F238E27FC236}">
                <a16:creationId xmlns:a16="http://schemas.microsoft.com/office/drawing/2014/main" id="{47A6CA8F-FF14-4699-BC84-0C1EFB34AD76}"/>
              </a:ext>
            </a:extLst>
          </p:cNvPr>
          <p:cNvSpPr txBox="1"/>
          <p:nvPr/>
        </p:nvSpPr>
        <p:spPr bwMode="gray">
          <a:xfrm>
            <a:off x="251670" y="4504888"/>
            <a:ext cx="1162951" cy="396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48" name="Tableau 3">
            <a:extLst>
              <a:ext uri="{FF2B5EF4-FFF2-40B4-BE49-F238E27FC236}">
                <a16:creationId xmlns:a16="http://schemas.microsoft.com/office/drawing/2014/main" id="{81291667-0A2C-421C-A7AF-3A5461499C42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1913650380"/>
              </p:ext>
            </p:extLst>
          </p:nvPr>
        </p:nvGraphicFramePr>
        <p:xfrm>
          <a:off x="6248399" y="1589213"/>
          <a:ext cx="5467159" cy="211836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126401">
                  <a:extLst>
                    <a:ext uri="{9D8B030D-6E8A-4147-A177-3AD203B41FA5}">
                      <a16:colId xmlns:a16="http://schemas.microsoft.com/office/drawing/2014/main" val="3844587003"/>
                    </a:ext>
                  </a:extLst>
                </a:gridCol>
                <a:gridCol w="1384000">
                  <a:extLst>
                    <a:ext uri="{9D8B030D-6E8A-4147-A177-3AD203B41FA5}">
                      <a16:colId xmlns:a16="http://schemas.microsoft.com/office/drawing/2014/main" val="453551346"/>
                    </a:ext>
                  </a:extLst>
                </a:gridCol>
                <a:gridCol w="1956758">
                  <a:extLst>
                    <a:ext uri="{9D8B030D-6E8A-4147-A177-3AD203B41FA5}">
                      <a16:colId xmlns:a16="http://schemas.microsoft.com/office/drawing/2014/main" val="2118266416"/>
                    </a:ext>
                  </a:extLst>
                </a:gridCol>
              </a:tblGrid>
              <a:tr h="241409">
                <a:tc>
                  <a:txBody>
                    <a:bodyPr/>
                    <a:lstStyle/>
                    <a:p>
                      <a:r>
                        <a:rPr lang="fr-FR" sz="1400" dirty="0"/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Order</a:t>
                      </a:r>
                      <a:r>
                        <a:rPr lang="fr-FR" sz="1400" dirty="0"/>
                        <a:t>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GID </a:t>
                      </a:r>
                      <a:r>
                        <a:rPr lang="fr-FR" sz="1400" dirty="0" err="1"/>
                        <a:t>Number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984132"/>
                  </a:ext>
                </a:extLst>
              </a:tr>
              <a:tr h="205198">
                <a:tc>
                  <a:txBody>
                    <a:bodyPr/>
                    <a:lstStyle/>
                    <a:p>
                      <a:r>
                        <a:rPr lang="fr-FR" sz="1100" b="1" dirty="0"/>
                        <a:t>Monitoring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884776"/>
                  </a:ext>
                </a:extLst>
              </a:tr>
              <a:tr h="205198">
                <a:tc>
                  <a:txBody>
                    <a:bodyPr/>
                    <a:lstStyle/>
                    <a:p>
                      <a:r>
                        <a:rPr lang="fr-FR" sz="1100" b="0"/>
                        <a:t>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51000040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7TCA305060R0000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375356"/>
                  </a:ext>
                </a:extLst>
              </a:tr>
              <a:tr h="205198">
                <a:tc>
                  <a:txBody>
                    <a:bodyPr/>
                    <a:lstStyle/>
                    <a:p>
                      <a:r>
                        <a:rPr lang="fr-FR" sz="1100" b="0"/>
                        <a:t>Gateway + iPad WIFI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51000041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7TCA305060R0004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854327"/>
                  </a:ext>
                </a:extLst>
              </a:tr>
              <a:tr h="205198">
                <a:tc>
                  <a:txBody>
                    <a:bodyPr/>
                    <a:lstStyle/>
                    <a:p>
                      <a:r>
                        <a:rPr lang="fr-FR" sz="1100" b="0"/>
                        <a:t>Gateway + iPad 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51000042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7TCA305060R0003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605979"/>
                  </a:ext>
                </a:extLst>
              </a:tr>
              <a:tr h="205198">
                <a:tc>
                  <a:txBody>
                    <a:bodyPr/>
                    <a:lstStyle/>
                    <a:p>
                      <a:r>
                        <a:rPr lang="fr-FR" sz="1100" b="1"/>
                        <a:t>Accessories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028494"/>
                  </a:ext>
                </a:extLst>
              </a:tr>
              <a:tr h="205198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noProof="0"/>
                        <a:t>Antenna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758730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7TCA307020R0012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655670"/>
                  </a:ext>
                </a:extLst>
              </a:tr>
              <a:tr h="205198">
                <a:tc>
                  <a:txBody>
                    <a:bodyPr/>
                    <a:lstStyle/>
                    <a:p>
                      <a:r>
                        <a:rPr lang="fr-FR" sz="1100" b="0"/>
                        <a:t>Wall </a:t>
                      </a:r>
                      <a:r>
                        <a:rPr lang="en-US" sz="1100" b="0" noProof="0"/>
                        <a:t>mounting</a:t>
                      </a:r>
                      <a:r>
                        <a:rPr lang="fr-FR" sz="1100" b="0"/>
                        <a:t> 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758740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7TCA307020R0013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913466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BDDE7F55-8AE9-46C5-82AD-6F28BE4CFE4D}"/>
              </a:ext>
            </a:extLst>
          </p:cNvPr>
          <p:cNvSpPr/>
          <p:nvPr/>
        </p:nvSpPr>
        <p:spPr bwMode="gray">
          <a:xfrm>
            <a:off x="6304382" y="5707047"/>
            <a:ext cx="4102809" cy="393518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err="1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308E268-00DC-4396-A6D5-4FFFF1C1522B}"/>
              </a:ext>
            </a:extLst>
          </p:cNvPr>
          <p:cNvSpPr txBox="1"/>
          <p:nvPr/>
        </p:nvSpPr>
        <p:spPr bwMode="gray">
          <a:xfrm>
            <a:off x="6304382" y="5756231"/>
            <a:ext cx="4102809" cy="2951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fr-FR" sz="1200" dirty="0"/>
              <a:t>More information on </a:t>
            </a:r>
            <a:r>
              <a:rPr lang="en-US" sz="1200" dirty="0"/>
              <a:t>dedicated</a:t>
            </a:r>
            <a:r>
              <a:rPr lang="fr-FR" sz="1200" dirty="0"/>
              <a:t> web page :</a:t>
            </a:r>
            <a:r>
              <a:rPr lang="fr-FR" sz="1200" b="1" dirty="0" err="1">
                <a:hlinkClick r:id="rId8"/>
              </a:rPr>
              <a:t>Naveo®Pro</a:t>
            </a:r>
            <a:endParaRPr lang="fr-FR" sz="1200" b="1" dirty="0"/>
          </a:p>
          <a:p>
            <a:endParaRPr lang="fr-FR" sz="1200" dirty="0"/>
          </a:p>
          <a:p>
            <a:endParaRPr lang="fr-FR" sz="1200" dirty="0"/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BD8D2792-EF13-49A4-B8A0-60A91E9A25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367" y="2157203"/>
            <a:ext cx="1471561" cy="757294"/>
          </a:xfrm>
          <a:prstGeom prst="rect">
            <a:avLst/>
          </a:prstGeom>
        </p:spPr>
      </p:pic>
      <p:pic>
        <p:nvPicPr>
          <p:cNvPr id="62" name="Espace réservé du contenu 11">
            <a:extLst>
              <a:ext uri="{FF2B5EF4-FFF2-40B4-BE49-F238E27FC236}">
                <a16:creationId xmlns:a16="http://schemas.microsoft.com/office/drawing/2014/main" id="{3BB335E0-4952-4FA8-88A1-753B82998C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gray">
          <a:xfrm>
            <a:off x="5187584" y="4512383"/>
            <a:ext cx="649448" cy="119466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8D44288-154B-4E1D-89EF-1C70127FB4F0}"/>
              </a:ext>
            </a:extLst>
          </p:cNvPr>
          <p:cNvSpPr/>
          <p:nvPr/>
        </p:nvSpPr>
        <p:spPr>
          <a:xfrm>
            <a:off x="1886033" y="2100113"/>
            <a:ext cx="39696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/>
              <a:t>Ensuring you maintain and record the health status of your emergency lighting in all types of buildings, is a simple achievement with the </a:t>
            </a:r>
            <a:r>
              <a:rPr lang="en-US" sz="1300" err="1"/>
              <a:t>Naveo®Pro</a:t>
            </a:r>
            <a:r>
              <a:rPr lang="en-US" sz="1300"/>
              <a:t> monitoring system. </a:t>
            </a:r>
            <a:endParaRPr lang="fr-FR" sz="13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242C1C-8AC6-4878-BE92-C0C65CB5391E}"/>
              </a:ext>
            </a:extLst>
          </p:cNvPr>
          <p:cNvSpPr/>
          <p:nvPr/>
        </p:nvSpPr>
        <p:spPr>
          <a:xfrm>
            <a:off x="333264" y="3887872"/>
            <a:ext cx="552241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/>
              <a:t>The system provides a digital overview via the cloud, giving instant information to assist resource planning and enhance building safety.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6AC67F-139E-4B28-A841-437E10D9E0F2}"/>
              </a:ext>
            </a:extLst>
          </p:cNvPr>
          <p:cNvSpPr/>
          <p:nvPr/>
        </p:nvSpPr>
        <p:spPr>
          <a:xfrm>
            <a:off x="333264" y="3108160"/>
            <a:ext cx="552241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err="1"/>
              <a:t>Naveo®Pro</a:t>
            </a:r>
            <a:r>
              <a:rPr lang="en-US" sz="1300"/>
              <a:t> is a transparent and proactive way to install, monitor and maintain emergency lighting systems with your mobile device. You’re in control of your buildings safety systems. </a:t>
            </a:r>
            <a:endParaRPr lang="fr-FR" sz="13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AE955D-3AED-4F64-8486-CEA35EA9BAF4}"/>
              </a:ext>
            </a:extLst>
          </p:cNvPr>
          <p:cNvSpPr/>
          <p:nvPr/>
        </p:nvSpPr>
        <p:spPr>
          <a:xfrm>
            <a:off x="332366" y="4682098"/>
            <a:ext cx="47745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/>
              <a:t>With the </a:t>
            </a:r>
            <a:r>
              <a:rPr lang="en-US" sz="1300" err="1"/>
              <a:t>Naveo®Pro</a:t>
            </a:r>
            <a:r>
              <a:rPr lang="en-US" sz="1300"/>
              <a:t> app, emergency luminaires can be easily installed and programmed into a building in a fast and intuitive way, offering various functionalities to reduce time and costs on inspection and maintenance. </a:t>
            </a:r>
            <a:endParaRPr lang="fr-FR" sz="1300"/>
          </a:p>
        </p:txBody>
      </p:sp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4F4F2AB2-9C12-10BB-EBD2-024965C42E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203836"/>
              </p:ext>
            </p:extLst>
          </p:nvPr>
        </p:nvGraphicFramePr>
        <p:xfrm>
          <a:off x="6261926" y="3915160"/>
          <a:ext cx="5467159" cy="167640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126401">
                  <a:extLst>
                    <a:ext uri="{9D8B030D-6E8A-4147-A177-3AD203B41FA5}">
                      <a16:colId xmlns:a16="http://schemas.microsoft.com/office/drawing/2014/main" val="3844587003"/>
                    </a:ext>
                  </a:extLst>
                </a:gridCol>
                <a:gridCol w="1384000">
                  <a:extLst>
                    <a:ext uri="{9D8B030D-6E8A-4147-A177-3AD203B41FA5}">
                      <a16:colId xmlns:a16="http://schemas.microsoft.com/office/drawing/2014/main" val="453551346"/>
                    </a:ext>
                  </a:extLst>
                </a:gridCol>
                <a:gridCol w="1956758">
                  <a:extLst>
                    <a:ext uri="{9D8B030D-6E8A-4147-A177-3AD203B41FA5}">
                      <a16:colId xmlns:a16="http://schemas.microsoft.com/office/drawing/2014/main" val="2118266416"/>
                    </a:ext>
                  </a:extLst>
                </a:gridCol>
              </a:tblGrid>
              <a:tr h="271515">
                <a:tc>
                  <a:txBody>
                    <a:bodyPr/>
                    <a:lstStyle/>
                    <a:p>
                      <a:r>
                        <a:rPr lang="fr-FR" sz="1400" dirty="0"/>
                        <a:t>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Order</a:t>
                      </a:r>
                      <a:r>
                        <a:rPr lang="fr-FR" sz="1400" dirty="0"/>
                        <a:t>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GID </a:t>
                      </a:r>
                      <a:r>
                        <a:rPr lang="fr-FR" sz="1400" dirty="0" err="1"/>
                        <a:t>Number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984132"/>
                  </a:ext>
                </a:extLst>
              </a:tr>
              <a:tr h="230787">
                <a:tc>
                  <a:txBody>
                    <a:bodyPr/>
                    <a:lstStyle/>
                    <a:p>
                      <a:r>
                        <a:rPr lang="fr-FR" sz="1100" b="1" dirty="0"/>
                        <a:t>Monitoring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884776"/>
                  </a:ext>
                </a:extLst>
              </a:tr>
              <a:tr h="230787">
                <a:tc>
                  <a:txBody>
                    <a:bodyPr/>
                    <a:lstStyle/>
                    <a:p>
                      <a:r>
                        <a:rPr lang="fr-FR" sz="1100" b="0" dirty="0"/>
                        <a:t>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51000045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7TCA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305060R0006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375356"/>
                  </a:ext>
                </a:extLst>
              </a:tr>
              <a:tr h="230787">
                <a:tc>
                  <a:txBody>
                    <a:bodyPr/>
                    <a:lstStyle/>
                    <a:p>
                      <a:r>
                        <a:rPr lang="fr-FR" sz="1100" b="0" dirty="0"/>
                        <a:t>IPAD WIFI 32GO+NAVEOPRO GW 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51000046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7TCA305060R0007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854327"/>
                  </a:ext>
                </a:extLst>
              </a:tr>
              <a:tr h="230787">
                <a:tc>
                  <a:txBody>
                    <a:bodyPr/>
                    <a:lstStyle/>
                    <a:p>
                      <a:r>
                        <a:rPr lang="fr-FR" sz="1100" b="0" dirty="0"/>
                        <a:t>IPAD WIFI+CELL+NAVEOPRO GW 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51000047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7TCA305060R0008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605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1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8475176" cy="396000"/>
          </a:xfrm>
        </p:spPr>
        <p:txBody>
          <a:bodyPr/>
          <a:lstStyle/>
          <a:p>
            <a:r>
              <a:rPr lang="fr-FR"/>
              <a:t>SILVER SCAPE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1" name="Content Placeholder 40">
            <a:extLst>
              <a:ext uri="{FF2B5EF4-FFF2-40B4-BE49-F238E27FC236}">
                <a16:creationId xmlns:a16="http://schemas.microsoft.com/office/drawing/2014/main" id="{47890ED2-2648-4DF7-86AB-002B8BA9F99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 rot="1257474">
            <a:off x="512813" y="2695101"/>
            <a:ext cx="1371225" cy="641735"/>
          </a:xfrm>
          <a:prstGeom prst="rect">
            <a:avLst/>
          </a:prstGeom>
        </p:spPr>
      </p:pic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065238" cy="504000"/>
          </a:xfrm>
        </p:spPr>
        <p:txBody>
          <a:bodyPr/>
          <a:lstStyle/>
          <a:p>
            <a:r>
              <a:rPr lang="en-US"/>
              <a:t>Open area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graphicFrame>
        <p:nvGraphicFramePr>
          <p:cNvPr id="47" name="Content Placeholder 46">
            <a:extLst>
              <a:ext uri="{FF2B5EF4-FFF2-40B4-BE49-F238E27FC236}">
                <a16:creationId xmlns:a16="http://schemas.microsoft.com/office/drawing/2014/main" id="{EE1186A4-2C4C-4DE3-BEE0-EDFDE7B6DF42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3420364708"/>
              </p:ext>
            </p:extLst>
          </p:nvPr>
        </p:nvGraphicFramePr>
        <p:xfrm>
          <a:off x="2711764" y="1880269"/>
          <a:ext cx="9212492" cy="401256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469618">
                  <a:extLst>
                    <a:ext uri="{9D8B030D-6E8A-4147-A177-3AD203B41FA5}">
                      <a16:colId xmlns:a16="http://schemas.microsoft.com/office/drawing/2014/main" val="3469618881"/>
                    </a:ext>
                  </a:extLst>
                </a:gridCol>
                <a:gridCol w="1749635">
                  <a:extLst>
                    <a:ext uri="{9D8B030D-6E8A-4147-A177-3AD203B41FA5}">
                      <a16:colId xmlns:a16="http://schemas.microsoft.com/office/drawing/2014/main" val="2786083745"/>
                    </a:ext>
                  </a:extLst>
                </a:gridCol>
                <a:gridCol w="3217054">
                  <a:extLst>
                    <a:ext uri="{9D8B030D-6E8A-4147-A177-3AD203B41FA5}">
                      <a16:colId xmlns:a16="http://schemas.microsoft.com/office/drawing/2014/main" val="1540024508"/>
                    </a:ext>
                  </a:extLst>
                </a:gridCol>
                <a:gridCol w="1392003">
                  <a:extLst>
                    <a:ext uri="{9D8B030D-6E8A-4147-A177-3AD203B41FA5}">
                      <a16:colId xmlns:a16="http://schemas.microsoft.com/office/drawing/2014/main" val="1663982936"/>
                    </a:ext>
                  </a:extLst>
                </a:gridCol>
                <a:gridCol w="1384182">
                  <a:extLst>
                    <a:ext uri="{9D8B030D-6E8A-4147-A177-3AD203B41FA5}">
                      <a16:colId xmlns:a16="http://schemas.microsoft.com/office/drawing/2014/main" val="204129648"/>
                    </a:ext>
                  </a:extLst>
                </a:gridCol>
              </a:tblGrid>
              <a:tr h="352149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9670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CTRRB3LS1X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CT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72307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IR2RRB3LS1X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IR2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449506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LTCRRB1LS1X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SILVERSCAPE RECESS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 dirty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 dirty="0">
                          <a:latin typeface="+mn-lt"/>
                        </a:rPr>
                        <a:t>Emex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973665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RB8LS1X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50V ACDC SILVERSCAPE RECESS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95572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RRB1LS1X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SILVERSCAPE RECESS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99765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STRRB3LS1X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SLFTST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042275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CTRRB3LS1X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7TCA091180R0350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CT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2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noProof="0">
                          <a:latin typeface="+mj-lt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16379466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CTRRB3LS1XBT</a:t>
                      </a:r>
                      <a:endParaRPr lang="fr-F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XTE510R-M3/BT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2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noProof="0" dirty="0">
                          <a:latin typeface="+mj-lt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847937384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Silver Scape 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11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4" name="TextBox 53">
            <a:hlinkClick r:id="rId12" action="ppaction://hlinksldjump"/>
            <a:extLst>
              <a:ext uri="{FF2B5EF4-FFF2-40B4-BE49-F238E27FC236}">
                <a16:creationId xmlns:a16="http://schemas.microsoft.com/office/drawing/2014/main" id="{297E0226-3C4F-4748-9259-AA52C5CCFBFA}"/>
              </a:ext>
            </a:extLst>
          </p:cNvPr>
          <p:cNvSpPr txBox="1"/>
          <p:nvPr/>
        </p:nvSpPr>
        <p:spPr bwMode="gray">
          <a:xfrm>
            <a:off x="332367" y="5082102"/>
            <a:ext cx="1872029" cy="61431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8" name="TextBox 17">
            <a:hlinkClick r:id="rId13"/>
            <a:extLst>
              <a:ext uri="{FF2B5EF4-FFF2-40B4-BE49-F238E27FC236}">
                <a16:creationId xmlns:a16="http://schemas.microsoft.com/office/drawing/2014/main" id="{E950D921-35E2-44D4-B22E-74C7B9269807}"/>
              </a:ext>
            </a:extLst>
          </p:cNvPr>
          <p:cNvSpPr txBox="1"/>
          <p:nvPr/>
        </p:nvSpPr>
        <p:spPr bwMode="gray">
          <a:xfrm>
            <a:off x="2727024" y="2323750"/>
            <a:ext cx="9021574" cy="3646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4"/>
            <a:extLst>
              <a:ext uri="{FF2B5EF4-FFF2-40B4-BE49-F238E27FC236}">
                <a16:creationId xmlns:a16="http://schemas.microsoft.com/office/drawing/2014/main" id="{FF1C8A48-4A8A-419B-8148-6A3107E803F2}"/>
              </a:ext>
            </a:extLst>
          </p:cNvPr>
          <p:cNvSpPr txBox="1"/>
          <p:nvPr/>
        </p:nvSpPr>
        <p:spPr bwMode="gray">
          <a:xfrm>
            <a:off x="2711764" y="2766771"/>
            <a:ext cx="9065238" cy="3646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5"/>
            <a:extLst>
              <a:ext uri="{FF2B5EF4-FFF2-40B4-BE49-F238E27FC236}">
                <a16:creationId xmlns:a16="http://schemas.microsoft.com/office/drawing/2014/main" id="{AE7D6BB6-10D0-4FA4-B141-0BC2DFBBB587}"/>
              </a:ext>
            </a:extLst>
          </p:cNvPr>
          <p:cNvSpPr txBox="1"/>
          <p:nvPr/>
        </p:nvSpPr>
        <p:spPr bwMode="gray">
          <a:xfrm>
            <a:off x="2711764" y="3244284"/>
            <a:ext cx="8856233" cy="3646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6"/>
            <a:extLst>
              <a:ext uri="{FF2B5EF4-FFF2-40B4-BE49-F238E27FC236}">
                <a16:creationId xmlns:a16="http://schemas.microsoft.com/office/drawing/2014/main" id="{D737BA40-5506-40A4-BAB2-26DD063174B8}"/>
              </a:ext>
            </a:extLst>
          </p:cNvPr>
          <p:cNvSpPr txBox="1"/>
          <p:nvPr/>
        </p:nvSpPr>
        <p:spPr bwMode="gray">
          <a:xfrm>
            <a:off x="2711764" y="3721798"/>
            <a:ext cx="8613737" cy="3309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7"/>
            <a:extLst>
              <a:ext uri="{FF2B5EF4-FFF2-40B4-BE49-F238E27FC236}">
                <a16:creationId xmlns:a16="http://schemas.microsoft.com/office/drawing/2014/main" id="{B9074491-CFE9-48F5-93EE-8029E4AAF131}"/>
              </a:ext>
            </a:extLst>
          </p:cNvPr>
          <p:cNvSpPr txBox="1"/>
          <p:nvPr/>
        </p:nvSpPr>
        <p:spPr bwMode="gray">
          <a:xfrm>
            <a:off x="2711763" y="4147521"/>
            <a:ext cx="8613737" cy="3770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3" name="TextBox 22">
            <a:hlinkClick r:id="rId18"/>
            <a:extLst>
              <a:ext uri="{FF2B5EF4-FFF2-40B4-BE49-F238E27FC236}">
                <a16:creationId xmlns:a16="http://schemas.microsoft.com/office/drawing/2014/main" id="{3E608EF1-B61F-4486-B918-855BAC626E21}"/>
              </a:ext>
            </a:extLst>
          </p:cNvPr>
          <p:cNvSpPr txBox="1"/>
          <p:nvPr/>
        </p:nvSpPr>
        <p:spPr bwMode="gray">
          <a:xfrm>
            <a:off x="2683359" y="4619344"/>
            <a:ext cx="9065239" cy="3770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19" action="ppaction://hlinksldjump"/>
            <a:extLst>
              <a:ext uri="{FF2B5EF4-FFF2-40B4-BE49-F238E27FC236}">
                <a16:creationId xmlns:a16="http://schemas.microsoft.com/office/drawing/2014/main" id="{7DC87613-4033-4345-AD43-F673975D64EC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8336D071-9163-49E9-86C6-0113304B12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</p:spTree>
    <p:extLst>
      <p:ext uri="{BB962C8B-B14F-4D97-AF65-F5344CB8AC3E}">
        <p14:creationId xmlns:p14="http://schemas.microsoft.com/office/powerpoint/2010/main" val="37983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314075" cy="396000"/>
          </a:xfrm>
        </p:spPr>
        <p:txBody>
          <a:bodyPr/>
          <a:lstStyle/>
          <a:p>
            <a:r>
              <a:rPr lang="fr-FR"/>
              <a:t>SILVER SCAPE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549864" cy="504000"/>
          </a:xfrm>
        </p:spPr>
        <p:txBody>
          <a:bodyPr/>
          <a:lstStyle/>
          <a:p>
            <a:r>
              <a:rPr lang="en-US"/>
              <a:t>Exit sign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graphicFrame>
        <p:nvGraphicFramePr>
          <p:cNvPr id="47" name="Content Placeholder 46">
            <a:extLst>
              <a:ext uri="{FF2B5EF4-FFF2-40B4-BE49-F238E27FC236}">
                <a16:creationId xmlns:a16="http://schemas.microsoft.com/office/drawing/2014/main" id="{EE1186A4-2C4C-4DE3-BEE0-EDFDE7B6DF42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4002506536"/>
              </p:ext>
            </p:extLst>
          </p:nvPr>
        </p:nvGraphicFramePr>
        <p:xfrm>
          <a:off x="2711764" y="1880269"/>
          <a:ext cx="9212492" cy="401256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469618">
                  <a:extLst>
                    <a:ext uri="{9D8B030D-6E8A-4147-A177-3AD203B41FA5}">
                      <a16:colId xmlns:a16="http://schemas.microsoft.com/office/drawing/2014/main" val="3469618881"/>
                    </a:ext>
                  </a:extLst>
                </a:gridCol>
                <a:gridCol w="1749635">
                  <a:extLst>
                    <a:ext uri="{9D8B030D-6E8A-4147-A177-3AD203B41FA5}">
                      <a16:colId xmlns:a16="http://schemas.microsoft.com/office/drawing/2014/main" val="2786083745"/>
                    </a:ext>
                  </a:extLst>
                </a:gridCol>
                <a:gridCol w="3217054">
                  <a:extLst>
                    <a:ext uri="{9D8B030D-6E8A-4147-A177-3AD203B41FA5}">
                      <a16:colId xmlns:a16="http://schemas.microsoft.com/office/drawing/2014/main" val="1540024508"/>
                    </a:ext>
                  </a:extLst>
                </a:gridCol>
                <a:gridCol w="1392003">
                  <a:extLst>
                    <a:ext uri="{9D8B030D-6E8A-4147-A177-3AD203B41FA5}">
                      <a16:colId xmlns:a16="http://schemas.microsoft.com/office/drawing/2014/main" val="1663982936"/>
                    </a:ext>
                  </a:extLst>
                </a:gridCol>
                <a:gridCol w="1384182">
                  <a:extLst>
                    <a:ext uri="{9D8B030D-6E8A-4147-A177-3AD203B41FA5}">
                      <a16:colId xmlns:a16="http://schemas.microsoft.com/office/drawing/2014/main" val="204129648"/>
                    </a:ext>
                  </a:extLst>
                </a:gridCol>
              </a:tblGrid>
              <a:tr h="352149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9670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CTRRB3LS1X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CT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72307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IR2RRB3LS1X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IR2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449506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LTCRRB1LS1X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SILVERSCAPE RECESS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 dirty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 dirty="0">
                          <a:latin typeface="+mn-lt"/>
                        </a:rPr>
                        <a:t>Emex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973665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RB8LS1X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50V ACDC SILVERSCAPE RECESS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95572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RRB1LS1X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SILVERSCAPE RECESS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99765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STRRB3LS1X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SLFTST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042275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CTRRB3LS1X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7TCA091180R0350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CT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2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noProof="0">
                          <a:latin typeface="+mj-lt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60196586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CTRRB3LS1XBT</a:t>
                      </a:r>
                      <a:endParaRPr lang="fr-F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XTE510R-M3/BT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2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noProof="0" dirty="0">
                          <a:latin typeface="+mj-lt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34643964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Silver Scape 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10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4" name="TextBox 53">
            <a:hlinkClick r:id="rId11" action="ppaction://hlinksldjump"/>
            <a:extLst>
              <a:ext uri="{FF2B5EF4-FFF2-40B4-BE49-F238E27FC236}">
                <a16:creationId xmlns:a16="http://schemas.microsoft.com/office/drawing/2014/main" id="{297E0226-3C4F-4748-9259-AA52C5CCFBFA}"/>
              </a:ext>
            </a:extLst>
          </p:cNvPr>
          <p:cNvSpPr txBox="1"/>
          <p:nvPr/>
        </p:nvSpPr>
        <p:spPr bwMode="gray">
          <a:xfrm>
            <a:off x="332367" y="5082102"/>
            <a:ext cx="1872029" cy="61431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E950D921-35E2-44D4-B22E-74C7B9269807}"/>
              </a:ext>
            </a:extLst>
          </p:cNvPr>
          <p:cNvSpPr txBox="1"/>
          <p:nvPr/>
        </p:nvSpPr>
        <p:spPr bwMode="gray">
          <a:xfrm>
            <a:off x="2727024" y="2323750"/>
            <a:ext cx="9021574" cy="3646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FF1C8A48-4A8A-419B-8148-6A3107E803F2}"/>
              </a:ext>
            </a:extLst>
          </p:cNvPr>
          <p:cNvSpPr txBox="1"/>
          <p:nvPr/>
        </p:nvSpPr>
        <p:spPr bwMode="gray">
          <a:xfrm>
            <a:off x="2711764" y="2766771"/>
            <a:ext cx="9065238" cy="3646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4"/>
            <a:extLst>
              <a:ext uri="{FF2B5EF4-FFF2-40B4-BE49-F238E27FC236}">
                <a16:creationId xmlns:a16="http://schemas.microsoft.com/office/drawing/2014/main" id="{AE7D6BB6-10D0-4FA4-B141-0BC2DFBBB587}"/>
              </a:ext>
            </a:extLst>
          </p:cNvPr>
          <p:cNvSpPr txBox="1"/>
          <p:nvPr/>
        </p:nvSpPr>
        <p:spPr bwMode="gray">
          <a:xfrm>
            <a:off x="2711764" y="3244284"/>
            <a:ext cx="8856233" cy="3646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5"/>
            <a:extLst>
              <a:ext uri="{FF2B5EF4-FFF2-40B4-BE49-F238E27FC236}">
                <a16:creationId xmlns:a16="http://schemas.microsoft.com/office/drawing/2014/main" id="{D737BA40-5506-40A4-BAB2-26DD063174B8}"/>
              </a:ext>
            </a:extLst>
          </p:cNvPr>
          <p:cNvSpPr txBox="1"/>
          <p:nvPr/>
        </p:nvSpPr>
        <p:spPr bwMode="gray">
          <a:xfrm>
            <a:off x="2711764" y="3721798"/>
            <a:ext cx="8613737" cy="3309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6"/>
            <a:extLst>
              <a:ext uri="{FF2B5EF4-FFF2-40B4-BE49-F238E27FC236}">
                <a16:creationId xmlns:a16="http://schemas.microsoft.com/office/drawing/2014/main" id="{B9074491-CFE9-48F5-93EE-8029E4AAF131}"/>
              </a:ext>
            </a:extLst>
          </p:cNvPr>
          <p:cNvSpPr txBox="1"/>
          <p:nvPr/>
        </p:nvSpPr>
        <p:spPr bwMode="gray">
          <a:xfrm>
            <a:off x="2711763" y="4147521"/>
            <a:ext cx="8613737" cy="3770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3" name="TextBox 22">
            <a:hlinkClick r:id="rId17"/>
            <a:extLst>
              <a:ext uri="{FF2B5EF4-FFF2-40B4-BE49-F238E27FC236}">
                <a16:creationId xmlns:a16="http://schemas.microsoft.com/office/drawing/2014/main" id="{3E608EF1-B61F-4486-B918-855BAC626E21}"/>
              </a:ext>
            </a:extLst>
          </p:cNvPr>
          <p:cNvSpPr txBox="1"/>
          <p:nvPr/>
        </p:nvSpPr>
        <p:spPr bwMode="gray">
          <a:xfrm>
            <a:off x="2683359" y="4627087"/>
            <a:ext cx="9065239" cy="3770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929932EC-038C-45F3-AA36-74B7BD61AECC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18"/>
          <a:stretch>
            <a:fillRect/>
          </a:stretch>
        </p:blipFill>
        <p:spPr>
          <a:xfrm>
            <a:off x="624003" y="2729910"/>
            <a:ext cx="1299639" cy="1071131"/>
          </a:xfrm>
          <a:prstGeom prst="rect">
            <a:avLst/>
          </a:prstGeom>
        </p:spPr>
      </p:pic>
      <p:sp>
        <p:nvSpPr>
          <p:cNvPr id="27" name="TextBox 26">
            <a:hlinkClick r:id="rId19" action="ppaction://hlinksldjump"/>
            <a:extLst>
              <a:ext uri="{FF2B5EF4-FFF2-40B4-BE49-F238E27FC236}">
                <a16:creationId xmlns:a16="http://schemas.microsoft.com/office/drawing/2014/main" id="{1DD5EC4C-1781-4F99-B2F0-F8F31D779FF2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06D3E911-335A-4637-B4D7-0C033DFC91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</p:spTree>
    <p:extLst>
      <p:ext uri="{BB962C8B-B14F-4D97-AF65-F5344CB8AC3E}">
        <p14:creationId xmlns:p14="http://schemas.microsoft.com/office/powerpoint/2010/main" val="21160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288908" cy="396000"/>
          </a:xfrm>
        </p:spPr>
        <p:txBody>
          <a:bodyPr/>
          <a:lstStyle/>
          <a:p>
            <a:r>
              <a:rPr lang="fr-FR"/>
              <a:t>SILVER SCAPE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41" name="Content Placeholder 40">
            <a:extLst>
              <a:ext uri="{FF2B5EF4-FFF2-40B4-BE49-F238E27FC236}">
                <a16:creationId xmlns:a16="http://schemas.microsoft.com/office/drawing/2014/main" id="{47890ED2-2648-4DF7-86AB-002B8BA9F99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 rot="1257474">
            <a:off x="512813" y="2695101"/>
            <a:ext cx="1371225" cy="641735"/>
          </a:xfrm>
          <a:prstGeom prst="rect">
            <a:avLst/>
          </a:prstGeom>
        </p:spPr>
      </p:pic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524697" cy="504000"/>
          </a:xfrm>
        </p:spPr>
        <p:txBody>
          <a:bodyPr/>
          <a:lstStyle/>
          <a:p>
            <a:r>
              <a:rPr lang="en-US"/>
              <a:t>Escape route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graphicFrame>
        <p:nvGraphicFramePr>
          <p:cNvPr id="47" name="Content Placeholder 46">
            <a:extLst>
              <a:ext uri="{FF2B5EF4-FFF2-40B4-BE49-F238E27FC236}">
                <a16:creationId xmlns:a16="http://schemas.microsoft.com/office/drawing/2014/main" id="{EE1186A4-2C4C-4DE3-BEE0-EDFDE7B6DF42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653787864"/>
              </p:ext>
            </p:extLst>
          </p:nvPr>
        </p:nvGraphicFramePr>
        <p:xfrm>
          <a:off x="2711764" y="1880269"/>
          <a:ext cx="9212492" cy="401256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469618">
                  <a:extLst>
                    <a:ext uri="{9D8B030D-6E8A-4147-A177-3AD203B41FA5}">
                      <a16:colId xmlns:a16="http://schemas.microsoft.com/office/drawing/2014/main" val="3469618881"/>
                    </a:ext>
                  </a:extLst>
                </a:gridCol>
                <a:gridCol w="1749635">
                  <a:extLst>
                    <a:ext uri="{9D8B030D-6E8A-4147-A177-3AD203B41FA5}">
                      <a16:colId xmlns:a16="http://schemas.microsoft.com/office/drawing/2014/main" val="2786083745"/>
                    </a:ext>
                  </a:extLst>
                </a:gridCol>
                <a:gridCol w="3217054">
                  <a:extLst>
                    <a:ext uri="{9D8B030D-6E8A-4147-A177-3AD203B41FA5}">
                      <a16:colId xmlns:a16="http://schemas.microsoft.com/office/drawing/2014/main" val="1540024508"/>
                    </a:ext>
                  </a:extLst>
                </a:gridCol>
                <a:gridCol w="1392003">
                  <a:extLst>
                    <a:ext uri="{9D8B030D-6E8A-4147-A177-3AD203B41FA5}">
                      <a16:colId xmlns:a16="http://schemas.microsoft.com/office/drawing/2014/main" val="1663982936"/>
                    </a:ext>
                  </a:extLst>
                </a:gridCol>
                <a:gridCol w="1384182">
                  <a:extLst>
                    <a:ext uri="{9D8B030D-6E8A-4147-A177-3AD203B41FA5}">
                      <a16:colId xmlns:a16="http://schemas.microsoft.com/office/drawing/2014/main" val="204129648"/>
                    </a:ext>
                  </a:extLst>
                </a:gridCol>
              </a:tblGrid>
              <a:tr h="352149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9670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CTRRB3LS1X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CT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72307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IR2RRB3LS1X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IR2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449506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LTCRRB1LS1X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SILVERSCAPE RECESS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 dirty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 dirty="0">
                          <a:latin typeface="+mn-lt"/>
                        </a:rPr>
                        <a:t>Emex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973665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RB8LS1X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50V ACDC SILVERSCAPE RECESS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95572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RRB1LS1X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SILVERSCAPE RECESS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99765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STRRB3LS1X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SLFTST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noProof="0">
                        <a:latin typeface="+mn-lt"/>
                      </a:endParaRPr>
                    </a:p>
                    <a:p>
                      <a:pPr algn="l"/>
                      <a:r>
                        <a:rPr lang="en-US" sz="1200" noProof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042275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CTRRB3LS1X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7TCA091180R0350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CT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2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noProof="0">
                          <a:latin typeface="+mj-lt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97884416"/>
                  </a:ext>
                </a:extLst>
              </a:tr>
              <a:tr h="457552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CTRRB3LS1XBT</a:t>
                      </a:r>
                      <a:endParaRPr lang="fr-F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XTE510R-M3/BT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2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noProof="0" dirty="0">
                          <a:latin typeface="+mj-lt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838718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Silver Scape 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11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4" name="TextBox 53">
            <a:hlinkClick r:id="rId12" action="ppaction://hlinksldjump"/>
            <a:extLst>
              <a:ext uri="{FF2B5EF4-FFF2-40B4-BE49-F238E27FC236}">
                <a16:creationId xmlns:a16="http://schemas.microsoft.com/office/drawing/2014/main" id="{297E0226-3C4F-4748-9259-AA52C5CCFBFA}"/>
              </a:ext>
            </a:extLst>
          </p:cNvPr>
          <p:cNvSpPr txBox="1"/>
          <p:nvPr/>
        </p:nvSpPr>
        <p:spPr bwMode="gray">
          <a:xfrm>
            <a:off x="332367" y="5082102"/>
            <a:ext cx="1872029" cy="61431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8" name="TextBox 17">
            <a:hlinkClick r:id="rId13"/>
            <a:extLst>
              <a:ext uri="{FF2B5EF4-FFF2-40B4-BE49-F238E27FC236}">
                <a16:creationId xmlns:a16="http://schemas.microsoft.com/office/drawing/2014/main" id="{E950D921-35E2-44D4-B22E-74C7B9269807}"/>
              </a:ext>
            </a:extLst>
          </p:cNvPr>
          <p:cNvSpPr txBox="1"/>
          <p:nvPr/>
        </p:nvSpPr>
        <p:spPr bwMode="gray">
          <a:xfrm>
            <a:off x="2711763" y="2308876"/>
            <a:ext cx="9021574" cy="3646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4"/>
            <a:extLst>
              <a:ext uri="{FF2B5EF4-FFF2-40B4-BE49-F238E27FC236}">
                <a16:creationId xmlns:a16="http://schemas.microsoft.com/office/drawing/2014/main" id="{FF1C8A48-4A8A-419B-8148-6A3107E803F2}"/>
              </a:ext>
            </a:extLst>
          </p:cNvPr>
          <p:cNvSpPr txBox="1"/>
          <p:nvPr/>
        </p:nvSpPr>
        <p:spPr bwMode="gray">
          <a:xfrm>
            <a:off x="2727024" y="2778238"/>
            <a:ext cx="9065238" cy="3646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5"/>
            <a:extLst>
              <a:ext uri="{FF2B5EF4-FFF2-40B4-BE49-F238E27FC236}">
                <a16:creationId xmlns:a16="http://schemas.microsoft.com/office/drawing/2014/main" id="{AE7D6BB6-10D0-4FA4-B141-0BC2DFBBB587}"/>
              </a:ext>
            </a:extLst>
          </p:cNvPr>
          <p:cNvSpPr txBox="1"/>
          <p:nvPr/>
        </p:nvSpPr>
        <p:spPr bwMode="gray">
          <a:xfrm>
            <a:off x="2711764" y="3244284"/>
            <a:ext cx="8856233" cy="3646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6"/>
            <a:extLst>
              <a:ext uri="{FF2B5EF4-FFF2-40B4-BE49-F238E27FC236}">
                <a16:creationId xmlns:a16="http://schemas.microsoft.com/office/drawing/2014/main" id="{D737BA40-5506-40A4-BAB2-26DD063174B8}"/>
              </a:ext>
            </a:extLst>
          </p:cNvPr>
          <p:cNvSpPr txBox="1"/>
          <p:nvPr/>
        </p:nvSpPr>
        <p:spPr bwMode="gray">
          <a:xfrm>
            <a:off x="2711764" y="3721798"/>
            <a:ext cx="8613737" cy="3309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7"/>
            <a:extLst>
              <a:ext uri="{FF2B5EF4-FFF2-40B4-BE49-F238E27FC236}">
                <a16:creationId xmlns:a16="http://schemas.microsoft.com/office/drawing/2014/main" id="{B9074491-CFE9-48F5-93EE-8029E4AAF131}"/>
              </a:ext>
            </a:extLst>
          </p:cNvPr>
          <p:cNvSpPr txBox="1"/>
          <p:nvPr/>
        </p:nvSpPr>
        <p:spPr bwMode="gray">
          <a:xfrm>
            <a:off x="2711763" y="4147521"/>
            <a:ext cx="8613737" cy="3770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3" name="TextBox 22">
            <a:hlinkClick r:id="rId18"/>
            <a:extLst>
              <a:ext uri="{FF2B5EF4-FFF2-40B4-BE49-F238E27FC236}">
                <a16:creationId xmlns:a16="http://schemas.microsoft.com/office/drawing/2014/main" id="{3E608EF1-B61F-4486-B918-855BAC626E21}"/>
              </a:ext>
            </a:extLst>
          </p:cNvPr>
          <p:cNvSpPr txBox="1"/>
          <p:nvPr/>
        </p:nvSpPr>
        <p:spPr bwMode="gray">
          <a:xfrm>
            <a:off x="2711763" y="4602273"/>
            <a:ext cx="9065239" cy="3770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1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DD6C680B-AA36-4B08-B712-74100C082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</p:spTree>
    <p:extLst>
      <p:ext uri="{BB962C8B-B14F-4D97-AF65-F5344CB8AC3E}">
        <p14:creationId xmlns:p14="http://schemas.microsoft.com/office/powerpoint/2010/main" val="161503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Exit sign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10" action="ppaction://hlinksldjump"/>
            <a:extLst>
              <a:ext uri="{FF2B5EF4-FFF2-40B4-BE49-F238E27FC236}">
                <a16:creationId xmlns:a16="http://schemas.microsoft.com/office/drawing/2014/main" id="{17EBAE32-0110-431F-9094-EDCD00D55E5C}"/>
              </a:ext>
            </a:extLst>
          </p:cNvPr>
          <p:cNvSpPr txBox="1"/>
          <p:nvPr/>
        </p:nvSpPr>
        <p:spPr bwMode="gray">
          <a:xfrm>
            <a:off x="402672" y="5034157"/>
            <a:ext cx="1719922" cy="73863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B5BDC76-0F82-46C5-BC35-BB76C0273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90191"/>
              </p:ext>
            </p:extLst>
          </p:nvPr>
        </p:nvGraphicFramePr>
        <p:xfrm>
          <a:off x="2679566" y="1711731"/>
          <a:ext cx="9179852" cy="396910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492559">
                  <a:extLst>
                    <a:ext uri="{9D8B030D-6E8A-4147-A177-3AD203B41FA5}">
                      <a16:colId xmlns:a16="http://schemas.microsoft.com/office/drawing/2014/main" val="2839250218"/>
                    </a:ext>
                  </a:extLst>
                </a:gridCol>
                <a:gridCol w="1733995">
                  <a:extLst>
                    <a:ext uri="{9D8B030D-6E8A-4147-A177-3AD203B41FA5}">
                      <a16:colId xmlns:a16="http://schemas.microsoft.com/office/drawing/2014/main" val="3513668315"/>
                    </a:ext>
                  </a:extLst>
                </a:gridCol>
                <a:gridCol w="2829507">
                  <a:extLst>
                    <a:ext uri="{9D8B030D-6E8A-4147-A177-3AD203B41FA5}">
                      <a16:colId xmlns:a16="http://schemas.microsoft.com/office/drawing/2014/main" val="2319352578"/>
                    </a:ext>
                  </a:extLst>
                </a:gridCol>
                <a:gridCol w="1618144">
                  <a:extLst>
                    <a:ext uri="{9D8B030D-6E8A-4147-A177-3AD203B41FA5}">
                      <a16:colId xmlns:a16="http://schemas.microsoft.com/office/drawing/2014/main" val="4172251210"/>
                    </a:ext>
                  </a:extLst>
                </a:gridCol>
                <a:gridCol w="1505647">
                  <a:extLst>
                    <a:ext uri="{9D8B030D-6E8A-4147-A177-3AD203B41FA5}">
                      <a16:colId xmlns:a16="http://schemas.microsoft.com/office/drawing/2014/main" val="440848617"/>
                    </a:ext>
                  </a:extLst>
                </a:gridCol>
              </a:tblGrid>
              <a:tr h="320279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2502"/>
                  </a:ext>
                </a:extLst>
              </a:tr>
              <a:tr h="259559"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CTEGR3LS1-S22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7TCA091180R0254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CT-TST 22M</a:t>
                      </a:r>
                      <a:endParaRPr lang="fr-FR" sz="10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0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379716"/>
                  </a:ext>
                </a:extLst>
              </a:tr>
              <a:tr h="259559"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EGR1LS1D-S22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7TCA091130R0406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230DIM 22M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noProof="0">
                          <a:latin typeface="+mn-lt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76803"/>
                  </a:ext>
                </a:extLst>
              </a:tr>
              <a:tr h="259559"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EGR1LS1LTC-S22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7TCA091140R0530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LTC 230VAC 22M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96176"/>
                  </a:ext>
                </a:extLst>
              </a:tr>
              <a:tr h="259559"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EGR1LS1-S22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+mn-lt"/>
                        </a:rPr>
                        <a:t>7TCA091130R0408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230VAC 22M</a:t>
                      </a:r>
                      <a:endParaRPr lang="fr-FR" sz="10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258190"/>
                  </a:ext>
                </a:extLst>
              </a:tr>
              <a:tr h="259559"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EGR3LS1-S22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+mn-lt"/>
                        </a:rPr>
                        <a:t>7TCA091160R0361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22M</a:t>
                      </a:r>
                      <a:endParaRPr lang="fr-FR" sz="10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010220"/>
                  </a:ext>
                </a:extLst>
              </a:tr>
              <a:tr h="259559"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DAEGR3LS1-S22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7TCA091180R0340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22M DALI</a:t>
                      </a:r>
                      <a:endParaRPr lang="fr-FR" sz="10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907810"/>
                  </a:ext>
                </a:extLst>
              </a:tr>
              <a:tr h="2595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CTEGR3LS1-S32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CT-TST 32M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0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06950"/>
                  </a:ext>
                </a:extLst>
              </a:tr>
              <a:tr h="2595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EGR1LS1D-S32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230DIM 32M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noProof="0">
                          <a:latin typeface="+mn-lt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646025"/>
                  </a:ext>
                </a:extLst>
              </a:tr>
              <a:tr h="2595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EGR1LS1LTC-S32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LTC 230 VAC 32M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852392"/>
                  </a:ext>
                </a:extLst>
              </a:tr>
              <a:tr h="2595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EGR1LS1-S32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230 VAC 32M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347982"/>
                  </a:ext>
                </a:extLst>
              </a:tr>
              <a:tr h="2595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EGR3LS1-S32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7TCA091160R0362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32M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443841"/>
                  </a:ext>
                </a:extLst>
              </a:tr>
              <a:tr h="2595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2"/>
                        </a:rPr>
                        <a:t>DAEGR3LS1-S32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32M DALI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39373"/>
                  </a:ext>
                </a:extLst>
              </a:tr>
              <a:tr h="2595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3"/>
                        </a:rPr>
                        <a:t>4510236162/50BT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22M ALU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>
                          <a:latin typeface="+mj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6610161"/>
                  </a:ext>
                </a:extLst>
              </a:tr>
              <a:tr h="259559"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+mn-lt"/>
                          <a:hlinkClick r:id="rId24"/>
                        </a:rPr>
                        <a:t>4510236163/50BT</a:t>
                      </a:r>
                      <a:endParaRPr lang="fr-F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32M ALU</a:t>
                      </a:r>
                      <a:endParaRPr lang="fr-FR" sz="100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>
                          <a:latin typeface="+mj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81320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B9E6996-1291-43AD-8709-44B76DE1E89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233616" y="5797520"/>
            <a:ext cx="343192" cy="229481"/>
          </a:xfrm>
          <a:prstGeom prst="rect">
            <a:avLst/>
          </a:prstGeom>
        </p:spPr>
      </p:pic>
      <p:sp>
        <p:nvSpPr>
          <p:cNvPr id="39" name="Subtitle 33">
            <a:extLst>
              <a:ext uri="{FF2B5EF4-FFF2-40B4-BE49-F238E27FC236}">
                <a16:creationId xmlns:a16="http://schemas.microsoft.com/office/drawing/2014/main" id="{D58F2639-4839-4B8C-AFAC-B1B585E4A8D6}"/>
              </a:ext>
            </a:extLst>
          </p:cNvPr>
          <p:cNvSpPr txBox="1">
            <a:spLocks/>
          </p:cNvSpPr>
          <p:nvPr/>
        </p:nvSpPr>
        <p:spPr bwMode="gray">
          <a:xfrm>
            <a:off x="10825801" y="5797520"/>
            <a:ext cx="592357" cy="2641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/>
              <a:t>Next</a:t>
            </a:r>
          </a:p>
          <a:p>
            <a:endParaRPr lang="en-US" sz="14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58667F-AAA0-4E68-A2C7-A6BD66C13D22}"/>
              </a:ext>
            </a:extLst>
          </p:cNvPr>
          <p:cNvSpPr txBox="1"/>
          <p:nvPr/>
        </p:nvSpPr>
        <p:spPr bwMode="gray">
          <a:xfrm>
            <a:off x="5637402" y="2973897"/>
            <a:ext cx="914400" cy="9144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6" name="TextBox 15">
            <a:hlinkClick r:id="rId26" action="ppaction://hlinksldjump"/>
            <a:extLst>
              <a:ext uri="{FF2B5EF4-FFF2-40B4-BE49-F238E27FC236}">
                <a16:creationId xmlns:a16="http://schemas.microsoft.com/office/drawing/2014/main" id="{5016E953-B624-4407-83EC-0A7E6A2B1E51}"/>
              </a:ext>
            </a:extLst>
          </p:cNvPr>
          <p:cNvSpPr txBox="1"/>
          <p:nvPr/>
        </p:nvSpPr>
        <p:spPr bwMode="gray">
          <a:xfrm>
            <a:off x="10679640" y="5741071"/>
            <a:ext cx="1135670" cy="32803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065DD063-5C2E-4A12-9BB2-A8107522DE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77B8B-0644-89D8-1FE8-79921CB83A4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75325" y="2659959"/>
            <a:ext cx="1081713" cy="10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Exit sign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10" action="ppaction://hlinksldjump"/>
            <a:extLst>
              <a:ext uri="{FF2B5EF4-FFF2-40B4-BE49-F238E27FC236}">
                <a16:creationId xmlns:a16="http://schemas.microsoft.com/office/drawing/2014/main" id="{17EBAE32-0110-431F-9094-EDCD00D55E5C}"/>
              </a:ext>
            </a:extLst>
          </p:cNvPr>
          <p:cNvSpPr txBox="1"/>
          <p:nvPr/>
        </p:nvSpPr>
        <p:spPr bwMode="gray">
          <a:xfrm>
            <a:off x="402672" y="5034157"/>
            <a:ext cx="1719922" cy="73863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B5BDC76-0F82-46C5-BC35-BB76C0273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268698"/>
              </p:ext>
            </p:extLst>
          </p:nvPr>
        </p:nvGraphicFramePr>
        <p:xfrm>
          <a:off x="2679566" y="1764499"/>
          <a:ext cx="9179852" cy="3872481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492559">
                  <a:extLst>
                    <a:ext uri="{9D8B030D-6E8A-4147-A177-3AD203B41FA5}">
                      <a16:colId xmlns:a16="http://schemas.microsoft.com/office/drawing/2014/main" val="2839250218"/>
                    </a:ext>
                  </a:extLst>
                </a:gridCol>
                <a:gridCol w="1733995">
                  <a:extLst>
                    <a:ext uri="{9D8B030D-6E8A-4147-A177-3AD203B41FA5}">
                      <a16:colId xmlns:a16="http://schemas.microsoft.com/office/drawing/2014/main" val="3513668315"/>
                    </a:ext>
                  </a:extLst>
                </a:gridCol>
                <a:gridCol w="2729193">
                  <a:extLst>
                    <a:ext uri="{9D8B030D-6E8A-4147-A177-3AD203B41FA5}">
                      <a16:colId xmlns:a16="http://schemas.microsoft.com/office/drawing/2014/main" val="2319352578"/>
                    </a:ext>
                  </a:extLst>
                </a:gridCol>
                <a:gridCol w="1718458">
                  <a:extLst>
                    <a:ext uri="{9D8B030D-6E8A-4147-A177-3AD203B41FA5}">
                      <a16:colId xmlns:a16="http://schemas.microsoft.com/office/drawing/2014/main" val="4172251210"/>
                    </a:ext>
                  </a:extLst>
                </a:gridCol>
                <a:gridCol w="1505647">
                  <a:extLst>
                    <a:ext uri="{9D8B030D-6E8A-4147-A177-3AD203B41FA5}">
                      <a16:colId xmlns:a16="http://schemas.microsoft.com/office/drawing/2014/main" val="440848617"/>
                    </a:ext>
                  </a:extLst>
                </a:gridCol>
              </a:tblGrid>
              <a:tr h="327336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2502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CTEG3LS1-S22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7TCA091180R0256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CT-TST 22M</a:t>
                      </a:r>
                      <a:endParaRPr lang="fr-FR" sz="10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0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379716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EG1LS1D-S22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7TCA091130R0402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230VAC DIM 22M</a:t>
                      </a:r>
                      <a:endParaRPr lang="fr-FR" sz="10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noProof="0">
                          <a:latin typeface="+mn-lt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76803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EG1LS1LTC-S22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7TCA091140R0527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LTC 230VAC 22M</a:t>
                      </a:r>
                      <a:endParaRPr lang="fr-FR" sz="10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96176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EG1LS1-S22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+mn-lt"/>
                        </a:rPr>
                        <a:t>7TCA091130R0404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a-DK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230VAC 22M</a:t>
                      </a:r>
                      <a:endParaRPr lang="fr-FR" sz="10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258190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EG3LS1-S22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+mn-lt"/>
                        </a:rPr>
                        <a:t>7TCA091160R0359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22M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010220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DAEG3LS1-S22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7TCA091180R0338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22M DALI</a:t>
                      </a:r>
                      <a:endParaRPr lang="fr-FR" sz="10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907810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CTEG3LS1-S32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CT-TST 32M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0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06950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EG1LS1D-S32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230VAC DIM 32M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+mn-lt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646025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EG1LS1LTC-S32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LTC 230VAC 32M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852392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EG1LS1-S32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230VAC 32M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347982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EG3LS1-S32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7TCA091160R0360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32M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443841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2"/>
                        </a:rPr>
                        <a:t>DAEG3LS1-S32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32M DALI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39373"/>
                  </a:ext>
                </a:extLst>
              </a:tr>
              <a:tr h="267116"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+mn-lt"/>
                          <a:hlinkClick r:id="rId23"/>
                        </a:rPr>
                        <a:t>4510236152/50BT</a:t>
                      </a:r>
                      <a:endParaRPr lang="fr-F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latin typeface="+mn-lt"/>
                        </a:rPr>
                        <a:t>XT3300S-M3/BT 22M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>
                          <a:latin typeface="+mj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455133"/>
                  </a:ext>
                </a:extLst>
              </a:tr>
              <a:tr h="344005"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+mn-lt"/>
                          <a:hlinkClick r:id="rId24"/>
                        </a:rPr>
                        <a:t>4513216153/50BT</a:t>
                      </a:r>
                      <a:endParaRPr lang="fr-F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7TCA305020R0307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latin typeface="+mn-lt"/>
                        </a:rPr>
                        <a:t>XT3300S-M3/BT 32M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>
                          <a:latin typeface="+mj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217303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3488A67A-9017-4B35-B294-DD59BC5D97F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10800000">
            <a:off x="10576287" y="5816728"/>
            <a:ext cx="343192" cy="229481"/>
          </a:xfrm>
          <a:prstGeom prst="rect">
            <a:avLst/>
          </a:prstGeom>
        </p:spPr>
      </p:pic>
      <p:sp>
        <p:nvSpPr>
          <p:cNvPr id="20" name="Subtitle 33">
            <a:extLst>
              <a:ext uri="{FF2B5EF4-FFF2-40B4-BE49-F238E27FC236}">
                <a16:creationId xmlns:a16="http://schemas.microsoft.com/office/drawing/2014/main" id="{5BEB75C6-9D29-4C50-BDCD-579B0A4AE69F}"/>
              </a:ext>
            </a:extLst>
          </p:cNvPr>
          <p:cNvSpPr txBox="1">
            <a:spLocks/>
          </p:cNvSpPr>
          <p:nvPr/>
        </p:nvSpPr>
        <p:spPr bwMode="gray">
          <a:xfrm>
            <a:off x="10946748" y="5817352"/>
            <a:ext cx="751007" cy="2641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Previous</a:t>
            </a:r>
          </a:p>
          <a:p>
            <a:endParaRPr lang="en-US" sz="1400" b="1" dirty="0"/>
          </a:p>
        </p:txBody>
      </p:sp>
      <p:sp>
        <p:nvSpPr>
          <p:cNvPr id="2" name="TextBox 1">
            <a:hlinkClick r:id="rId26" action="ppaction://hlinksldjump"/>
            <a:extLst>
              <a:ext uri="{FF2B5EF4-FFF2-40B4-BE49-F238E27FC236}">
                <a16:creationId xmlns:a16="http://schemas.microsoft.com/office/drawing/2014/main" id="{77C03F71-BA50-4043-A7DD-8B094E238CDB}"/>
              </a:ext>
            </a:extLst>
          </p:cNvPr>
          <p:cNvSpPr txBox="1"/>
          <p:nvPr/>
        </p:nvSpPr>
        <p:spPr bwMode="gray">
          <a:xfrm>
            <a:off x="10576287" y="5709659"/>
            <a:ext cx="1261145" cy="38851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B30E802-D579-499C-979A-3D27EF7F8E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446936-C0F7-E28D-023C-9AAE1732391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0481" y="2868104"/>
            <a:ext cx="985721" cy="8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HORIZON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Exit sign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Horizon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F846A7E4-AE83-4A33-A944-4CBE79918D4C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10"/>
          <a:stretch>
            <a:fillRect/>
          </a:stretch>
        </p:blipFill>
        <p:spPr>
          <a:xfrm>
            <a:off x="713749" y="2759049"/>
            <a:ext cx="1156995" cy="929638"/>
          </a:xfrm>
          <a:prstGeom prst="rect">
            <a:avLst/>
          </a:prstGeom>
        </p:spPr>
      </p:pic>
      <p:sp>
        <p:nvSpPr>
          <p:cNvPr id="5" name="TextBox 4">
            <a:hlinkClick r:id="rId11" action="ppaction://hlinksldjump"/>
            <a:extLst>
              <a:ext uri="{FF2B5EF4-FFF2-40B4-BE49-F238E27FC236}">
                <a16:creationId xmlns:a16="http://schemas.microsoft.com/office/drawing/2014/main" id="{74A43991-6173-4D9D-8975-FAEFBE0EF4F1}"/>
              </a:ext>
            </a:extLst>
          </p:cNvPr>
          <p:cNvSpPr txBox="1"/>
          <p:nvPr/>
        </p:nvSpPr>
        <p:spPr bwMode="gray">
          <a:xfrm>
            <a:off x="402672" y="5033394"/>
            <a:ext cx="1661020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55209"/>
              </p:ext>
            </p:extLst>
          </p:nvPr>
        </p:nvGraphicFramePr>
        <p:xfrm>
          <a:off x="2692112" y="1909199"/>
          <a:ext cx="9167306" cy="366037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77884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20870">
                  <a:extLst>
                    <a:ext uri="{9D8B030D-6E8A-4147-A177-3AD203B41FA5}">
                      <a16:colId xmlns:a16="http://schemas.microsoft.com/office/drawing/2014/main" val="3348011483"/>
                    </a:ext>
                  </a:extLst>
                </a:gridCol>
                <a:gridCol w="236959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0132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9763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CTOH3L261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7TCA091180R0114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SIGN M3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IR2OH3L261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7TCA091170R0006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 IR2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OH3L261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7TCA091160R0198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SIGN M3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OH1L261HF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7TCA091130R0243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SIGN 230VHF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OH1L261LTC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7TCA091090R0036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SIGN 230VLTC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CTOZ3L261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7TCA091180R0116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REC-SIGN M3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IR2OZ3L261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2LED M3 IR2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OZ3L261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7TCA091070R0096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REC-SIGN M3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OZ1L261HF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7TCA091070R0095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REC-SIGN 230VHF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OZ1L261LTC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7TCA091090R0040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REC-SIGN 230VLTC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OH3L261V2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2LEDS SIGN M3 220V60HZ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2308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OZ3L261V2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7TCA091160R0301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REC-SIGN M3 60HZ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199758"/>
                  </a:ext>
                </a:extLst>
              </a:tr>
            </a:tbl>
          </a:graphicData>
        </a:graphic>
      </p:graphicFrame>
      <p:pic>
        <p:nvPicPr>
          <p:cNvPr id="9" name="Picture 8">
            <a:hlinkClick r:id="rId12" action="ppaction://hlinksldjump"/>
            <a:extLst>
              <a:ext uri="{FF2B5EF4-FFF2-40B4-BE49-F238E27FC236}">
                <a16:creationId xmlns:a16="http://schemas.microsoft.com/office/drawing/2014/main" id="{374F7F85-09D5-4D34-A88C-04BE08E3EF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90032" y="5734727"/>
            <a:ext cx="786970" cy="317968"/>
          </a:xfrm>
          <a:prstGeom prst="rect">
            <a:avLst/>
          </a:prstGeom>
        </p:spPr>
      </p:pic>
      <p:sp>
        <p:nvSpPr>
          <p:cNvPr id="25" name="TextBox 24">
            <a:hlinkClick r:id="rId14"/>
            <a:extLst>
              <a:ext uri="{FF2B5EF4-FFF2-40B4-BE49-F238E27FC236}">
                <a16:creationId xmlns:a16="http://schemas.microsoft.com/office/drawing/2014/main" id="{1B767DD5-7D51-4179-A6D2-D0CFDAD64D8A}"/>
              </a:ext>
            </a:extLst>
          </p:cNvPr>
          <p:cNvSpPr txBox="1"/>
          <p:nvPr/>
        </p:nvSpPr>
        <p:spPr bwMode="gray">
          <a:xfrm>
            <a:off x="2697058" y="2318038"/>
            <a:ext cx="8292974" cy="23221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5"/>
            <a:extLst>
              <a:ext uri="{FF2B5EF4-FFF2-40B4-BE49-F238E27FC236}">
                <a16:creationId xmlns:a16="http://schemas.microsoft.com/office/drawing/2014/main" id="{D153BEB9-E5C5-41B0-89B5-49B28091DBC7}"/>
              </a:ext>
            </a:extLst>
          </p:cNvPr>
          <p:cNvSpPr txBox="1"/>
          <p:nvPr/>
        </p:nvSpPr>
        <p:spPr bwMode="gray">
          <a:xfrm>
            <a:off x="2697058" y="2599300"/>
            <a:ext cx="8292974" cy="23221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6"/>
            <a:extLst>
              <a:ext uri="{FF2B5EF4-FFF2-40B4-BE49-F238E27FC236}">
                <a16:creationId xmlns:a16="http://schemas.microsoft.com/office/drawing/2014/main" id="{23ED5D3F-B81C-42EC-9DF7-2FC7A7A35006}"/>
              </a:ext>
            </a:extLst>
          </p:cNvPr>
          <p:cNvSpPr txBox="1"/>
          <p:nvPr/>
        </p:nvSpPr>
        <p:spPr bwMode="gray">
          <a:xfrm>
            <a:off x="2697058" y="2860646"/>
            <a:ext cx="8292974" cy="2312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7"/>
            <a:extLst>
              <a:ext uri="{FF2B5EF4-FFF2-40B4-BE49-F238E27FC236}">
                <a16:creationId xmlns:a16="http://schemas.microsoft.com/office/drawing/2014/main" id="{860C06FB-D160-4155-B737-02A9028067C9}"/>
              </a:ext>
            </a:extLst>
          </p:cNvPr>
          <p:cNvSpPr txBox="1"/>
          <p:nvPr/>
        </p:nvSpPr>
        <p:spPr bwMode="gray">
          <a:xfrm>
            <a:off x="2692112" y="3162651"/>
            <a:ext cx="8292974" cy="21848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18"/>
            <a:extLst>
              <a:ext uri="{FF2B5EF4-FFF2-40B4-BE49-F238E27FC236}">
                <a16:creationId xmlns:a16="http://schemas.microsoft.com/office/drawing/2014/main" id="{FD80A228-3520-402F-B5EF-1246ECA9F2ED}"/>
              </a:ext>
            </a:extLst>
          </p:cNvPr>
          <p:cNvSpPr txBox="1"/>
          <p:nvPr/>
        </p:nvSpPr>
        <p:spPr bwMode="gray">
          <a:xfrm>
            <a:off x="2692112" y="3429373"/>
            <a:ext cx="8473027" cy="21848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19"/>
            <a:extLst>
              <a:ext uri="{FF2B5EF4-FFF2-40B4-BE49-F238E27FC236}">
                <a16:creationId xmlns:a16="http://schemas.microsoft.com/office/drawing/2014/main" id="{10B37864-A5A5-4892-AD37-0243D282BA98}"/>
              </a:ext>
            </a:extLst>
          </p:cNvPr>
          <p:cNvSpPr txBox="1"/>
          <p:nvPr/>
        </p:nvSpPr>
        <p:spPr bwMode="gray">
          <a:xfrm>
            <a:off x="2692112" y="3695640"/>
            <a:ext cx="8473027" cy="21848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TextBox 31">
            <a:hlinkClick r:id="rId20"/>
            <a:extLst>
              <a:ext uri="{FF2B5EF4-FFF2-40B4-BE49-F238E27FC236}">
                <a16:creationId xmlns:a16="http://schemas.microsoft.com/office/drawing/2014/main" id="{241D6F9B-FC52-4171-85E0-CD04433E6A25}"/>
              </a:ext>
            </a:extLst>
          </p:cNvPr>
          <p:cNvSpPr txBox="1"/>
          <p:nvPr/>
        </p:nvSpPr>
        <p:spPr bwMode="gray">
          <a:xfrm>
            <a:off x="2697058" y="3967849"/>
            <a:ext cx="8572616" cy="21849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5" name="TextBox 34">
            <a:hlinkClick r:id="rId21"/>
            <a:extLst>
              <a:ext uri="{FF2B5EF4-FFF2-40B4-BE49-F238E27FC236}">
                <a16:creationId xmlns:a16="http://schemas.microsoft.com/office/drawing/2014/main" id="{D8B93758-BE43-4534-B7F7-38148F9322C3}"/>
              </a:ext>
            </a:extLst>
          </p:cNvPr>
          <p:cNvSpPr txBox="1"/>
          <p:nvPr/>
        </p:nvSpPr>
        <p:spPr bwMode="gray">
          <a:xfrm>
            <a:off x="2697184" y="4234747"/>
            <a:ext cx="8473027" cy="2440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2"/>
            <a:extLst>
              <a:ext uri="{FF2B5EF4-FFF2-40B4-BE49-F238E27FC236}">
                <a16:creationId xmlns:a16="http://schemas.microsoft.com/office/drawing/2014/main" id="{0B4DC134-1E33-4B8D-BB96-D8E140DBB8D6}"/>
              </a:ext>
            </a:extLst>
          </p:cNvPr>
          <p:cNvSpPr txBox="1"/>
          <p:nvPr/>
        </p:nvSpPr>
        <p:spPr bwMode="gray">
          <a:xfrm>
            <a:off x="2692112" y="4533664"/>
            <a:ext cx="8342769" cy="21135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TextBox 40">
            <a:hlinkClick r:id="rId23"/>
            <a:extLst>
              <a:ext uri="{FF2B5EF4-FFF2-40B4-BE49-F238E27FC236}">
                <a16:creationId xmlns:a16="http://schemas.microsoft.com/office/drawing/2014/main" id="{8B43AB79-DC32-4F83-B4BE-363092958DAD}"/>
              </a:ext>
            </a:extLst>
          </p:cNvPr>
          <p:cNvSpPr txBox="1"/>
          <p:nvPr/>
        </p:nvSpPr>
        <p:spPr bwMode="gray">
          <a:xfrm>
            <a:off x="2692112" y="4786031"/>
            <a:ext cx="8292974" cy="2311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Box 41">
            <a:hlinkClick r:id="rId24"/>
            <a:extLst>
              <a:ext uri="{FF2B5EF4-FFF2-40B4-BE49-F238E27FC236}">
                <a16:creationId xmlns:a16="http://schemas.microsoft.com/office/drawing/2014/main" id="{A69D20E2-7FED-492F-9208-B019752ABC96}"/>
              </a:ext>
            </a:extLst>
          </p:cNvPr>
          <p:cNvSpPr txBox="1"/>
          <p:nvPr/>
        </p:nvSpPr>
        <p:spPr bwMode="gray">
          <a:xfrm>
            <a:off x="2697184" y="5079269"/>
            <a:ext cx="8342769" cy="21135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4" name="TextBox 43">
            <a:hlinkClick r:id="rId25"/>
            <a:extLst>
              <a:ext uri="{FF2B5EF4-FFF2-40B4-BE49-F238E27FC236}">
                <a16:creationId xmlns:a16="http://schemas.microsoft.com/office/drawing/2014/main" id="{BC9EB76E-4717-47A9-A405-725361A430EC}"/>
              </a:ext>
            </a:extLst>
          </p:cNvPr>
          <p:cNvSpPr txBox="1"/>
          <p:nvPr/>
        </p:nvSpPr>
        <p:spPr bwMode="gray">
          <a:xfrm>
            <a:off x="2679565" y="5350264"/>
            <a:ext cx="8342769" cy="2670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967024CA-465D-427E-889A-4F409D018C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</p:spTree>
    <p:extLst>
      <p:ext uri="{BB962C8B-B14F-4D97-AF65-F5344CB8AC3E}">
        <p14:creationId xmlns:p14="http://schemas.microsoft.com/office/powerpoint/2010/main" val="33821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665545" cy="396000"/>
          </a:xfrm>
        </p:spPr>
        <p:txBody>
          <a:bodyPr/>
          <a:lstStyle/>
          <a:p>
            <a:r>
              <a:rPr lang="en-GB"/>
              <a:t>Commercial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1416E-C8BB-4E58-8932-F497C0944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Modularity &amp; harmonious design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34B5C7-A90D-46FA-B008-FFA92B3EB7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55394" y="2372565"/>
            <a:ext cx="2801687" cy="46446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/>
              <a:t>HORIZON</a:t>
            </a:r>
          </a:p>
          <a:p>
            <a:pPr>
              <a:spcBef>
                <a:spcPts val="0"/>
              </a:spcBef>
            </a:pPr>
            <a:r>
              <a:rPr lang="en-US"/>
              <a:t>Traditional &amp; versatile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8FE661C-FF1C-4292-A6EF-4E9523D7B3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Easy installation &amp; maintenance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C632D4-A3F0-455B-8969-FA5C7D690B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Industrial reliability</a:t>
            </a:r>
          </a:p>
          <a:p>
            <a:endParaRPr lang="fr-FR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9B7BDA9-78EF-4ABD-8395-ABE5811325B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collection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1FE12931-F750-4C88-B644-E563CBBF8AE3}"/>
              </a:ext>
            </a:extLst>
          </p:cNvPr>
          <p:cNvSpPr txBox="1">
            <a:spLocks/>
          </p:cNvSpPr>
          <p:nvPr/>
        </p:nvSpPr>
        <p:spPr bwMode="gray">
          <a:xfrm>
            <a:off x="1270163" y="3063817"/>
            <a:ext cx="3145619" cy="4766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OVANO</a:t>
            </a:r>
          </a:p>
          <a:p>
            <a:pPr>
              <a:spcBef>
                <a:spcPts val="0"/>
              </a:spcBef>
            </a:pPr>
            <a:r>
              <a:rPr lang="en-US"/>
              <a:t>Productivity &amp; Reliability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C91B542-694E-4E8D-BDC0-6E6EA606C6B2}"/>
              </a:ext>
            </a:extLst>
          </p:cNvPr>
          <p:cNvSpPr txBox="1">
            <a:spLocks/>
          </p:cNvSpPr>
          <p:nvPr/>
        </p:nvSpPr>
        <p:spPr bwMode="gray">
          <a:xfrm>
            <a:off x="1295260" y="3780392"/>
            <a:ext cx="3351890" cy="452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SILVER SCAPE</a:t>
            </a:r>
          </a:p>
          <a:p>
            <a:pPr>
              <a:spcBef>
                <a:spcPts val="0"/>
              </a:spcBef>
            </a:pPr>
            <a:r>
              <a:rPr lang="en-US"/>
              <a:t>Practical &amp; everyday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4E206664-68FF-4FDF-B120-95F49B1E7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449" y="696916"/>
            <a:ext cx="420419" cy="4204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21AE88E-2775-4F8A-B0F5-869A3E4E5C84}"/>
              </a:ext>
            </a:extLst>
          </p:cNvPr>
          <p:cNvSpPr txBox="1"/>
          <p:nvPr/>
        </p:nvSpPr>
        <p:spPr bwMode="gray">
          <a:xfrm>
            <a:off x="10262533" y="115070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DDFB1413-17A5-4297-80E9-AAB4E2421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2508" y="688846"/>
            <a:ext cx="489307" cy="48930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EFC8A8B-87BB-40C4-A541-32E2EBCD7F50}"/>
              </a:ext>
            </a:extLst>
          </p:cNvPr>
          <p:cNvSpPr txBox="1"/>
          <p:nvPr/>
        </p:nvSpPr>
        <p:spPr bwMode="gray">
          <a:xfrm>
            <a:off x="11089004" y="115407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Projects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49F7A54-C6E0-4FC4-AB5B-820B62FB92B3}"/>
              </a:ext>
            </a:extLst>
          </p:cNvPr>
          <p:cNvSpPr txBox="1">
            <a:spLocks/>
          </p:cNvSpPr>
          <p:nvPr/>
        </p:nvSpPr>
        <p:spPr bwMode="gray">
          <a:xfrm>
            <a:off x="1280007" y="4530732"/>
            <a:ext cx="2032360" cy="6324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CAMARQUE</a:t>
            </a:r>
          </a:p>
          <a:p>
            <a:pPr>
              <a:spcBef>
                <a:spcPts val="0"/>
              </a:spcBef>
            </a:pPr>
            <a:r>
              <a:rPr lang="en-US"/>
              <a:t>Elegant LED lighting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1F9D79-517E-4B65-8726-DB37F2303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58975">
            <a:off x="454498" y="2366827"/>
            <a:ext cx="639808" cy="50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DC47F4-01DD-4CDE-B271-E01354038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019" y="2960667"/>
            <a:ext cx="458663" cy="557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45C9245-0072-4194-9C92-3B0612DDD3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756" y="3696913"/>
            <a:ext cx="667251" cy="5433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49697E-5D52-4CCA-B385-FFA6DEECC6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68" y="3852192"/>
            <a:ext cx="667251" cy="3240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0628A2-881A-4E99-818E-34B56C9788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811" y="4548583"/>
            <a:ext cx="596322" cy="461768"/>
          </a:xfrm>
          <a:prstGeom prst="rect">
            <a:avLst/>
          </a:prstGeom>
        </p:spPr>
      </p:pic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4009D1C2-8C18-4DFA-943E-2030AE7636F3}"/>
              </a:ext>
            </a:extLst>
          </p:cNvPr>
          <p:cNvSpPr txBox="1">
            <a:spLocks/>
          </p:cNvSpPr>
          <p:nvPr/>
        </p:nvSpPr>
        <p:spPr bwMode="gray">
          <a:xfrm>
            <a:off x="5238986" y="2393317"/>
            <a:ext cx="2599709" cy="4437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CORDONA</a:t>
            </a:r>
          </a:p>
          <a:p>
            <a:pPr>
              <a:spcBef>
                <a:spcPts val="0"/>
              </a:spcBef>
            </a:pPr>
            <a:r>
              <a:rPr lang="en-US"/>
              <a:t>Elegant LED lighting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6BEB1A4-579A-4275-9C55-25682E5475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1286" y="2406228"/>
            <a:ext cx="713495" cy="4480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A20CA4A-3134-44D3-A23B-B9259DB457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7996" y="3419090"/>
            <a:ext cx="808671" cy="4281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35729FD-1911-450F-AC8C-E67083A1C1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33801">
            <a:off x="4273094" y="3179629"/>
            <a:ext cx="748111" cy="24507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6A8091C-0632-4AB9-82C1-EA0223590F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4964" y="3955770"/>
            <a:ext cx="675751" cy="472401"/>
          </a:xfrm>
          <a:prstGeom prst="rect">
            <a:avLst/>
          </a:prstGeom>
        </p:spPr>
      </p:pic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90ED6F67-6787-4E0A-B210-D0835610CCC4}"/>
              </a:ext>
            </a:extLst>
          </p:cNvPr>
          <p:cNvSpPr txBox="1">
            <a:spLocks/>
          </p:cNvSpPr>
          <p:nvPr/>
        </p:nvSpPr>
        <p:spPr bwMode="gray">
          <a:xfrm>
            <a:off x="5256896" y="3131914"/>
            <a:ext cx="2599709" cy="527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DAYLITE</a:t>
            </a:r>
          </a:p>
          <a:p>
            <a:pPr>
              <a:spcBef>
                <a:spcPts val="0"/>
              </a:spcBef>
            </a:pPr>
            <a:r>
              <a:rPr lang="en-US"/>
              <a:t>Practical &amp; durable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A30269AD-5AF9-4E87-80BB-5A5883E6EAF3}"/>
              </a:ext>
            </a:extLst>
          </p:cNvPr>
          <p:cNvSpPr txBox="1">
            <a:spLocks/>
          </p:cNvSpPr>
          <p:nvPr/>
        </p:nvSpPr>
        <p:spPr bwMode="gray">
          <a:xfrm>
            <a:off x="5262696" y="3913463"/>
            <a:ext cx="2599709" cy="4523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NAVIGATOR COMPACT</a:t>
            </a:r>
          </a:p>
          <a:p>
            <a:pPr>
              <a:spcBef>
                <a:spcPts val="0"/>
              </a:spcBef>
            </a:pPr>
            <a:r>
              <a:rPr lang="en-US"/>
              <a:t>Practical &amp; everyday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0CCB21E6-236C-42FA-BE01-C722C3F09038}"/>
              </a:ext>
            </a:extLst>
          </p:cNvPr>
          <p:cNvSpPr txBox="1">
            <a:spLocks/>
          </p:cNvSpPr>
          <p:nvPr/>
        </p:nvSpPr>
        <p:spPr bwMode="gray">
          <a:xfrm>
            <a:off x="9159571" y="2400974"/>
            <a:ext cx="2868576" cy="503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WEATHERFORCE</a:t>
            </a:r>
          </a:p>
          <a:p>
            <a:pPr>
              <a:spcBef>
                <a:spcPts val="0"/>
              </a:spcBef>
            </a:pPr>
            <a:r>
              <a:rPr lang="en-US"/>
              <a:t>Practical &amp; durable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ACDB7B4-D590-4F4C-A905-9D282DF560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21489" y="2387240"/>
            <a:ext cx="638167" cy="4740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8E5D5AB-08DB-459A-9DD9-63231C1A606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62528" y="2885416"/>
            <a:ext cx="664874" cy="446166"/>
          </a:xfrm>
          <a:prstGeom prst="rect">
            <a:avLst/>
          </a:prstGeom>
        </p:spPr>
      </p:pic>
      <p:sp>
        <p:nvSpPr>
          <p:cNvPr id="49" name="TextBox 48">
            <a:hlinkClick r:id="rId17" action="ppaction://hlinksldjump"/>
            <a:extLst>
              <a:ext uri="{FF2B5EF4-FFF2-40B4-BE49-F238E27FC236}">
                <a16:creationId xmlns:a16="http://schemas.microsoft.com/office/drawing/2014/main" id="{C3A997FC-B588-4360-9F21-EF7E24D4B689}"/>
              </a:ext>
            </a:extLst>
          </p:cNvPr>
          <p:cNvSpPr txBox="1"/>
          <p:nvPr/>
        </p:nvSpPr>
        <p:spPr bwMode="gray">
          <a:xfrm>
            <a:off x="10289789" y="631919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0" name="TextBox 49">
            <a:hlinkClick r:id="rId18" action="ppaction://hlinksldjump"/>
            <a:extLst>
              <a:ext uri="{FF2B5EF4-FFF2-40B4-BE49-F238E27FC236}">
                <a16:creationId xmlns:a16="http://schemas.microsoft.com/office/drawing/2014/main" id="{26DB7BF8-7D0E-4405-8249-4DCA141D9EE6}"/>
              </a:ext>
            </a:extLst>
          </p:cNvPr>
          <p:cNvSpPr txBox="1"/>
          <p:nvPr/>
        </p:nvSpPr>
        <p:spPr bwMode="gray">
          <a:xfrm>
            <a:off x="11089004" y="688846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7C6D645-F293-42D5-9637-97490E3363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8301" y="3006741"/>
            <a:ext cx="365418" cy="375228"/>
          </a:xfrm>
          <a:prstGeom prst="rect">
            <a:avLst/>
          </a:prstGeom>
        </p:spPr>
      </p:pic>
      <p:sp>
        <p:nvSpPr>
          <p:cNvPr id="55" name="TextBox 54">
            <a:hlinkClick r:id="rId20" action="ppaction://hlinksldjump"/>
            <a:extLst>
              <a:ext uri="{FF2B5EF4-FFF2-40B4-BE49-F238E27FC236}">
                <a16:creationId xmlns:a16="http://schemas.microsoft.com/office/drawing/2014/main" id="{97239BFA-509E-4A1F-B447-47B6347723FD}"/>
              </a:ext>
            </a:extLst>
          </p:cNvPr>
          <p:cNvSpPr txBox="1"/>
          <p:nvPr/>
        </p:nvSpPr>
        <p:spPr bwMode="gray">
          <a:xfrm>
            <a:off x="4219856" y="2334096"/>
            <a:ext cx="3449907" cy="58006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6" name="TextBox 55">
            <a:hlinkClick r:id="rId21" action="ppaction://hlinksldjump"/>
            <a:extLst>
              <a:ext uri="{FF2B5EF4-FFF2-40B4-BE49-F238E27FC236}">
                <a16:creationId xmlns:a16="http://schemas.microsoft.com/office/drawing/2014/main" id="{20DFFC5F-FE80-48DF-8425-6BF8B2426076}"/>
              </a:ext>
            </a:extLst>
          </p:cNvPr>
          <p:cNvSpPr txBox="1"/>
          <p:nvPr/>
        </p:nvSpPr>
        <p:spPr bwMode="gray">
          <a:xfrm>
            <a:off x="4219856" y="3049802"/>
            <a:ext cx="3351890" cy="61317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7" name="TextBox 56">
            <a:hlinkClick r:id="rId22" action="ppaction://hlinksldjump"/>
            <a:extLst>
              <a:ext uri="{FF2B5EF4-FFF2-40B4-BE49-F238E27FC236}">
                <a16:creationId xmlns:a16="http://schemas.microsoft.com/office/drawing/2014/main" id="{64BF600B-1DB1-4B94-B882-FF42793BCFD8}"/>
              </a:ext>
            </a:extLst>
          </p:cNvPr>
          <p:cNvSpPr txBox="1"/>
          <p:nvPr/>
        </p:nvSpPr>
        <p:spPr bwMode="gray">
          <a:xfrm>
            <a:off x="4177760" y="3847210"/>
            <a:ext cx="3318162" cy="55196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8" name="TextBox 57">
            <a:hlinkClick r:id="rId23" action="ppaction://hlinksldjump"/>
            <a:extLst>
              <a:ext uri="{FF2B5EF4-FFF2-40B4-BE49-F238E27FC236}">
                <a16:creationId xmlns:a16="http://schemas.microsoft.com/office/drawing/2014/main" id="{0EE21D34-8133-4BD7-92A8-8C58DE4862D7}"/>
              </a:ext>
            </a:extLst>
          </p:cNvPr>
          <p:cNvSpPr txBox="1"/>
          <p:nvPr/>
        </p:nvSpPr>
        <p:spPr bwMode="gray">
          <a:xfrm>
            <a:off x="8281277" y="2334096"/>
            <a:ext cx="3055417" cy="62657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34B5902C-E933-44ED-9499-6D87D775F2A3}"/>
              </a:ext>
            </a:extLst>
          </p:cNvPr>
          <p:cNvSpPr txBox="1">
            <a:spLocks/>
          </p:cNvSpPr>
          <p:nvPr/>
        </p:nvSpPr>
        <p:spPr bwMode="gray">
          <a:xfrm>
            <a:off x="9160458" y="3486844"/>
            <a:ext cx="2868576" cy="5271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MIREVO TWINSPOT</a:t>
            </a:r>
          </a:p>
          <a:p>
            <a:pPr>
              <a:spcBef>
                <a:spcPts val="0"/>
              </a:spcBef>
            </a:pPr>
            <a:r>
              <a:rPr lang="en-US"/>
              <a:t>Compact &amp; reliable</a:t>
            </a: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826E3A20-E98B-4F0B-9411-B0C6F5929B0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12521" y="3451079"/>
            <a:ext cx="649122" cy="666872"/>
          </a:xfrm>
          <a:prstGeom prst="rect">
            <a:avLst/>
          </a:prstGeom>
        </p:spPr>
      </p:pic>
      <p:sp>
        <p:nvSpPr>
          <p:cNvPr id="60" name="TextBox 57">
            <a:hlinkClick r:id="rId25" action="ppaction://hlinksldjump"/>
            <a:extLst>
              <a:ext uri="{FF2B5EF4-FFF2-40B4-BE49-F238E27FC236}">
                <a16:creationId xmlns:a16="http://schemas.microsoft.com/office/drawing/2014/main" id="{78721B9A-3C03-480E-A44F-26E753E400BE}"/>
              </a:ext>
            </a:extLst>
          </p:cNvPr>
          <p:cNvSpPr txBox="1"/>
          <p:nvPr/>
        </p:nvSpPr>
        <p:spPr bwMode="gray">
          <a:xfrm>
            <a:off x="8337913" y="3390318"/>
            <a:ext cx="3241331" cy="88820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904F8D0C-FAB3-4AA6-B138-9288B359062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65428" y="5168328"/>
            <a:ext cx="726612" cy="811209"/>
          </a:xfrm>
          <a:prstGeom prst="rect">
            <a:avLst/>
          </a:prstGeom>
        </p:spPr>
      </p:pic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A17ECCC6-761F-41FD-8C2A-BC47C4540E8B}"/>
              </a:ext>
            </a:extLst>
          </p:cNvPr>
          <p:cNvSpPr txBox="1">
            <a:spLocks/>
          </p:cNvSpPr>
          <p:nvPr/>
        </p:nvSpPr>
        <p:spPr bwMode="gray">
          <a:xfrm>
            <a:off x="1264477" y="5329260"/>
            <a:ext cx="2421115" cy="6502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MOVION</a:t>
            </a:r>
          </a:p>
          <a:p>
            <a:pPr>
              <a:spcBef>
                <a:spcPts val="0"/>
              </a:spcBef>
            </a:pPr>
            <a:r>
              <a:rPr lang="en-US"/>
              <a:t>Modular and versatile</a:t>
            </a:r>
          </a:p>
        </p:txBody>
      </p:sp>
      <p:sp>
        <p:nvSpPr>
          <p:cNvPr id="2" name="ZoneTexte 1">
            <a:hlinkClick r:id="rId27" action="ppaction://hlinksldjump"/>
            <a:extLst>
              <a:ext uri="{FF2B5EF4-FFF2-40B4-BE49-F238E27FC236}">
                <a16:creationId xmlns:a16="http://schemas.microsoft.com/office/drawing/2014/main" id="{5906FE48-5432-4B50-89C7-F5FD5E4156E7}"/>
              </a:ext>
            </a:extLst>
          </p:cNvPr>
          <p:cNvSpPr txBox="1"/>
          <p:nvPr/>
        </p:nvSpPr>
        <p:spPr bwMode="gray">
          <a:xfrm>
            <a:off x="332367" y="2318363"/>
            <a:ext cx="3055417" cy="5659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ZoneTexte 10">
            <a:hlinkClick r:id="rId28" action="ppaction://hlinksldjump"/>
            <a:extLst>
              <a:ext uri="{FF2B5EF4-FFF2-40B4-BE49-F238E27FC236}">
                <a16:creationId xmlns:a16="http://schemas.microsoft.com/office/drawing/2014/main" id="{5A058AE6-FA6C-4E07-AAAB-EA0917B74261}"/>
              </a:ext>
            </a:extLst>
          </p:cNvPr>
          <p:cNvSpPr txBox="1"/>
          <p:nvPr/>
        </p:nvSpPr>
        <p:spPr bwMode="gray">
          <a:xfrm>
            <a:off x="132452" y="2995680"/>
            <a:ext cx="3244762" cy="59867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2" name="ZoneTexte 11">
            <a:hlinkClick r:id="rId29" action="ppaction://hlinksldjump"/>
            <a:extLst>
              <a:ext uri="{FF2B5EF4-FFF2-40B4-BE49-F238E27FC236}">
                <a16:creationId xmlns:a16="http://schemas.microsoft.com/office/drawing/2014/main" id="{83A72354-4FF3-4E95-8279-1C58EDB11215}"/>
              </a:ext>
            </a:extLst>
          </p:cNvPr>
          <p:cNvSpPr txBox="1"/>
          <p:nvPr/>
        </p:nvSpPr>
        <p:spPr bwMode="gray">
          <a:xfrm>
            <a:off x="258301" y="3731778"/>
            <a:ext cx="2839462" cy="5782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3" name="ZoneTexte 12">
            <a:hlinkClick r:id="rId30" action="ppaction://hlinksldjump"/>
            <a:extLst>
              <a:ext uri="{FF2B5EF4-FFF2-40B4-BE49-F238E27FC236}">
                <a16:creationId xmlns:a16="http://schemas.microsoft.com/office/drawing/2014/main" id="{115CCD86-7419-4F98-98C5-A13467A80506}"/>
              </a:ext>
            </a:extLst>
          </p:cNvPr>
          <p:cNvSpPr txBox="1"/>
          <p:nvPr/>
        </p:nvSpPr>
        <p:spPr bwMode="gray">
          <a:xfrm>
            <a:off x="538811" y="4467970"/>
            <a:ext cx="2558952" cy="65027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4" name="ZoneTexte 13">
            <a:hlinkClick r:id="rId31" action="ppaction://hlinksldjump"/>
            <a:extLst>
              <a:ext uri="{FF2B5EF4-FFF2-40B4-BE49-F238E27FC236}">
                <a16:creationId xmlns:a16="http://schemas.microsoft.com/office/drawing/2014/main" id="{404E1757-FDAF-4E74-A535-5D623E46BEAD}"/>
              </a:ext>
            </a:extLst>
          </p:cNvPr>
          <p:cNvSpPr txBox="1"/>
          <p:nvPr/>
        </p:nvSpPr>
        <p:spPr bwMode="gray">
          <a:xfrm>
            <a:off x="370523" y="5155767"/>
            <a:ext cx="2979103" cy="7830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52" name="Picture 31">
            <a:extLst>
              <a:ext uri="{FF2B5EF4-FFF2-40B4-BE49-F238E27FC236}">
                <a16:creationId xmlns:a16="http://schemas.microsoft.com/office/drawing/2014/main" id="{CB65701A-6DC8-474D-8F1E-A14EE627C1C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157674" y="5229142"/>
            <a:ext cx="847107" cy="662481"/>
          </a:xfrm>
          <a:prstGeom prst="rect">
            <a:avLst/>
          </a:prstGeom>
        </p:spPr>
      </p:pic>
      <p:pic>
        <p:nvPicPr>
          <p:cNvPr id="53" name="Picture 32">
            <a:extLst>
              <a:ext uri="{FF2B5EF4-FFF2-40B4-BE49-F238E27FC236}">
                <a16:creationId xmlns:a16="http://schemas.microsoft.com/office/drawing/2014/main" id="{F516126D-226E-4B8A-BFA6-04BE9190537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364964" y="4698943"/>
            <a:ext cx="753909" cy="630317"/>
          </a:xfrm>
          <a:prstGeom prst="rect">
            <a:avLst/>
          </a:prstGeom>
        </p:spPr>
      </p:pic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F99C72ED-8EB4-477E-9FDE-B1469A60A4F1}"/>
              </a:ext>
            </a:extLst>
          </p:cNvPr>
          <p:cNvSpPr txBox="1">
            <a:spLocks/>
          </p:cNvSpPr>
          <p:nvPr/>
        </p:nvSpPr>
        <p:spPr bwMode="gray">
          <a:xfrm>
            <a:off x="5315286" y="4954602"/>
            <a:ext cx="2599709" cy="4523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/>
              <a:t>OPTIMA</a:t>
            </a:r>
          </a:p>
          <a:p>
            <a:pPr>
              <a:spcBef>
                <a:spcPts val="0"/>
              </a:spcBef>
            </a:pPr>
            <a:r>
              <a:rPr lang="en-US" dirty="0"/>
              <a:t>Highly flexible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5" name="TextBox 14">
            <a:hlinkClick r:id="rId34" action="ppaction://hlinksldjump"/>
            <a:extLst>
              <a:ext uri="{FF2B5EF4-FFF2-40B4-BE49-F238E27FC236}">
                <a16:creationId xmlns:a16="http://schemas.microsoft.com/office/drawing/2014/main" id="{8DC66CD5-A35E-4740-968F-55856F57AC92}"/>
              </a:ext>
            </a:extLst>
          </p:cNvPr>
          <p:cNvSpPr txBox="1"/>
          <p:nvPr/>
        </p:nvSpPr>
        <p:spPr bwMode="gray">
          <a:xfrm>
            <a:off x="4291285" y="4734190"/>
            <a:ext cx="2781843" cy="124534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5163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HORIZON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Exit sign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Horizon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F846A7E4-AE83-4A33-A944-4CBE79918D4C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10"/>
          <a:stretch>
            <a:fillRect/>
          </a:stretch>
        </p:blipFill>
        <p:spPr>
          <a:xfrm>
            <a:off x="713749" y="2759049"/>
            <a:ext cx="1156995" cy="929638"/>
          </a:xfrm>
          <a:prstGeom prst="rect">
            <a:avLst/>
          </a:prstGeom>
        </p:spPr>
      </p:pic>
      <p:sp>
        <p:nvSpPr>
          <p:cNvPr id="5" name="TextBox 4">
            <a:hlinkClick r:id="rId11" action="ppaction://hlinksldjump"/>
            <a:extLst>
              <a:ext uri="{FF2B5EF4-FFF2-40B4-BE49-F238E27FC236}">
                <a16:creationId xmlns:a16="http://schemas.microsoft.com/office/drawing/2014/main" id="{74A43991-6173-4D9D-8975-FAEFBE0EF4F1}"/>
              </a:ext>
            </a:extLst>
          </p:cNvPr>
          <p:cNvSpPr txBox="1"/>
          <p:nvPr/>
        </p:nvSpPr>
        <p:spPr bwMode="gray">
          <a:xfrm>
            <a:off x="402672" y="5033394"/>
            <a:ext cx="1661020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785292"/>
              </p:ext>
            </p:extLst>
          </p:nvPr>
        </p:nvGraphicFramePr>
        <p:xfrm>
          <a:off x="2679565" y="1882546"/>
          <a:ext cx="9167306" cy="338584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49377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649377">
                  <a:extLst>
                    <a:ext uri="{9D8B030D-6E8A-4147-A177-3AD203B41FA5}">
                      <a16:colId xmlns:a16="http://schemas.microsoft.com/office/drawing/2014/main" val="3348011483"/>
                    </a:ext>
                  </a:extLst>
                </a:gridCol>
                <a:gridCol w="236959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0132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9763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OZD3LS61V2</a:t>
                      </a:r>
                      <a:endParaRPr lang="fr-FR" sz="105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7TCA091160R0302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REC-EDGE SIGN M3 60HZ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CTOHD3LS61</a:t>
                      </a:r>
                      <a:endParaRPr lang="fr-FR" sz="105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7TCA091180R0115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LEDS EDGE SIGH M3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CTOZD3LS61</a:t>
                      </a:r>
                      <a:endParaRPr lang="fr-FR" sz="105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7TCA091180R0117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LED REC-EDGE SIGN M3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IR2OHD3LS61</a:t>
                      </a:r>
                      <a:endParaRPr lang="fr-FR" sz="105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7TCA091170R0007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D-S LEDS M3 IR2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IR2OZD3LS61</a:t>
                      </a:r>
                      <a:endParaRPr lang="fr-FR" sz="105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7TCA091170R0010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pt-B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D-S LEDS M3 IR2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OHD1LS61HF</a:t>
                      </a:r>
                      <a:endParaRPr lang="fr-FR" sz="105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7TCA091130R0244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EDGE SIGN 230VHF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OHD1LS61LTC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7TCA091090R0037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EDGE SIGN 230VLTC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OHD3LS61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7TCA091160R0199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EDGE SIGN M3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OZD1LS61HF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7TCA091070R0097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REC-EDG SIGN 230HF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OZD1LS61LTC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7TCA091090R0041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REC-EDG SIGN 230LTC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OZD3LS61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7TCA091160R0202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REC-EDGE SIGN M3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2308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9D9FAAD-7321-465F-828B-63348BC514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45374" y="5742316"/>
            <a:ext cx="1275938" cy="308560"/>
          </a:xfrm>
          <a:prstGeom prst="rect">
            <a:avLst/>
          </a:prstGeom>
        </p:spPr>
      </p:pic>
      <p:sp>
        <p:nvSpPr>
          <p:cNvPr id="3" name="TextBox 2">
            <a:hlinkClick r:id="rId13" action="ppaction://hlinksldjump"/>
            <a:extLst>
              <a:ext uri="{FF2B5EF4-FFF2-40B4-BE49-F238E27FC236}">
                <a16:creationId xmlns:a16="http://schemas.microsoft.com/office/drawing/2014/main" id="{D9AB88CC-85A0-454E-83F9-51893A28DFB4}"/>
              </a:ext>
            </a:extLst>
          </p:cNvPr>
          <p:cNvSpPr txBox="1"/>
          <p:nvPr/>
        </p:nvSpPr>
        <p:spPr bwMode="gray">
          <a:xfrm>
            <a:off x="10570128" y="5742316"/>
            <a:ext cx="1351184" cy="29806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4"/>
            <a:extLst>
              <a:ext uri="{FF2B5EF4-FFF2-40B4-BE49-F238E27FC236}">
                <a16:creationId xmlns:a16="http://schemas.microsoft.com/office/drawing/2014/main" id="{EF27AD58-01D0-43D8-8E11-C24E1988FC93}"/>
              </a:ext>
            </a:extLst>
          </p:cNvPr>
          <p:cNvSpPr txBox="1"/>
          <p:nvPr/>
        </p:nvSpPr>
        <p:spPr bwMode="gray">
          <a:xfrm>
            <a:off x="2679565" y="2229422"/>
            <a:ext cx="8224801" cy="30781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4"/>
            <a:extLst>
              <a:ext uri="{FF2B5EF4-FFF2-40B4-BE49-F238E27FC236}">
                <a16:creationId xmlns:a16="http://schemas.microsoft.com/office/drawing/2014/main" id="{2A7950C4-4383-4FB6-964D-3CCC31B47EC1}"/>
              </a:ext>
            </a:extLst>
          </p:cNvPr>
          <p:cNvSpPr txBox="1"/>
          <p:nvPr/>
        </p:nvSpPr>
        <p:spPr bwMode="gray">
          <a:xfrm>
            <a:off x="2679564" y="2582727"/>
            <a:ext cx="8224801" cy="2020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5"/>
            <a:extLst>
              <a:ext uri="{FF2B5EF4-FFF2-40B4-BE49-F238E27FC236}">
                <a16:creationId xmlns:a16="http://schemas.microsoft.com/office/drawing/2014/main" id="{F6502828-C7CA-4D72-A964-39F0C8649F73}"/>
              </a:ext>
            </a:extLst>
          </p:cNvPr>
          <p:cNvSpPr txBox="1"/>
          <p:nvPr/>
        </p:nvSpPr>
        <p:spPr bwMode="gray">
          <a:xfrm>
            <a:off x="2679563" y="2833958"/>
            <a:ext cx="8310469" cy="24413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6"/>
            <a:extLst>
              <a:ext uri="{FF2B5EF4-FFF2-40B4-BE49-F238E27FC236}">
                <a16:creationId xmlns:a16="http://schemas.microsoft.com/office/drawing/2014/main" id="{DBBCF76D-9135-4C79-B0A8-81159274019F}"/>
              </a:ext>
            </a:extLst>
          </p:cNvPr>
          <p:cNvSpPr txBox="1"/>
          <p:nvPr/>
        </p:nvSpPr>
        <p:spPr bwMode="gray">
          <a:xfrm>
            <a:off x="2679563" y="3110280"/>
            <a:ext cx="8310469" cy="24413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7"/>
            <a:extLst>
              <a:ext uri="{FF2B5EF4-FFF2-40B4-BE49-F238E27FC236}">
                <a16:creationId xmlns:a16="http://schemas.microsoft.com/office/drawing/2014/main" id="{84025ADD-8FB2-440C-BBE2-4150918141A4}"/>
              </a:ext>
            </a:extLst>
          </p:cNvPr>
          <p:cNvSpPr txBox="1"/>
          <p:nvPr/>
        </p:nvSpPr>
        <p:spPr bwMode="gray">
          <a:xfrm>
            <a:off x="2679565" y="3398100"/>
            <a:ext cx="8310467" cy="2208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8"/>
            <a:extLst>
              <a:ext uri="{FF2B5EF4-FFF2-40B4-BE49-F238E27FC236}">
                <a16:creationId xmlns:a16="http://schemas.microsoft.com/office/drawing/2014/main" id="{93977520-B36D-4BCC-B46D-05C4B734E6E1}"/>
              </a:ext>
            </a:extLst>
          </p:cNvPr>
          <p:cNvSpPr txBox="1"/>
          <p:nvPr/>
        </p:nvSpPr>
        <p:spPr bwMode="gray">
          <a:xfrm>
            <a:off x="2666395" y="3668145"/>
            <a:ext cx="8237971" cy="2208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19"/>
            <a:extLst>
              <a:ext uri="{FF2B5EF4-FFF2-40B4-BE49-F238E27FC236}">
                <a16:creationId xmlns:a16="http://schemas.microsoft.com/office/drawing/2014/main" id="{2A78415C-BC07-4BA7-A2A3-79556CAFD414}"/>
              </a:ext>
            </a:extLst>
          </p:cNvPr>
          <p:cNvSpPr txBox="1"/>
          <p:nvPr/>
        </p:nvSpPr>
        <p:spPr bwMode="gray">
          <a:xfrm>
            <a:off x="2679565" y="3933554"/>
            <a:ext cx="8315335" cy="23674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20"/>
            <a:extLst>
              <a:ext uri="{FF2B5EF4-FFF2-40B4-BE49-F238E27FC236}">
                <a16:creationId xmlns:a16="http://schemas.microsoft.com/office/drawing/2014/main" id="{A62AAB67-5B49-4A85-A55A-8DBF34E44551}"/>
              </a:ext>
            </a:extLst>
          </p:cNvPr>
          <p:cNvSpPr txBox="1"/>
          <p:nvPr/>
        </p:nvSpPr>
        <p:spPr bwMode="gray">
          <a:xfrm>
            <a:off x="2683428" y="4216540"/>
            <a:ext cx="8315335" cy="2208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TextBox 31">
            <a:hlinkClick r:id="rId21"/>
            <a:extLst>
              <a:ext uri="{FF2B5EF4-FFF2-40B4-BE49-F238E27FC236}">
                <a16:creationId xmlns:a16="http://schemas.microsoft.com/office/drawing/2014/main" id="{5FFF91F5-645F-4A23-A2B2-B9B4B250FE58}"/>
              </a:ext>
            </a:extLst>
          </p:cNvPr>
          <p:cNvSpPr txBox="1"/>
          <p:nvPr/>
        </p:nvSpPr>
        <p:spPr bwMode="gray">
          <a:xfrm>
            <a:off x="2683428" y="4491510"/>
            <a:ext cx="8315335" cy="23921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5" name="TextBox 34">
            <a:hlinkClick r:id="rId22"/>
            <a:extLst>
              <a:ext uri="{FF2B5EF4-FFF2-40B4-BE49-F238E27FC236}">
                <a16:creationId xmlns:a16="http://schemas.microsoft.com/office/drawing/2014/main" id="{3746E41E-9F1B-4A85-AF02-97FBE543DF28}"/>
              </a:ext>
            </a:extLst>
          </p:cNvPr>
          <p:cNvSpPr txBox="1"/>
          <p:nvPr/>
        </p:nvSpPr>
        <p:spPr bwMode="gray">
          <a:xfrm>
            <a:off x="2683428" y="4771893"/>
            <a:ext cx="8348910" cy="24413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3"/>
            <a:extLst>
              <a:ext uri="{FF2B5EF4-FFF2-40B4-BE49-F238E27FC236}">
                <a16:creationId xmlns:a16="http://schemas.microsoft.com/office/drawing/2014/main" id="{FCE809AB-3BBF-41AF-9AE0-5632A21E88A6}"/>
              </a:ext>
            </a:extLst>
          </p:cNvPr>
          <p:cNvSpPr txBox="1"/>
          <p:nvPr/>
        </p:nvSpPr>
        <p:spPr bwMode="gray">
          <a:xfrm>
            <a:off x="2679563" y="5029917"/>
            <a:ext cx="8348910" cy="2925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</p:spTree>
    <p:extLst>
      <p:ext uri="{BB962C8B-B14F-4D97-AF65-F5344CB8AC3E}">
        <p14:creationId xmlns:p14="http://schemas.microsoft.com/office/powerpoint/2010/main" val="1656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8491954" cy="396000"/>
          </a:xfrm>
        </p:spPr>
        <p:txBody>
          <a:bodyPr/>
          <a:lstStyle/>
          <a:p>
            <a:r>
              <a:rPr lang="fr-FR"/>
              <a:t>SERENGA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05B0E50-3D44-49F9-B46B-A589328B2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56250" cy="504000"/>
          </a:xfrm>
        </p:spPr>
        <p:txBody>
          <a:bodyPr/>
          <a:lstStyle/>
          <a:p>
            <a:r>
              <a:rPr lang="en-US"/>
              <a:t>Exit sign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9E9D74-3265-479F-A939-6C96091C672F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166674998"/>
              </p:ext>
            </p:extLst>
          </p:nvPr>
        </p:nvGraphicFramePr>
        <p:xfrm>
          <a:off x="2799546" y="1931195"/>
          <a:ext cx="9053719" cy="313944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92925">
                  <a:extLst>
                    <a:ext uri="{9D8B030D-6E8A-4147-A177-3AD203B41FA5}">
                      <a16:colId xmlns:a16="http://schemas.microsoft.com/office/drawing/2014/main" val="3886519965"/>
                    </a:ext>
                  </a:extLst>
                </a:gridCol>
                <a:gridCol w="1707907">
                  <a:extLst>
                    <a:ext uri="{9D8B030D-6E8A-4147-A177-3AD203B41FA5}">
                      <a16:colId xmlns:a16="http://schemas.microsoft.com/office/drawing/2014/main" val="1584333881"/>
                    </a:ext>
                  </a:extLst>
                </a:gridCol>
                <a:gridCol w="3152679">
                  <a:extLst>
                    <a:ext uri="{9D8B030D-6E8A-4147-A177-3AD203B41FA5}">
                      <a16:colId xmlns:a16="http://schemas.microsoft.com/office/drawing/2014/main" val="702491750"/>
                    </a:ext>
                  </a:extLst>
                </a:gridCol>
                <a:gridCol w="1216404">
                  <a:extLst>
                    <a:ext uri="{9D8B030D-6E8A-4147-A177-3AD203B41FA5}">
                      <a16:colId xmlns:a16="http://schemas.microsoft.com/office/drawing/2014/main" val="4093279483"/>
                    </a:ext>
                  </a:extLst>
                </a:gridCol>
                <a:gridCol w="1383804">
                  <a:extLst>
                    <a:ext uri="{9D8B030D-6E8A-4147-A177-3AD203B41FA5}">
                      <a16:colId xmlns:a16="http://schemas.microsoft.com/office/drawing/2014/main" val="1273694072"/>
                    </a:ext>
                  </a:extLst>
                </a:gridCol>
              </a:tblGrid>
              <a:tr h="150129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696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SER-M3-003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7TCA091160R0222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</a:t>
                      </a:r>
                      <a:r>
                        <a:rPr lang="fr-FR" sz="105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battery</a:t>
                      </a:r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pack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405174"/>
                  </a:ext>
                </a:extLst>
              </a:tr>
              <a:tr h="200424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CTSER-M3-003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7TCA091180R0127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battery pack, CT version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079480"/>
                  </a:ext>
                </a:extLst>
              </a:tr>
              <a:tr h="200424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CTSER-M3V2-003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7TCA091180R0258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battery pack, CT version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050" noProof="0">
                        <a:latin typeface="+mn-lt"/>
                      </a:endParaRPr>
                    </a:p>
                    <a:p>
                      <a:r>
                        <a:rPr lang="en-US" sz="1050" noProof="0">
                          <a:latin typeface="+mn-lt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464040"/>
                  </a:ext>
                </a:extLst>
              </a:tr>
              <a:tr h="200424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IR2SER-M3-003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7TCA091170R0020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battery pack, IR2 version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91848"/>
                  </a:ext>
                </a:extLst>
              </a:tr>
              <a:tr h="200424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SER-M3V2-003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7TCA091070R0098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</a:t>
                      </a:r>
                      <a:r>
                        <a:rPr lang="fr-FR" sz="105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battery</a:t>
                      </a:r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pack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1548"/>
                  </a:ext>
                </a:extLst>
              </a:tr>
              <a:tr h="200424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SER-230-003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7TCA091130R0248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mains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669"/>
                  </a:ext>
                </a:extLst>
              </a:tr>
              <a:tr h="20042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SER-230LTC-003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7TCA091140R0216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module, LTC version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46592"/>
                  </a:ext>
                </a:extLst>
              </a:tr>
            </a:tbl>
          </a:graphicData>
        </a:graphic>
      </p:graphicFrame>
      <p:sp>
        <p:nvSpPr>
          <p:cNvPr id="22" name="TextBox 21">
            <a:hlinkClick r:id="rId8" action="ppaction://hlinksldjump"/>
            <a:extLst>
              <a:ext uri="{FF2B5EF4-FFF2-40B4-BE49-F238E27FC236}">
                <a16:creationId xmlns:a16="http://schemas.microsoft.com/office/drawing/2014/main" id="{95154365-A617-4F01-B110-08A545B74A0C}"/>
              </a:ext>
            </a:extLst>
          </p:cNvPr>
          <p:cNvSpPr txBox="1"/>
          <p:nvPr/>
        </p:nvSpPr>
        <p:spPr bwMode="gray">
          <a:xfrm>
            <a:off x="10335010" y="620271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E27AB4-C6C1-4709-AAC3-04A5F55BB8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060" y="2578808"/>
            <a:ext cx="938258" cy="9432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EC69D4-85D8-4206-93E8-5E6B487789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934" y="3590091"/>
            <a:ext cx="798180" cy="911012"/>
          </a:xfrm>
          <a:prstGeom prst="rect">
            <a:avLst/>
          </a:prstGeom>
        </p:spPr>
      </p:pic>
      <p:sp>
        <p:nvSpPr>
          <p:cNvPr id="5" name="TextBox 4">
            <a:hlinkClick r:id="rId11" action="ppaction://hlinksldjump"/>
            <a:extLst>
              <a:ext uri="{FF2B5EF4-FFF2-40B4-BE49-F238E27FC236}">
                <a16:creationId xmlns:a16="http://schemas.microsoft.com/office/drawing/2014/main" id="{BC47D89C-163A-4AA9-8E88-3771166E1F22}"/>
              </a:ext>
            </a:extLst>
          </p:cNvPr>
          <p:cNvSpPr txBox="1"/>
          <p:nvPr/>
        </p:nvSpPr>
        <p:spPr bwMode="gray">
          <a:xfrm>
            <a:off x="504468" y="5078536"/>
            <a:ext cx="1517279" cy="59310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3" name="TextBox 22">
            <a:hlinkClick r:id="rId12"/>
            <a:extLst>
              <a:ext uri="{FF2B5EF4-FFF2-40B4-BE49-F238E27FC236}">
                <a16:creationId xmlns:a16="http://schemas.microsoft.com/office/drawing/2014/main" id="{99748FD0-74AA-49C2-AA5E-638C63426974}"/>
              </a:ext>
            </a:extLst>
          </p:cNvPr>
          <p:cNvSpPr txBox="1"/>
          <p:nvPr/>
        </p:nvSpPr>
        <p:spPr bwMode="gray">
          <a:xfrm>
            <a:off x="2799546" y="2316698"/>
            <a:ext cx="8515636" cy="33211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13"/>
            <a:extLst>
              <a:ext uri="{FF2B5EF4-FFF2-40B4-BE49-F238E27FC236}">
                <a16:creationId xmlns:a16="http://schemas.microsoft.com/office/drawing/2014/main" id="{1D2D428E-F23C-4F0A-8528-2095B8660879}"/>
              </a:ext>
            </a:extLst>
          </p:cNvPr>
          <p:cNvSpPr txBox="1"/>
          <p:nvPr/>
        </p:nvSpPr>
        <p:spPr bwMode="gray">
          <a:xfrm>
            <a:off x="2788780" y="2755883"/>
            <a:ext cx="8762860" cy="33211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4"/>
            <a:extLst>
              <a:ext uri="{FF2B5EF4-FFF2-40B4-BE49-F238E27FC236}">
                <a16:creationId xmlns:a16="http://schemas.microsoft.com/office/drawing/2014/main" id="{626B88A5-392F-467C-8DE3-650270A1EB2F}"/>
              </a:ext>
            </a:extLst>
          </p:cNvPr>
          <p:cNvSpPr txBox="1"/>
          <p:nvPr/>
        </p:nvSpPr>
        <p:spPr bwMode="gray">
          <a:xfrm>
            <a:off x="2795584" y="3174834"/>
            <a:ext cx="8756056" cy="3355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5"/>
            <a:extLst>
              <a:ext uri="{FF2B5EF4-FFF2-40B4-BE49-F238E27FC236}">
                <a16:creationId xmlns:a16="http://schemas.microsoft.com/office/drawing/2014/main" id="{332F4F7E-6EDD-4FB6-BCF1-FBCAC307BBF7}"/>
              </a:ext>
            </a:extLst>
          </p:cNvPr>
          <p:cNvSpPr txBox="1"/>
          <p:nvPr/>
        </p:nvSpPr>
        <p:spPr bwMode="gray">
          <a:xfrm>
            <a:off x="2815232" y="3597266"/>
            <a:ext cx="8736408" cy="3218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6"/>
            <a:extLst>
              <a:ext uri="{FF2B5EF4-FFF2-40B4-BE49-F238E27FC236}">
                <a16:creationId xmlns:a16="http://schemas.microsoft.com/office/drawing/2014/main" id="{4B584345-B369-4C00-92B4-57F7E4FD2BDD}"/>
              </a:ext>
            </a:extLst>
          </p:cNvPr>
          <p:cNvSpPr txBox="1"/>
          <p:nvPr/>
        </p:nvSpPr>
        <p:spPr bwMode="gray">
          <a:xfrm>
            <a:off x="2799546" y="4014431"/>
            <a:ext cx="8752094" cy="3218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7"/>
            <a:extLst>
              <a:ext uri="{FF2B5EF4-FFF2-40B4-BE49-F238E27FC236}">
                <a16:creationId xmlns:a16="http://schemas.microsoft.com/office/drawing/2014/main" id="{06E2F08F-6362-46FA-BB31-382033473B63}"/>
              </a:ext>
            </a:extLst>
          </p:cNvPr>
          <p:cNvSpPr txBox="1"/>
          <p:nvPr/>
        </p:nvSpPr>
        <p:spPr bwMode="gray">
          <a:xfrm>
            <a:off x="2788780" y="4439761"/>
            <a:ext cx="8634259" cy="3003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8"/>
            <a:extLst>
              <a:ext uri="{FF2B5EF4-FFF2-40B4-BE49-F238E27FC236}">
                <a16:creationId xmlns:a16="http://schemas.microsoft.com/office/drawing/2014/main" id="{26DD5A25-4566-45F7-87F0-A22285A1688F}"/>
              </a:ext>
            </a:extLst>
          </p:cNvPr>
          <p:cNvSpPr txBox="1"/>
          <p:nvPr/>
        </p:nvSpPr>
        <p:spPr bwMode="gray">
          <a:xfrm>
            <a:off x="2775610" y="4861592"/>
            <a:ext cx="8647429" cy="31714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9" action="ppaction://hlinksldjump"/>
            <a:extLst>
              <a:ext uri="{FF2B5EF4-FFF2-40B4-BE49-F238E27FC236}">
                <a16:creationId xmlns:a16="http://schemas.microsoft.com/office/drawing/2014/main" id="{14C1C636-D0F9-4F7B-9E05-C32E18791402}"/>
              </a:ext>
            </a:extLst>
          </p:cNvPr>
          <p:cNvSpPr txBox="1"/>
          <p:nvPr/>
        </p:nvSpPr>
        <p:spPr bwMode="gray">
          <a:xfrm>
            <a:off x="11121980" y="620271"/>
            <a:ext cx="655022" cy="7109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956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PRIMEVO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Exit sign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Primevo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638696"/>
              </p:ext>
            </p:extLst>
          </p:nvPr>
        </p:nvGraphicFramePr>
        <p:xfrm>
          <a:off x="2679565" y="1882546"/>
          <a:ext cx="8998466" cy="21338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481374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38645">
                  <a:extLst>
                    <a:ext uri="{9D8B030D-6E8A-4147-A177-3AD203B41FA5}">
                      <a16:colId xmlns:a16="http://schemas.microsoft.com/office/drawing/2014/main" val="2595085695"/>
                    </a:ext>
                  </a:extLst>
                </a:gridCol>
                <a:gridCol w="2929812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08922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3971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XT100E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7TCA091160R0499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Bulkhead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Exit Sign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XT200ST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Blade Exit </a:t>
                      </a:r>
                      <a:r>
                        <a:rPr lang="fr-FR" sz="1100" err="1">
                          <a:latin typeface="+mn-lt"/>
                        </a:rPr>
                        <a:t>Sign</a:t>
                      </a:r>
                      <a:r>
                        <a:rPr lang="fr-FR" sz="1100">
                          <a:latin typeface="+mn-lt"/>
                        </a:rPr>
                        <a:t> c/w </a:t>
                      </a:r>
                      <a:r>
                        <a:rPr lang="fr-FR" sz="1100" err="1">
                          <a:latin typeface="+mn-lt"/>
                        </a:rPr>
                        <a:t>Legend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586387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XT100ST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7TCA091160R0583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</a:t>
                      </a:r>
                      <a:r>
                        <a:rPr lang="fr-FR" sz="1100" err="1">
                          <a:latin typeface="+mn-lt"/>
                        </a:rPr>
                        <a:t>Bulkhead</a:t>
                      </a:r>
                      <a:r>
                        <a:rPr lang="fr-FR" sz="1100">
                          <a:latin typeface="+mn-lt"/>
                        </a:rPr>
                        <a:t> c/w Exit </a:t>
                      </a:r>
                      <a:r>
                        <a:rPr lang="fr-FR" sz="1100" err="1">
                          <a:latin typeface="+mn-lt"/>
                        </a:rPr>
                        <a:t>Sign</a:t>
                      </a:r>
                      <a:r>
                        <a:rPr lang="fr-FR" sz="1100">
                          <a:latin typeface="+mn-lt"/>
                        </a:rPr>
                        <a:t> </a:t>
                      </a:r>
                      <a:r>
                        <a:rPr lang="fr-FR" sz="1100" err="1">
                          <a:latin typeface="+mn-lt"/>
                        </a:rPr>
                        <a:t>Legend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597818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63BCEC-5867-439D-B8AB-2CEF984A76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578" y="2588258"/>
            <a:ext cx="962327" cy="7589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67BE65-7116-4366-9813-8CD6E4645E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472" y="3358064"/>
            <a:ext cx="910342" cy="978134"/>
          </a:xfrm>
          <a:prstGeom prst="rect">
            <a:avLst/>
          </a:prstGeom>
        </p:spPr>
      </p:pic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BFD04C4E-EDC1-4898-8BAB-789CD9ABE4E7}"/>
              </a:ext>
            </a:extLst>
          </p:cNvPr>
          <p:cNvSpPr txBox="1"/>
          <p:nvPr/>
        </p:nvSpPr>
        <p:spPr bwMode="gray">
          <a:xfrm>
            <a:off x="504472" y="5083728"/>
            <a:ext cx="1703144" cy="59310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6C47D7B6-1F86-47B3-8DBA-660E9A2F1FCE}"/>
              </a:ext>
            </a:extLst>
          </p:cNvPr>
          <p:cNvSpPr txBox="1"/>
          <p:nvPr/>
        </p:nvSpPr>
        <p:spPr bwMode="gray">
          <a:xfrm>
            <a:off x="2679565" y="2387075"/>
            <a:ext cx="8644022" cy="31365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A17B2BC3-3037-4895-A68D-B9844CCB5B9B}"/>
              </a:ext>
            </a:extLst>
          </p:cNvPr>
          <p:cNvSpPr txBox="1"/>
          <p:nvPr/>
        </p:nvSpPr>
        <p:spPr bwMode="gray">
          <a:xfrm>
            <a:off x="2679565" y="2837234"/>
            <a:ext cx="8599905" cy="38379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ZoneTexte 24">
            <a:hlinkClick r:id="rId15"/>
            <a:extLst>
              <a:ext uri="{FF2B5EF4-FFF2-40B4-BE49-F238E27FC236}">
                <a16:creationId xmlns:a16="http://schemas.microsoft.com/office/drawing/2014/main" id="{2DD359A6-97AB-4BE1-A988-E7F7497891E4}"/>
              </a:ext>
            </a:extLst>
          </p:cNvPr>
          <p:cNvSpPr txBox="1"/>
          <p:nvPr/>
        </p:nvSpPr>
        <p:spPr bwMode="gray">
          <a:xfrm>
            <a:off x="2671176" y="3724979"/>
            <a:ext cx="8998466" cy="3265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ZoneTexte 25">
            <a:hlinkClick r:id="rId16"/>
            <a:extLst>
              <a:ext uri="{FF2B5EF4-FFF2-40B4-BE49-F238E27FC236}">
                <a16:creationId xmlns:a16="http://schemas.microsoft.com/office/drawing/2014/main" id="{968191AE-5414-4D4C-B2D1-3B72990230B3}"/>
              </a:ext>
            </a:extLst>
          </p:cNvPr>
          <p:cNvSpPr txBox="1"/>
          <p:nvPr/>
        </p:nvSpPr>
        <p:spPr bwMode="gray">
          <a:xfrm>
            <a:off x="2671176" y="3269619"/>
            <a:ext cx="8998466" cy="3265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107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PRIMEVO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Open area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Primevo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50817"/>
              </p:ext>
            </p:extLst>
          </p:nvPr>
        </p:nvGraphicFramePr>
        <p:xfrm>
          <a:off x="2679565" y="1882546"/>
          <a:ext cx="8998466" cy="347499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40097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20411">
                  <a:extLst>
                    <a:ext uri="{9D8B030D-6E8A-4147-A177-3AD203B41FA5}">
                      <a16:colId xmlns:a16="http://schemas.microsoft.com/office/drawing/2014/main" val="451797967"/>
                    </a:ext>
                  </a:extLst>
                </a:gridCol>
                <a:gridCol w="273070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08922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9833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XT100E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>
                        <a:latin typeface="+mn-lt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>
                          <a:latin typeface="+mn-lt"/>
                        </a:rPr>
                        <a:t>7TCA091160R0499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Bulkhead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RS100E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</a:t>
                      </a:r>
                      <a:r>
                        <a:rPr lang="fr-FR" sz="12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Recessed</a:t>
                      </a:r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downlite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SM100E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Surface downlite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2181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TW220E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Twinspot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97898"/>
                  </a:ext>
                </a:extLst>
              </a:tr>
              <a:tr h="270681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XT100ST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7TCA091160R0583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</a:t>
                      </a:r>
                      <a:r>
                        <a:rPr lang="fr-FR" sz="1100" err="1">
                          <a:latin typeface="+mn-lt"/>
                        </a:rPr>
                        <a:t>Bulkhead</a:t>
                      </a:r>
                      <a:r>
                        <a:rPr lang="fr-FR" sz="1100">
                          <a:latin typeface="+mn-lt"/>
                        </a:rPr>
                        <a:t> c/w Exit </a:t>
                      </a:r>
                      <a:r>
                        <a:rPr lang="fr-FR" sz="1100" err="1">
                          <a:latin typeface="+mn-lt"/>
                        </a:rPr>
                        <a:t>Sign</a:t>
                      </a:r>
                      <a:r>
                        <a:rPr lang="fr-FR" sz="1100">
                          <a:latin typeface="+mn-lt"/>
                        </a:rPr>
                        <a:t> </a:t>
                      </a:r>
                      <a:r>
                        <a:rPr lang="fr-FR" sz="1100" err="1">
                          <a:latin typeface="+mn-lt"/>
                        </a:rPr>
                        <a:t>Legend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951139"/>
                  </a:ext>
                </a:extLst>
              </a:tr>
              <a:tr h="270681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SM100ST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Surface </a:t>
                      </a:r>
                      <a:r>
                        <a:rPr lang="fr-FR" sz="1100" err="1">
                          <a:latin typeface="+mn-lt"/>
                        </a:rPr>
                        <a:t>Downlighter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376484"/>
                  </a:ext>
                </a:extLst>
              </a:tr>
              <a:tr h="270681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RS100ST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</a:t>
                      </a:r>
                      <a:r>
                        <a:rPr lang="fr-FR" sz="1100" err="1">
                          <a:latin typeface="+mn-lt"/>
                        </a:rPr>
                        <a:t>Recessed</a:t>
                      </a:r>
                      <a:r>
                        <a:rPr lang="fr-FR" sz="1100">
                          <a:latin typeface="+mn-lt"/>
                        </a:rPr>
                        <a:t> </a:t>
                      </a:r>
                      <a:r>
                        <a:rPr lang="fr-FR" sz="1100" err="1">
                          <a:latin typeface="+mn-lt"/>
                        </a:rPr>
                        <a:t>Downlighter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866264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BFD04C4E-EDC1-4898-8BAB-789CD9ABE4E7}"/>
              </a:ext>
            </a:extLst>
          </p:cNvPr>
          <p:cNvSpPr txBox="1"/>
          <p:nvPr/>
        </p:nvSpPr>
        <p:spPr bwMode="gray">
          <a:xfrm>
            <a:off x="504472" y="5083728"/>
            <a:ext cx="1703144" cy="59310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103BD8-AEA4-4DB8-B78F-026761A59D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441" y="3190602"/>
            <a:ext cx="687802" cy="6111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C425EF-6001-4EF8-813B-C5D9222CC0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2414" y="2537683"/>
            <a:ext cx="817223" cy="5931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996747-C1DE-4EB1-ACBF-35383E641B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6182" y="3756753"/>
            <a:ext cx="687803" cy="616157"/>
          </a:xfrm>
          <a:prstGeom prst="rect">
            <a:avLst/>
          </a:prstGeom>
        </p:spPr>
      </p:pic>
      <p:sp>
        <p:nvSpPr>
          <p:cNvPr id="25" name="TextBox 24">
            <a:hlinkClick r:id="rId14"/>
            <a:extLst>
              <a:ext uri="{FF2B5EF4-FFF2-40B4-BE49-F238E27FC236}">
                <a16:creationId xmlns:a16="http://schemas.microsoft.com/office/drawing/2014/main" id="{C76859D6-32C0-4FC3-8010-4CDAEE4C5B42}"/>
              </a:ext>
            </a:extLst>
          </p:cNvPr>
          <p:cNvSpPr txBox="1"/>
          <p:nvPr/>
        </p:nvSpPr>
        <p:spPr bwMode="gray">
          <a:xfrm>
            <a:off x="2679565" y="2377715"/>
            <a:ext cx="8644022" cy="31365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5"/>
            <a:extLst>
              <a:ext uri="{FF2B5EF4-FFF2-40B4-BE49-F238E27FC236}">
                <a16:creationId xmlns:a16="http://schemas.microsoft.com/office/drawing/2014/main" id="{946A06F0-196E-4F51-8CEE-9DED924078CE}"/>
              </a:ext>
            </a:extLst>
          </p:cNvPr>
          <p:cNvSpPr txBox="1"/>
          <p:nvPr/>
        </p:nvSpPr>
        <p:spPr bwMode="gray">
          <a:xfrm>
            <a:off x="2679565" y="2775442"/>
            <a:ext cx="8835969" cy="85699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6"/>
            <a:extLst>
              <a:ext uri="{FF2B5EF4-FFF2-40B4-BE49-F238E27FC236}">
                <a16:creationId xmlns:a16="http://schemas.microsoft.com/office/drawing/2014/main" id="{7E8DF7C8-E9E1-4DB1-8C0C-6C29B726BC8B}"/>
              </a:ext>
            </a:extLst>
          </p:cNvPr>
          <p:cNvSpPr txBox="1"/>
          <p:nvPr/>
        </p:nvSpPr>
        <p:spPr bwMode="gray">
          <a:xfrm>
            <a:off x="2679565" y="3702950"/>
            <a:ext cx="8599905" cy="30470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ZoneTexte 27">
            <a:hlinkClick r:id="rId17"/>
            <a:extLst>
              <a:ext uri="{FF2B5EF4-FFF2-40B4-BE49-F238E27FC236}">
                <a16:creationId xmlns:a16="http://schemas.microsoft.com/office/drawing/2014/main" id="{58A44A35-2C92-4D82-9A63-0058A8C9A29C}"/>
              </a:ext>
            </a:extLst>
          </p:cNvPr>
          <p:cNvSpPr txBox="1"/>
          <p:nvPr/>
        </p:nvSpPr>
        <p:spPr bwMode="gray">
          <a:xfrm>
            <a:off x="2679565" y="4205472"/>
            <a:ext cx="8998466" cy="3265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ZoneTexte 28">
            <a:hlinkClick r:id="rId18"/>
            <a:extLst>
              <a:ext uri="{FF2B5EF4-FFF2-40B4-BE49-F238E27FC236}">
                <a16:creationId xmlns:a16="http://schemas.microsoft.com/office/drawing/2014/main" id="{BBAF0A2D-6426-47EC-9304-7709008B15AE}"/>
              </a:ext>
            </a:extLst>
          </p:cNvPr>
          <p:cNvSpPr txBox="1"/>
          <p:nvPr/>
        </p:nvSpPr>
        <p:spPr bwMode="gray">
          <a:xfrm>
            <a:off x="2689066" y="4638843"/>
            <a:ext cx="8998466" cy="2970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ZoneTexte 29">
            <a:hlinkClick r:id="rId19"/>
            <a:extLst>
              <a:ext uri="{FF2B5EF4-FFF2-40B4-BE49-F238E27FC236}">
                <a16:creationId xmlns:a16="http://schemas.microsoft.com/office/drawing/2014/main" id="{D5EC9CE8-47AB-4E59-9648-3B4FAA7ABE15}"/>
              </a:ext>
            </a:extLst>
          </p:cNvPr>
          <p:cNvSpPr txBox="1"/>
          <p:nvPr/>
        </p:nvSpPr>
        <p:spPr bwMode="gray">
          <a:xfrm>
            <a:off x="2679565" y="5071593"/>
            <a:ext cx="8998466" cy="3265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0865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PRIMEVO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Primevo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379331"/>
              </p:ext>
            </p:extLst>
          </p:nvPr>
        </p:nvGraphicFramePr>
        <p:xfrm>
          <a:off x="2679565" y="1882546"/>
          <a:ext cx="8998466" cy="347499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40097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20411">
                  <a:extLst>
                    <a:ext uri="{9D8B030D-6E8A-4147-A177-3AD203B41FA5}">
                      <a16:colId xmlns:a16="http://schemas.microsoft.com/office/drawing/2014/main" val="451797967"/>
                    </a:ext>
                  </a:extLst>
                </a:gridCol>
                <a:gridCol w="270271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95534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3971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XT100E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>
                        <a:latin typeface="+mn-lt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>
                          <a:latin typeface="+mn-lt"/>
                        </a:rPr>
                        <a:t>7TCA091160R0499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Bulkhead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RS100E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</a:t>
                      </a:r>
                      <a:r>
                        <a:rPr lang="fr-FR" sz="12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Recessed</a:t>
                      </a:r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downlite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SM100E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Surface downlite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2181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TW220E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Twinspot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97898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XT100ST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7TCA091160R0583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</a:t>
                      </a:r>
                      <a:r>
                        <a:rPr lang="fr-FR" sz="1100" err="1">
                          <a:latin typeface="+mn-lt"/>
                        </a:rPr>
                        <a:t>Bulkhead</a:t>
                      </a:r>
                      <a:r>
                        <a:rPr lang="fr-FR" sz="1100">
                          <a:latin typeface="+mn-lt"/>
                        </a:rPr>
                        <a:t> c/w Exit </a:t>
                      </a:r>
                      <a:r>
                        <a:rPr lang="fr-FR" sz="1100" err="1">
                          <a:latin typeface="+mn-lt"/>
                        </a:rPr>
                        <a:t>Sign</a:t>
                      </a:r>
                      <a:r>
                        <a:rPr lang="fr-FR" sz="1100">
                          <a:latin typeface="+mn-lt"/>
                        </a:rPr>
                        <a:t> </a:t>
                      </a:r>
                      <a:r>
                        <a:rPr lang="fr-FR" sz="1100" err="1">
                          <a:latin typeface="+mn-lt"/>
                        </a:rPr>
                        <a:t>Legend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147969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SM100ST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Surface </a:t>
                      </a:r>
                      <a:r>
                        <a:rPr lang="fr-FR" sz="1100" err="1">
                          <a:latin typeface="+mn-lt"/>
                        </a:rPr>
                        <a:t>Downlighter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07876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RS100ST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</a:t>
                      </a:r>
                      <a:r>
                        <a:rPr lang="fr-FR" sz="1100" err="1">
                          <a:latin typeface="+mn-lt"/>
                        </a:rPr>
                        <a:t>Recessed</a:t>
                      </a:r>
                      <a:r>
                        <a:rPr lang="fr-FR" sz="1100">
                          <a:latin typeface="+mn-lt"/>
                        </a:rPr>
                        <a:t> </a:t>
                      </a:r>
                      <a:r>
                        <a:rPr lang="fr-FR" sz="1100" err="1">
                          <a:latin typeface="+mn-lt"/>
                        </a:rPr>
                        <a:t>Downlighter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8606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BFD04C4E-EDC1-4898-8BAB-789CD9ABE4E7}"/>
              </a:ext>
            </a:extLst>
          </p:cNvPr>
          <p:cNvSpPr txBox="1"/>
          <p:nvPr/>
        </p:nvSpPr>
        <p:spPr bwMode="gray">
          <a:xfrm>
            <a:off x="504472" y="5083728"/>
            <a:ext cx="1703144" cy="59310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103BD8-AEA4-4DB8-B78F-026761A59D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441" y="3190602"/>
            <a:ext cx="687802" cy="6111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C425EF-6001-4EF8-813B-C5D9222CC0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2414" y="2537683"/>
            <a:ext cx="817223" cy="5931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996747-C1DE-4EB1-ACBF-35383E641B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6182" y="3756753"/>
            <a:ext cx="687803" cy="616157"/>
          </a:xfrm>
          <a:prstGeom prst="rect">
            <a:avLst/>
          </a:prstGeom>
        </p:spPr>
      </p:pic>
      <p:sp>
        <p:nvSpPr>
          <p:cNvPr id="25" name="TextBox 24">
            <a:hlinkClick r:id="rId14"/>
            <a:extLst>
              <a:ext uri="{FF2B5EF4-FFF2-40B4-BE49-F238E27FC236}">
                <a16:creationId xmlns:a16="http://schemas.microsoft.com/office/drawing/2014/main" id="{C76859D6-32C0-4FC3-8010-4CDAEE4C5B42}"/>
              </a:ext>
            </a:extLst>
          </p:cNvPr>
          <p:cNvSpPr txBox="1"/>
          <p:nvPr/>
        </p:nvSpPr>
        <p:spPr bwMode="gray">
          <a:xfrm>
            <a:off x="2679565" y="2377715"/>
            <a:ext cx="8644022" cy="31365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5"/>
            <a:extLst>
              <a:ext uri="{FF2B5EF4-FFF2-40B4-BE49-F238E27FC236}">
                <a16:creationId xmlns:a16="http://schemas.microsoft.com/office/drawing/2014/main" id="{946A06F0-196E-4F51-8CEE-9DED924078CE}"/>
              </a:ext>
            </a:extLst>
          </p:cNvPr>
          <p:cNvSpPr txBox="1"/>
          <p:nvPr/>
        </p:nvSpPr>
        <p:spPr bwMode="gray">
          <a:xfrm>
            <a:off x="2679565" y="2775442"/>
            <a:ext cx="8835969" cy="85699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6"/>
            <a:extLst>
              <a:ext uri="{FF2B5EF4-FFF2-40B4-BE49-F238E27FC236}">
                <a16:creationId xmlns:a16="http://schemas.microsoft.com/office/drawing/2014/main" id="{7E8DF7C8-E9E1-4DB1-8C0C-6C29B726BC8B}"/>
              </a:ext>
            </a:extLst>
          </p:cNvPr>
          <p:cNvSpPr txBox="1"/>
          <p:nvPr/>
        </p:nvSpPr>
        <p:spPr bwMode="gray">
          <a:xfrm>
            <a:off x="2679565" y="3702950"/>
            <a:ext cx="8599905" cy="49578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ZoneTexte 27">
            <a:hlinkClick r:id="rId17"/>
            <a:extLst>
              <a:ext uri="{FF2B5EF4-FFF2-40B4-BE49-F238E27FC236}">
                <a16:creationId xmlns:a16="http://schemas.microsoft.com/office/drawing/2014/main" id="{E7C26215-D4E0-4DE5-9CA6-30CFFF0C7CA2}"/>
              </a:ext>
            </a:extLst>
          </p:cNvPr>
          <p:cNvSpPr txBox="1"/>
          <p:nvPr/>
        </p:nvSpPr>
        <p:spPr bwMode="gray">
          <a:xfrm>
            <a:off x="2679565" y="4205472"/>
            <a:ext cx="8998466" cy="2865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ZoneTexte 28">
            <a:hlinkClick r:id="rId18"/>
            <a:extLst>
              <a:ext uri="{FF2B5EF4-FFF2-40B4-BE49-F238E27FC236}">
                <a16:creationId xmlns:a16="http://schemas.microsoft.com/office/drawing/2014/main" id="{9DC0F15B-1415-4496-ACFB-43FF8AA9D6FB}"/>
              </a:ext>
            </a:extLst>
          </p:cNvPr>
          <p:cNvSpPr txBox="1"/>
          <p:nvPr/>
        </p:nvSpPr>
        <p:spPr bwMode="gray">
          <a:xfrm>
            <a:off x="2689066" y="4647605"/>
            <a:ext cx="8998466" cy="2865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ZoneTexte 29">
            <a:hlinkClick r:id="rId19"/>
            <a:extLst>
              <a:ext uri="{FF2B5EF4-FFF2-40B4-BE49-F238E27FC236}">
                <a16:creationId xmlns:a16="http://schemas.microsoft.com/office/drawing/2014/main" id="{5C9D9534-BB52-4DB3-B4BD-23FEA2649717}"/>
              </a:ext>
            </a:extLst>
          </p:cNvPr>
          <p:cNvSpPr txBox="1"/>
          <p:nvPr/>
        </p:nvSpPr>
        <p:spPr bwMode="gray">
          <a:xfrm>
            <a:off x="2660354" y="5051647"/>
            <a:ext cx="8998466" cy="3265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7362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MIREVO TWINSPOT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Open area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MIREVO TWINSPOT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653818"/>
              </p:ext>
            </p:extLst>
          </p:nvPr>
        </p:nvGraphicFramePr>
        <p:xfrm>
          <a:off x="2679564" y="1882546"/>
          <a:ext cx="9212492" cy="30101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68501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40768">
                  <a:extLst>
                    <a:ext uri="{9D8B030D-6E8A-4147-A177-3AD203B41FA5}">
                      <a16:colId xmlns:a16="http://schemas.microsoft.com/office/drawing/2014/main" val="451797967"/>
                    </a:ext>
                  </a:extLst>
                </a:gridCol>
                <a:gridCol w="3037578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2780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3784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7TCA309010R0039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MirEvo </a:t>
                      </a:r>
                      <a:r>
                        <a:rPr lang="fr-FR" sz="1100" err="1">
                          <a:latin typeface="+mn-lt"/>
                        </a:rPr>
                        <a:t>Twin</a:t>
                      </a:r>
                      <a:r>
                        <a:rPr lang="fr-FR" sz="1100">
                          <a:latin typeface="+mn-lt"/>
                        </a:rPr>
                        <a:t> SP MT 500Lm NM3Hr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7TCA305020R0022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MirEvo Twin SP ST 500Lm NM3Hr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TW500DA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7TCA305020R0023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MirEvo </a:t>
                      </a:r>
                      <a:r>
                        <a:rPr lang="fr-FR" sz="1100" err="1">
                          <a:latin typeface="+mn-lt"/>
                        </a:rPr>
                        <a:t>Twin</a:t>
                      </a:r>
                      <a:r>
                        <a:rPr lang="fr-FR" sz="1100">
                          <a:latin typeface="+mn-lt"/>
                        </a:rPr>
                        <a:t> SP DALI 500Lm NM3Hr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2181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TW500230V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7TCA304050R0025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MirEvo </a:t>
                      </a:r>
                      <a:r>
                        <a:rPr lang="fr-FR" sz="1100" err="1">
                          <a:latin typeface="+mn-lt"/>
                        </a:rPr>
                        <a:t>Twin</a:t>
                      </a:r>
                      <a:r>
                        <a:rPr lang="fr-FR" sz="1100">
                          <a:latin typeface="+mn-lt"/>
                        </a:rPr>
                        <a:t> SP CBS230 500Lm 3 </a:t>
                      </a:r>
                      <a:r>
                        <a:rPr lang="fr-FR" sz="1100" err="1">
                          <a:latin typeface="+mn-lt"/>
                        </a:rPr>
                        <a:t>Hr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97898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TW500230VLTC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7TCA304060R0007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MirEvo Twin SP CBS230 LTC 500Lm 3 </a:t>
                      </a:r>
                      <a:r>
                        <a:rPr lang="en-US" sz="1100" err="1">
                          <a:latin typeface="+mn-lt"/>
                        </a:rPr>
                        <a:t>Hr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147969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TW500BT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br>
                        <a:rPr lang="fr-FR" sz="1100" dirty="0"/>
                      </a:b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7TCA305060R0009</a:t>
                      </a:r>
                    </a:p>
                    <a:p>
                      <a:endParaRPr lang="fr-FR" sz="1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Mirevo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Twinspot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59252768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ZoneTexte 2">
            <a:hlinkClick r:id="rId11" action="ppaction://hlinksldjump"/>
            <a:extLst>
              <a:ext uri="{FF2B5EF4-FFF2-40B4-BE49-F238E27FC236}">
                <a16:creationId xmlns:a16="http://schemas.microsoft.com/office/drawing/2014/main" id="{8EA8BEB6-140A-4775-8498-7BC81EC2BDD6}"/>
              </a:ext>
            </a:extLst>
          </p:cNvPr>
          <p:cNvSpPr txBox="1"/>
          <p:nvPr/>
        </p:nvSpPr>
        <p:spPr bwMode="gray">
          <a:xfrm>
            <a:off x="426570" y="5015244"/>
            <a:ext cx="2048432" cy="6615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02A0A4D-A66D-4F12-8A99-92FBAB1A03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878" y="2691267"/>
            <a:ext cx="1219200" cy="1252538"/>
          </a:xfrm>
          <a:prstGeom prst="rect">
            <a:avLst/>
          </a:prstGeom>
        </p:spPr>
      </p:pic>
      <p:sp>
        <p:nvSpPr>
          <p:cNvPr id="19" name="ZoneTexte 18">
            <a:hlinkClick r:id="rId13"/>
            <a:extLst>
              <a:ext uri="{FF2B5EF4-FFF2-40B4-BE49-F238E27FC236}">
                <a16:creationId xmlns:a16="http://schemas.microsoft.com/office/drawing/2014/main" id="{C6DAB6EC-5BD4-45B4-8FCD-EE8AB3356C6D}"/>
              </a:ext>
            </a:extLst>
          </p:cNvPr>
          <p:cNvSpPr txBox="1"/>
          <p:nvPr/>
        </p:nvSpPr>
        <p:spPr bwMode="gray">
          <a:xfrm>
            <a:off x="2679564" y="2299317"/>
            <a:ext cx="9212492" cy="3919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ZoneTexte 19">
            <a:hlinkClick r:id="rId14"/>
            <a:extLst>
              <a:ext uri="{FF2B5EF4-FFF2-40B4-BE49-F238E27FC236}">
                <a16:creationId xmlns:a16="http://schemas.microsoft.com/office/drawing/2014/main" id="{73C2AA78-161A-46A8-9AB6-AF9A36920C04}"/>
              </a:ext>
            </a:extLst>
          </p:cNvPr>
          <p:cNvSpPr txBox="1"/>
          <p:nvPr/>
        </p:nvSpPr>
        <p:spPr bwMode="gray">
          <a:xfrm>
            <a:off x="2679564" y="2730236"/>
            <a:ext cx="9212492" cy="37780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ZoneTexte 20">
            <a:hlinkClick r:id="rId15"/>
            <a:extLst>
              <a:ext uri="{FF2B5EF4-FFF2-40B4-BE49-F238E27FC236}">
                <a16:creationId xmlns:a16="http://schemas.microsoft.com/office/drawing/2014/main" id="{8E7320BD-27AA-435C-A977-870C1FF0F8A1}"/>
              </a:ext>
            </a:extLst>
          </p:cNvPr>
          <p:cNvSpPr txBox="1"/>
          <p:nvPr/>
        </p:nvSpPr>
        <p:spPr bwMode="gray">
          <a:xfrm>
            <a:off x="2679564" y="3225719"/>
            <a:ext cx="9212492" cy="30265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ZoneTexte 21">
            <a:hlinkClick r:id="rId16"/>
            <a:extLst>
              <a:ext uri="{FF2B5EF4-FFF2-40B4-BE49-F238E27FC236}">
                <a16:creationId xmlns:a16="http://schemas.microsoft.com/office/drawing/2014/main" id="{084F8DAF-8BA8-46FA-80E0-0D136E876E23}"/>
              </a:ext>
            </a:extLst>
          </p:cNvPr>
          <p:cNvSpPr txBox="1"/>
          <p:nvPr/>
        </p:nvSpPr>
        <p:spPr bwMode="gray">
          <a:xfrm>
            <a:off x="2679564" y="4028281"/>
            <a:ext cx="9212492" cy="36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ZoneTexte 24">
            <a:hlinkClick r:id="rId17"/>
            <a:extLst>
              <a:ext uri="{FF2B5EF4-FFF2-40B4-BE49-F238E27FC236}">
                <a16:creationId xmlns:a16="http://schemas.microsoft.com/office/drawing/2014/main" id="{87EB8F11-3CA7-442B-AF09-FC6CB11C2549}"/>
              </a:ext>
            </a:extLst>
          </p:cNvPr>
          <p:cNvSpPr txBox="1"/>
          <p:nvPr/>
        </p:nvSpPr>
        <p:spPr bwMode="gray">
          <a:xfrm>
            <a:off x="2679564" y="3611007"/>
            <a:ext cx="9212492" cy="36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13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MIREVO TWINSPOT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MIREVO TWINSPOT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477335"/>
              </p:ext>
            </p:extLst>
          </p:nvPr>
        </p:nvGraphicFramePr>
        <p:xfrm>
          <a:off x="2679564" y="1882546"/>
          <a:ext cx="9212492" cy="30101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68501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40768">
                  <a:extLst>
                    <a:ext uri="{9D8B030D-6E8A-4147-A177-3AD203B41FA5}">
                      <a16:colId xmlns:a16="http://schemas.microsoft.com/office/drawing/2014/main" val="451797967"/>
                    </a:ext>
                  </a:extLst>
                </a:gridCol>
                <a:gridCol w="3037578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2780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3784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TW500E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7TCA309010R0039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MirEvo </a:t>
                      </a:r>
                      <a:r>
                        <a:rPr lang="fr-FR" sz="1100" err="1">
                          <a:latin typeface="+mn-lt"/>
                        </a:rPr>
                        <a:t>Twin</a:t>
                      </a:r>
                      <a:r>
                        <a:rPr lang="fr-FR" sz="1100">
                          <a:latin typeface="+mn-lt"/>
                        </a:rPr>
                        <a:t> SP MT 500Lm NM3Hr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7TCA305020R0022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MirEvo Twin SP ST 500Lm NM3Hr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TW500DA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7TCA305020R0023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MirEvo </a:t>
                      </a:r>
                      <a:r>
                        <a:rPr lang="fr-FR" sz="1100" err="1">
                          <a:latin typeface="+mn-lt"/>
                        </a:rPr>
                        <a:t>Twin</a:t>
                      </a:r>
                      <a:r>
                        <a:rPr lang="fr-FR" sz="1100">
                          <a:latin typeface="+mn-lt"/>
                        </a:rPr>
                        <a:t> SP DALI 500Lm NM3Hr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2181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TW500230V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7TCA304050R0025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MirEvo </a:t>
                      </a:r>
                      <a:r>
                        <a:rPr lang="fr-FR" sz="1100" err="1">
                          <a:latin typeface="+mn-lt"/>
                        </a:rPr>
                        <a:t>Twin</a:t>
                      </a:r>
                      <a:r>
                        <a:rPr lang="fr-FR" sz="1100">
                          <a:latin typeface="+mn-lt"/>
                        </a:rPr>
                        <a:t> SP CBS230 500Lm 3 </a:t>
                      </a:r>
                      <a:r>
                        <a:rPr lang="fr-FR" sz="1100" err="1">
                          <a:latin typeface="+mn-lt"/>
                        </a:rPr>
                        <a:t>Hr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97898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TW500230VLTC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7TCA304060R0007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MirEvo Twin SP CBS230 LTC 500Lm 3 </a:t>
                      </a:r>
                      <a:r>
                        <a:rPr lang="en-US" sz="1100" err="1">
                          <a:latin typeface="+mn-lt"/>
                        </a:rPr>
                        <a:t>Hr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147969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TW500BT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br>
                        <a:rPr lang="fr-FR" sz="1100" dirty="0"/>
                      </a:b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7TCA305060R0009</a:t>
                      </a:r>
                    </a:p>
                    <a:p>
                      <a:endParaRPr lang="fr-FR" sz="1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Mirevo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Twinspot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7138601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ZoneTexte 2">
            <a:hlinkClick r:id="rId11" action="ppaction://hlinksldjump"/>
            <a:extLst>
              <a:ext uri="{FF2B5EF4-FFF2-40B4-BE49-F238E27FC236}">
                <a16:creationId xmlns:a16="http://schemas.microsoft.com/office/drawing/2014/main" id="{8EA8BEB6-140A-4775-8498-7BC81EC2BDD6}"/>
              </a:ext>
            </a:extLst>
          </p:cNvPr>
          <p:cNvSpPr txBox="1"/>
          <p:nvPr/>
        </p:nvSpPr>
        <p:spPr bwMode="gray">
          <a:xfrm>
            <a:off x="426570" y="5015244"/>
            <a:ext cx="2048432" cy="6615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02A0A4D-A66D-4F12-8A99-92FBAB1A03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878" y="2691267"/>
            <a:ext cx="1219200" cy="1252538"/>
          </a:xfrm>
          <a:prstGeom prst="rect">
            <a:avLst/>
          </a:prstGeom>
        </p:spPr>
      </p:pic>
      <p:sp>
        <p:nvSpPr>
          <p:cNvPr id="32" name="ZoneTexte 31">
            <a:hlinkClick r:id="rId13"/>
            <a:extLst>
              <a:ext uri="{FF2B5EF4-FFF2-40B4-BE49-F238E27FC236}">
                <a16:creationId xmlns:a16="http://schemas.microsoft.com/office/drawing/2014/main" id="{C408DC10-9A16-4690-BFDB-3A137129B83C}"/>
              </a:ext>
            </a:extLst>
          </p:cNvPr>
          <p:cNvSpPr txBox="1"/>
          <p:nvPr/>
        </p:nvSpPr>
        <p:spPr bwMode="gray">
          <a:xfrm>
            <a:off x="2679564" y="2299317"/>
            <a:ext cx="9212492" cy="3919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5" name="ZoneTexte 34">
            <a:hlinkClick r:id="rId14"/>
            <a:extLst>
              <a:ext uri="{FF2B5EF4-FFF2-40B4-BE49-F238E27FC236}">
                <a16:creationId xmlns:a16="http://schemas.microsoft.com/office/drawing/2014/main" id="{12509EA5-F0AA-4E02-9F98-C643D01665FF}"/>
              </a:ext>
            </a:extLst>
          </p:cNvPr>
          <p:cNvSpPr txBox="1"/>
          <p:nvPr/>
        </p:nvSpPr>
        <p:spPr bwMode="gray">
          <a:xfrm>
            <a:off x="2679564" y="2754563"/>
            <a:ext cx="9212492" cy="3534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ZoneTexte 38">
            <a:hlinkClick r:id="rId15"/>
            <a:extLst>
              <a:ext uri="{FF2B5EF4-FFF2-40B4-BE49-F238E27FC236}">
                <a16:creationId xmlns:a16="http://schemas.microsoft.com/office/drawing/2014/main" id="{0E75CF06-E965-43EB-9A48-9550CC597FC7}"/>
              </a:ext>
            </a:extLst>
          </p:cNvPr>
          <p:cNvSpPr txBox="1"/>
          <p:nvPr/>
        </p:nvSpPr>
        <p:spPr bwMode="gray">
          <a:xfrm>
            <a:off x="2679564" y="3225719"/>
            <a:ext cx="9212492" cy="30265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ZoneTexte 40">
            <a:hlinkClick r:id="rId16"/>
            <a:extLst>
              <a:ext uri="{FF2B5EF4-FFF2-40B4-BE49-F238E27FC236}">
                <a16:creationId xmlns:a16="http://schemas.microsoft.com/office/drawing/2014/main" id="{44E09D75-873B-4881-9EFE-EC40C756ED21}"/>
              </a:ext>
            </a:extLst>
          </p:cNvPr>
          <p:cNvSpPr txBox="1"/>
          <p:nvPr/>
        </p:nvSpPr>
        <p:spPr bwMode="gray">
          <a:xfrm>
            <a:off x="2679564" y="4034088"/>
            <a:ext cx="9212492" cy="36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3" name="ZoneTexte 42">
            <a:hlinkClick r:id="rId17"/>
            <a:extLst>
              <a:ext uri="{FF2B5EF4-FFF2-40B4-BE49-F238E27FC236}">
                <a16:creationId xmlns:a16="http://schemas.microsoft.com/office/drawing/2014/main" id="{2C85FDB5-89E9-4767-A412-B4D0A1811D92}"/>
              </a:ext>
            </a:extLst>
          </p:cNvPr>
          <p:cNvSpPr txBox="1"/>
          <p:nvPr/>
        </p:nvSpPr>
        <p:spPr bwMode="gray">
          <a:xfrm>
            <a:off x="2679564" y="3611007"/>
            <a:ext cx="9212492" cy="3614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2546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AQUALUX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Exit sign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Aqualux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022101"/>
              </p:ext>
            </p:extLst>
          </p:nvPr>
        </p:nvGraphicFramePr>
        <p:xfrm>
          <a:off x="2679565" y="1882546"/>
          <a:ext cx="9097436" cy="46024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25038">
                  <a:extLst>
                    <a:ext uri="{9D8B030D-6E8A-4147-A177-3AD203B41FA5}">
                      <a16:colId xmlns:a16="http://schemas.microsoft.com/office/drawing/2014/main" val="111219127"/>
                    </a:ext>
                  </a:extLst>
                </a:gridCol>
                <a:gridCol w="206330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91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0365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8646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CTOW3L261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7TCA091150R0037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M3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38646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IR2OW3L261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38646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OW1L261HF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7TCA091130R0245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SIGN 230VHF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38646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OW1L261LTC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7TCA091140R0211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38646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38646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OW3L261LS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7TCA091160R0201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2LEDM3 LSENS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38646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OW3L261V2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7TCA091160R0278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M3 220V60HZ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38646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DLOW3LS60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3W LED DALI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386468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10"/>
                        </a:rPr>
                        <a:t>7339055/50BT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7TCA305020R0224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XTE9100S-M3/BT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73225498"/>
                  </a:ext>
                </a:extLst>
              </a:tr>
              <a:tr h="38646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1"/>
                        </a:rPr>
                        <a:t>7339955/50BT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7TCA305020R0225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XTE9100S-M3/BT FR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4988144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3FC5D4-04BA-4402-B6CF-8F96663A74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4202" y="2591443"/>
            <a:ext cx="943239" cy="7232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577409-F831-4EE3-891E-732CB303AA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4468" y="3339903"/>
            <a:ext cx="1057311" cy="804258"/>
          </a:xfrm>
          <a:prstGeom prst="rect">
            <a:avLst/>
          </a:prstGeom>
        </p:spPr>
      </p:pic>
      <p:sp>
        <p:nvSpPr>
          <p:cNvPr id="2" name="TextBox 1">
            <a:hlinkClick r:id="rId14" action="ppaction://hlinksldjump"/>
            <a:extLst>
              <a:ext uri="{FF2B5EF4-FFF2-40B4-BE49-F238E27FC236}">
                <a16:creationId xmlns:a16="http://schemas.microsoft.com/office/drawing/2014/main" id="{8C2C1DD4-1E26-4577-95D2-E67422B30676}"/>
              </a:ext>
            </a:extLst>
          </p:cNvPr>
          <p:cNvSpPr txBox="1"/>
          <p:nvPr/>
        </p:nvSpPr>
        <p:spPr bwMode="gray">
          <a:xfrm>
            <a:off x="414999" y="4881210"/>
            <a:ext cx="1850029" cy="8698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5"/>
            <a:extLst>
              <a:ext uri="{FF2B5EF4-FFF2-40B4-BE49-F238E27FC236}">
                <a16:creationId xmlns:a16="http://schemas.microsoft.com/office/drawing/2014/main" id="{14CE392B-7A82-4EEA-8A75-762EE8FA51E5}"/>
              </a:ext>
            </a:extLst>
          </p:cNvPr>
          <p:cNvSpPr txBox="1"/>
          <p:nvPr/>
        </p:nvSpPr>
        <p:spPr bwMode="gray">
          <a:xfrm>
            <a:off x="2697050" y="2268491"/>
            <a:ext cx="8368233" cy="37181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6"/>
            <a:extLst>
              <a:ext uri="{FF2B5EF4-FFF2-40B4-BE49-F238E27FC236}">
                <a16:creationId xmlns:a16="http://schemas.microsoft.com/office/drawing/2014/main" id="{36124E35-788B-4B80-8FF2-454418FE2B98}"/>
              </a:ext>
            </a:extLst>
          </p:cNvPr>
          <p:cNvSpPr txBox="1"/>
          <p:nvPr/>
        </p:nvSpPr>
        <p:spPr bwMode="gray">
          <a:xfrm>
            <a:off x="2689169" y="2776756"/>
            <a:ext cx="8432811" cy="2985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7"/>
            <a:extLst>
              <a:ext uri="{FF2B5EF4-FFF2-40B4-BE49-F238E27FC236}">
                <a16:creationId xmlns:a16="http://schemas.microsoft.com/office/drawing/2014/main" id="{C303EAE9-9D00-4321-B3FF-DB6A1F25ED42}"/>
              </a:ext>
            </a:extLst>
          </p:cNvPr>
          <p:cNvSpPr txBox="1"/>
          <p:nvPr/>
        </p:nvSpPr>
        <p:spPr bwMode="gray">
          <a:xfrm>
            <a:off x="2679565" y="3210847"/>
            <a:ext cx="8432811" cy="29259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8"/>
            <a:extLst>
              <a:ext uri="{FF2B5EF4-FFF2-40B4-BE49-F238E27FC236}">
                <a16:creationId xmlns:a16="http://schemas.microsoft.com/office/drawing/2014/main" id="{D9B7A2A9-CE96-4964-A3F7-DF3FB1F3E579}"/>
              </a:ext>
            </a:extLst>
          </p:cNvPr>
          <p:cNvSpPr txBox="1"/>
          <p:nvPr/>
        </p:nvSpPr>
        <p:spPr bwMode="gray">
          <a:xfrm>
            <a:off x="2689168" y="3616110"/>
            <a:ext cx="8432811" cy="3001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9"/>
            <a:extLst>
              <a:ext uri="{FF2B5EF4-FFF2-40B4-BE49-F238E27FC236}">
                <a16:creationId xmlns:a16="http://schemas.microsoft.com/office/drawing/2014/main" id="{743B1522-ED9A-4DC8-AF35-1A5AA52C96AF}"/>
              </a:ext>
            </a:extLst>
          </p:cNvPr>
          <p:cNvSpPr txBox="1"/>
          <p:nvPr/>
        </p:nvSpPr>
        <p:spPr bwMode="gray">
          <a:xfrm>
            <a:off x="2679565" y="4076481"/>
            <a:ext cx="8403206" cy="27693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20"/>
            <a:extLst>
              <a:ext uri="{FF2B5EF4-FFF2-40B4-BE49-F238E27FC236}">
                <a16:creationId xmlns:a16="http://schemas.microsoft.com/office/drawing/2014/main" id="{526E58CC-DF0B-4960-BAB6-569091B4ECFA}"/>
              </a:ext>
            </a:extLst>
          </p:cNvPr>
          <p:cNvSpPr txBox="1"/>
          <p:nvPr/>
        </p:nvSpPr>
        <p:spPr bwMode="gray">
          <a:xfrm>
            <a:off x="2679564" y="4427367"/>
            <a:ext cx="8227131" cy="35421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21"/>
            <a:extLst>
              <a:ext uri="{FF2B5EF4-FFF2-40B4-BE49-F238E27FC236}">
                <a16:creationId xmlns:a16="http://schemas.microsoft.com/office/drawing/2014/main" id="{8F9FFAEF-A923-461E-B163-46B9544CB711}"/>
              </a:ext>
            </a:extLst>
          </p:cNvPr>
          <p:cNvSpPr txBox="1"/>
          <p:nvPr/>
        </p:nvSpPr>
        <p:spPr bwMode="gray">
          <a:xfrm>
            <a:off x="2689169" y="4854339"/>
            <a:ext cx="8300863" cy="35421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22"/>
            <a:extLst>
              <a:ext uri="{FF2B5EF4-FFF2-40B4-BE49-F238E27FC236}">
                <a16:creationId xmlns:a16="http://schemas.microsoft.com/office/drawing/2014/main" id="{E4FAA4CC-AB1E-4B9F-9117-99012AC76C6A}"/>
              </a:ext>
            </a:extLst>
          </p:cNvPr>
          <p:cNvSpPr txBox="1"/>
          <p:nvPr/>
        </p:nvSpPr>
        <p:spPr bwMode="gray">
          <a:xfrm>
            <a:off x="2662077" y="5245433"/>
            <a:ext cx="8403206" cy="3948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83444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AQUALUX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Open area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Aqualux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74192"/>
              </p:ext>
            </p:extLst>
          </p:nvPr>
        </p:nvGraphicFramePr>
        <p:xfrm>
          <a:off x="2679565" y="1882545"/>
          <a:ext cx="9097436" cy="3873787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41148">
                  <a:extLst>
                    <a:ext uri="{9D8B030D-6E8A-4147-A177-3AD203B41FA5}">
                      <a16:colId xmlns:a16="http://schemas.microsoft.com/office/drawing/2014/main" val="4256214863"/>
                    </a:ext>
                  </a:extLst>
                </a:gridCol>
                <a:gridCol w="214719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91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87379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CTOW3L261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7TCA091150R0037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M3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IR2OW3L261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OW1L261HF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7TCA091130R0245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SIGN 230VHF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OW1L261LTC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7TCA091140R0211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OW3L261LS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7TCA091160R0201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2LEDM3 LSENS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OW3L261V2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7TCA091160R0278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M3 220V60HZ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DLOW3LS60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3W LED DALI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Aqualux</a:t>
                      </a: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Freez</a:t>
                      </a: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-Lite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CTSTF3L261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7TCA091150R0038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STF3L261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7TCA091070R0099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23081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DLSTF3LS60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3W LED DALI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1718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73D4DF-D7C3-4336-9824-2339A25AF6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607" y="2824512"/>
            <a:ext cx="1321378" cy="732449"/>
          </a:xfrm>
          <a:prstGeom prst="rect">
            <a:avLst/>
          </a:prstGeom>
        </p:spPr>
      </p:pic>
      <p:sp>
        <p:nvSpPr>
          <p:cNvPr id="18" name="TextBox 17">
            <a:hlinkClick r:id="rId11" action="ppaction://hlinksldjump"/>
            <a:extLst>
              <a:ext uri="{FF2B5EF4-FFF2-40B4-BE49-F238E27FC236}">
                <a16:creationId xmlns:a16="http://schemas.microsoft.com/office/drawing/2014/main" id="{1EB8A283-E903-4347-8997-03DF8EB7B60C}"/>
              </a:ext>
            </a:extLst>
          </p:cNvPr>
          <p:cNvSpPr txBox="1"/>
          <p:nvPr/>
        </p:nvSpPr>
        <p:spPr bwMode="gray">
          <a:xfrm>
            <a:off x="363413" y="4902921"/>
            <a:ext cx="1850029" cy="8698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A6A44D8C-53BC-4FAB-9B56-2442561D4E86}"/>
              </a:ext>
            </a:extLst>
          </p:cNvPr>
          <p:cNvSpPr txBox="1"/>
          <p:nvPr/>
        </p:nvSpPr>
        <p:spPr bwMode="gray">
          <a:xfrm>
            <a:off x="2679565" y="2315361"/>
            <a:ext cx="8190720" cy="2639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8D6A7130-A705-4EA0-86A0-696ED053728A}"/>
              </a:ext>
            </a:extLst>
          </p:cNvPr>
          <p:cNvSpPr txBox="1"/>
          <p:nvPr/>
        </p:nvSpPr>
        <p:spPr bwMode="gray">
          <a:xfrm>
            <a:off x="2689169" y="2585347"/>
            <a:ext cx="8432811" cy="2639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C6CB6C9C-EC5E-41E8-A3B5-CB27E04CCCCA}"/>
              </a:ext>
            </a:extLst>
          </p:cNvPr>
          <p:cNvSpPr txBox="1"/>
          <p:nvPr/>
        </p:nvSpPr>
        <p:spPr bwMode="gray">
          <a:xfrm>
            <a:off x="2689169" y="2886987"/>
            <a:ext cx="8432811" cy="2639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FC522CF6-E62D-4D8C-ACB7-67668F1954E4}"/>
              </a:ext>
            </a:extLst>
          </p:cNvPr>
          <p:cNvSpPr txBox="1"/>
          <p:nvPr/>
        </p:nvSpPr>
        <p:spPr bwMode="gray">
          <a:xfrm>
            <a:off x="2679565" y="3188627"/>
            <a:ext cx="8432811" cy="24037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6"/>
            <a:extLst>
              <a:ext uri="{FF2B5EF4-FFF2-40B4-BE49-F238E27FC236}">
                <a16:creationId xmlns:a16="http://schemas.microsoft.com/office/drawing/2014/main" id="{5C607954-A0E6-4F26-AEE1-760E8E1EF4AB}"/>
              </a:ext>
            </a:extLst>
          </p:cNvPr>
          <p:cNvSpPr txBox="1"/>
          <p:nvPr/>
        </p:nvSpPr>
        <p:spPr bwMode="gray">
          <a:xfrm>
            <a:off x="2694367" y="3475732"/>
            <a:ext cx="8403206" cy="24828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7"/>
            <a:extLst>
              <a:ext uri="{FF2B5EF4-FFF2-40B4-BE49-F238E27FC236}">
                <a16:creationId xmlns:a16="http://schemas.microsoft.com/office/drawing/2014/main" id="{6084CCBB-2B5B-44F9-99E2-80DADA00EF40}"/>
              </a:ext>
            </a:extLst>
          </p:cNvPr>
          <p:cNvSpPr txBox="1"/>
          <p:nvPr/>
        </p:nvSpPr>
        <p:spPr bwMode="gray">
          <a:xfrm>
            <a:off x="2680187" y="3768287"/>
            <a:ext cx="8227131" cy="24050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8"/>
            <a:extLst>
              <a:ext uri="{FF2B5EF4-FFF2-40B4-BE49-F238E27FC236}">
                <a16:creationId xmlns:a16="http://schemas.microsoft.com/office/drawing/2014/main" id="{F10697C3-F0A1-43B8-9ED3-17F8BD6950AF}"/>
              </a:ext>
            </a:extLst>
          </p:cNvPr>
          <p:cNvSpPr txBox="1"/>
          <p:nvPr/>
        </p:nvSpPr>
        <p:spPr bwMode="gray">
          <a:xfrm>
            <a:off x="2661359" y="4084664"/>
            <a:ext cx="8227131" cy="2123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9"/>
            <a:extLst>
              <a:ext uri="{FF2B5EF4-FFF2-40B4-BE49-F238E27FC236}">
                <a16:creationId xmlns:a16="http://schemas.microsoft.com/office/drawing/2014/main" id="{C321A317-1138-4C17-82C8-FCBE21A84971}"/>
              </a:ext>
            </a:extLst>
          </p:cNvPr>
          <p:cNvSpPr txBox="1"/>
          <p:nvPr/>
        </p:nvSpPr>
        <p:spPr bwMode="gray">
          <a:xfrm>
            <a:off x="2679565" y="4348077"/>
            <a:ext cx="8403206" cy="24828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20"/>
            <a:extLst>
              <a:ext uri="{FF2B5EF4-FFF2-40B4-BE49-F238E27FC236}">
                <a16:creationId xmlns:a16="http://schemas.microsoft.com/office/drawing/2014/main" id="{8456CECB-8B3E-4D99-8F69-F1E58D491E8B}"/>
              </a:ext>
            </a:extLst>
          </p:cNvPr>
          <p:cNvSpPr txBox="1"/>
          <p:nvPr/>
        </p:nvSpPr>
        <p:spPr bwMode="gray">
          <a:xfrm>
            <a:off x="2694367" y="4918025"/>
            <a:ext cx="8286300" cy="24828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21"/>
            <a:extLst>
              <a:ext uri="{FF2B5EF4-FFF2-40B4-BE49-F238E27FC236}">
                <a16:creationId xmlns:a16="http://schemas.microsoft.com/office/drawing/2014/main" id="{99277779-A626-4EE7-A4DF-1A00FE25EEDE}"/>
              </a:ext>
            </a:extLst>
          </p:cNvPr>
          <p:cNvSpPr txBox="1"/>
          <p:nvPr/>
        </p:nvSpPr>
        <p:spPr bwMode="gray">
          <a:xfrm>
            <a:off x="2689169" y="5223980"/>
            <a:ext cx="8286300" cy="23566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22"/>
            <a:extLst>
              <a:ext uri="{FF2B5EF4-FFF2-40B4-BE49-F238E27FC236}">
                <a16:creationId xmlns:a16="http://schemas.microsoft.com/office/drawing/2014/main" id="{CABBBE1D-7846-4E9E-BFC2-13DF6E84B148}"/>
              </a:ext>
            </a:extLst>
          </p:cNvPr>
          <p:cNvSpPr txBox="1"/>
          <p:nvPr/>
        </p:nvSpPr>
        <p:spPr bwMode="gray">
          <a:xfrm>
            <a:off x="2680187" y="5514099"/>
            <a:ext cx="8286300" cy="27982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5164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AQUALUX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Aqualux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33799"/>
              </p:ext>
            </p:extLst>
          </p:nvPr>
        </p:nvGraphicFramePr>
        <p:xfrm>
          <a:off x="2670138" y="1882545"/>
          <a:ext cx="9207635" cy="445485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41148">
                  <a:extLst>
                    <a:ext uri="{9D8B030D-6E8A-4147-A177-3AD203B41FA5}">
                      <a16:colId xmlns:a16="http://schemas.microsoft.com/office/drawing/2014/main" val="4256214863"/>
                    </a:ext>
                  </a:extLst>
                </a:gridCol>
                <a:gridCol w="214719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84795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73453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87379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CTOW3L261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7TCA091150R0037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M3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IR2OW3L261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OW1L261HF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7TCA091130R0245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SIGN 230VHF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OW1L261LTC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7TCA091140R0211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OW3L261LS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7TCA091160R0201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2LEDM3 LSENS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OW3L261V2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7TCA091160R0278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M3 220V60HZ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DLOW3LS60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3W LED DALI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10"/>
                        </a:rPr>
                        <a:t>7339055/50BT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7TCA305020R0224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XTE9100S-M3/BT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8002485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1"/>
                        </a:rPr>
                        <a:t>7339955/50BT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7TCA305020R0225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XTE9100S-M3/BT FR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10352392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Aqualux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Freez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-Lite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CTSTF3L261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7TCA091150R0038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STF3L261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7TCA091070R0099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23081"/>
                  </a:ext>
                </a:extLst>
              </a:tr>
              <a:tr h="2905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DLSTF3LS60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3W LED DALI M3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1718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73D4DF-D7C3-4336-9824-2339A25AF6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607" y="2824512"/>
            <a:ext cx="1321378" cy="732449"/>
          </a:xfrm>
          <a:prstGeom prst="rect">
            <a:avLst/>
          </a:prstGeom>
        </p:spPr>
      </p:pic>
      <p:sp>
        <p:nvSpPr>
          <p:cNvPr id="18" name="TextBox 17">
            <a:hlinkClick r:id="rId13" action="ppaction://hlinksldjump"/>
            <a:extLst>
              <a:ext uri="{FF2B5EF4-FFF2-40B4-BE49-F238E27FC236}">
                <a16:creationId xmlns:a16="http://schemas.microsoft.com/office/drawing/2014/main" id="{1EB8A283-E903-4347-8997-03DF8EB7B60C}"/>
              </a:ext>
            </a:extLst>
          </p:cNvPr>
          <p:cNvSpPr txBox="1"/>
          <p:nvPr/>
        </p:nvSpPr>
        <p:spPr bwMode="gray">
          <a:xfrm>
            <a:off x="363413" y="4902921"/>
            <a:ext cx="1850029" cy="8698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4"/>
            <a:extLst>
              <a:ext uri="{FF2B5EF4-FFF2-40B4-BE49-F238E27FC236}">
                <a16:creationId xmlns:a16="http://schemas.microsoft.com/office/drawing/2014/main" id="{A6A44D8C-53BC-4FAB-9B56-2442561D4E86}"/>
              </a:ext>
            </a:extLst>
          </p:cNvPr>
          <p:cNvSpPr txBox="1"/>
          <p:nvPr/>
        </p:nvSpPr>
        <p:spPr bwMode="gray">
          <a:xfrm>
            <a:off x="2679565" y="2315361"/>
            <a:ext cx="8190720" cy="2639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5"/>
            <a:extLst>
              <a:ext uri="{FF2B5EF4-FFF2-40B4-BE49-F238E27FC236}">
                <a16:creationId xmlns:a16="http://schemas.microsoft.com/office/drawing/2014/main" id="{8D6A7130-A705-4EA0-86A0-696ED053728A}"/>
              </a:ext>
            </a:extLst>
          </p:cNvPr>
          <p:cNvSpPr txBox="1"/>
          <p:nvPr/>
        </p:nvSpPr>
        <p:spPr bwMode="gray">
          <a:xfrm>
            <a:off x="2689169" y="2585347"/>
            <a:ext cx="8432811" cy="2639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6"/>
            <a:extLst>
              <a:ext uri="{FF2B5EF4-FFF2-40B4-BE49-F238E27FC236}">
                <a16:creationId xmlns:a16="http://schemas.microsoft.com/office/drawing/2014/main" id="{C6CB6C9C-EC5E-41E8-A3B5-CB27E04CCCCA}"/>
              </a:ext>
            </a:extLst>
          </p:cNvPr>
          <p:cNvSpPr txBox="1"/>
          <p:nvPr/>
        </p:nvSpPr>
        <p:spPr bwMode="gray">
          <a:xfrm>
            <a:off x="2689169" y="2886987"/>
            <a:ext cx="8432811" cy="2639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7"/>
            <a:extLst>
              <a:ext uri="{FF2B5EF4-FFF2-40B4-BE49-F238E27FC236}">
                <a16:creationId xmlns:a16="http://schemas.microsoft.com/office/drawing/2014/main" id="{FC522CF6-E62D-4D8C-ACB7-67668F1954E4}"/>
              </a:ext>
            </a:extLst>
          </p:cNvPr>
          <p:cNvSpPr txBox="1"/>
          <p:nvPr/>
        </p:nvSpPr>
        <p:spPr bwMode="gray">
          <a:xfrm>
            <a:off x="2679565" y="3188627"/>
            <a:ext cx="8432811" cy="24037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8"/>
            <a:extLst>
              <a:ext uri="{FF2B5EF4-FFF2-40B4-BE49-F238E27FC236}">
                <a16:creationId xmlns:a16="http://schemas.microsoft.com/office/drawing/2014/main" id="{5C607954-A0E6-4F26-AEE1-760E8E1EF4AB}"/>
              </a:ext>
            </a:extLst>
          </p:cNvPr>
          <p:cNvSpPr txBox="1"/>
          <p:nvPr/>
        </p:nvSpPr>
        <p:spPr bwMode="gray">
          <a:xfrm>
            <a:off x="2694367" y="3475732"/>
            <a:ext cx="8403206" cy="24828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9"/>
            <a:extLst>
              <a:ext uri="{FF2B5EF4-FFF2-40B4-BE49-F238E27FC236}">
                <a16:creationId xmlns:a16="http://schemas.microsoft.com/office/drawing/2014/main" id="{6084CCBB-2B5B-44F9-99E2-80DADA00EF40}"/>
              </a:ext>
            </a:extLst>
          </p:cNvPr>
          <p:cNvSpPr txBox="1"/>
          <p:nvPr/>
        </p:nvSpPr>
        <p:spPr bwMode="gray">
          <a:xfrm>
            <a:off x="2680187" y="3768287"/>
            <a:ext cx="8227131" cy="24050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20"/>
            <a:extLst>
              <a:ext uri="{FF2B5EF4-FFF2-40B4-BE49-F238E27FC236}">
                <a16:creationId xmlns:a16="http://schemas.microsoft.com/office/drawing/2014/main" id="{F10697C3-F0A1-43B8-9ED3-17F8BD6950AF}"/>
              </a:ext>
            </a:extLst>
          </p:cNvPr>
          <p:cNvSpPr txBox="1"/>
          <p:nvPr/>
        </p:nvSpPr>
        <p:spPr bwMode="gray">
          <a:xfrm>
            <a:off x="2661359" y="4084664"/>
            <a:ext cx="8227131" cy="2123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21"/>
            <a:extLst>
              <a:ext uri="{FF2B5EF4-FFF2-40B4-BE49-F238E27FC236}">
                <a16:creationId xmlns:a16="http://schemas.microsoft.com/office/drawing/2014/main" id="{C321A317-1138-4C17-82C8-FCBE21A84971}"/>
              </a:ext>
            </a:extLst>
          </p:cNvPr>
          <p:cNvSpPr txBox="1"/>
          <p:nvPr/>
        </p:nvSpPr>
        <p:spPr bwMode="gray">
          <a:xfrm>
            <a:off x="2661359" y="4347540"/>
            <a:ext cx="8403206" cy="24828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22"/>
            <a:extLst>
              <a:ext uri="{FF2B5EF4-FFF2-40B4-BE49-F238E27FC236}">
                <a16:creationId xmlns:a16="http://schemas.microsoft.com/office/drawing/2014/main" id="{8456CECB-8B3E-4D99-8F69-F1E58D491E8B}"/>
              </a:ext>
            </a:extLst>
          </p:cNvPr>
          <p:cNvSpPr txBox="1"/>
          <p:nvPr/>
        </p:nvSpPr>
        <p:spPr bwMode="gray">
          <a:xfrm>
            <a:off x="2670138" y="5548671"/>
            <a:ext cx="8286300" cy="20766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23"/>
            <a:extLst>
              <a:ext uri="{FF2B5EF4-FFF2-40B4-BE49-F238E27FC236}">
                <a16:creationId xmlns:a16="http://schemas.microsoft.com/office/drawing/2014/main" id="{99277779-A626-4EE7-A4DF-1A00FE25EEDE}"/>
              </a:ext>
            </a:extLst>
          </p:cNvPr>
          <p:cNvSpPr txBox="1"/>
          <p:nvPr/>
        </p:nvSpPr>
        <p:spPr bwMode="gray">
          <a:xfrm>
            <a:off x="2719812" y="5817826"/>
            <a:ext cx="8286300" cy="23566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24"/>
            <a:extLst>
              <a:ext uri="{FF2B5EF4-FFF2-40B4-BE49-F238E27FC236}">
                <a16:creationId xmlns:a16="http://schemas.microsoft.com/office/drawing/2014/main" id="{CABBBE1D-7846-4E9E-BFC2-13DF6E84B148}"/>
              </a:ext>
            </a:extLst>
          </p:cNvPr>
          <p:cNvSpPr txBox="1"/>
          <p:nvPr/>
        </p:nvSpPr>
        <p:spPr bwMode="gray">
          <a:xfrm>
            <a:off x="2621018" y="6070993"/>
            <a:ext cx="8286300" cy="27982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513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Industrial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9B7BDA9-78EF-4ABD-8395-ABE5811325B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collection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1416E-C8BB-4E58-8932-F497C0944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Industrial reliabilty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1D29EF1-61E5-4300-8ED5-788360C79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34" y="3003188"/>
            <a:ext cx="792181" cy="49253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0909147-F98E-4962-A678-4FBA18330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68" y="2542659"/>
            <a:ext cx="822947" cy="472757"/>
          </a:xfrm>
          <a:prstGeom prst="rect">
            <a:avLst/>
          </a:prstGeom>
        </p:spPr>
      </p:pic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8AFAC65C-6999-4B03-B033-F9E2DD8F3D1B}"/>
              </a:ext>
            </a:extLst>
          </p:cNvPr>
          <p:cNvSpPr txBox="1">
            <a:spLocks/>
          </p:cNvSpPr>
          <p:nvPr/>
        </p:nvSpPr>
        <p:spPr bwMode="gray">
          <a:xfrm>
            <a:off x="1585050" y="2542659"/>
            <a:ext cx="3351890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INDULUX</a:t>
            </a:r>
          </a:p>
          <a:p>
            <a:pPr>
              <a:spcBef>
                <a:spcPts val="0"/>
              </a:spcBef>
            </a:pPr>
            <a:r>
              <a:rPr lang="en-US"/>
              <a:t>Industrial &amp; design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Mounting, wiring and expanding flexibility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Stainless steel solution resisting dust and water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Rapid maintenance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32CB54E4-89CB-4D29-BC31-F5391AE33CE2}"/>
              </a:ext>
            </a:extLst>
          </p:cNvPr>
          <p:cNvSpPr txBox="1">
            <a:spLocks/>
          </p:cNvSpPr>
          <p:nvPr/>
        </p:nvSpPr>
        <p:spPr bwMode="gray">
          <a:xfrm>
            <a:off x="1585050" y="4233568"/>
            <a:ext cx="3351890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AQUALUX</a:t>
            </a:r>
          </a:p>
          <a:p>
            <a:pPr>
              <a:spcBef>
                <a:spcPts val="0"/>
              </a:spcBef>
            </a:pPr>
            <a:r>
              <a:rPr lang="en-US"/>
              <a:t>Durable &amp; high performance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Waterproof enclosures to IP65 &amp; 67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Ease of maintenance with in-built Self-Test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E510C74-9CB0-48AA-8855-CB39EED48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33" y="4233568"/>
            <a:ext cx="638968" cy="5476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AFD9570-A46F-4228-95F2-3424638B9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32" y="4809866"/>
            <a:ext cx="691669" cy="445705"/>
          </a:xfrm>
          <a:prstGeom prst="rect">
            <a:avLst/>
          </a:prstGeom>
        </p:spPr>
      </p:pic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8E1338E9-11A9-4D90-BF4C-127B3F2552B8}"/>
              </a:ext>
            </a:extLst>
          </p:cNvPr>
          <p:cNvSpPr txBox="1">
            <a:spLocks/>
          </p:cNvSpPr>
          <p:nvPr/>
        </p:nvSpPr>
        <p:spPr bwMode="gray">
          <a:xfrm>
            <a:off x="7267392" y="2467414"/>
            <a:ext cx="3821612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LUTIA</a:t>
            </a:r>
          </a:p>
          <a:p>
            <a:pPr>
              <a:spcBef>
                <a:spcPts val="0"/>
              </a:spcBef>
            </a:pPr>
            <a:r>
              <a:rPr lang="en-US"/>
              <a:t>Reliable &amp; robust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First-fix and loop-in, loop-out systems minimalize installation time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One product concept for both wall and ceiling mounted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Robust design developed for outdoor applications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C63A9EF4-201F-41A3-8768-2B917E118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327" y="2755960"/>
            <a:ext cx="639403" cy="66207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E2DF638-5FAB-4848-AE6C-83EF398738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500" y="4218634"/>
            <a:ext cx="619772" cy="46040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1DB02F1-ACEE-4559-9115-2946B7EEC8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2398" y="4643246"/>
            <a:ext cx="664874" cy="446166"/>
          </a:xfrm>
          <a:prstGeom prst="rect">
            <a:avLst/>
          </a:prstGeom>
        </p:spPr>
      </p:pic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8210DFEF-0C0E-4FB1-A633-83F16871B8AB}"/>
              </a:ext>
            </a:extLst>
          </p:cNvPr>
          <p:cNvSpPr txBox="1">
            <a:spLocks/>
          </p:cNvSpPr>
          <p:nvPr/>
        </p:nvSpPr>
        <p:spPr bwMode="gray">
          <a:xfrm>
            <a:off x="7294821" y="4170351"/>
            <a:ext cx="4303748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WEATHERFORCE</a:t>
            </a:r>
          </a:p>
          <a:p>
            <a:pPr>
              <a:spcBef>
                <a:spcPts val="0"/>
              </a:spcBef>
            </a:pPr>
            <a:r>
              <a:rPr lang="en-US"/>
              <a:t>Practical &amp; durable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Simple vandal resistant design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Converts easily to exit sign with addition of self-adhesive legend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7F63D0CA-5A99-455F-98DE-D2C90C88CF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85449" y="696916"/>
            <a:ext cx="420419" cy="42041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EF3D5A17-CF6A-4FB7-A756-4116E1A8CCC3}"/>
              </a:ext>
            </a:extLst>
          </p:cNvPr>
          <p:cNvSpPr txBox="1"/>
          <p:nvPr/>
        </p:nvSpPr>
        <p:spPr bwMode="gray">
          <a:xfrm>
            <a:off x="10262533" y="115070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AE69ECF9-63EE-4466-8042-6FD3EF32B7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92508" y="688846"/>
            <a:ext cx="489307" cy="489307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B0034E3C-78B8-4C9C-8CA0-9FD8B8BEB40C}"/>
              </a:ext>
            </a:extLst>
          </p:cNvPr>
          <p:cNvSpPr txBox="1"/>
          <p:nvPr/>
        </p:nvSpPr>
        <p:spPr bwMode="gray">
          <a:xfrm>
            <a:off x="11089004" y="115407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Projects</a:t>
            </a:r>
          </a:p>
        </p:txBody>
      </p:sp>
      <p:sp>
        <p:nvSpPr>
          <p:cNvPr id="70" name="TextBox 69">
            <a:hlinkClick r:id="rId13" action="ppaction://hlinksldjump"/>
            <a:extLst>
              <a:ext uri="{FF2B5EF4-FFF2-40B4-BE49-F238E27FC236}">
                <a16:creationId xmlns:a16="http://schemas.microsoft.com/office/drawing/2014/main" id="{41893CCE-2EFB-4073-A7FD-11D1B9A4F98E}"/>
              </a:ext>
            </a:extLst>
          </p:cNvPr>
          <p:cNvSpPr txBox="1"/>
          <p:nvPr/>
        </p:nvSpPr>
        <p:spPr bwMode="gray">
          <a:xfrm>
            <a:off x="10306072" y="625132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71" name="TextBox 70">
            <a:hlinkClick r:id="rId14" action="ppaction://hlinksldjump"/>
            <a:extLst>
              <a:ext uri="{FF2B5EF4-FFF2-40B4-BE49-F238E27FC236}">
                <a16:creationId xmlns:a16="http://schemas.microsoft.com/office/drawing/2014/main" id="{25C863E9-DA79-4B4F-A0ED-53BB788638CC}"/>
              </a:ext>
            </a:extLst>
          </p:cNvPr>
          <p:cNvSpPr txBox="1"/>
          <p:nvPr/>
        </p:nvSpPr>
        <p:spPr bwMode="gray">
          <a:xfrm>
            <a:off x="11089004" y="688846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" name="TextBox 1">
            <a:hlinkClick r:id="rId15" action="ppaction://hlinksldjump"/>
            <a:extLst>
              <a:ext uri="{FF2B5EF4-FFF2-40B4-BE49-F238E27FC236}">
                <a16:creationId xmlns:a16="http://schemas.microsoft.com/office/drawing/2014/main" id="{55538660-2888-4228-A33B-92D44B592094}"/>
              </a:ext>
            </a:extLst>
          </p:cNvPr>
          <p:cNvSpPr txBox="1"/>
          <p:nvPr/>
        </p:nvSpPr>
        <p:spPr bwMode="gray">
          <a:xfrm>
            <a:off x="502368" y="2409873"/>
            <a:ext cx="4363247" cy="11662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6" action="ppaction://hlinksldjump"/>
            <a:extLst>
              <a:ext uri="{FF2B5EF4-FFF2-40B4-BE49-F238E27FC236}">
                <a16:creationId xmlns:a16="http://schemas.microsoft.com/office/drawing/2014/main" id="{244ED453-28ED-44FD-A677-C5E0BCB79244}"/>
              </a:ext>
            </a:extLst>
          </p:cNvPr>
          <p:cNvSpPr txBox="1"/>
          <p:nvPr/>
        </p:nvSpPr>
        <p:spPr bwMode="gray">
          <a:xfrm>
            <a:off x="490699" y="4148917"/>
            <a:ext cx="4363247" cy="11662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7" action="ppaction://hlinksldjump"/>
            <a:extLst>
              <a:ext uri="{FF2B5EF4-FFF2-40B4-BE49-F238E27FC236}">
                <a16:creationId xmlns:a16="http://schemas.microsoft.com/office/drawing/2014/main" id="{F2071A15-6FF8-40C4-A926-246BC0F542D8}"/>
              </a:ext>
            </a:extLst>
          </p:cNvPr>
          <p:cNvSpPr txBox="1"/>
          <p:nvPr/>
        </p:nvSpPr>
        <p:spPr bwMode="gray">
          <a:xfrm>
            <a:off x="6154320" y="2435734"/>
            <a:ext cx="4763235" cy="123025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18" action="ppaction://hlinksldjump"/>
            <a:extLst>
              <a:ext uri="{FF2B5EF4-FFF2-40B4-BE49-F238E27FC236}">
                <a16:creationId xmlns:a16="http://schemas.microsoft.com/office/drawing/2014/main" id="{4AB39362-44B9-4431-8602-E45A1E1258EE}"/>
              </a:ext>
            </a:extLst>
          </p:cNvPr>
          <p:cNvSpPr txBox="1"/>
          <p:nvPr/>
        </p:nvSpPr>
        <p:spPr bwMode="gray">
          <a:xfrm>
            <a:off x="6321930" y="4157132"/>
            <a:ext cx="5379371" cy="9934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5355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INDULUX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Exit sign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Indulux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31803"/>
              </p:ext>
            </p:extLst>
          </p:nvPr>
        </p:nvGraphicFramePr>
        <p:xfrm>
          <a:off x="2679566" y="1661266"/>
          <a:ext cx="9097436" cy="46024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87523">
                  <a:extLst>
                    <a:ext uri="{9D8B030D-6E8A-4147-A177-3AD203B41FA5}">
                      <a16:colId xmlns:a16="http://schemas.microsoft.com/office/drawing/2014/main" val="4147247946"/>
                    </a:ext>
                  </a:extLst>
                </a:gridCol>
                <a:gridCol w="2265028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5450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9093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CTIND3LS5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S/S M3 CT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CTIND3LS5DS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M3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+mj-lt"/>
                          <a:hlinkClick r:id="rId12"/>
                        </a:rPr>
                        <a:t>11120406/50BT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7TCA305020R0323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j-lt"/>
                        </a:rPr>
                        <a:t>XTE9200S-M3/BT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89902107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+mj-lt"/>
                          <a:hlinkClick r:id="rId13"/>
                        </a:rPr>
                        <a:t>11120407/50BT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7TCA305020R0331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j-lt"/>
                        </a:rPr>
                        <a:t>XT9200S-M3/BT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04546592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IND3LS5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S/S M3 ST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388404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IND3LS5DS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M3 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62151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IND1LS5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S/S 230V Slave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IND1LS5DS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230V Slave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IND1LS5DSLTC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IND1LSLTC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S/S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0C1FB8-2343-42E5-9C9A-EAFE8DC82E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420710">
            <a:off x="670774" y="2835371"/>
            <a:ext cx="1245400" cy="769351"/>
          </a:xfrm>
          <a:prstGeom prst="rect">
            <a:avLst/>
          </a:prstGeom>
        </p:spPr>
      </p:pic>
      <p:sp>
        <p:nvSpPr>
          <p:cNvPr id="2" name="TextBox 1">
            <a:hlinkClick r:id="rId21" action="ppaction://hlinksldjump"/>
            <a:extLst>
              <a:ext uri="{FF2B5EF4-FFF2-40B4-BE49-F238E27FC236}">
                <a16:creationId xmlns:a16="http://schemas.microsoft.com/office/drawing/2014/main" id="{7C78CDD1-3772-4888-BEDD-0F7B329A5036}"/>
              </a:ext>
            </a:extLst>
          </p:cNvPr>
          <p:cNvSpPr txBox="1"/>
          <p:nvPr/>
        </p:nvSpPr>
        <p:spPr bwMode="gray">
          <a:xfrm>
            <a:off x="444617" y="5056233"/>
            <a:ext cx="1677977" cy="731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69535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INDULUX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Indulux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7C78CDD1-3772-4888-BEDD-0F7B329A5036}"/>
              </a:ext>
            </a:extLst>
          </p:cNvPr>
          <p:cNvSpPr txBox="1"/>
          <p:nvPr/>
        </p:nvSpPr>
        <p:spPr bwMode="gray">
          <a:xfrm>
            <a:off x="444617" y="5056233"/>
            <a:ext cx="1677977" cy="731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15DDDF5-29AD-4B97-8E32-07EADFA103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573" y="2860194"/>
            <a:ext cx="1241784" cy="79186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8C6C02-10B4-ADC2-5CAA-738AB53F2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65223"/>
              </p:ext>
            </p:extLst>
          </p:nvPr>
        </p:nvGraphicFramePr>
        <p:xfrm>
          <a:off x="2679566" y="1661266"/>
          <a:ext cx="9097436" cy="46024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87523">
                  <a:extLst>
                    <a:ext uri="{9D8B030D-6E8A-4147-A177-3AD203B41FA5}">
                      <a16:colId xmlns:a16="http://schemas.microsoft.com/office/drawing/2014/main" val="4147247946"/>
                    </a:ext>
                  </a:extLst>
                </a:gridCol>
                <a:gridCol w="2265028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5450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9093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CTIND3LS5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S/S M3 CT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CTIND3LS5DS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M3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+mj-lt"/>
                          <a:hlinkClick r:id="rId14"/>
                        </a:rPr>
                        <a:t>11120406/50BT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7TCA305020R0323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j-lt"/>
                        </a:rPr>
                        <a:t>XTE9200S-M3/BT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89902107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+mj-lt"/>
                          <a:hlinkClick r:id="rId15"/>
                        </a:rPr>
                        <a:t>11120407/50BT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7TCA305020R0331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j-lt"/>
                        </a:rPr>
                        <a:t>XT9200S-M3/BT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04546592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IND3LS5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S/S M3 ST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388404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IND3LS5DS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M3 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62151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IND1LS5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S/S 230V Slave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IND1LS5DS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230V Slave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IND1LS5DSLTC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IND1LSLTC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S/S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7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INDULUX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Open area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Indulux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7C78CDD1-3772-4888-BEDD-0F7B329A5036}"/>
              </a:ext>
            </a:extLst>
          </p:cNvPr>
          <p:cNvSpPr txBox="1"/>
          <p:nvPr/>
        </p:nvSpPr>
        <p:spPr bwMode="gray">
          <a:xfrm>
            <a:off x="444617" y="5056233"/>
            <a:ext cx="1677977" cy="731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15DDDF5-29AD-4B97-8E32-07EADFA103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573" y="2860194"/>
            <a:ext cx="1241784" cy="79186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7621F2-3CE1-FFF3-0F41-378C74283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65223"/>
              </p:ext>
            </p:extLst>
          </p:nvPr>
        </p:nvGraphicFramePr>
        <p:xfrm>
          <a:off x="2679566" y="1661266"/>
          <a:ext cx="9097436" cy="46024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87523">
                  <a:extLst>
                    <a:ext uri="{9D8B030D-6E8A-4147-A177-3AD203B41FA5}">
                      <a16:colId xmlns:a16="http://schemas.microsoft.com/office/drawing/2014/main" val="4147247946"/>
                    </a:ext>
                  </a:extLst>
                </a:gridCol>
                <a:gridCol w="2265028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5450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9093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CTIND3LS5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S/S M3 CT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CTIND3LS5DS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M3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+mj-lt"/>
                          <a:hlinkClick r:id="rId14"/>
                        </a:rPr>
                        <a:t>11120406/50BT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7TCA305020R0323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j-lt"/>
                        </a:rPr>
                        <a:t>XTE9200S-M3/BT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89902107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+mj-lt"/>
                          <a:hlinkClick r:id="rId15"/>
                        </a:rPr>
                        <a:t>11120407/50BT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7TCA305020R0331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j-lt"/>
                        </a:rPr>
                        <a:t>XT9200S-M3/BT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04546592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IND3LS5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S/S M3 ST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388404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IND3LS5DS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M3 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62151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IND1LS5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</a:t>
                      </a:r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LED S/S 230V Slave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IND1LS5DS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230V Slave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IND1LS5DSLTC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D/S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IND1LSLTC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Indulux LED S/S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47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DAY-LITE EX-CEL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/>
              <a:t>Exit sign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Day-Lite Ex-Cel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9E9D74-3265-479F-A939-6C96091C672F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1268818569"/>
              </p:ext>
            </p:extLst>
          </p:nvPr>
        </p:nvGraphicFramePr>
        <p:xfrm>
          <a:off x="2799546" y="1880234"/>
          <a:ext cx="8977457" cy="39173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20784">
                  <a:extLst>
                    <a:ext uri="{9D8B030D-6E8A-4147-A177-3AD203B41FA5}">
                      <a16:colId xmlns:a16="http://schemas.microsoft.com/office/drawing/2014/main" val="3886519965"/>
                    </a:ext>
                  </a:extLst>
                </a:gridCol>
                <a:gridCol w="1752244">
                  <a:extLst>
                    <a:ext uri="{9D8B030D-6E8A-4147-A177-3AD203B41FA5}">
                      <a16:colId xmlns:a16="http://schemas.microsoft.com/office/drawing/2014/main" val="2413925356"/>
                    </a:ext>
                  </a:extLst>
                </a:gridCol>
                <a:gridCol w="2732674">
                  <a:extLst>
                    <a:ext uri="{9D8B030D-6E8A-4147-A177-3AD203B41FA5}">
                      <a16:colId xmlns:a16="http://schemas.microsoft.com/office/drawing/2014/main" val="702491750"/>
                    </a:ext>
                  </a:extLst>
                </a:gridCol>
                <a:gridCol w="1412518">
                  <a:extLst>
                    <a:ext uri="{9D8B030D-6E8A-4147-A177-3AD203B41FA5}">
                      <a16:colId xmlns:a16="http://schemas.microsoft.com/office/drawing/2014/main" val="4093279483"/>
                    </a:ext>
                  </a:extLst>
                </a:gridCol>
                <a:gridCol w="1559237">
                  <a:extLst>
                    <a:ext uri="{9D8B030D-6E8A-4147-A177-3AD203B41FA5}">
                      <a16:colId xmlns:a16="http://schemas.microsoft.com/office/drawing/2014/main" val="1273694072"/>
                    </a:ext>
                  </a:extLst>
                </a:gridCol>
              </a:tblGrid>
              <a:tr h="3813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696921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CTXXW3LS1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WHT/OPL CT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762316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CTXXW3LS11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WHT/CLR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405174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IR2XXW3LS1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SLIM IP65 LED 2W M3 WH/OPL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079480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IR2XXW3LS11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SLIM IP65 LED 2W M3 WH/CLR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464040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LTCXXW1LS1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DAYLITE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91848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LTCXXW1LS11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DAYLITE WHT/CLR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1548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STXXW3LS1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WHT/OPL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669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STXXW3LS11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WHT/CLR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46592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XW8LS1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50V ACDC DAYLITE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98899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XW8LS11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7TCA091130R0279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50V ACDC DAYLITE WHT/CLR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975785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XXW1LS1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DAYLITE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01672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XXW1LS11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DAYLITE WHT/CLR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81752"/>
                  </a:ext>
                </a:extLst>
              </a:tr>
            </a:tbl>
          </a:graphicData>
        </a:graphic>
      </p:graphicFrame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AAD78A44-52F9-4166-8060-047DDD6D0B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8"/>
          <a:stretch>
            <a:fillRect/>
          </a:stretch>
        </p:blipFill>
        <p:spPr>
          <a:xfrm rot="1295852">
            <a:off x="539964" y="2841766"/>
            <a:ext cx="1437482" cy="467052"/>
          </a:xfrm>
          <a:prstGeom prst="rect">
            <a:avLst/>
          </a:prstGeom>
        </p:spPr>
      </p:pic>
      <p:sp>
        <p:nvSpPr>
          <p:cNvPr id="22" name="TextBox 21">
            <a:hlinkClick r:id="rId9" action="ppaction://hlinksldjump"/>
            <a:extLst>
              <a:ext uri="{FF2B5EF4-FFF2-40B4-BE49-F238E27FC236}">
                <a16:creationId xmlns:a16="http://schemas.microsoft.com/office/drawing/2014/main" id="{95154365-A617-4F01-B110-08A545B74A0C}"/>
              </a:ext>
            </a:extLst>
          </p:cNvPr>
          <p:cNvSpPr txBox="1"/>
          <p:nvPr/>
        </p:nvSpPr>
        <p:spPr bwMode="gray">
          <a:xfrm>
            <a:off x="10335010" y="620271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4886E45-237E-4BCF-A1E7-970A2A76AD3D}"/>
              </a:ext>
            </a:extLst>
          </p:cNvPr>
          <p:cNvSpPr txBox="1"/>
          <p:nvPr/>
        </p:nvSpPr>
        <p:spPr bwMode="gray">
          <a:xfrm>
            <a:off x="414997" y="5127784"/>
            <a:ext cx="1820411" cy="5847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8" name="TextBox 17">
            <a:hlinkClick r:id="rId11"/>
            <a:extLst>
              <a:ext uri="{FF2B5EF4-FFF2-40B4-BE49-F238E27FC236}">
                <a16:creationId xmlns:a16="http://schemas.microsoft.com/office/drawing/2014/main" id="{AD0B03CA-AB7C-4890-8387-99EB4F860D59}"/>
              </a:ext>
            </a:extLst>
          </p:cNvPr>
          <p:cNvSpPr txBox="1"/>
          <p:nvPr/>
        </p:nvSpPr>
        <p:spPr bwMode="gray">
          <a:xfrm>
            <a:off x="2799546" y="2267679"/>
            <a:ext cx="8693371" cy="26579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16E4902F-E7A2-4BF7-BA5A-73BB3C2B0573}"/>
              </a:ext>
            </a:extLst>
          </p:cNvPr>
          <p:cNvSpPr txBox="1"/>
          <p:nvPr/>
        </p:nvSpPr>
        <p:spPr bwMode="gray">
          <a:xfrm>
            <a:off x="2799546" y="2594161"/>
            <a:ext cx="8559148" cy="2648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49FC559E-8AE7-469A-A0C4-F7A50860A8E3}"/>
              </a:ext>
            </a:extLst>
          </p:cNvPr>
          <p:cNvSpPr txBox="1"/>
          <p:nvPr/>
        </p:nvSpPr>
        <p:spPr bwMode="gray">
          <a:xfrm>
            <a:off x="2799546" y="2885182"/>
            <a:ext cx="8559148" cy="2648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3" name="TextBox 22">
            <a:hlinkClick r:id="rId14"/>
            <a:extLst>
              <a:ext uri="{FF2B5EF4-FFF2-40B4-BE49-F238E27FC236}">
                <a16:creationId xmlns:a16="http://schemas.microsoft.com/office/drawing/2014/main" id="{9648D568-ED5E-4505-B296-D6E42C9978AF}"/>
              </a:ext>
            </a:extLst>
          </p:cNvPr>
          <p:cNvSpPr txBox="1"/>
          <p:nvPr/>
        </p:nvSpPr>
        <p:spPr bwMode="gray">
          <a:xfrm>
            <a:off x="2799547" y="3203047"/>
            <a:ext cx="8559147" cy="2380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15"/>
            <a:extLst>
              <a:ext uri="{FF2B5EF4-FFF2-40B4-BE49-F238E27FC236}">
                <a16:creationId xmlns:a16="http://schemas.microsoft.com/office/drawing/2014/main" id="{9C5ECDF7-3DC3-4753-A623-15B7CB2E3534}"/>
              </a:ext>
            </a:extLst>
          </p:cNvPr>
          <p:cNvSpPr txBox="1"/>
          <p:nvPr/>
        </p:nvSpPr>
        <p:spPr bwMode="gray">
          <a:xfrm>
            <a:off x="2799547" y="3470218"/>
            <a:ext cx="8195366" cy="2619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6"/>
            <a:extLst>
              <a:ext uri="{FF2B5EF4-FFF2-40B4-BE49-F238E27FC236}">
                <a16:creationId xmlns:a16="http://schemas.microsoft.com/office/drawing/2014/main" id="{B9633524-742F-4FDE-A59B-D8B6BCE32AE2}"/>
              </a:ext>
            </a:extLst>
          </p:cNvPr>
          <p:cNvSpPr txBox="1"/>
          <p:nvPr/>
        </p:nvSpPr>
        <p:spPr bwMode="gray">
          <a:xfrm>
            <a:off x="2807637" y="3788962"/>
            <a:ext cx="8195366" cy="2341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7"/>
            <a:extLst>
              <a:ext uri="{FF2B5EF4-FFF2-40B4-BE49-F238E27FC236}">
                <a16:creationId xmlns:a16="http://schemas.microsoft.com/office/drawing/2014/main" id="{F1AB32FE-3B17-4CD7-B18E-BE11844E7624}"/>
              </a:ext>
            </a:extLst>
          </p:cNvPr>
          <p:cNvSpPr txBox="1"/>
          <p:nvPr/>
        </p:nvSpPr>
        <p:spPr bwMode="gray">
          <a:xfrm>
            <a:off x="2794666" y="4072128"/>
            <a:ext cx="8195366" cy="2523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8"/>
            <a:extLst>
              <a:ext uri="{FF2B5EF4-FFF2-40B4-BE49-F238E27FC236}">
                <a16:creationId xmlns:a16="http://schemas.microsoft.com/office/drawing/2014/main" id="{53A4186D-AB81-4761-AA2A-05512CE7F2ED}"/>
              </a:ext>
            </a:extLst>
          </p:cNvPr>
          <p:cNvSpPr txBox="1"/>
          <p:nvPr/>
        </p:nvSpPr>
        <p:spPr bwMode="gray">
          <a:xfrm>
            <a:off x="2807637" y="4372906"/>
            <a:ext cx="8195366" cy="2523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9"/>
            <a:extLst>
              <a:ext uri="{FF2B5EF4-FFF2-40B4-BE49-F238E27FC236}">
                <a16:creationId xmlns:a16="http://schemas.microsoft.com/office/drawing/2014/main" id="{702D1A13-73A3-4FEB-B24A-6A6B691F1EA2}"/>
              </a:ext>
            </a:extLst>
          </p:cNvPr>
          <p:cNvSpPr txBox="1"/>
          <p:nvPr/>
        </p:nvSpPr>
        <p:spPr bwMode="gray">
          <a:xfrm>
            <a:off x="2799547" y="4664278"/>
            <a:ext cx="8195366" cy="24228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20"/>
            <a:extLst>
              <a:ext uri="{FF2B5EF4-FFF2-40B4-BE49-F238E27FC236}">
                <a16:creationId xmlns:a16="http://schemas.microsoft.com/office/drawing/2014/main" id="{F42E7F10-1E90-4BB1-9F86-F5EB55A41930}"/>
              </a:ext>
            </a:extLst>
          </p:cNvPr>
          <p:cNvSpPr txBox="1"/>
          <p:nvPr/>
        </p:nvSpPr>
        <p:spPr bwMode="gray">
          <a:xfrm>
            <a:off x="2794666" y="4953303"/>
            <a:ext cx="8195366" cy="26633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21"/>
            <a:extLst>
              <a:ext uri="{FF2B5EF4-FFF2-40B4-BE49-F238E27FC236}">
                <a16:creationId xmlns:a16="http://schemas.microsoft.com/office/drawing/2014/main" id="{A40BF177-BAB7-4DD5-AADC-27C3DCA50F6E}"/>
              </a:ext>
            </a:extLst>
          </p:cNvPr>
          <p:cNvSpPr txBox="1"/>
          <p:nvPr/>
        </p:nvSpPr>
        <p:spPr bwMode="gray">
          <a:xfrm>
            <a:off x="2803234" y="5260571"/>
            <a:ext cx="8555460" cy="24228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22"/>
            <a:extLst>
              <a:ext uri="{FF2B5EF4-FFF2-40B4-BE49-F238E27FC236}">
                <a16:creationId xmlns:a16="http://schemas.microsoft.com/office/drawing/2014/main" id="{A9EAC659-1554-4D10-AB7F-11FBA728CB03}"/>
              </a:ext>
            </a:extLst>
          </p:cNvPr>
          <p:cNvSpPr txBox="1"/>
          <p:nvPr/>
        </p:nvSpPr>
        <p:spPr bwMode="gray">
          <a:xfrm>
            <a:off x="2780054" y="5553728"/>
            <a:ext cx="8578640" cy="2906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Text Placeholder 42">
            <a:extLst>
              <a:ext uri="{FF2B5EF4-FFF2-40B4-BE49-F238E27FC236}">
                <a16:creationId xmlns:a16="http://schemas.microsoft.com/office/drawing/2014/main" id="{2982B95F-24CD-433A-8676-0F3C41BBC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</p:spTree>
    <p:extLst>
      <p:ext uri="{BB962C8B-B14F-4D97-AF65-F5344CB8AC3E}">
        <p14:creationId xmlns:p14="http://schemas.microsoft.com/office/powerpoint/2010/main" val="38951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DAY-LITE EX-CEL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/>
              <a:t>Open area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Day-Lite Ex-Cel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9E9D74-3265-479F-A939-6C96091C672F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3834935262"/>
              </p:ext>
            </p:extLst>
          </p:nvPr>
        </p:nvGraphicFramePr>
        <p:xfrm>
          <a:off x="2799546" y="1880234"/>
          <a:ext cx="9194949" cy="450671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57627">
                  <a:extLst>
                    <a:ext uri="{9D8B030D-6E8A-4147-A177-3AD203B41FA5}">
                      <a16:colId xmlns:a16="http://schemas.microsoft.com/office/drawing/2014/main" val="3886519965"/>
                    </a:ext>
                  </a:extLst>
                </a:gridCol>
                <a:gridCol w="1794695">
                  <a:extLst>
                    <a:ext uri="{9D8B030D-6E8A-4147-A177-3AD203B41FA5}">
                      <a16:colId xmlns:a16="http://schemas.microsoft.com/office/drawing/2014/main" val="2413925356"/>
                    </a:ext>
                  </a:extLst>
                </a:gridCol>
                <a:gridCol w="2798877">
                  <a:extLst>
                    <a:ext uri="{9D8B030D-6E8A-4147-A177-3AD203B41FA5}">
                      <a16:colId xmlns:a16="http://schemas.microsoft.com/office/drawing/2014/main" val="702491750"/>
                    </a:ext>
                  </a:extLst>
                </a:gridCol>
                <a:gridCol w="1701544">
                  <a:extLst>
                    <a:ext uri="{9D8B030D-6E8A-4147-A177-3AD203B41FA5}">
                      <a16:colId xmlns:a16="http://schemas.microsoft.com/office/drawing/2014/main" val="4093279483"/>
                    </a:ext>
                  </a:extLst>
                </a:gridCol>
                <a:gridCol w="1342206">
                  <a:extLst>
                    <a:ext uri="{9D8B030D-6E8A-4147-A177-3AD203B41FA5}">
                      <a16:colId xmlns:a16="http://schemas.microsoft.com/office/drawing/2014/main" val="1273694072"/>
                    </a:ext>
                  </a:extLst>
                </a:gridCol>
              </a:tblGrid>
              <a:tr h="3813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696921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CTXXW3LS1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WHT/OPL CT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762316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CTXXW3LS11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WHT/CLR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405174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IR2XXW3LS1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SLIM IP65 LED 2W M3 WH/OPL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079480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IR2XXW3LS11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SLIM IP65 LED 2W M3 WH/CLR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464040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LTCXXW1LS1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DAYLITE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91848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LTCXXW1LS11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DAYLITE WHT/CLR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1548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STXXW3LS1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WHT/OPL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669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STXXW3LS11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WHT/CLR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46592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XW8LS1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50V ACDC DAYLITE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98899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XW8LS11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7TCA091130R0279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50V ACDC DAYLITE WHT/CLR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975785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XXW1LS1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DAYLITE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01672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XXW1LS11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DAYLITE WHT/CLR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81752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8"/>
                        </a:rPr>
                        <a:t>CTXXW3LS11BT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XTE520S-M3/BT 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866928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9"/>
                        </a:rPr>
                        <a:t>CTXXW3LS1BT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XTE520S-M3/BT OP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919422"/>
                  </a:ext>
                </a:extLst>
              </a:tr>
            </a:tbl>
          </a:graphicData>
        </a:graphic>
      </p:graphicFrame>
      <p:sp>
        <p:nvSpPr>
          <p:cNvPr id="22" name="TextBox 21">
            <a:hlinkClick r:id="rId10" action="ppaction://hlinksldjump"/>
            <a:extLst>
              <a:ext uri="{FF2B5EF4-FFF2-40B4-BE49-F238E27FC236}">
                <a16:creationId xmlns:a16="http://schemas.microsoft.com/office/drawing/2014/main" id="{95154365-A617-4F01-B110-08A545B74A0C}"/>
              </a:ext>
            </a:extLst>
          </p:cNvPr>
          <p:cNvSpPr txBox="1"/>
          <p:nvPr/>
        </p:nvSpPr>
        <p:spPr bwMode="gray">
          <a:xfrm>
            <a:off x="10335010" y="620271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C4886E45-237E-4BCF-A1E7-970A2A76AD3D}"/>
              </a:ext>
            </a:extLst>
          </p:cNvPr>
          <p:cNvSpPr txBox="1"/>
          <p:nvPr/>
        </p:nvSpPr>
        <p:spPr bwMode="gray">
          <a:xfrm>
            <a:off x="414997" y="5127784"/>
            <a:ext cx="1820411" cy="5847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AD0B03CA-AB7C-4890-8387-99EB4F860D59}"/>
              </a:ext>
            </a:extLst>
          </p:cNvPr>
          <p:cNvSpPr txBox="1"/>
          <p:nvPr/>
        </p:nvSpPr>
        <p:spPr bwMode="gray">
          <a:xfrm>
            <a:off x="2799546" y="2267679"/>
            <a:ext cx="8693371" cy="26579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16E4902F-E7A2-4BF7-BA5A-73BB3C2B0573}"/>
              </a:ext>
            </a:extLst>
          </p:cNvPr>
          <p:cNvSpPr txBox="1"/>
          <p:nvPr/>
        </p:nvSpPr>
        <p:spPr bwMode="gray">
          <a:xfrm>
            <a:off x="2799546" y="2594161"/>
            <a:ext cx="8559148" cy="2648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4"/>
            <a:extLst>
              <a:ext uri="{FF2B5EF4-FFF2-40B4-BE49-F238E27FC236}">
                <a16:creationId xmlns:a16="http://schemas.microsoft.com/office/drawing/2014/main" id="{49FC559E-8AE7-469A-A0C4-F7A50860A8E3}"/>
              </a:ext>
            </a:extLst>
          </p:cNvPr>
          <p:cNvSpPr txBox="1"/>
          <p:nvPr/>
        </p:nvSpPr>
        <p:spPr bwMode="gray">
          <a:xfrm>
            <a:off x="2799546" y="2885182"/>
            <a:ext cx="8559148" cy="2648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3" name="TextBox 22">
            <a:hlinkClick r:id="rId15"/>
            <a:extLst>
              <a:ext uri="{FF2B5EF4-FFF2-40B4-BE49-F238E27FC236}">
                <a16:creationId xmlns:a16="http://schemas.microsoft.com/office/drawing/2014/main" id="{9648D568-ED5E-4505-B296-D6E42C9978AF}"/>
              </a:ext>
            </a:extLst>
          </p:cNvPr>
          <p:cNvSpPr txBox="1"/>
          <p:nvPr/>
        </p:nvSpPr>
        <p:spPr bwMode="gray">
          <a:xfrm>
            <a:off x="2799547" y="3203047"/>
            <a:ext cx="8559147" cy="2380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16"/>
            <a:extLst>
              <a:ext uri="{FF2B5EF4-FFF2-40B4-BE49-F238E27FC236}">
                <a16:creationId xmlns:a16="http://schemas.microsoft.com/office/drawing/2014/main" id="{9C5ECDF7-3DC3-4753-A623-15B7CB2E3534}"/>
              </a:ext>
            </a:extLst>
          </p:cNvPr>
          <p:cNvSpPr txBox="1"/>
          <p:nvPr/>
        </p:nvSpPr>
        <p:spPr bwMode="gray">
          <a:xfrm>
            <a:off x="2799547" y="3470218"/>
            <a:ext cx="8195366" cy="2619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7"/>
            <a:extLst>
              <a:ext uri="{FF2B5EF4-FFF2-40B4-BE49-F238E27FC236}">
                <a16:creationId xmlns:a16="http://schemas.microsoft.com/office/drawing/2014/main" id="{B9633524-742F-4FDE-A59B-D8B6BCE32AE2}"/>
              </a:ext>
            </a:extLst>
          </p:cNvPr>
          <p:cNvSpPr txBox="1"/>
          <p:nvPr/>
        </p:nvSpPr>
        <p:spPr bwMode="gray">
          <a:xfrm>
            <a:off x="2807637" y="3788962"/>
            <a:ext cx="8195366" cy="2341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8"/>
            <a:extLst>
              <a:ext uri="{FF2B5EF4-FFF2-40B4-BE49-F238E27FC236}">
                <a16:creationId xmlns:a16="http://schemas.microsoft.com/office/drawing/2014/main" id="{F1AB32FE-3B17-4CD7-B18E-BE11844E7624}"/>
              </a:ext>
            </a:extLst>
          </p:cNvPr>
          <p:cNvSpPr txBox="1"/>
          <p:nvPr/>
        </p:nvSpPr>
        <p:spPr bwMode="gray">
          <a:xfrm>
            <a:off x="2794666" y="4072128"/>
            <a:ext cx="8195366" cy="2523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9"/>
            <a:extLst>
              <a:ext uri="{FF2B5EF4-FFF2-40B4-BE49-F238E27FC236}">
                <a16:creationId xmlns:a16="http://schemas.microsoft.com/office/drawing/2014/main" id="{53A4186D-AB81-4761-AA2A-05512CE7F2ED}"/>
              </a:ext>
            </a:extLst>
          </p:cNvPr>
          <p:cNvSpPr txBox="1"/>
          <p:nvPr/>
        </p:nvSpPr>
        <p:spPr bwMode="gray">
          <a:xfrm>
            <a:off x="2807637" y="4372906"/>
            <a:ext cx="8195366" cy="2523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20"/>
            <a:extLst>
              <a:ext uri="{FF2B5EF4-FFF2-40B4-BE49-F238E27FC236}">
                <a16:creationId xmlns:a16="http://schemas.microsoft.com/office/drawing/2014/main" id="{702D1A13-73A3-4FEB-B24A-6A6B691F1EA2}"/>
              </a:ext>
            </a:extLst>
          </p:cNvPr>
          <p:cNvSpPr txBox="1"/>
          <p:nvPr/>
        </p:nvSpPr>
        <p:spPr bwMode="gray">
          <a:xfrm>
            <a:off x="2799547" y="4664278"/>
            <a:ext cx="8195366" cy="24228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21"/>
            <a:extLst>
              <a:ext uri="{FF2B5EF4-FFF2-40B4-BE49-F238E27FC236}">
                <a16:creationId xmlns:a16="http://schemas.microsoft.com/office/drawing/2014/main" id="{F42E7F10-1E90-4BB1-9F86-F5EB55A41930}"/>
              </a:ext>
            </a:extLst>
          </p:cNvPr>
          <p:cNvSpPr txBox="1"/>
          <p:nvPr/>
        </p:nvSpPr>
        <p:spPr bwMode="gray">
          <a:xfrm>
            <a:off x="2794666" y="4953303"/>
            <a:ext cx="8195366" cy="26633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22"/>
            <a:extLst>
              <a:ext uri="{FF2B5EF4-FFF2-40B4-BE49-F238E27FC236}">
                <a16:creationId xmlns:a16="http://schemas.microsoft.com/office/drawing/2014/main" id="{A40BF177-BAB7-4DD5-AADC-27C3DCA50F6E}"/>
              </a:ext>
            </a:extLst>
          </p:cNvPr>
          <p:cNvSpPr txBox="1"/>
          <p:nvPr/>
        </p:nvSpPr>
        <p:spPr bwMode="gray">
          <a:xfrm>
            <a:off x="2803234" y="5260571"/>
            <a:ext cx="8555460" cy="24228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23"/>
            <a:extLst>
              <a:ext uri="{FF2B5EF4-FFF2-40B4-BE49-F238E27FC236}">
                <a16:creationId xmlns:a16="http://schemas.microsoft.com/office/drawing/2014/main" id="{A9EAC659-1554-4D10-AB7F-11FBA728CB03}"/>
              </a:ext>
            </a:extLst>
          </p:cNvPr>
          <p:cNvSpPr txBox="1"/>
          <p:nvPr/>
        </p:nvSpPr>
        <p:spPr bwMode="gray">
          <a:xfrm>
            <a:off x="2803234" y="5496877"/>
            <a:ext cx="8578640" cy="2906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CB8FCA2-EC5D-4860-8A0A-F1E288B01BB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5878" y="2796486"/>
            <a:ext cx="1268388" cy="660519"/>
          </a:xfrm>
          <a:prstGeom prst="rect">
            <a:avLst/>
          </a:prstGeom>
        </p:spPr>
      </p:pic>
      <p:sp>
        <p:nvSpPr>
          <p:cNvPr id="39" name="Text Placeholder 42">
            <a:extLst>
              <a:ext uri="{FF2B5EF4-FFF2-40B4-BE49-F238E27FC236}">
                <a16:creationId xmlns:a16="http://schemas.microsoft.com/office/drawing/2014/main" id="{AB3F71F8-8E4A-46DD-A9B8-C5D380A186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</p:spTree>
    <p:extLst>
      <p:ext uri="{BB962C8B-B14F-4D97-AF65-F5344CB8AC3E}">
        <p14:creationId xmlns:p14="http://schemas.microsoft.com/office/powerpoint/2010/main" val="31140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DAY-LITE EX-CEL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/>
              <a:t>Escape route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Day-Lite Ex-Cel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9E9D74-3265-479F-A939-6C96091C672F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1886472945"/>
              </p:ext>
            </p:extLst>
          </p:nvPr>
        </p:nvGraphicFramePr>
        <p:xfrm>
          <a:off x="2799546" y="1880234"/>
          <a:ext cx="9194949" cy="450671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57627">
                  <a:extLst>
                    <a:ext uri="{9D8B030D-6E8A-4147-A177-3AD203B41FA5}">
                      <a16:colId xmlns:a16="http://schemas.microsoft.com/office/drawing/2014/main" val="3886519965"/>
                    </a:ext>
                  </a:extLst>
                </a:gridCol>
                <a:gridCol w="1794695">
                  <a:extLst>
                    <a:ext uri="{9D8B030D-6E8A-4147-A177-3AD203B41FA5}">
                      <a16:colId xmlns:a16="http://schemas.microsoft.com/office/drawing/2014/main" val="2413925356"/>
                    </a:ext>
                  </a:extLst>
                </a:gridCol>
                <a:gridCol w="2798877">
                  <a:extLst>
                    <a:ext uri="{9D8B030D-6E8A-4147-A177-3AD203B41FA5}">
                      <a16:colId xmlns:a16="http://schemas.microsoft.com/office/drawing/2014/main" val="702491750"/>
                    </a:ext>
                  </a:extLst>
                </a:gridCol>
                <a:gridCol w="1786385">
                  <a:extLst>
                    <a:ext uri="{9D8B030D-6E8A-4147-A177-3AD203B41FA5}">
                      <a16:colId xmlns:a16="http://schemas.microsoft.com/office/drawing/2014/main" val="4093279483"/>
                    </a:ext>
                  </a:extLst>
                </a:gridCol>
                <a:gridCol w="1257365">
                  <a:extLst>
                    <a:ext uri="{9D8B030D-6E8A-4147-A177-3AD203B41FA5}">
                      <a16:colId xmlns:a16="http://schemas.microsoft.com/office/drawing/2014/main" val="1273694072"/>
                    </a:ext>
                  </a:extLst>
                </a:gridCol>
              </a:tblGrid>
              <a:tr h="3813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696921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CTXXW3LS1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WHT/OPL CT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762316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CTXXW3LS11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WHT/CLR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405174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IR2XXW3LS1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SLIM IP65 LED 2W M3 WH/OPL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079480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IR2XXW3LS11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SLIM IP65 LED 2W M3 WH/CLR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464040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LTCXXW1LS1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DAYLITE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91848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LTCXXW1LS11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DAYLITE WHT/CLR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1548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STXXW3LS1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WHT/OPL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669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STXXW3LS11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DAYLITE WHT/CLR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46592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XW8LS1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50V ACDC DAYLITE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98899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XW8LS11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7TCA091130R0279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50V ACDC DAYLITE WHT/CLR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975785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XXW1LS1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DAYLITE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01672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XXW1LS11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DAYLITE WHT/CLR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81752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8"/>
                        </a:rPr>
                        <a:t>CTXXW3LS11BT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XTE520S-M3/BT 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490461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9"/>
                        </a:rPr>
                        <a:t>CTXXW3LS1BT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XTE520S-M3/BT OP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834049"/>
                  </a:ext>
                </a:extLst>
              </a:tr>
            </a:tbl>
          </a:graphicData>
        </a:graphic>
      </p:graphicFrame>
      <p:sp>
        <p:nvSpPr>
          <p:cNvPr id="22" name="TextBox 21">
            <a:hlinkClick r:id="rId10" action="ppaction://hlinksldjump"/>
            <a:extLst>
              <a:ext uri="{FF2B5EF4-FFF2-40B4-BE49-F238E27FC236}">
                <a16:creationId xmlns:a16="http://schemas.microsoft.com/office/drawing/2014/main" id="{95154365-A617-4F01-B110-08A545B74A0C}"/>
              </a:ext>
            </a:extLst>
          </p:cNvPr>
          <p:cNvSpPr txBox="1"/>
          <p:nvPr/>
        </p:nvSpPr>
        <p:spPr bwMode="gray">
          <a:xfrm>
            <a:off x="10335010" y="620271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C4886E45-237E-4BCF-A1E7-970A2A76AD3D}"/>
              </a:ext>
            </a:extLst>
          </p:cNvPr>
          <p:cNvSpPr txBox="1"/>
          <p:nvPr/>
        </p:nvSpPr>
        <p:spPr bwMode="gray">
          <a:xfrm>
            <a:off x="414997" y="5127784"/>
            <a:ext cx="1820411" cy="5847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AD0B03CA-AB7C-4890-8387-99EB4F860D59}"/>
              </a:ext>
            </a:extLst>
          </p:cNvPr>
          <p:cNvSpPr txBox="1"/>
          <p:nvPr/>
        </p:nvSpPr>
        <p:spPr bwMode="gray">
          <a:xfrm>
            <a:off x="2799546" y="2267679"/>
            <a:ext cx="8693371" cy="26579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16E4902F-E7A2-4BF7-BA5A-73BB3C2B0573}"/>
              </a:ext>
            </a:extLst>
          </p:cNvPr>
          <p:cNvSpPr txBox="1"/>
          <p:nvPr/>
        </p:nvSpPr>
        <p:spPr bwMode="gray">
          <a:xfrm>
            <a:off x="2799546" y="2594161"/>
            <a:ext cx="8559148" cy="2648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4"/>
            <a:extLst>
              <a:ext uri="{FF2B5EF4-FFF2-40B4-BE49-F238E27FC236}">
                <a16:creationId xmlns:a16="http://schemas.microsoft.com/office/drawing/2014/main" id="{49FC559E-8AE7-469A-A0C4-F7A50860A8E3}"/>
              </a:ext>
            </a:extLst>
          </p:cNvPr>
          <p:cNvSpPr txBox="1"/>
          <p:nvPr/>
        </p:nvSpPr>
        <p:spPr bwMode="gray">
          <a:xfrm>
            <a:off x="2799546" y="2885182"/>
            <a:ext cx="8559148" cy="2648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3" name="TextBox 22">
            <a:hlinkClick r:id="rId15"/>
            <a:extLst>
              <a:ext uri="{FF2B5EF4-FFF2-40B4-BE49-F238E27FC236}">
                <a16:creationId xmlns:a16="http://schemas.microsoft.com/office/drawing/2014/main" id="{9648D568-ED5E-4505-B296-D6E42C9978AF}"/>
              </a:ext>
            </a:extLst>
          </p:cNvPr>
          <p:cNvSpPr txBox="1"/>
          <p:nvPr/>
        </p:nvSpPr>
        <p:spPr bwMode="gray">
          <a:xfrm>
            <a:off x="2799547" y="3203047"/>
            <a:ext cx="8559147" cy="2380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16"/>
            <a:extLst>
              <a:ext uri="{FF2B5EF4-FFF2-40B4-BE49-F238E27FC236}">
                <a16:creationId xmlns:a16="http://schemas.microsoft.com/office/drawing/2014/main" id="{9C5ECDF7-3DC3-4753-A623-15B7CB2E3534}"/>
              </a:ext>
            </a:extLst>
          </p:cNvPr>
          <p:cNvSpPr txBox="1"/>
          <p:nvPr/>
        </p:nvSpPr>
        <p:spPr bwMode="gray">
          <a:xfrm>
            <a:off x="2799547" y="3470218"/>
            <a:ext cx="8195366" cy="2619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7"/>
            <a:extLst>
              <a:ext uri="{FF2B5EF4-FFF2-40B4-BE49-F238E27FC236}">
                <a16:creationId xmlns:a16="http://schemas.microsoft.com/office/drawing/2014/main" id="{B9633524-742F-4FDE-A59B-D8B6BCE32AE2}"/>
              </a:ext>
            </a:extLst>
          </p:cNvPr>
          <p:cNvSpPr txBox="1"/>
          <p:nvPr/>
        </p:nvSpPr>
        <p:spPr bwMode="gray">
          <a:xfrm>
            <a:off x="2807637" y="3788962"/>
            <a:ext cx="8195366" cy="2341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8"/>
            <a:extLst>
              <a:ext uri="{FF2B5EF4-FFF2-40B4-BE49-F238E27FC236}">
                <a16:creationId xmlns:a16="http://schemas.microsoft.com/office/drawing/2014/main" id="{F1AB32FE-3B17-4CD7-B18E-BE11844E7624}"/>
              </a:ext>
            </a:extLst>
          </p:cNvPr>
          <p:cNvSpPr txBox="1"/>
          <p:nvPr/>
        </p:nvSpPr>
        <p:spPr bwMode="gray">
          <a:xfrm>
            <a:off x="2794666" y="4072128"/>
            <a:ext cx="8195366" cy="2523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9"/>
            <a:extLst>
              <a:ext uri="{FF2B5EF4-FFF2-40B4-BE49-F238E27FC236}">
                <a16:creationId xmlns:a16="http://schemas.microsoft.com/office/drawing/2014/main" id="{53A4186D-AB81-4761-AA2A-05512CE7F2ED}"/>
              </a:ext>
            </a:extLst>
          </p:cNvPr>
          <p:cNvSpPr txBox="1"/>
          <p:nvPr/>
        </p:nvSpPr>
        <p:spPr bwMode="gray">
          <a:xfrm>
            <a:off x="2807637" y="4372906"/>
            <a:ext cx="8195366" cy="2523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20"/>
            <a:extLst>
              <a:ext uri="{FF2B5EF4-FFF2-40B4-BE49-F238E27FC236}">
                <a16:creationId xmlns:a16="http://schemas.microsoft.com/office/drawing/2014/main" id="{702D1A13-73A3-4FEB-B24A-6A6B691F1EA2}"/>
              </a:ext>
            </a:extLst>
          </p:cNvPr>
          <p:cNvSpPr txBox="1"/>
          <p:nvPr/>
        </p:nvSpPr>
        <p:spPr bwMode="gray">
          <a:xfrm>
            <a:off x="2799547" y="4664278"/>
            <a:ext cx="8195366" cy="24228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21"/>
            <a:extLst>
              <a:ext uri="{FF2B5EF4-FFF2-40B4-BE49-F238E27FC236}">
                <a16:creationId xmlns:a16="http://schemas.microsoft.com/office/drawing/2014/main" id="{F42E7F10-1E90-4BB1-9F86-F5EB55A41930}"/>
              </a:ext>
            </a:extLst>
          </p:cNvPr>
          <p:cNvSpPr txBox="1"/>
          <p:nvPr/>
        </p:nvSpPr>
        <p:spPr bwMode="gray">
          <a:xfrm>
            <a:off x="2794666" y="4953303"/>
            <a:ext cx="8195366" cy="26633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22"/>
            <a:extLst>
              <a:ext uri="{FF2B5EF4-FFF2-40B4-BE49-F238E27FC236}">
                <a16:creationId xmlns:a16="http://schemas.microsoft.com/office/drawing/2014/main" id="{A40BF177-BAB7-4DD5-AADC-27C3DCA50F6E}"/>
              </a:ext>
            </a:extLst>
          </p:cNvPr>
          <p:cNvSpPr txBox="1"/>
          <p:nvPr/>
        </p:nvSpPr>
        <p:spPr bwMode="gray">
          <a:xfrm>
            <a:off x="2803234" y="5260571"/>
            <a:ext cx="8555460" cy="24228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23"/>
            <a:extLst>
              <a:ext uri="{FF2B5EF4-FFF2-40B4-BE49-F238E27FC236}">
                <a16:creationId xmlns:a16="http://schemas.microsoft.com/office/drawing/2014/main" id="{A9EAC659-1554-4D10-AB7F-11FBA728CB03}"/>
              </a:ext>
            </a:extLst>
          </p:cNvPr>
          <p:cNvSpPr txBox="1"/>
          <p:nvPr/>
        </p:nvSpPr>
        <p:spPr bwMode="gray">
          <a:xfrm>
            <a:off x="2794666" y="5535344"/>
            <a:ext cx="8578640" cy="2906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CB8FCA2-EC5D-4860-8A0A-F1E288B01BB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5878" y="2796486"/>
            <a:ext cx="1268388" cy="660519"/>
          </a:xfrm>
          <a:prstGeom prst="rect">
            <a:avLst/>
          </a:prstGeom>
        </p:spPr>
      </p:pic>
      <p:sp>
        <p:nvSpPr>
          <p:cNvPr id="39" name="Text Placeholder 42">
            <a:extLst>
              <a:ext uri="{FF2B5EF4-FFF2-40B4-BE49-F238E27FC236}">
                <a16:creationId xmlns:a16="http://schemas.microsoft.com/office/drawing/2014/main" id="{AB3F71F8-8E4A-46DD-A9B8-C5D380A186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</p:spTree>
    <p:extLst>
      <p:ext uri="{BB962C8B-B14F-4D97-AF65-F5344CB8AC3E}">
        <p14:creationId xmlns:p14="http://schemas.microsoft.com/office/powerpoint/2010/main" val="42858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OVANO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Exit sign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Ovano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188689"/>
              </p:ext>
            </p:extLst>
          </p:nvPr>
        </p:nvGraphicFramePr>
        <p:xfrm>
          <a:off x="2679565" y="1882546"/>
          <a:ext cx="9097436" cy="164619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3371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47582">
                  <a:extLst>
                    <a:ext uri="{9D8B030D-6E8A-4147-A177-3AD203B41FA5}">
                      <a16:colId xmlns:a16="http://schemas.microsoft.com/office/drawing/2014/main" val="688690412"/>
                    </a:ext>
                  </a:extLst>
                </a:gridCol>
                <a:gridCol w="164385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91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XT230RS/DALI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XT230RS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XT224SM/DALI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XT224SM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XT230H/DALI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Ovano</a:t>
                      </a: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XT230H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98B4D3-B207-468A-B942-70965AF227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0211" y="2514682"/>
            <a:ext cx="882859" cy="10727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2BF366-81D6-479B-B5EF-C9D07C42EB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40" y="3449581"/>
            <a:ext cx="882859" cy="833353"/>
          </a:xfrm>
          <a:prstGeom prst="rect">
            <a:avLst/>
          </a:prstGeom>
        </p:spPr>
      </p:pic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BAE069F1-4060-42B5-BB90-B75A166846A0}"/>
              </a:ext>
            </a:extLst>
          </p:cNvPr>
          <p:cNvSpPr txBox="1"/>
          <p:nvPr/>
        </p:nvSpPr>
        <p:spPr bwMode="gray">
          <a:xfrm>
            <a:off x="471160" y="5015833"/>
            <a:ext cx="1686366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7FCFA002-F36C-4F27-9B43-7AF387D5B3AF}"/>
              </a:ext>
            </a:extLst>
          </p:cNvPr>
          <p:cNvSpPr txBox="1"/>
          <p:nvPr/>
        </p:nvSpPr>
        <p:spPr bwMode="gray">
          <a:xfrm>
            <a:off x="2679564" y="2332139"/>
            <a:ext cx="8310467" cy="3519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A3A26DFB-A4A2-43E7-BDC4-0038715D4EB7}"/>
              </a:ext>
            </a:extLst>
          </p:cNvPr>
          <p:cNvSpPr txBox="1"/>
          <p:nvPr/>
        </p:nvSpPr>
        <p:spPr bwMode="gray">
          <a:xfrm>
            <a:off x="2679564" y="2754458"/>
            <a:ext cx="8442416" cy="3519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261B2AB9-E5AD-443A-B2A1-E9914B682EAA}"/>
              </a:ext>
            </a:extLst>
          </p:cNvPr>
          <p:cNvSpPr txBox="1"/>
          <p:nvPr/>
        </p:nvSpPr>
        <p:spPr bwMode="gray">
          <a:xfrm>
            <a:off x="2675300" y="3177403"/>
            <a:ext cx="8314731" cy="45025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41111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OVANO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Open area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Ovano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22740"/>
              </p:ext>
            </p:extLst>
          </p:nvPr>
        </p:nvGraphicFramePr>
        <p:xfrm>
          <a:off x="2679565" y="1882546"/>
          <a:ext cx="9097436" cy="12194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16934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21747">
                  <a:extLst>
                    <a:ext uri="{9D8B030D-6E8A-4147-A177-3AD203B41FA5}">
                      <a16:colId xmlns:a16="http://schemas.microsoft.com/office/drawing/2014/main" val="688690412"/>
                    </a:ext>
                  </a:extLst>
                </a:gridCol>
                <a:gridCol w="178646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91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XT200M3H/DALI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XT200M3H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XT201M3H/DALI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XT201M3H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BAE069F1-4060-42B5-BB90-B75A166846A0}"/>
              </a:ext>
            </a:extLst>
          </p:cNvPr>
          <p:cNvSpPr txBox="1"/>
          <p:nvPr/>
        </p:nvSpPr>
        <p:spPr bwMode="gray">
          <a:xfrm>
            <a:off x="471160" y="5015833"/>
            <a:ext cx="1686366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224B96-093F-4521-A046-330E2F25DA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564" y="2864785"/>
            <a:ext cx="1321180" cy="910262"/>
          </a:xfrm>
          <a:prstGeom prst="rect">
            <a:avLst/>
          </a:prstGeom>
        </p:spPr>
      </p:pic>
      <p:sp>
        <p:nvSpPr>
          <p:cNvPr id="26" name="TextBox 25">
            <a:hlinkClick r:id="rId12"/>
            <a:extLst>
              <a:ext uri="{FF2B5EF4-FFF2-40B4-BE49-F238E27FC236}">
                <a16:creationId xmlns:a16="http://schemas.microsoft.com/office/drawing/2014/main" id="{7E2B9EC3-125A-4A21-A175-C7D0BE29C750}"/>
              </a:ext>
            </a:extLst>
          </p:cNvPr>
          <p:cNvSpPr txBox="1"/>
          <p:nvPr/>
        </p:nvSpPr>
        <p:spPr bwMode="gray">
          <a:xfrm>
            <a:off x="2679565" y="2309357"/>
            <a:ext cx="8432811" cy="9176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59610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OVANO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Ovano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301540"/>
              </p:ext>
            </p:extLst>
          </p:nvPr>
        </p:nvGraphicFramePr>
        <p:xfrm>
          <a:off x="2679565" y="1882546"/>
          <a:ext cx="9097436" cy="12194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16934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21747">
                  <a:extLst>
                    <a:ext uri="{9D8B030D-6E8A-4147-A177-3AD203B41FA5}">
                      <a16:colId xmlns:a16="http://schemas.microsoft.com/office/drawing/2014/main" val="688690412"/>
                    </a:ext>
                  </a:extLst>
                </a:gridCol>
                <a:gridCol w="178646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91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XT200M3H/DALI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XT200M3H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XT201M3H/DALI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XT201M3H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BAE069F1-4060-42B5-BB90-B75A166846A0}"/>
              </a:ext>
            </a:extLst>
          </p:cNvPr>
          <p:cNvSpPr txBox="1"/>
          <p:nvPr/>
        </p:nvSpPr>
        <p:spPr bwMode="gray">
          <a:xfrm>
            <a:off x="471160" y="5015833"/>
            <a:ext cx="1686366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224B96-093F-4521-A046-330E2F25DA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564" y="2864785"/>
            <a:ext cx="1321180" cy="910262"/>
          </a:xfrm>
          <a:prstGeom prst="rect">
            <a:avLst/>
          </a:prstGeom>
        </p:spPr>
      </p:pic>
      <p:sp>
        <p:nvSpPr>
          <p:cNvPr id="26" name="TextBox 25">
            <a:hlinkClick r:id="rId12"/>
            <a:extLst>
              <a:ext uri="{FF2B5EF4-FFF2-40B4-BE49-F238E27FC236}">
                <a16:creationId xmlns:a16="http://schemas.microsoft.com/office/drawing/2014/main" id="{7E2B9EC3-125A-4A21-A175-C7D0BE29C750}"/>
              </a:ext>
            </a:extLst>
          </p:cNvPr>
          <p:cNvSpPr txBox="1"/>
          <p:nvPr/>
        </p:nvSpPr>
        <p:spPr bwMode="gray">
          <a:xfrm>
            <a:off x="2679565" y="2309357"/>
            <a:ext cx="8432811" cy="9176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7335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NAVIGATOR COMPACT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Exit sign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4013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Navigator Compact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53899"/>
              </p:ext>
            </p:extLst>
          </p:nvPr>
        </p:nvGraphicFramePr>
        <p:xfrm>
          <a:off x="2679565" y="1882546"/>
          <a:ext cx="9097436" cy="292635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73653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699959">
                  <a:extLst>
                    <a:ext uri="{9D8B030D-6E8A-4147-A177-3AD203B41FA5}">
                      <a16:colId xmlns:a16="http://schemas.microsoft.com/office/drawing/2014/main" val="4255472723"/>
                    </a:ext>
                  </a:extLst>
                </a:gridCol>
                <a:gridCol w="2972709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609544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CTVVE3LS1X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NAVI COMPACT WHT CT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IR2VVE3LS1X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NAVI COMPACT WHT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LTCVVE1LS1X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NAVI COMPACT WHT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STVVE3LS1X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NAVI COMPACT WHT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VVE1LS1X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NAVI COMPACT WHT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VVE8LS1X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24-50V ACDC NAVI COMPACT WHT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76BC0E-022F-4C5E-B093-F2EFD8E4CB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878" y="2775378"/>
            <a:ext cx="1162800" cy="800091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3C7F03E6-1824-4AAD-A333-EE4E8334969D}"/>
              </a:ext>
            </a:extLst>
          </p:cNvPr>
          <p:cNvSpPr txBox="1"/>
          <p:nvPr/>
        </p:nvSpPr>
        <p:spPr bwMode="gray">
          <a:xfrm>
            <a:off x="333264" y="4974672"/>
            <a:ext cx="2166518" cy="7021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44BCDF42-13B3-42AF-84E2-486540E16619}"/>
              </a:ext>
            </a:extLst>
          </p:cNvPr>
          <p:cNvSpPr txBox="1"/>
          <p:nvPr/>
        </p:nvSpPr>
        <p:spPr bwMode="gray">
          <a:xfrm>
            <a:off x="2694790" y="2314098"/>
            <a:ext cx="8754701" cy="3824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2"/>
            <a:extLst>
              <a:ext uri="{FF2B5EF4-FFF2-40B4-BE49-F238E27FC236}">
                <a16:creationId xmlns:a16="http://schemas.microsoft.com/office/drawing/2014/main" id="{CF63E17C-7069-4442-A251-74A708D59DF8}"/>
              </a:ext>
            </a:extLst>
          </p:cNvPr>
          <p:cNvSpPr txBox="1"/>
          <p:nvPr/>
        </p:nvSpPr>
        <p:spPr bwMode="gray">
          <a:xfrm>
            <a:off x="2694790" y="2775378"/>
            <a:ext cx="8754701" cy="3192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3"/>
            <a:extLst>
              <a:ext uri="{FF2B5EF4-FFF2-40B4-BE49-F238E27FC236}">
                <a16:creationId xmlns:a16="http://schemas.microsoft.com/office/drawing/2014/main" id="{F1A099AF-AA33-43DB-A269-E29F8A9A6FCB}"/>
              </a:ext>
            </a:extLst>
          </p:cNvPr>
          <p:cNvSpPr txBox="1"/>
          <p:nvPr/>
        </p:nvSpPr>
        <p:spPr bwMode="gray">
          <a:xfrm>
            <a:off x="2679565" y="3207109"/>
            <a:ext cx="8754701" cy="3192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4"/>
            <a:extLst>
              <a:ext uri="{FF2B5EF4-FFF2-40B4-BE49-F238E27FC236}">
                <a16:creationId xmlns:a16="http://schemas.microsoft.com/office/drawing/2014/main" id="{E3EDE0D9-3498-43BA-9CC0-12075D8887D6}"/>
              </a:ext>
            </a:extLst>
          </p:cNvPr>
          <p:cNvSpPr txBox="1"/>
          <p:nvPr/>
        </p:nvSpPr>
        <p:spPr bwMode="gray">
          <a:xfrm>
            <a:off x="2679564" y="3605255"/>
            <a:ext cx="8754701" cy="3615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5"/>
            <a:extLst>
              <a:ext uri="{FF2B5EF4-FFF2-40B4-BE49-F238E27FC236}">
                <a16:creationId xmlns:a16="http://schemas.microsoft.com/office/drawing/2014/main" id="{32BBEA6D-6ABD-4D3C-B328-57C7566076BD}"/>
              </a:ext>
            </a:extLst>
          </p:cNvPr>
          <p:cNvSpPr txBox="1"/>
          <p:nvPr/>
        </p:nvSpPr>
        <p:spPr bwMode="gray">
          <a:xfrm>
            <a:off x="2679563" y="4045674"/>
            <a:ext cx="8754701" cy="34993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6"/>
            <a:extLst>
              <a:ext uri="{FF2B5EF4-FFF2-40B4-BE49-F238E27FC236}">
                <a16:creationId xmlns:a16="http://schemas.microsoft.com/office/drawing/2014/main" id="{B626253D-4861-46E6-BC94-838FB364704E}"/>
              </a:ext>
            </a:extLst>
          </p:cNvPr>
          <p:cNvSpPr txBox="1"/>
          <p:nvPr/>
        </p:nvSpPr>
        <p:spPr bwMode="gray">
          <a:xfrm>
            <a:off x="2694790" y="4482714"/>
            <a:ext cx="8754701" cy="3824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1503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Distributor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9B7BDA9-78EF-4ABD-8395-ABE5811325B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collection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1416E-C8BB-4E58-8932-F497C0944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Easy installation &amp; maintenance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8AFAC65C-6999-4B03-B033-F9E2DD8F3D1B}"/>
              </a:ext>
            </a:extLst>
          </p:cNvPr>
          <p:cNvSpPr txBox="1">
            <a:spLocks/>
          </p:cNvSpPr>
          <p:nvPr/>
        </p:nvSpPr>
        <p:spPr bwMode="gray">
          <a:xfrm>
            <a:off x="2376255" y="2523869"/>
            <a:ext cx="3351890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PRIMEVO</a:t>
            </a:r>
          </a:p>
          <a:p>
            <a:pPr>
              <a:spcBef>
                <a:spcPts val="0"/>
              </a:spcBef>
            </a:pPr>
            <a:r>
              <a:rPr lang="en-US"/>
              <a:t>Productivity &amp; reliability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Available at your local wholesaler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Designed for escape route and open area lighting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Plug and play, maintained and non-maintained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Full LED range with best price / performance ratio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B189A54-BF06-4ED5-B22F-7591B7FA7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54" y="2525171"/>
            <a:ext cx="758575" cy="6043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50B8BC-FCA3-4FD6-8A73-14EDD6C88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00" y="2888215"/>
            <a:ext cx="604240" cy="4826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60F617-75E1-4461-AB74-3CCD282FE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72" y="3135915"/>
            <a:ext cx="704338" cy="617285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EEFFA11-22BE-4099-A554-9376E4674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85449" y="696916"/>
            <a:ext cx="420419" cy="42041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825770-363A-4005-B900-AF23669A2FBE}"/>
              </a:ext>
            </a:extLst>
          </p:cNvPr>
          <p:cNvSpPr txBox="1"/>
          <p:nvPr/>
        </p:nvSpPr>
        <p:spPr bwMode="gray">
          <a:xfrm>
            <a:off x="10262533" y="115070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438A5B5A-906B-4443-996E-37EBF455A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92508" y="688846"/>
            <a:ext cx="489307" cy="4893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25CC28F-D41D-42EF-9627-D9CD23BC4294}"/>
              </a:ext>
            </a:extLst>
          </p:cNvPr>
          <p:cNvSpPr txBox="1"/>
          <p:nvPr/>
        </p:nvSpPr>
        <p:spPr bwMode="gray">
          <a:xfrm>
            <a:off x="11089004" y="115407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Projects</a:t>
            </a:r>
          </a:p>
        </p:txBody>
      </p:sp>
      <p:sp>
        <p:nvSpPr>
          <p:cNvPr id="33" name="TextBox 32">
            <a:hlinkClick r:id="rId9" action="ppaction://hlinksldjump"/>
            <a:extLst>
              <a:ext uri="{FF2B5EF4-FFF2-40B4-BE49-F238E27FC236}">
                <a16:creationId xmlns:a16="http://schemas.microsoft.com/office/drawing/2014/main" id="{8CC2E090-BE9E-4BC5-A8FE-092D440C4D89}"/>
              </a:ext>
            </a:extLst>
          </p:cNvPr>
          <p:cNvSpPr txBox="1"/>
          <p:nvPr/>
        </p:nvSpPr>
        <p:spPr bwMode="gray">
          <a:xfrm>
            <a:off x="10305817" y="655920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10" action="ppaction://hlinksldjump"/>
            <a:extLst>
              <a:ext uri="{FF2B5EF4-FFF2-40B4-BE49-F238E27FC236}">
                <a16:creationId xmlns:a16="http://schemas.microsoft.com/office/drawing/2014/main" id="{1EFA73DF-3CB0-4EE0-B84B-A8A162FE873E}"/>
              </a:ext>
            </a:extLst>
          </p:cNvPr>
          <p:cNvSpPr txBox="1"/>
          <p:nvPr/>
        </p:nvSpPr>
        <p:spPr bwMode="gray">
          <a:xfrm>
            <a:off x="11089004" y="688846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8" name="TextBox 17">
            <a:hlinkClick r:id="rId11" action="ppaction://hlinksldjump"/>
            <a:extLst>
              <a:ext uri="{FF2B5EF4-FFF2-40B4-BE49-F238E27FC236}">
                <a16:creationId xmlns:a16="http://schemas.microsoft.com/office/drawing/2014/main" id="{CAEED55A-F4D8-4731-B742-1768A0639312}"/>
              </a:ext>
            </a:extLst>
          </p:cNvPr>
          <p:cNvSpPr txBox="1"/>
          <p:nvPr/>
        </p:nvSpPr>
        <p:spPr bwMode="gray">
          <a:xfrm>
            <a:off x="404837" y="2335163"/>
            <a:ext cx="5526180" cy="16891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4119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WEATHERFORCE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Exit sign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Weatherforce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144587"/>
              </p:ext>
            </p:extLst>
          </p:nvPr>
        </p:nvGraphicFramePr>
        <p:xfrm>
          <a:off x="2679565" y="1882546"/>
          <a:ext cx="9097436" cy="377979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5687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16737">
                  <a:extLst>
                    <a:ext uri="{9D8B030D-6E8A-4147-A177-3AD203B41FA5}">
                      <a16:colId xmlns:a16="http://schemas.microsoft.com/office/drawing/2014/main" val="4127011075"/>
                    </a:ext>
                  </a:extLst>
                </a:gridCol>
                <a:gridCol w="334182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96941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51258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CTWWA3LS1X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WHT/NO DIFF CT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IR2WWA3LS1X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WHT/NO DIFF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LTCWWA1LS1X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W/FORCE WHT/NO DIFF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STWWA3LS1X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WHT/NO DIFF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WWA1LS1X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W/FORCE WHT/NO DIFF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WWA8LS1X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24-50VACDC W/FORCE WHT/NO DIFF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DAWWA3LS1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7TCA305025R0035  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XTE9000S-M3/DALI OP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62334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DAWWA3LS11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7TCA305025R0038  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XTE9000S-M3/DALI PR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36674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F1179D-8C21-489A-85E8-BD8EF31F83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160" y="2784918"/>
            <a:ext cx="1154122" cy="840149"/>
          </a:xfrm>
          <a:prstGeom prst="rect">
            <a:avLst/>
          </a:prstGeom>
        </p:spPr>
      </p:pic>
      <p:sp>
        <p:nvSpPr>
          <p:cNvPr id="2" name="TextBox 1">
            <a:hlinkClick r:id="rId13" action="ppaction://hlinksldjump"/>
            <a:extLst>
              <a:ext uri="{FF2B5EF4-FFF2-40B4-BE49-F238E27FC236}">
                <a16:creationId xmlns:a16="http://schemas.microsoft.com/office/drawing/2014/main" id="{959801A6-6E38-4A16-A55F-0D43348ED8F6}"/>
              </a:ext>
            </a:extLst>
          </p:cNvPr>
          <p:cNvSpPr txBox="1"/>
          <p:nvPr/>
        </p:nvSpPr>
        <p:spPr bwMode="gray">
          <a:xfrm>
            <a:off x="414999" y="4967015"/>
            <a:ext cx="1898208" cy="7226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4"/>
            <a:extLst>
              <a:ext uri="{FF2B5EF4-FFF2-40B4-BE49-F238E27FC236}">
                <a16:creationId xmlns:a16="http://schemas.microsoft.com/office/drawing/2014/main" id="{3C6F85C1-6AD6-4C0F-A4E3-2E593F35C975}"/>
              </a:ext>
            </a:extLst>
          </p:cNvPr>
          <p:cNvSpPr txBox="1"/>
          <p:nvPr/>
        </p:nvSpPr>
        <p:spPr bwMode="gray">
          <a:xfrm>
            <a:off x="2679565" y="2312513"/>
            <a:ext cx="8998466" cy="3711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5"/>
            <a:extLst>
              <a:ext uri="{FF2B5EF4-FFF2-40B4-BE49-F238E27FC236}">
                <a16:creationId xmlns:a16="http://schemas.microsoft.com/office/drawing/2014/main" id="{DD469168-4605-4521-8404-4849F9DF4740}"/>
              </a:ext>
            </a:extLst>
          </p:cNvPr>
          <p:cNvSpPr txBox="1"/>
          <p:nvPr/>
        </p:nvSpPr>
        <p:spPr bwMode="gray">
          <a:xfrm>
            <a:off x="2680873" y="2776289"/>
            <a:ext cx="8719766" cy="33506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6"/>
            <a:extLst>
              <a:ext uri="{FF2B5EF4-FFF2-40B4-BE49-F238E27FC236}">
                <a16:creationId xmlns:a16="http://schemas.microsoft.com/office/drawing/2014/main" id="{32D49C49-A6B6-49B0-9549-F015F4D74DAE}"/>
              </a:ext>
            </a:extLst>
          </p:cNvPr>
          <p:cNvSpPr txBox="1"/>
          <p:nvPr/>
        </p:nvSpPr>
        <p:spPr bwMode="gray">
          <a:xfrm>
            <a:off x="2680873" y="3203937"/>
            <a:ext cx="8266328" cy="3350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7"/>
            <a:extLst>
              <a:ext uri="{FF2B5EF4-FFF2-40B4-BE49-F238E27FC236}">
                <a16:creationId xmlns:a16="http://schemas.microsoft.com/office/drawing/2014/main" id="{3C616517-FC8E-4939-8521-CCAB94609A6D}"/>
              </a:ext>
            </a:extLst>
          </p:cNvPr>
          <p:cNvSpPr txBox="1"/>
          <p:nvPr/>
        </p:nvSpPr>
        <p:spPr bwMode="gray">
          <a:xfrm>
            <a:off x="2679565" y="3625067"/>
            <a:ext cx="8721074" cy="3350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8"/>
            <a:extLst>
              <a:ext uri="{FF2B5EF4-FFF2-40B4-BE49-F238E27FC236}">
                <a16:creationId xmlns:a16="http://schemas.microsoft.com/office/drawing/2014/main" id="{614B0AE2-80F9-4454-9A3E-8989FE44CCC6}"/>
              </a:ext>
            </a:extLst>
          </p:cNvPr>
          <p:cNvSpPr txBox="1"/>
          <p:nvPr/>
        </p:nvSpPr>
        <p:spPr bwMode="gray">
          <a:xfrm>
            <a:off x="2680873" y="4052711"/>
            <a:ext cx="8266328" cy="33180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9"/>
            <a:extLst>
              <a:ext uri="{FF2B5EF4-FFF2-40B4-BE49-F238E27FC236}">
                <a16:creationId xmlns:a16="http://schemas.microsoft.com/office/drawing/2014/main" id="{23FD2FC4-AFC6-4313-B627-F66B34FAF679}"/>
              </a:ext>
            </a:extLst>
          </p:cNvPr>
          <p:cNvSpPr txBox="1"/>
          <p:nvPr/>
        </p:nvSpPr>
        <p:spPr bwMode="gray">
          <a:xfrm>
            <a:off x="2679565" y="4507409"/>
            <a:ext cx="8266328" cy="3711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2230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WEATHERFORCE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Open area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Weatherforce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5167"/>
              </p:ext>
            </p:extLst>
          </p:nvPr>
        </p:nvGraphicFramePr>
        <p:xfrm>
          <a:off x="2679564" y="1882546"/>
          <a:ext cx="9314931" cy="483145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75938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02344">
                  <a:extLst>
                    <a:ext uri="{9D8B030D-6E8A-4147-A177-3AD203B41FA5}">
                      <a16:colId xmlns:a16="http://schemas.microsoft.com/office/drawing/2014/main" val="1459991230"/>
                    </a:ext>
                  </a:extLst>
                </a:gridCol>
                <a:gridCol w="315236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7676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0751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97802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CTWWA3LS1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WHT/OPL CT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CTWWA3LS11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WHT/PRIS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08008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IR2WWA3LS1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WHT/OPL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IR2WWA3LS11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WHT/PRIS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LTCWWA1LS1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W/FORCE WHT/OPL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LTCWWA1LS11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W/FORCE WHT/PRIS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STWWA3LS1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WHT/OPL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STWWA3LS11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WHT/PRIS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W/FORCE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W/FORCE WHT/PRIS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WWA8LS1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24-50VACDC W/FORCE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WWA8LS11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24-50VACDC W/FORCE WHT/PRIS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23081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DAWWA3LS1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7TCA305025R0035  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XTE9000S-M3/DALI OP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68709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DAWWA3LS11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7TCA305025R0038  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XTE9000S-M3/DALI PR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1485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7B6EBE-4028-4280-ABDB-771E767B8E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8654" y="2826439"/>
            <a:ext cx="1282092" cy="871018"/>
          </a:xfrm>
          <a:prstGeom prst="rect">
            <a:avLst/>
          </a:prstGeom>
        </p:spPr>
      </p:pic>
      <p:sp>
        <p:nvSpPr>
          <p:cNvPr id="18" name="TextBox 17">
            <a:hlinkClick r:id="rId13" action="ppaction://hlinksldjump"/>
            <a:extLst>
              <a:ext uri="{FF2B5EF4-FFF2-40B4-BE49-F238E27FC236}">
                <a16:creationId xmlns:a16="http://schemas.microsoft.com/office/drawing/2014/main" id="{F6724F1C-5363-4EC2-B957-55662FCB21C6}"/>
              </a:ext>
            </a:extLst>
          </p:cNvPr>
          <p:cNvSpPr txBox="1"/>
          <p:nvPr/>
        </p:nvSpPr>
        <p:spPr bwMode="gray">
          <a:xfrm>
            <a:off x="414999" y="5036857"/>
            <a:ext cx="1898208" cy="7226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4"/>
            <a:extLst>
              <a:ext uri="{FF2B5EF4-FFF2-40B4-BE49-F238E27FC236}">
                <a16:creationId xmlns:a16="http://schemas.microsoft.com/office/drawing/2014/main" id="{2A479F4E-7A39-4C6C-BCA3-CA920BF8F0E1}"/>
              </a:ext>
            </a:extLst>
          </p:cNvPr>
          <p:cNvSpPr txBox="1"/>
          <p:nvPr/>
        </p:nvSpPr>
        <p:spPr bwMode="gray">
          <a:xfrm>
            <a:off x="2701856" y="2323749"/>
            <a:ext cx="8900118" cy="2507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5"/>
            <a:extLst>
              <a:ext uri="{FF2B5EF4-FFF2-40B4-BE49-F238E27FC236}">
                <a16:creationId xmlns:a16="http://schemas.microsoft.com/office/drawing/2014/main" id="{F7584078-8E21-47F5-990F-EB9413FF1E46}"/>
              </a:ext>
            </a:extLst>
          </p:cNvPr>
          <p:cNvSpPr txBox="1"/>
          <p:nvPr/>
        </p:nvSpPr>
        <p:spPr bwMode="gray">
          <a:xfrm>
            <a:off x="2679565" y="2623678"/>
            <a:ext cx="8900118" cy="2507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6"/>
            <a:extLst>
              <a:ext uri="{FF2B5EF4-FFF2-40B4-BE49-F238E27FC236}">
                <a16:creationId xmlns:a16="http://schemas.microsoft.com/office/drawing/2014/main" id="{25040688-45E3-4A1A-845B-81E50781604F}"/>
              </a:ext>
            </a:extLst>
          </p:cNvPr>
          <p:cNvSpPr txBox="1"/>
          <p:nvPr/>
        </p:nvSpPr>
        <p:spPr bwMode="gray">
          <a:xfrm>
            <a:off x="2679565" y="2914761"/>
            <a:ext cx="8900118" cy="2507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7"/>
            <a:extLst>
              <a:ext uri="{FF2B5EF4-FFF2-40B4-BE49-F238E27FC236}">
                <a16:creationId xmlns:a16="http://schemas.microsoft.com/office/drawing/2014/main" id="{B05A05EB-26BC-4446-9C30-EE92234A833E}"/>
              </a:ext>
            </a:extLst>
          </p:cNvPr>
          <p:cNvSpPr txBox="1"/>
          <p:nvPr/>
        </p:nvSpPr>
        <p:spPr bwMode="gray">
          <a:xfrm>
            <a:off x="2679565" y="3217111"/>
            <a:ext cx="8900118" cy="2507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8"/>
            <a:extLst>
              <a:ext uri="{FF2B5EF4-FFF2-40B4-BE49-F238E27FC236}">
                <a16:creationId xmlns:a16="http://schemas.microsoft.com/office/drawing/2014/main" id="{730017DE-8C41-44CF-9C95-B730C27C500E}"/>
              </a:ext>
            </a:extLst>
          </p:cNvPr>
          <p:cNvSpPr txBox="1"/>
          <p:nvPr/>
        </p:nvSpPr>
        <p:spPr bwMode="gray">
          <a:xfrm>
            <a:off x="2685197" y="3519461"/>
            <a:ext cx="8304835" cy="2507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9"/>
            <a:extLst>
              <a:ext uri="{FF2B5EF4-FFF2-40B4-BE49-F238E27FC236}">
                <a16:creationId xmlns:a16="http://schemas.microsoft.com/office/drawing/2014/main" id="{92B05292-3006-4C53-9AD3-EC1958CCE872}"/>
              </a:ext>
            </a:extLst>
          </p:cNvPr>
          <p:cNvSpPr txBox="1"/>
          <p:nvPr/>
        </p:nvSpPr>
        <p:spPr bwMode="gray">
          <a:xfrm>
            <a:off x="2685197" y="3821813"/>
            <a:ext cx="8304835" cy="25076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20"/>
            <a:extLst>
              <a:ext uri="{FF2B5EF4-FFF2-40B4-BE49-F238E27FC236}">
                <a16:creationId xmlns:a16="http://schemas.microsoft.com/office/drawing/2014/main" id="{70103133-1F78-4DFD-8B4A-15D52A341E54}"/>
              </a:ext>
            </a:extLst>
          </p:cNvPr>
          <p:cNvSpPr txBox="1"/>
          <p:nvPr/>
        </p:nvSpPr>
        <p:spPr bwMode="gray">
          <a:xfrm>
            <a:off x="2685197" y="4131151"/>
            <a:ext cx="8916777" cy="23476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21"/>
            <a:extLst>
              <a:ext uri="{FF2B5EF4-FFF2-40B4-BE49-F238E27FC236}">
                <a16:creationId xmlns:a16="http://schemas.microsoft.com/office/drawing/2014/main" id="{4B863735-F9B0-49EA-8694-8D9462B530A5}"/>
              </a:ext>
            </a:extLst>
          </p:cNvPr>
          <p:cNvSpPr txBox="1"/>
          <p:nvPr/>
        </p:nvSpPr>
        <p:spPr bwMode="gray">
          <a:xfrm>
            <a:off x="2679565" y="4426097"/>
            <a:ext cx="8922409" cy="2507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22"/>
            <a:extLst>
              <a:ext uri="{FF2B5EF4-FFF2-40B4-BE49-F238E27FC236}">
                <a16:creationId xmlns:a16="http://schemas.microsoft.com/office/drawing/2014/main" id="{255BA8F8-2447-4A3B-A7D9-2C50F3D078B4}"/>
              </a:ext>
            </a:extLst>
          </p:cNvPr>
          <p:cNvSpPr txBox="1"/>
          <p:nvPr/>
        </p:nvSpPr>
        <p:spPr bwMode="gray">
          <a:xfrm>
            <a:off x="2679565" y="4726839"/>
            <a:ext cx="8245345" cy="24335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23"/>
            <a:extLst>
              <a:ext uri="{FF2B5EF4-FFF2-40B4-BE49-F238E27FC236}">
                <a16:creationId xmlns:a16="http://schemas.microsoft.com/office/drawing/2014/main" id="{2A669679-7E46-4C67-8A30-76D4F3183B3B}"/>
              </a:ext>
            </a:extLst>
          </p:cNvPr>
          <p:cNvSpPr txBox="1"/>
          <p:nvPr/>
        </p:nvSpPr>
        <p:spPr bwMode="gray">
          <a:xfrm>
            <a:off x="2679564" y="5020174"/>
            <a:ext cx="8310468" cy="2507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24"/>
            <a:extLst>
              <a:ext uri="{FF2B5EF4-FFF2-40B4-BE49-F238E27FC236}">
                <a16:creationId xmlns:a16="http://schemas.microsoft.com/office/drawing/2014/main" id="{F85584FA-6803-4E1A-AC02-84CAC19BD547}"/>
              </a:ext>
            </a:extLst>
          </p:cNvPr>
          <p:cNvSpPr txBox="1"/>
          <p:nvPr/>
        </p:nvSpPr>
        <p:spPr bwMode="gray">
          <a:xfrm>
            <a:off x="2672832" y="5311744"/>
            <a:ext cx="8317200" cy="25783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TextBox 31">
            <a:hlinkClick r:id="rId25"/>
            <a:extLst>
              <a:ext uri="{FF2B5EF4-FFF2-40B4-BE49-F238E27FC236}">
                <a16:creationId xmlns:a16="http://schemas.microsoft.com/office/drawing/2014/main" id="{7EB1784D-F70E-41F1-9C25-B5622AAEFC38}"/>
              </a:ext>
            </a:extLst>
          </p:cNvPr>
          <p:cNvSpPr txBox="1"/>
          <p:nvPr/>
        </p:nvSpPr>
        <p:spPr bwMode="gray">
          <a:xfrm>
            <a:off x="2672832" y="5610380"/>
            <a:ext cx="8490250" cy="2904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407510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WEATHERFORCE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Weatherforce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049355"/>
              </p:ext>
            </p:extLst>
          </p:nvPr>
        </p:nvGraphicFramePr>
        <p:xfrm>
          <a:off x="2679564" y="1882546"/>
          <a:ext cx="9314931" cy="483145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75938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02344">
                  <a:extLst>
                    <a:ext uri="{9D8B030D-6E8A-4147-A177-3AD203B41FA5}">
                      <a16:colId xmlns:a16="http://schemas.microsoft.com/office/drawing/2014/main" val="1459991230"/>
                    </a:ext>
                  </a:extLst>
                </a:gridCol>
                <a:gridCol w="315236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7676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0751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97802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CTWWA3LS1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7TCA091180R0352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WHT/OPL CT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CTWWA3LS11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WHT/PRIS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08008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IR2WWA3LS1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WHT/OPL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IR2WWA3LS11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WHT/PRIS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LTCWWA1LS1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W/FORCE WHT/OPL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LTCWWA1LS11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W/FORCE WHT/PRIS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STWWA3LS1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WHT/OPL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STWWA3LS11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M3 W/FORCE WHT/PRIS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WWA1LS1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W/FORCE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WWA1LS11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W/FORCE WHT/PRIS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WWA8LS1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24-50VACDC W/FORCE WHT/OPL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WWA8LS11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1W 24-50VACDC W/FORCE WHT/PRIS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23081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DAWWA3LS1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7TCA305025R0035  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XTE9000S-M3/DALI OP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121487"/>
                  </a:ext>
                </a:extLst>
              </a:tr>
              <a:tr h="29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DAWWA3LS11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7TCA305025R0038  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XTE9000S-M3/DALI PR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19398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7B6EBE-4028-4280-ABDB-771E767B8E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8654" y="2826439"/>
            <a:ext cx="1282092" cy="871018"/>
          </a:xfrm>
          <a:prstGeom prst="rect">
            <a:avLst/>
          </a:prstGeom>
        </p:spPr>
      </p:pic>
      <p:sp>
        <p:nvSpPr>
          <p:cNvPr id="18" name="TextBox 17">
            <a:hlinkClick r:id="rId13" action="ppaction://hlinksldjump"/>
            <a:extLst>
              <a:ext uri="{FF2B5EF4-FFF2-40B4-BE49-F238E27FC236}">
                <a16:creationId xmlns:a16="http://schemas.microsoft.com/office/drawing/2014/main" id="{F6724F1C-5363-4EC2-B957-55662FCB21C6}"/>
              </a:ext>
            </a:extLst>
          </p:cNvPr>
          <p:cNvSpPr txBox="1"/>
          <p:nvPr/>
        </p:nvSpPr>
        <p:spPr bwMode="gray">
          <a:xfrm>
            <a:off x="414999" y="5036857"/>
            <a:ext cx="1898208" cy="7226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4"/>
            <a:extLst>
              <a:ext uri="{FF2B5EF4-FFF2-40B4-BE49-F238E27FC236}">
                <a16:creationId xmlns:a16="http://schemas.microsoft.com/office/drawing/2014/main" id="{2A479F4E-7A39-4C6C-BCA3-CA920BF8F0E1}"/>
              </a:ext>
            </a:extLst>
          </p:cNvPr>
          <p:cNvSpPr txBox="1"/>
          <p:nvPr/>
        </p:nvSpPr>
        <p:spPr bwMode="gray">
          <a:xfrm>
            <a:off x="2701856" y="2323749"/>
            <a:ext cx="8900118" cy="2507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5"/>
            <a:extLst>
              <a:ext uri="{FF2B5EF4-FFF2-40B4-BE49-F238E27FC236}">
                <a16:creationId xmlns:a16="http://schemas.microsoft.com/office/drawing/2014/main" id="{F7584078-8E21-47F5-990F-EB9413FF1E46}"/>
              </a:ext>
            </a:extLst>
          </p:cNvPr>
          <p:cNvSpPr txBox="1"/>
          <p:nvPr/>
        </p:nvSpPr>
        <p:spPr bwMode="gray">
          <a:xfrm>
            <a:off x="2679565" y="2623678"/>
            <a:ext cx="8900118" cy="2507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6"/>
            <a:extLst>
              <a:ext uri="{FF2B5EF4-FFF2-40B4-BE49-F238E27FC236}">
                <a16:creationId xmlns:a16="http://schemas.microsoft.com/office/drawing/2014/main" id="{25040688-45E3-4A1A-845B-81E50781604F}"/>
              </a:ext>
            </a:extLst>
          </p:cNvPr>
          <p:cNvSpPr txBox="1"/>
          <p:nvPr/>
        </p:nvSpPr>
        <p:spPr bwMode="gray">
          <a:xfrm>
            <a:off x="2679565" y="2914761"/>
            <a:ext cx="8900118" cy="2507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7"/>
            <a:extLst>
              <a:ext uri="{FF2B5EF4-FFF2-40B4-BE49-F238E27FC236}">
                <a16:creationId xmlns:a16="http://schemas.microsoft.com/office/drawing/2014/main" id="{B05A05EB-26BC-4446-9C30-EE92234A833E}"/>
              </a:ext>
            </a:extLst>
          </p:cNvPr>
          <p:cNvSpPr txBox="1"/>
          <p:nvPr/>
        </p:nvSpPr>
        <p:spPr bwMode="gray">
          <a:xfrm>
            <a:off x="2679565" y="3217111"/>
            <a:ext cx="8900118" cy="2507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8"/>
            <a:extLst>
              <a:ext uri="{FF2B5EF4-FFF2-40B4-BE49-F238E27FC236}">
                <a16:creationId xmlns:a16="http://schemas.microsoft.com/office/drawing/2014/main" id="{730017DE-8C41-44CF-9C95-B730C27C500E}"/>
              </a:ext>
            </a:extLst>
          </p:cNvPr>
          <p:cNvSpPr txBox="1"/>
          <p:nvPr/>
        </p:nvSpPr>
        <p:spPr bwMode="gray">
          <a:xfrm>
            <a:off x="2685197" y="3519461"/>
            <a:ext cx="8304835" cy="2507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9"/>
            <a:extLst>
              <a:ext uri="{FF2B5EF4-FFF2-40B4-BE49-F238E27FC236}">
                <a16:creationId xmlns:a16="http://schemas.microsoft.com/office/drawing/2014/main" id="{92B05292-3006-4C53-9AD3-EC1958CCE872}"/>
              </a:ext>
            </a:extLst>
          </p:cNvPr>
          <p:cNvSpPr txBox="1"/>
          <p:nvPr/>
        </p:nvSpPr>
        <p:spPr bwMode="gray">
          <a:xfrm>
            <a:off x="2685197" y="3821813"/>
            <a:ext cx="8304835" cy="25076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20"/>
            <a:extLst>
              <a:ext uri="{FF2B5EF4-FFF2-40B4-BE49-F238E27FC236}">
                <a16:creationId xmlns:a16="http://schemas.microsoft.com/office/drawing/2014/main" id="{70103133-1F78-4DFD-8B4A-15D52A341E54}"/>
              </a:ext>
            </a:extLst>
          </p:cNvPr>
          <p:cNvSpPr txBox="1"/>
          <p:nvPr/>
        </p:nvSpPr>
        <p:spPr bwMode="gray">
          <a:xfrm>
            <a:off x="2685197" y="4131151"/>
            <a:ext cx="8916777" cy="23476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21"/>
            <a:extLst>
              <a:ext uri="{FF2B5EF4-FFF2-40B4-BE49-F238E27FC236}">
                <a16:creationId xmlns:a16="http://schemas.microsoft.com/office/drawing/2014/main" id="{4B863735-F9B0-49EA-8694-8D9462B530A5}"/>
              </a:ext>
            </a:extLst>
          </p:cNvPr>
          <p:cNvSpPr txBox="1"/>
          <p:nvPr/>
        </p:nvSpPr>
        <p:spPr bwMode="gray">
          <a:xfrm>
            <a:off x="2679565" y="4426097"/>
            <a:ext cx="8922409" cy="2507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22"/>
            <a:extLst>
              <a:ext uri="{FF2B5EF4-FFF2-40B4-BE49-F238E27FC236}">
                <a16:creationId xmlns:a16="http://schemas.microsoft.com/office/drawing/2014/main" id="{255BA8F8-2447-4A3B-A7D9-2C50F3D078B4}"/>
              </a:ext>
            </a:extLst>
          </p:cNvPr>
          <p:cNvSpPr txBox="1"/>
          <p:nvPr/>
        </p:nvSpPr>
        <p:spPr bwMode="gray">
          <a:xfrm>
            <a:off x="2679565" y="4726839"/>
            <a:ext cx="8245345" cy="24335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23"/>
            <a:extLst>
              <a:ext uri="{FF2B5EF4-FFF2-40B4-BE49-F238E27FC236}">
                <a16:creationId xmlns:a16="http://schemas.microsoft.com/office/drawing/2014/main" id="{2A669679-7E46-4C67-8A30-76D4F3183B3B}"/>
              </a:ext>
            </a:extLst>
          </p:cNvPr>
          <p:cNvSpPr txBox="1"/>
          <p:nvPr/>
        </p:nvSpPr>
        <p:spPr bwMode="gray">
          <a:xfrm>
            <a:off x="2679564" y="5020174"/>
            <a:ext cx="8310468" cy="2507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24"/>
            <a:extLst>
              <a:ext uri="{FF2B5EF4-FFF2-40B4-BE49-F238E27FC236}">
                <a16:creationId xmlns:a16="http://schemas.microsoft.com/office/drawing/2014/main" id="{F85584FA-6803-4E1A-AC02-84CAC19BD547}"/>
              </a:ext>
            </a:extLst>
          </p:cNvPr>
          <p:cNvSpPr txBox="1"/>
          <p:nvPr/>
        </p:nvSpPr>
        <p:spPr bwMode="gray">
          <a:xfrm>
            <a:off x="2672832" y="5311744"/>
            <a:ext cx="8317200" cy="25783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TextBox 31">
            <a:hlinkClick r:id="rId25"/>
            <a:extLst>
              <a:ext uri="{FF2B5EF4-FFF2-40B4-BE49-F238E27FC236}">
                <a16:creationId xmlns:a16="http://schemas.microsoft.com/office/drawing/2014/main" id="{7EB1784D-F70E-41F1-9C25-B5622AAEFC38}"/>
              </a:ext>
            </a:extLst>
          </p:cNvPr>
          <p:cNvSpPr txBox="1"/>
          <p:nvPr/>
        </p:nvSpPr>
        <p:spPr bwMode="gray">
          <a:xfrm>
            <a:off x="2672832" y="5610380"/>
            <a:ext cx="8490250" cy="2904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3213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Open Area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18527"/>
              </p:ext>
            </p:extLst>
          </p:nvPr>
        </p:nvGraphicFramePr>
        <p:xfrm>
          <a:off x="2679566" y="1699965"/>
          <a:ext cx="9097436" cy="231701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83093">
                  <a:extLst>
                    <a:ext uri="{9D8B030D-6E8A-4147-A177-3AD203B41FA5}">
                      <a16:colId xmlns:a16="http://schemas.microsoft.com/office/drawing/2014/main" val="1524768432"/>
                    </a:ext>
                  </a:extLst>
                </a:gridCol>
                <a:gridCol w="239589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8946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92179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97268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23720">
                <a:tc gridSpan="2">
                  <a:txBody>
                    <a:bodyPr/>
                    <a:lstStyle/>
                    <a:p>
                      <a:r>
                        <a:rPr lang="fr-FR" sz="1100" b="1" dirty="0" err="1">
                          <a:latin typeface="+mn-lt"/>
                        </a:rPr>
                        <a:t>Recessed</a:t>
                      </a:r>
                      <a:r>
                        <a:rPr lang="fr-FR" sz="1100" b="1" dirty="0">
                          <a:latin typeface="+mn-lt"/>
                        </a:rPr>
                        <a:t> – Round </a:t>
                      </a:r>
                      <a:r>
                        <a:rPr lang="fr-FR" sz="1100" b="1" dirty="0" err="1">
                          <a:latin typeface="+mn-lt"/>
                        </a:rPr>
                        <a:t>shape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83732"/>
                  </a:ext>
                </a:extLst>
              </a:tr>
              <a:tr h="270652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CTSR2-DEA-M3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7TCA091180R0236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s-E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 M3 CT-NAVEO ESC-L4M WH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0652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  <a:hlinkClick r:id="rId11"/>
                        </a:rPr>
                        <a:t>5520237161/50BT</a:t>
                      </a:r>
                      <a:endParaRPr lang="fr-F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7TCA305020R0213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EL2200R-M3/BT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734756"/>
                  </a:ext>
                </a:extLst>
              </a:tr>
              <a:tr h="270652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  <a:hlinkClick r:id="rId12"/>
                        </a:rPr>
                        <a:t>5520237164/50BT</a:t>
                      </a:r>
                      <a:endParaRPr lang="fr-F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7TCA305020R0214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EL2200R-M3/BT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17927"/>
                  </a:ext>
                </a:extLst>
              </a:tr>
              <a:tr h="2613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SR2-DEA-230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230V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613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SR2-DEA-230LT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230V EMEX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613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SR2-DEA-M3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7TCA091160R0445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M3 AUTOTST ESC-4MH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A0921D4F-7701-4E0D-8698-49B4FFF26DCB}"/>
              </a:ext>
            </a:extLst>
          </p:cNvPr>
          <p:cNvSpPr txBox="1"/>
          <p:nvPr/>
        </p:nvSpPr>
        <p:spPr bwMode="gray">
          <a:xfrm>
            <a:off x="493030" y="5050172"/>
            <a:ext cx="1696497" cy="6266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6A711E94-1AF6-4F1F-89B3-1EEBDA89DC7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14564" y="5736977"/>
            <a:ext cx="799769" cy="281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7A5B7-0F82-FD2C-07D4-5E2B4E76AA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79566" y="4278410"/>
            <a:ext cx="4337570" cy="2329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849DDF-6E38-78F8-E963-B26A165C79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3030" y="2628575"/>
            <a:ext cx="1519153" cy="11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Open Area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71541"/>
              </p:ext>
            </p:extLst>
          </p:nvPr>
        </p:nvGraphicFramePr>
        <p:xfrm>
          <a:off x="2679566" y="1734101"/>
          <a:ext cx="9097436" cy="225517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83093">
                  <a:extLst>
                    <a:ext uri="{9D8B030D-6E8A-4147-A177-3AD203B41FA5}">
                      <a16:colId xmlns:a16="http://schemas.microsoft.com/office/drawing/2014/main" val="1524768432"/>
                    </a:ext>
                  </a:extLst>
                </a:gridCol>
                <a:gridCol w="2500399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81138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6575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37563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3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Recessed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Square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333665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CTSR2Q-DEA-M3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REC-SQ M3 CT-NAVEO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529833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  <a:hlinkClick r:id="rId11"/>
                        </a:rPr>
                        <a:t>5520237171/50BT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7TCA305020R0215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EL2200RQ-M3/BT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85425999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  <a:hlinkClick r:id="rId12"/>
                        </a:rPr>
                        <a:t>5520237174/50BT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>
                          <a:latin typeface="+mn-lt"/>
                        </a:rPr>
                        <a:t>7TCA305020R0216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EL2200RQ-M3/BT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14440447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SR2Q-DEA-230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REC-SQ 230V ESC 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SR2Q-DEA-230LT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REC-SQ 230V EMEX ESC-L4M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SR2Q-DEA-M3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7TCA091160R0443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REC-SQ M3 AUTOTST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DASR2-DEA-M3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M3 DALI ESC-4MH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7" action="ppaction://hlinksldjump"/>
            <a:extLst>
              <a:ext uri="{FF2B5EF4-FFF2-40B4-BE49-F238E27FC236}">
                <a16:creationId xmlns:a16="http://schemas.microsoft.com/office/drawing/2014/main" id="{A0921D4F-7701-4E0D-8698-49B4FFF26DCB}"/>
              </a:ext>
            </a:extLst>
          </p:cNvPr>
          <p:cNvSpPr txBox="1"/>
          <p:nvPr/>
        </p:nvSpPr>
        <p:spPr bwMode="gray">
          <a:xfrm>
            <a:off x="493030" y="5050172"/>
            <a:ext cx="1696497" cy="6266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" name="Picture 2">
            <a:hlinkClick r:id="rId18" action="ppaction://hlinksldjump"/>
            <a:extLst>
              <a:ext uri="{FF2B5EF4-FFF2-40B4-BE49-F238E27FC236}">
                <a16:creationId xmlns:a16="http://schemas.microsoft.com/office/drawing/2014/main" id="{6A711E94-1AF6-4F1F-89B3-1EEBDA89DC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214564" y="5736977"/>
            <a:ext cx="799769" cy="281823"/>
          </a:xfrm>
          <a:prstGeom prst="rect">
            <a:avLst/>
          </a:prstGeom>
        </p:spPr>
      </p:pic>
      <p:pic>
        <p:nvPicPr>
          <p:cNvPr id="4" name="Picture 3">
            <a:hlinkClick r:id="rId20" action="ppaction://hlinksldjump"/>
            <a:extLst>
              <a:ext uri="{FF2B5EF4-FFF2-40B4-BE49-F238E27FC236}">
                <a16:creationId xmlns:a16="http://schemas.microsoft.com/office/drawing/2014/main" id="{3FEBEAF0-B4F4-8A1B-0668-8EA6E30DC96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83033" y="5732494"/>
            <a:ext cx="1042097" cy="321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DBDE0C-7B0B-4645-977D-07877615DB0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51625" y="4233984"/>
            <a:ext cx="4573976" cy="2456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914014-296C-DD87-B6EF-16265961B92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4468" y="2653445"/>
            <a:ext cx="1535721" cy="11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9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Open Area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240594"/>
              </p:ext>
            </p:extLst>
          </p:nvPr>
        </p:nvGraphicFramePr>
        <p:xfrm>
          <a:off x="2614819" y="1535279"/>
          <a:ext cx="9097436" cy="294132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99203">
                  <a:extLst>
                    <a:ext uri="{9D8B030D-6E8A-4147-A177-3AD203B41FA5}">
                      <a16:colId xmlns:a16="http://schemas.microsoft.com/office/drawing/2014/main" val="1849798374"/>
                    </a:ext>
                  </a:extLst>
                </a:gridCol>
                <a:gridCol w="245366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622807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42509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50" b="1" dirty="0">
                          <a:latin typeface="+mn-lt"/>
                        </a:rPr>
                        <a:t>Surface </a:t>
                      </a:r>
                      <a:r>
                        <a:rPr lang="en-US" sz="1050" b="1" noProof="0" dirty="0">
                          <a:latin typeface="+mn-lt"/>
                        </a:rPr>
                        <a:t>mount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050" b="1" noProof="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0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dirty="0">
                          <a:hlinkClick r:id="rId10"/>
                        </a:rPr>
                        <a:t>CTSR2-SEM3-A1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+mn-lt"/>
                        </a:rPr>
                        <a:t>7TCA091180R0234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M3 CT-NAVEO ESC-L4M WH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5520237151/50BT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7TCA305020R0242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EL2200S-M3/BT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85601771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5520237158/50BT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7TCA305020R0243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EL2200S-M3/BT HE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72499438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5520237159/50BT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7TCA305020R0244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EL2200S-M3/BT HO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02571222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5520237154/50BT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7TCA305020R0245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EL2200S-M3/BT OA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97211419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5523237157/50BT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7TCA305020R0246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EL2200W-M3/BT 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30470238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SR2-SE230-A1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230V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SR2-SE230LT-A1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230V EMEX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SR2-SEM3-A1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7TCA091160R0431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M3 AUTOTST ESC-L4M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DASR2-SEM3-A1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M3 DALI ESC-L4M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0" action="ppaction://hlinksldjump"/>
            <a:extLst>
              <a:ext uri="{FF2B5EF4-FFF2-40B4-BE49-F238E27FC236}">
                <a16:creationId xmlns:a16="http://schemas.microsoft.com/office/drawing/2014/main" id="{CC7114B5-1BEC-4D2C-8F94-7AF5E5DD9C59}"/>
              </a:ext>
            </a:extLst>
          </p:cNvPr>
          <p:cNvSpPr txBox="1"/>
          <p:nvPr/>
        </p:nvSpPr>
        <p:spPr bwMode="gray">
          <a:xfrm>
            <a:off x="504468" y="5088853"/>
            <a:ext cx="1707594" cy="6266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" name="Picture 2">
            <a:hlinkClick r:id="rId21" action="ppaction://hlinksldjump"/>
            <a:extLst>
              <a:ext uri="{FF2B5EF4-FFF2-40B4-BE49-F238E27FC236}">
                <a16:creationId xmlns:a16="http://schemas.microsoft.com/office/drawing/2014/main" id="{7C92BB96-C5BA-4B48-9145-8797587131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670158" y="5751430"/>
            <a:ext cx="1042097" cy="3211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47C712-5C87-40FD-B478-B0DFEF1D348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9329" y="2702744"/>
            <a:ext cx="1376061" cy="980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F17C7-C887-545E-CC90-E37A07B39A2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63753" y="4670186"/>
            <a:ext cx="4177540" cy="224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5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A0921D4F-7701-4E0D-8698-49B4FFF26DCB}"/>
              </a:ext>
            </a:extLst>
          </p:cNvPr>
          <p:cNvSpPr txBox="1"/>
          <p:nvPr/>
        </p:nvSpPr>
        <p:spPr bwMode="gray">
          <a:xfrm>
            <a:off x="493030" y="5050172"/>
            <a:ext cx="1696497" cy="6266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6A711E94-1AF6-4F1F-89B3-1EEBDA89DC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14564" y="5736977"/>
            <a:ext cx="799769" cy="28182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149795-D88C-6C7C-DCF6-4604FC2F5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644573"/>
              </p:ext>
            </p:extLst>
          </p:nvPr>
        </p:nvGraphicFramePr>
        <p:xfrm>
          <a:off x="2810250" y="1829690"/>
          <a:ext cx="9097436" cy="231701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83093">
                  <a:extLst>
                    <a:ext uri="{9D8B030D-6E8A-4147-A177-3AD203B41FA5}">
                      <a16:colId xmlns:a16="http://schemas.microsoft.com/office/drawing/2014/main" val="1524768432"/>
                    </a:ext>
                  </a:extLst>
                </a:gridCol>
                <a:gridCol w="239589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8946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92179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97268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23720">
                <a:tc gridSpan="2">
                  <a:txBody>
                    <a:bodyPr/>
                    <a:lstStyle/>
                    <a:p>
                      <a:r>
                        <a:rPr lang="fr-FR" sz="1100" b="1" dirty="0" err="1">
                          <a:latin typeface="+mn-lt"/>
                        </a:rPr>
                        <a:t>Recessed</a:t>
                      </a:r>
                      <a:r>
                        <a:rPr lang="fr-FR" sz="1100" b="1" dirty="0">
                          <a:latin typeface="+mn-lt"/>
                        </a:rPr>
                        <a:t> – Round </a:t>
                      </a:r>
                      <a:r>
                        <a:rPr lang="fr-FR" sz="1100" b="1" dirty="0" err="1">
                          <a:latin typeface="+mn-lt"/>
                        </a:rPr>
                        <a:t>shape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83732"/>
                  </a:ext>
                </a:extLst>
              </a:tr>
              <a:tr h="270652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CTSR2-DEA-M3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7TCA091180R0236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s-E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 M3 CT-NAVEO ESC-L4M WH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0652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  <a:hlinkClick r:id="rId14"/>
                        </a:rPr>
                        <a:t>5520237161/50BT</a:t>
                      </a:r>
                      <a:endParaRPr lang="fr-F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7TCA305020R0213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EL2200R-M3/BT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734756"/>
                  </a:ext>
                </a:extLst>
              </a:tr>
              <a:tr h="270652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  <a:hlinkClick r:id="rId15"/>
                        </a:rPr>
                        <a:t>5520237164/50BT</a:t>
                      </a:r>
                      <a:endParaRPr lang="fr-F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</a:rPr>
                        <a:t>7TCA305020R0214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EL2200R-M3/BT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17927"/>
                  </a:ext>
                </a:extLst>
              </a:tr>
              <a:tr h="2613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SR2-DEA-230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230V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613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SR2-DEA-230LT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230V EMEX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613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SR2-DEA-M3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7TCA091160R0445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M3 AUTOTST ESC-4MH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B7589CC-2E1A-95D7-B322-C433316F77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79566" y="4278410"/>
            <a:ext cx="4337570" cy="2329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3297F0-6EF5-8682-7CD8-1B9DD0ECB26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3030" y="2628575"/>
            <a:ext cx="1519153" cy="11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C7114B5-1BEC-4D2C-8F94-7AF5E5DD9C59}"/>
              </a:ext>
            </a:extLst>
          </p:cNvPr>
          <p:cNvSpPr txBox="1"/>
          <p:nvPr/>
        </p:nvSpPr>
        <p:spPr bwMode="gray">
          <a:xfrm>
            <a:off x="504468" y="5088853"/>
            <a:ext cx="1707594" cy="6266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7C92BB96-C5BA-4B48-9145-8797587131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9883" y="5736977"/>
            <a:ext cx="1042097" cy="32119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50D04E-EB22-E216-9BE0-E6480359A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593520"/>
              </p:ext>
            </p:extLst>
          </p:nvPr>
        </p:nvGraphicFramePr>
        <p:xfrm>
          <a:off x="2679566" y="1734101"/>
          <a:ext cx="9097436" cy="225517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83093">
                  <a:extLst>
                    <a:ext uri="{9D8B030D-6E8A-4147-A177-3AD203B41FA5}">
                      <a16:colId xmlns:a16="http://schemas.microsoft.com/office/drawing/2014/main" val="1524768432"/>
                    </a:ext>
                  </a:extLst>
                </a:gridCol>
                <a:gridCol w="2500399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81138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6575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37563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3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Recessed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Square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333665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CTSR2Q-DEA-M3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REC-SQ M3 CT-NAVEO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529833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  <a:hlinkClick r:id="rId14"/>
                        </a:rPr>
                        <a:t>5520237171/50BT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7TCA305020R0215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EL2200RQ-M3/BT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85425999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  <a:hlinkClick r:id="rId15"/>
                        </a:rPr>
                        <a:t>5520237174/50BT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>
                          <a:latin typeface="+mn-lt"/>
                        </a:rPr>
                        <a:t>7TCA305020R0216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EL2200RQ-M3/BT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14440447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SR2Q-DEA-230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REC-SQ 230V ESC 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SR2Q-DEA-230LT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REC-SQ 230V EMEX ESC-L4M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SR2Q-DEA-M3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7TCA091160R0443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REC-SQ M3 AUTOTST ESC-L4M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DASR2-DEA-M3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M3 DALI ESC-4MH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1933F16-73EC-AEE9-34B0-73819397BD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51625" y="4233984"/>
            <a:ext cx="4573976" cy="2456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F28D41-49AE-7A9F-9DFD-5A2D1DFB015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468" y="2653445"/>
            <a:ext cx="1535721" cy="1114495"/>
          </a:xfrm>
          <a:prstGeom prst="rect">
            <a:avLst/>
          </a:prstGeom>
        </p:spPr>
      </p:pic>
      <p:pic>
        <p:nvPicPr>
          <p:cNvPr id="10" name="Picture 9">
            <a:hlinkClick r:id="rId22" action="ppaction://hlinksldjump"/>
            <a:extLst>
              <a:ext uri="{FF2B5EF4-FFF2-40B4-BE49-F238E27FC236}">
                <a16:creationId xmlns:a16="http://schemas.microsoft.com/office/drawing/2014/main" id="{D24CCEAE-E4EE-E3A3-DE50-9148E7B054E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14564" y="5736977"/>
            <a:ext cx="799769" cy="2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/>
        </p:nvGraphicFramePr>
        <p:xfrm>
          <a:off x="2614819" y="1535279"/>
          <a:ext cx="9097436" cy="294132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99203">
                  <a:extLst>
                    <a:ext uri="{9D8B030D-6E8A-4147-A177-3AD203B41FA5}">
                      <a16:colId xmlns:a16="http://schemas.microsoft.com/office/drawing/2014/main" val="1849798374"/>
                    </a:ext>
                  </a:extLst>
                </a:gridCol>
                <a:gridCol w="245366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622807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42509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50" b="1">
                          <a:latin typeface="+mn-lt"/>
                        </a:rPr>
                        <a:t>Surface </a:t>
                      </a:r>
                      <a:r>
                        <a:rPr lang="en-US" sz="1050" b="1" noProof="0">
                          <a:latin typeface="+mn-lt"/>
                        </a:rPr>
                        <a:t>mount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050" b="1" noProof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0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dirty="0">
                          <a:hlinkClick r:id="rId10"/>
                        </a:rPr>
                        <a:t>CTSR2-SEM3-A1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+mn-lt"/>
                        </a:rPr>
                        <a:t>7TCA091180R0234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M3 CT-NAVEO ESC-L4M WH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5520237151/50BT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7TCA305020R0242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EL2200S-M3/BT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85601771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5520237158/50BT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7TCA305020R0243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EL2200S-M3/BT HE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72499438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5520237159/50BT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7TCA305020R0244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EL2200S-M3/BT HO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02571222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5520237154/50BT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7TCA305020R0245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EL2200S-M3/BT OA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97211419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5523237157/50BT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7TCA305020R0246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EL2200W-M3/BT 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30470238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SR2-SE230-A1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230V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SR2-SE230LT-A1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230V EMEX ESC-L4M WH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SR2-SEM3-A1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7TCA091160R0431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M3 AUTOTST ESC-L4M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DASR2-SEM3-A1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 M3 DALI ESC-L4M WH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0" action="ppaction://hlinksldjump"/>
            <a:extLst>
              <a:ext uri="{FF2B5EF4-FFF2-40B4-BE49-F238E27FC236}">
                <a16:creationId xmlns:a16="http://schemas.microsoft.com/office/drawing/2014/main" id="{CC7114B5-1BEC-4D2C-8F94-7AF5E5DD9C59}"/>
              </a:ext>
            </a:extLst>
          </p:cNvPr>
          <p:cNvSpPr txBox="1"/>
          <p:nvPr/>
        </p:nvSpPr>
        <p:spPr bwMode="gray">
          <a:xfrm>
            <a:off x="504468" y="5088853"/>
            <a:ext cx="1707594" cy="6266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" name="Picture 2">
            <a:hlinkClick r:id="rId21" action="ppaction://hlinksldjump"/>
            <a:extLst>
              <a:ext uri="{FF2B5EF4-FFF2-40B4-BE49-F238E27FC236}">
                <a16:creationId xmlns:a16="http://schemas.microsoft.com/office/drawing/2014/main" id="{7C92BB96-C5BA-4B48-9145-8797587131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670158" y="5751430"/>
            <a:ext cx="1042097" cy="3211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47C712-5C87-40FD-B478-B0DFEF1D348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9329" y="2702744"/>
            <a:ext cx="1376061" cy="980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F17C7-C887-545E-CC90-E37A07B39A2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63753" y="4670186"/>
            <a:ext cx="4177540" cy="224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6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CAMARQUE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General lighting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Camarque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381405"/>
              </p:ext>
            </p:extLst>
          </p:nvPr>
        </p:nvGraphicFramePr>
        <p:xfrm>
          <a:off x="2679565" y="1882546"/>
          <a:ext cx="9097436" cy="242343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237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80470">
                  <a:extLst>
                    <a:ext uri="{9D8B030D-6E8A-4147-A177-3AD203B41FA5}">
                      <a16:colId xmlns:a16="http://schemas.microsoft.com/office/drawing/2014/main" val="3848704860"/>
                    </a:ext>
                  </a:extLst>
                </a:gridCol>
                <a:gridCol w="239925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0216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CLQ1LA1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7TCA091130R0542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HF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CTCLQ4LA1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CT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IR2CLQ4LA1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IR2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LTCCLQ1LA1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LTC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STCLQ4LA1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SLFTST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E102F8C7-59FA-4F7C-B176-985820FC1A7B}"/>
              </a:ext>
            </a:extLst>
          </p:cNvPr>
          <p:cNvSpPr txBox="1"/>
          <p:nvPr/>
        </p:nvSpPr>
        <p:spPr bwMode="gray">
          <a:xfrm>
            <a:off x="379045" y="5038867"/>
            <a:ext cx="1686366" cy="6806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65D4-7462-477B-9438-EE55E1889E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303" y="2802222"/>
            <a:ext cx="1015811" cy="766877"/>
          </a:xfrm>
          <a:prstGeom prst="rect">
            <a:avLst/>
          </a:prstGeom>
        </p:spPr>
      </p:pic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4A63041B-D90D-4A3B-A09E-0E0F1C3FAB5F}"/>
              </a:ext>
            </a:extLst>
          </p:cNvPr>
          <p:cNvSpPr txBox="1"/>
          <p:nvPr/>
        </p:nvSpPr>
        <p:spPr bwMode="gray">
          <a:xfrm>
            <a:off x="2679565" y="2350811"/>
            <a:ext cx="8116436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F94925AF-31FF-47AA-81C7-67557B070982}"/>
              </a:ext>
            </a:extLst>
          </p:cNvPr>
          <p:cNvSpPr txBox="1"/>
          <p:nvPr/>
        </p:nvSpPr>
        <p:spPr bwMode="gray">
          <a:xfrm>
            <a:off x="2679564" y="2761154"/>
            <a:ext cx="8377125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4"/>
            <a:extLst>
              <a:ext uri="{FF2B5EF4-FFF2-40B4-BE49-F238E27FC236}">
                <a16:creationId xmlns:a16="http://schemas.microsoft.com/office/drawing/2014/main" id="{6B172035-FFB1-49A4-BE8D-75EF1CD69E3F}"/>
              </a:ext>
            </a:extLst>
          </p:cNvPr>
          <p:cNvSpPr txBox="1"/>
          <p:nvPr/>
        </p:nvSpPr>
        <p:spPr bwMode="gray">
          <a:xfrm>
            <a:off x="2679564" y="3166413"/>
            <a:ext cx="8310468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5"/>
            <a:extLst>
              <a:ext uri="{FF2B5EF4-FFF2-40B4-BE49-F238E27FC236}">
                <a16:creationId xmlns:a16="http://schemas.microsoft.com/office/drawing/2014/main" id="{402736A6-AE5E-40DE-B062-14B7D0878E0C}"/>
              </a:ext>
            </a:extLst>
          </p:cNvPr>
          <p:cNvSpPr txBox="1"/>
          <p:nvPr/>
        </p:nvSpPr>
        <p:spPr bwMode="gray">
          <a:xfrm>
            <a:off x="2679564" y="3597597"/>
            <a:ext cx="8116436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6"/>
            <a:extLst>
              <a:ext uri="{FF2B5EF4-FFF2-40B4-BE49-F238E27FC236}">
                <a16:creationId xmlns:a16="http://schemas.microsoft.com/office/drawing/2014/main" id="{1633491D-EA93-4315-806E-3A9AF3CB2D49}"/>
              </a:ext>
            </a:extLst>
          </p:cNvPr>
          <p:cNvSpPr txBox="1"/>
          <p:nvPr/>
        </p:nvSpPr>
        <p:spPr bwMode="gray">
          <a:xfrm>
            <a:off x="2679563" y="4006731"/>
            <a:ext cx="8377125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0603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Suitable for application in suspended ceilings</a:t>
            </a:r>
            <a:endParaRPr lang="en-US" sz="6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Polycarbonate enclosure with wing fixings for recessed application</a:t>
            </a:r>
            <a:endParaRPr lang="en-US" sz="6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Optically engineered diffuser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1931195"/>
            <a:ext cx="1730827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accent1"/>
                </a:solidFill>
              </a:rPr>
              <a:t>Naveo®Pro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Emex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IR2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Standard</a:t>
            </a:r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8806" y="4292883"/>
            <a:ext cx="1606128" cy="1658572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Recessed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4692" y="4345750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Practical and Everyday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SILVER SCAPE</a:t>
            </a:r>
          </a:p>
        </p:txBody>
      </p:sp>
      <p:pic>
        <p:nvPicPr>
          <p:cNvPr id="50" name="Content Placeholder 20">
            <a:extLst>
              <a:ext uri="{FF2B5EF4-FFF2-40B4-BE49-F238E27FC236}">
                <a16:creationId xmlns:a16="http://schemas.microsoft.com/office/drawing/2014/main" id="{00DF2983-7FCC-4696-BA98-5ED76D934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705880" y="1999130"/>
            <a:ext cx="1277645" cy="105300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815D3C7-112F-4C2E-B34D-81BE38298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7286">
            <a:off x="311069" y="2886044"/>
            <a:ext cx="1440009" cy="717137"/>
          </a:xfrm>
          <a:prstGeom prst="rect">
            <a:avLst/>
          </a:prstGeom>
        </p:spPr>
      </p:pic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Open area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Exit </a:t>
            </a:r>
            <a:r>
              <a:rPr lang="en-US"/>
              <a:t>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Escape route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Slave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280965" y="4204174"/>
            <a:ext cx="160612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PHOTOMETRY</a:t>
            </a:r>
          </a:p>
          <a:p>
            <a:pPr algn="l"/>
            <a:endParaRPr lang="fr-FR" sz="100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Access files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7970014" y="4192348"/>
            <a:ext cx="3803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SLIVER SCAPE web page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BIM files repository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" b="1">
              <a:solidFill>
                <a:schemeClr val="accent1"/>
              </a:solidFill>
            </a:endParaRPr>
          </a:p>
          <a:p>
            <a:endParaRPr lang="fr-FR" sz="200">
              <a:solidFill>
                <a:schemeClr val="accent1"/>
              </a:solidFill>
            </a:endParaRPr>
          </a:p>
          <a:p>
            <a:r>
              <a:rPr lang="fr-FR" sz="1000">
                <a:solidFill>
                  <a:schemeClr val="accent1"/>
                </a:solidFill>
              </a:rPr>
              <a:t>         </a:t>
            </a: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</a:rPr>
              <a:t>ABB Emergi-Lite: Basic </a:t>
            </a:r>
            <a:r>
              <a:rPr lang="en-US" sz="1400" b="1">
                <a:solidFill>
                  <a:schemeClr val="accent1"/>
                </a:solidFill>
              </a:rPr>
              <a:t>terminology</a:t>
            </a:r>
            <a:endParaRPr lang="fr-FR" sz="1400" i="1">
              <a:solidFill>
                <a:schemeClr val="accent2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7EFDE86-D26C-4947-BFD8-3F484C5D9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4768" y="4377909"/>
            <a:ext cx="351852" cy="379898"/>
          </a:xfrm>
          <a:prstGeom prst="rect">
            <a:avLst/>
          </a:prstGeom>
        </p:spPr>
      </p:pic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02919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Commercial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8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9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10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11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" name="TextBox 4">
            <a:hlinkClick r:id="rId12" action="ppaction://hlinksldjump"/>
            <a:extLst>
              <a:ext uri="{FF2B5EF4-FFF2-40B4-BE49-F238E27FC236}">
                <a16:creationId xmlns:a16="http://schemas.microsoft.com/office/drawing/2014/main" id="{14302FCE-6F97-415A-830C-6CAFC46AB248}"/>
              </a:ext>
            </a:extLst>
          </p:cNvPr>
          <p:cNvSpPr txBox="1"/>
          <p:nvPr/>
        </p:nvSpPr>
        <p:spPr bwMode="gray">
          <a:xfrm>
            <a:off x="8327297" y="2122415"/>
            <a:ext cx="1278097" cy="2852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7" name="TextBox 6">
            <a:hlinkClick r:id="rId13" action="ppaction://hlinksldjump"/>
            <a:extLst>
              <a:ext uri="{FF2B5EF4-FFF2-40B4-BE49-F238E27FC236}">
                <a16:creationId xmlns:a16="http://schemas.microsoft.com/office/drawing/2014/main" id="{158F3710-9A40-41B6-A47E-769AA804FB5D}"/>
              </a:ext>
            </a:extLst>
          </p:cNvPr>
          <p:cNvSpPr txBox="1"/>
          <p:nvPr/>
        </p:nvSpPr>
        <p:spPr bwMode="gray">
          <a:xfrm>
            <a:off x="8327297" y="2407640"/>
            <a:ext cx="1176187" cy="2852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3" name="TextBox 32">
            <a:hlinkClick r:id="rId14" action="ppaction://hlinksldjump"/>
            <a:extLst>
              <a:ext uri="{FF2B5EF4-FFF2-40B4-BE49-F238E27FC236}">
                <a16:creationId xmlns:a16="http://schemas.microsoft.com/office/drawing/2014/main" id="{84F1A99F-A16B-4179-8160-D853D1D96B39}"/>
              </a:ext>
            </a:extLst>
          </p:cNvPr>
          <p:cNvSpPr txBox="1"/>
          <p:nvPr/>
        </p:nvSpPr>
        <p:spPr bwMode="gray">
          <a:xfrm>
            <a:off x="8326000" y="2742303"/>
            <a:ext cx="1514286" cy="26752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5" action="ppaction://hlinksldjump"/>
            <a:extLst>
              <a:ext uri="{FF2B5EF4-FFF2-40B4-BE49-F238E27FC236}">
                <a16:creationId xmlns:a16="http://schemas.microsoft.com/office/drawing/2014/main" id="{0D330B7D-677A-4EDB-8501-C7E9E700FA44}"/>
              </a:ext>
            </a:extLst>
          </p:cNvPr>
          <p:cNvSpPr txBox="1"/>
          <p:nvPr/>
        </p:nvSpPr>
        <p:spPr bwMode="gray">
          <a:xfrm>
            <a:off x="4328719" y="4330414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15" action="ppaction://hlinksldjump"/>
            <a:extLst>
              <a:ext uri="{FF2B5EF4-FFF2-40B4-BE49-F238E27FC236}">
                <a16:creationId xmlns:a16="http://schemas.microsoft.com/office/drawing/2014/main" id="{062134B0-F66B-4F85-B4A1-5DA9691A9AA8}"/>
              </a:ext>
            </a:extLst>
          </p:cNvPr>
          <p:cNvSpPr txBox="1"/>
          <p:nvPr/>
        </p:nvSpPr>
        <p:spPr bwMode="gray">
          <a:xfrm>
            <a:off x="4325873" y="4366880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16" action="ppaction://hlinksldjump"/>
            <a:extLst>
              <a:ext uri="{FF2B5EF4-FFF2-40B4-BE49-F238E27FC236}">
                <a16:creationId xmlns:a16="http://schemas.microsoft.com/office/drawing/2014/main" id="{7CC24786-0198-451E-8132-0CAEA5344BD5}"/>
              </a:ext>
            </a:extLst>
          </p:cNvPr>
          <p:cNvSpPr txBox="1"/>
          <p:nvPr/>
        </p:nvSpPr>
        <p:spPr bwMode="gray">
          <a:xfrm>
            <a:off x="10271451" y="2122415"/>
            <a:ext cx="1581813" cy="2852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17" action="ppaction://hlinksldjump"/>
            <a:extLst>
              <a:ext uri="{FF2B5EF4-FFF2-40B4-BE49-F238E27FC236}">
                <a16:creationId xmlns:a16="http://schemas.microsoft.com/office/drawing/2014/main" id="{FCA7523E-F821-4BC7-A7BF-117B2DC734A5}"/>
              </a:ext>
            </a:extLst>
          </p:cNvPr>
          <p:cNvSpPr txBox="1"/>
          <p:nvPr/>
        </p:nvSpPr>
        <p:spPr bwMode="gray">
          <a:xfrm>
            <a:off x="10224963" y="2423186"/>
            <a:ext cx="1581813" cy="2852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2" name="TextBox 11">
            <a:hlinkClick r:id="rId18" action="ppaction://hlinksldjump"/>
            <a:extLst>
              <a:ext uri="{FF2B5EF4-FFF2-40B4-BE49-F238E27FC236}">
                <a16:creationId xmlns:a16="http://schemas.microsoft.com/office/drawing/2014/main" id="{CD52650F-3A2C-447E-9D19-84DFD35BB9FE}"/>
              </a:ext>
            </a:extLst>
          </p:cNvPr>
          <p:cNvSpPr txBox="1"/>
          <p:nvPr/>
        </p:nvSpPr>
        <p:spPr bwMode="gray">
          <a:xfrm>
            <a:off x="6179751" y="2455830"/>
            <a:ext cx="1224107" cy="26931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TextBox 39">
            <a:hlinkClick r:id="rId19" action="ppaction://hlinksldjump"/>
            <a:extLst>
              <a:ext uri="{FF2B5EF4-FFF2-40B4-BE49-F238E27FC236}">
                <a16:creationId xmlns:a16="http://schemas.microsoft.com/office/drawing/2014/main" id="{C4CD34FC-8887-4F36-B0C6-654F99987A0F}"/>
              </a:ext>
            </a:extLst>
          </p:cNvPr>
          <p:cNvSpPr txBox="1"/>
          <p:nvPr/>
        </p:nvSpPr>
        <p:spPr bwMode="gray">
          <a:xfrm>
            <a:off x="6234129" y="2137260"/>
            <a:ext cx="1224107" cy="26931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TextBox 40">
            <a:hlinkClick r:id="rId20" action="ppaction://hlinksldjump"/>
            <a:extLst>
              <a:ext uri="{FF2B5EF4-FFF2-40B4-BE49-F238E27FC236}">
                <a16:creationId xmlns:a16="http://schemas.microsoft.com/office/drawing/2014/main" id="{E4B9AECB-DBEA-41AB-991C-50D8658A7EEA}"/>
              </a:ext>
            </a:extLst>
          </p:cNvPr>
          <p:cNvSpPr txBox="1"/>
          <p:nvPr/>
        </p:nvSpPr>
        <p:spPr bwMode="gray">
          <a:xfrm>
            <a:off x="6179751" y="2740514"/>
            <a:ext cx="1224107" cy="26931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Box 41">
            <a:hlinkClick r:id="rId21" action="ppaction://hlinksldjump"/>
            <a:extLst>
              <a:ext uri="{FF2B5EF4-FFF2-40B4-BE49-F238E27FC236}">
                <a16:creationId xmlns:a16="http://schemas.microsoft.com/office/drawing/2014/main" id="{5C803388-A9A5-4EB9-9846-926B2055D23F}"/>
              </a:ext>
            </a:extLst>
          </p:cNvPr>
          <p:cNvSpPr txBox="1"/>
          <p:nvPr/>
        </p:nvSpPr>
        <p:spPr bwMode="gray">
          <a:xfrm>
            <a:off x="6216608" y="3008282"/>
            <a:ext cx="1224107" cy="26931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3" name="TextBox 42">
            <a:hlinkClick r:id="rId22" action="ppaction://hlinksldjump"/>
            <a:extLst>
              <a:ext uri="{FF2B5EF4-FFF2-40B4-BE49-F238E27FC236}">
                <a16:creationId xmlns:a16="http://schemas.microsoft.com/office/drawing/2014/main" id="{00B569B2-4117-4493-A138-1D4F6B79E683}"/>
              </a:ext>
            </a:extLst>
          </p:cNvPr>
          <p:cNvSpPr txBox="1"/>
          <p:nvPr/>
        </p:nvSpPr>
        <p:spPr bwMode="gray">
          <a:xfrm>
            <a:off x="6216607" y="3332976"/>
            <a:ext cx="1224107" cy="26931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4" name="TextBox 43">
            <a:hlinkClick r:id="rId23"/>
            <a:extLst>
              <a:ext uri="{FF2B5EF4-FFF2-40B4-BE49-F238E27FC236}">
                <a16:creationId xmlns:a16="http://schemas.microsoft.com/office/drawing/2014/main" id="{135395F3-27EC-40C9-A46B-3EA15016F6E3}"/>
              </a:ext>
            </a:extLst>
          </p:cNvPr>
          <p:cNvSpPr txBox="1"/>
          <p:nvPr/>
        </p:nvSpPr>
        <p:spPr bwMode="gray">
          <a:xfrm>
            <a:off x="2156072" y="4322341"/>
            <a:ext cx="1579746" cy="44090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0BD931-5153-4DCE-BE63-7733682937C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69539" y="4448434"/>
            <a:ext cx="1606129" cy="1050739"/>
          </a:xfrm>
          <a:prstGeom prst="rect">
            <a:avLst/>
          </a:prstGeom>
        </p:spPr>
      </p:pic>
      <p:sp>
        <p:nvSpPr>
          <p:cNvPr id="14" name="TextBox 13">
            <a:hlinkClick r:id="rId25" action="ppaction://hlinksldjump"/>
            <a:extLst>
              <a:ext uri="{FF2B5EF4-FFF2-40B4-BE49-F238E27FC236}">
                <a16:creationId xmlns:a16="http://schemas.microsoft.com/office/drawing/2014/main" id="{9FD7045E-F5EA-4A35-ACDB-2ED67A062D12}"/>
              </a:ext>
            </a:extLst>
          </p:cNvPr>
          <p:cNvSpPr txBox="1"/>
          <p:nvPr/>
        </p:nvSpPr>
        <p:spPr bwMode="gray">
          <a:xfrm>
            <a:off x="8064884" y="5460240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5" name="TextBox 13">
            <a:hlinkClick r:id="rId26" action="ppaction://hlinksldjump"/>
            <a:extLst>
              <a:ext uri="{FF2B5EF4-FFF2-40B4-BE49-F238E27FC236}">
                <a16:creationId xmlns:a16="http://schemas.microsoft.com/office/drawing/2014/main" id="{240B0916-D19D-46BB-9CA9-3A3E1AAAEC56}"/>
              </a:ext>
            </a:extLst>
          </p:cNvPr>
          <p:cNvSpPr txBox="1"/>
          <p:nvPr/>
        </p:nvSpPr>
        <p:spPr bwMode="gray">
          <a:xfrm>
            <a:off x="8055078" y="4127529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6" name="Espace réservé du contenu 11">
            <a:extLst>
              <a:ext uri="{FF2B5EF4-FFF2-40B4-BE49-F238E27FC236}">
                <a16:creationId xmlns:a16="http://schemas.microsoft.com/office/drawing/2014/main" id="{D65F6453-F849-4A29-8F8A-A436B9A6C3B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 bwMode="gray">
          <a:xfrm>
            <a:off x="11624781" y="4137217"/>
            <a:ext cx="271851" cy="5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CAMARQUE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Open area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Camarque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88565"/>
              </p:ext>
            </p:extLst>
          </p:nvPr>
        </p:nvGraphicFramePr>
        <p:xfrm>
          <a:off x="2679565" y="1882546"/>
          <a:ext cx="9097436" cy="242343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237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80470">
                  <a:extLst>
                    <a:ext uri="{9D8B030D-6E8A-4147-A177-3AD203B41FA5}">
                      <a16:colId xmlns:a16="http://schemas.microsoft.com/office/drawing/2014/main" val="3848704860"/>
                    </a:ext>
                  </a:extLst>
                </a:gridCol>
                <a:gridCol w="239925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0216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CLQ1LA1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7TCA091130R0542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HF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CTCLQ4LA1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CT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IR2CLQ4LA1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IR2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LTCCLQ1LA1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LTC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STCLQ4LA1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SLFTST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E102F8C7-59FA-4F7C-B176-985820FC1A7B}"/>
              </a:ext>
            </a:extLst>
          </p:cNvPr>
          <p:cNvSpPr txBox="1"/>
          <p:nvPr/>
        </p:nvSpPr>
        <p:spPr bwMode="gray">
          <a:xfrm>
            <a:off x="379045" y="5038867"/>
            <a:ext cx="1686366" cy="6806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65D4-7462-477B-9438-EE55E1889E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303" y="2802222"/>
            <a:ext cx="1015811" cy="766877"/>
          </a:xfrm>
          <a:prstGeom prst="rect">
            <a:avLst/>
          </a:prstGeom>
        </p:spPr>
      </p:pic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4A63041B-D90D-4A3B-A09E-0E0F1C3FAB5F}"/>
              </a:ext>
            </a:extLst>
          </p:cNvPr>
          <p:cNvSpPr txBox="1"/>
          <p:nvPr/>
        </p:nvSpPr>
        <p:spPr bwMode="gray">
          <a:xfrm>
            <a:off x="2679565" y="2350811"/>
            <a:ext cx="8116436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F94925AF-31FF-47AA-81C7-67557B070982}"/>
              </a:ext>
            </a:extLst>
          </p:cNvPr>
          <p:cNvSpPr txBox="1"/>
          <p:nvPr/>
        </p:nvSpPr>
        <p:spPr bwMode="gray">
          <a:xfrm>
            <a:off x="2679564" y="2761154"/>
            <a:ext cx="8377125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4"/>
            <a:extLst>
              <a:ext uri="{FF2B5EF4-FFF2-40B4-BE49-F238E27FC236}">
                <a16:creationId xmlns:a16="http://schemas.microsoft.com/office/drawing/2014/main" id="{6B172035-FFB1-49A4-BE8D-75EF1CD69E3F}"/>
              </a:ext>
            </a:extLst>
          </p:cNvPr>
          <p:cNvSpPr txBox="1"/>
          <p:nvPr/>
        </p:nvSpPr>
        <p:spPr bwMode="gray">
          <a:xfrm>
            <a:off x="2679564" y="3166413"/>
            <a:ext cx="8310468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5"/>
            <a:extLst>
              <a:ext uri="{FF2B5EF4-FFF2-40B4-BE49-F238E27FC236}">
                <a16:creationId xmlns:a16="http://schemas.microsoft.com/office/drawing/2014/main" id="{402736A6-AE5E-40DE-B062-14B7D0878E0C}"/>
              </a:ext>
            </a:extLst>
          </p:cNvPr>
          <p:cNvSpPr txBox="1"/>
          <p:nvPr/>
        </p:nvSpPr>
        <p:spPr bwMode="gray">
          <a:xfrm>
            <a:off x="2679564" y="3597597"/>
            <a:ext cx="8116436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6"/>
            <a:extLst>
              <a:ext uri="{FF2B5EF4-FFF2-40B4-BE49-F238E27FC236}">
                <a16:creationId xmlns:a16="http://schemas.microsoft.com/office/drawing/2014/main" id="{1633491D-EA93-4315-806E-3A9AF3CB2D49}"/>
              </a:ext>
            </a:extLst>
          </p:cNvPr>
          <p:cNvSpPr txBox="1"/>
          <p:nvPr/>
        </p:nvSpPr>
        <p:spPr bwMode="gray">
          <a:xfrm>
            <a:off x="2679563" y="4006731"/>
            <a:ext cx="8377125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65777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CAMARQUE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Camarque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57564"/>
              </p:ext>
            </p:extLst>
          </p:nvPr>
        </p:nvGraphicFramePr>
        <p:xfrm>
          <a:off x="2679565" y="1882546"/>
          <a:ext cx="9097436" cy="242343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237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80470">
                  <a:extLst>
                    <a:ext uri="{9D8B030D-6E8A-4147-A177-3AD203B41FA5}">
                      <a16:colId xmlns:a16="http://schemas.microsoft.com/office/drawing/2014/main" val="3848704860"/>
                    </a:ext>
                  </a:extLst>
                </a:gridCol>
                <a:gridCol w="239925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0216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CLQ1LA1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7TCA091130R0542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HF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CTCLQ4LA1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CT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IR2CLQ4LA1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IR2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LTCCLQ1LA1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LTC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STCLQ4LA1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CLQ LED 2D WH/OPAL SLFTST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E102F8C7-59FA-4F7C-B176-985820FC1A7B}"/>
              </a:ext>
            </a:extLst>
          </p:cNvPr>
          <p:cNvSpPr txBox="1"/>
          <p:nvPr/>
        </p:nvSpPr>
        <p:spPr bwMode="gray">
          <a:xfrm>
            <a:off x="379045" y="5038867"/>
            <a:ext cx="1686366" cy="6806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65D4-7462-477B-9438-EE55E1889E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303" y="2802222"/>
            <a:ext cx="1015811" cy="766877"/>
          </a:xfrm>
          <a:prstGeom prst="rect">
            <a:avLst/>
          </a:prstGeom>
        </p:spPr>
      </p:pic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4A63041B-D90D-4A3B-A09E-0E0F1C3FAB5F}"/>
              </a:ext>
            </a:extLst>
          </p:cNvPr>
          <p:cNvSpPr txBox="1"/>
          <p:nvPr/>
        </p:nvSpPr>
        <p:spPr bwMode="gray">
          <a:xfrm>
            <a:off x="2679565" y="2350811"/>
            <a:ext cx="8116436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F94925AF-31FF-47AA-81C7-67557B070982}"/>
              </a:ext>
            </a:extLst>
          </p:cNvPr>
          <p:cNvSpPr txBox="1"/>
          <p:nvPr/>
        </p:nvSpPr>
        <p:spPr bwMode="gray">
          <a:xfrm>
            <a:off x="2679564" y="2761154"/>
            <a:ext cx="8377125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4"/>
            <a:extLst>
              <a:ext uri="{FF2B5EF4-FFF2-40B4-BE49-F238E27FC236}">
                <a16:creationId xmlns:a16="http://schemas.microsoft.com/office/drawing/2014/main" id="{6B172035-FFB1-49A4-BE8D-75EF1CD69E3F}"/>
              </a:ext>
            </a:extLst>
          </p:cNvPr>
          <p:cNvSpPr txBox="1"/>
          <p:nvPr/>
        </p:nvSpPr>
        <p:spPr bwMode="gray">
          <a:xfrm>
            <a:off x="2679564" y="3166413"/>
            <a:ext cx="8310468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5"/>
            <a:extLst>
              <a:ext uri="{FF2B5EF4-FFF2-40B4-BE49-F238E27FC236}">
                <a16:creationId xmlns:a16="http://schemas.microsoft.com/office/drawing/2014/main" id="{402736A6-AE5E-40DE-B062-14B7D0878E0C}"/>
              </a:ext>
            </a:extLst>
          </p:cNvPr>
          <p:cNvSpPr txBox="1"/>
          <p:nvPr/>
        </p:nvSpPr>
        <p:spPr bwMode="gray">
          <a:xfrm>
            <a:off x="2679564" y="3597597"/>
            <a:ext cx="8116436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6"/>
            <a:extLst>
              <a:ext uri="{FF2B5EF4-FFF2-40B4-BE49-F238E27FC236}">
                <a16:creationId xmlns:a16="http://schemas.microsoft.com/office/drawing/2014/main" id="{1633491D-EA93-4315-806E-3A9AF3CB2D49}"/>
              </a:ext>
            </a:extLst>
          </p:cNvPr>
          <p:cNvSpPr txBox="1"/>
          <p:nvPr/>
        </p:nvSpPr>
        <p:spPr bwMode="gray">
          <a:xfrm>
            <a:off x="2679563" y="4006731"/>
            <a:ext cx="8377125" cy="312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77609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CORDONA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General lighting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Cordona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036174"/>
              </p:ext>
            </p:extLst>
          </p:nvPr>
        </p:nvGraphicFramePr>
        <p:xfrm>
          <a:off x="2656029" y="1932574"/>
          <a:ext cx="9377317" cy="403256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8716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31262">
                  <a:extLst>
                    <a:ext uri="{9D8B030D-6E8A-4147-A177-3AD203B41FA5}">
                      <a16:colId xmlns:a16="http://schemas.microsoft.com/office/drawing/2014/main" val="1602074620"/>
                    </a:ext>
                  </a:extLst>
                </a:gridCol>
                <a:gridCol w="241502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9682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4704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50291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CPW1LA1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7TCA091130R0543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WH/OPL-OPT 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CPW1LA11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WH/CLR-OPT 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CTCPW4LA1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WH/OPL-OPT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CTCPW4LA11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WH/CLR-OPT CT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IR2CPW4LA1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WH/OPL-OPT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IR2CPW4LA11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WH/CLR-OPT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LTCCPW1LA1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WH/OPL-OPT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LTCCPW1LA11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WH/CLR-OPT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STCPW4LA1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WH/OPL-OPT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STCPW4LA11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WH/CLR-OPT SLFTST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CTCPW4LA11BT</a:t>
                      </a:r>
                      <a:endParaRPr lang="fr-F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EL530S-M3/BT 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27659001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CTCPW4LA1BT</a:t>
                      </a:r>
                      <a:endParaRPr lang="fr-F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EL530S-M3/BT OP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51154"/>
                  </a:ext>
                </a:extLst>
              </a:tr>
              <a:tr h="316608">
                <a:tc>
                  <a:txBody>
                    <a:bodyPr/>
                    <a:lstStyle/>
                    <a:p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2"/>
                        </a:rPr>
                        <a:t>DACPW4LA1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EL530S-M3/DALI OP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976925"/>
                  </a:ext>
                </a:extLst>
              </a:tr>
              <a:tr h="332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3"/>
                        </a:rPr>
                        <a:t>DACPW4LA11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7TCA305025R0032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EL530S-M3/DALI PR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91181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4866F5-954F-4955-BD26-2B5C105B5BC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0675" y="2843830"/>
            <a:ext cx="1162952" cy="742310"/>
          </a:xfrm>
          <a:prstGeom prst="rect">
            <a:avLst/>
          </a:prstGeom>
        </p:spPr>
      </p:pic>
      <p:sp>
        <p:nvSpPr>
          <p:cNvPr id="2" name="TextBox 1">
            <a:hlinkClick r:id="rId25" action="ppaction://hlinksldjump"/>
            <a:extLst>
              <a:ext uri="{FF2B5EF4-FFF2-40B4-BE49-F238E27FC236}">
                <a16:creationId xmlns:a16="http://schemas.microsoft.com/office/drawing/2014/main" id="{0950767D-D8A1-4979-84FF-2F27C92B4278}"/>
              </a:ext>
            </a:extLst>
          </p:cNvPr>
          <p:cNvSpPr txBox="1"/>
          <p:nvPr/>
        </p:nvSpPr>
        <p:spPr bwMode="gray">
          <a:xfrm>
            <a:off x="348221" y="5016426"/>
            <a:ext cx="1923375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817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CORDONA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Open area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Cordona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4866F5-954F-4955-BD26-2B5C105B5B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675" y="2843830"/>
            <a:ext cx="1162952" cy="742310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0950767D-D8A1-4979-84FF-2F27C92B4278}"/>
              </a:ext>
            </a:extLst>
          </p:cNvPr>
          <p:cNvSpPr txBox="1"/>
          <p:nvPr/>
        </p:nvSpPr>
        <p:spPr bwMode="gray">
          <a:xfrm>
            <a:off x="348221" y="5016426"/>
            <a:ext cx="1923375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2215A2-4120-FD64-A53F-EB1D3BC2F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56071"/>
              </p:ext>
            </p:extLst>
          </p:nvPr>
        </p:nvGraphicFramePr>
        <p:xfrm>
          <a:off x="2656029" y="1932574"/>
          <a:ext cx="9377317" cy="403256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8716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31262">
                  <a:extLst>
                    <a:ext uri="{9D8B030D-6E8A-4147-A177-3AD203B41FA5}">
                      <a16:colId xmlns:a16="http://schemas.microsoft.com/office/drawing/2014/main" val="1602074620"/>
                    </a:ext>
                  </a:extLst>
                </a:gridCol>
                <a:gridCol w="241502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9682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4704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50291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CPW1LA1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7TCA091130R0543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WH/OPL-OPT 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CPW1LA11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WH/CLR-OPT 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CTCPW4LA1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WH/OPL-OPT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CTCPW4LA11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WH/CLR-OPT CT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IR2CPW4LA1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WH/OPL-OPT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IR2CPW4LA11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WH/CLR-OPT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LTCCPW1LA1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WH/OPL-OPT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LTCCPW1LA11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WH/CLR-OPT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STCPW4LA1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WH/OPL-OPT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STCPW4LA11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WH/CLR-OPT SLFTST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2"/>
                        </a:rPr>
                        <a:t>CTCPW4LA11BT</a:t>
                      </a:r>
                      <a:endParaRPr lang="fr-F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EL530S-M3/BT 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27659001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3"/>
                        </a:rPr>
                        <a:t>CTCPW4LA1BT</a:t>
                      </a:r>
                      <a:endParaRPr lang="fr-F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EL530S-M3/BT OP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51154"/>
                  </a:ext>
                </a:extLst>
              </a:tr>
              <a:tr h="316608">
                <a:tc>
                  <a:txBody>
                    <a:bodyPr/>
                    <a:lstStyle/>
                    <a:p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4"/>
                        </a:rPr>
                        <a:t>DACPW4LA1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EL530S-M3/DALI OP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976925"/>
                  </a:ext>
                </a:extLst>
              </a:tr>
              <a:tr h="332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5"/>
                        </a:rPr>
                        <a:t>DACPW4LA11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7TCA305025R0032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EL530S-M3/DALI PR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911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64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CORDONA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Cordona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4866F5-954F-4955-BD26-2B5C105B5B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675" y="2843830"/>
            <a:ext cx="1162952" cy="742310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0950767D-D8A1-4979-84FF-2F27C92B4278}"/>
              </a:ext>
            </a:extLst>
          </p:cNvPr>
          <p:cNvSpPr txBox="1"/>
          <p:nvPr/>
        </p:nvSpPr>
        <p:spPr bwMode="gray">
          <a:xfrm>
            <a:off x="348221" y="5016426"/>
            <a:ext cx="1923375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5A070E-BB42-938C-D438-EED0203E7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13774"/>
              </p:ext>
            </p:extLst>
          </p:nvPr>
        </p:nvGraphicFramePr>
        <p:xfrm>
          <a:off x="2656029" y="1932574"/>
          <a:ext cx="9377317" cy="403256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8716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31262">
                  <a:extLst>
                    <a:ext uri="{9D8B030D-6E8A-4147-A177-3AD203B41FA5}">
                      <a16:colId xmlns:a16="http://schemas.microsoft.com/office/drawing/2014/main" val="1602074620"/>
                    </a:ext>
                  </a:extLst>
                </a:gridCol>
                <a:gridCol w="241502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9682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4704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50291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CPW1LA1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7TCA091130R0543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WH/OPL-OPT 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CPW1LA11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WH/CLR-OPT 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CTCPW4LA1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WH/OPL-OPT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CTCPW4LA11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WH/CLR-OPT CT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IR2CPW4LA1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WH/OPL-OPT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IR2CPW4LA11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WH/CLR-OPT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LTCCPW1LA1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WH/OPL-OPT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LTCCPW1LA11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WH/CLR-OPT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STCPW4LA1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WH/OPL-OPT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STCPW4LA11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2D M3 WH/CLR-OPT SLFTST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2"/>
                        </a:rPr>
                        <a:t>CTCPW4LA11BT</a:t>
                      </a:r>
                      <a:endParaRPr lang="fr-F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EL530S-M3/BT 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27659001"/>
                  </a:ext>
                </a:extLst>
              </a:tr>
              <a:tr h="25029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3"/>
                        </a:rPr>
                        <a:t>CTCPW4LA1BT</a:t>
                      </a:r>
                      <a:endParaRPr lang="fr-F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7TCA305020R0203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EL530S-M3/BT OP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51154"/>
                  </a:ext>
                </a:extLst>
              </a:tr>
              <a:tr h="316608">
                <a:tc>
                  <a:txBody>
                    <a:bodyPr/>
                    <a:lstStyle/>
                    <a:p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4"/>
                        </a:rPr>
                        <a:t>DACPW4LA1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EL530S-M3/DALI OP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976925"/>
                  </a:ext>
                </a:extLst>
              </a:tr>
              <a:tr h="332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5"/>
                        </a:rPr>
                        <a:t>DACPW4LA11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7TCA305025R0032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EL530S-M3/DALI PR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911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2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HYLED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Open area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Hyled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DB0C63-A6E1-453B-BDA3-1CF0B70270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288" y="2695119"/>
            <a:ext cx="686677" cy="1236019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03E10D1E-84D6-4E04-A0C7-A31956A9ED72}"/>
              </a:ext>
            </a:extLst>
          </p:cNvPr>
          <p:cNvSpPr txBox="1"/>
          <p:nvPr/>
        </p:nvSpPr>
        <p:spPr bwMode="gray">
          <a:xfrm>
            <a:off x="438830" y="5049056"/>
            <a:ext cx="1789330" cy="6806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9FCCED31-2FC1-4DD0-94C6-8F925FCCD6E6}"/>
              </a:ext>
            </a:extLst>
          </p:cNvPr>
          <p:cNvSpPr txBox="1"/>
          <p:nvPr/>
        </p:nvSpPr>
        <p:spPr bwMode="gray">
          <a:xfrm>
            <a:off x="2686950" y="2349312"/>
            <a:ext cx="8534001" cy="31687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9E2F4678-0AD7-4ACA-8AAF-F705BF7E753A}"/>
              </a:ext>
            </a:extLst>
          </p:cNvPr>
          <p:cNvSpPr txBox="1"/>
          <p:nvPr/>
        </p:nvSpPr>
        <p:spPr bwMode="gray">
          <a:xfrm>
            <a:off x="2679565" y="2756599"/>
            <a:ext cx="8115912" cy="31687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C09AE093-37BB-4BFE-9DEC-22C251D9D46C}"/>
              </a:ext>
            </a:extLst>
          </p:cNvPr>
          <p:cNvSpPr txBox="1"/>
          <p:nvPr/>
        </p:nvSpPr>
        <p:spPr bwMode="gray">
          <a:xfrm>
            <a:off x="2679565" y="3172805"/>
            <a:ext cx="8115912" cy="31687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5887A917-0544-4F81-859B-51555936DED8}"/>
              </a:ext>
            </a:extLst>
          </p:cNvPr>
          <p:cNvSpPr txBox="1"/>
          <p:nvPr/>
        </p:nvSpPr>
        <p:spPr bwMode="gray">
          <a:xfrm>
            <a:off x="2686950" y="3589011"/>
            <a:ext cx="8490249" cy="35867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2B81B4-B4DD-F4D0-929C-557BF5CEA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34891"/>
              </p:ext>
            </p:extLst>
          </p:nvPr>
        </p:nvGraphicFramePr>
        <p:xfrm>
          <a:off x="2655734" y="4113620"/>
          <a:ext cx="9097436" cy="174693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31708">
                  <a:extLst>
                    <a:ext uri="{9D8B030D-6E8A-4147-A177-3AD203B41FA5}">
                      <a16:colId xmlns:a16="http://schemas.microsoft.com/office/drawing/2014/main" val="136338324"/>
                    </a:ext>
                  </a:extLst>
                </a:gridCol>
                <a:gridCol w="1629884">
                  <a:extLst>
                    <a:ext uri="{9D8B030D-6E8A-4147-A177-3AD203B41FA5}">
                      <a16:colId xmlns:a16="http://schemas.microsoft.com/office/drawing/2014/main" val="4086167294"/>
                    </a:ext>
                  </a:extLst>
                </a:gridCol>
                <a:gridCol w="2786743">
                  <a:extLst>
                    <a:ext uri="{9D8B030D-6E8A-4147-A177-3AD203B41FA5}">
                      <a16:colId xmlns:a16="http://schemas.microsoft.com/office/drawing/2014/main" val="3208557519"/>
                    </a:ext>
                  </a:extLst>
                </a:gridCol>
                <a:gridCol w="1799436">
                  <a:extLst>
                    <a:ext uri="{9D8B030D-6E8A-4147-A177-3AD203B41FA5}">
                      <a16:colId xmlns:a16="http://schemas.microsoft.com/office/drawing/2014/main" val="2702758134"/>
                    </a:ext>
                  </a:extLst>
                </a:gridCol>
                <a:gridCol w="1349665">
                  <a:extLst>
                    <a:ext uri="{9D8B030D-6E8A-4147-A177-3AD203B41FA5}">
                      <a16:colId xmlns:a16="http://schemas.microsoft.com/office/drawing/2014/main" val="2693921038"/>
                    </a:ext>
                  </a:extLst>
                </a:gridCol>
              </a:tblGrid>
              <a:tr h="29115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HY1LA2HF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7TCA091720R0105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230V50HZ HF OA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471133"/>
                  </a:ext>
                </a:extLst>
              </a:tr>
              <a:tr h="29115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HY1LA2LTC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230V50HZ LTC OA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Emex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527515"/>
                  </a:ext>
                </a:extLst>
              </a:tr>
              <a:tr h="29115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HY1LE2HF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230V50HZ HF ESC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309142"/>
                  </a:ext>
                </a:extLst>
              </a:tr>
              <a:tr h="291156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HY1LE2LTC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230V50HZ LTC ESC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Emex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650369"/>
                  </a:ext>
                </a:extLst>
              </a:tr>
              <a:tr h="291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DAHY3LA2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7TCA305025R0047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HY-LED DALI-M/NM3 OA GY PC IP65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381722"/>
                  </a:ext>
                </a:extLst>
              </a:tr>
              <a:tr h="291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11370057/50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7TCA305025R0046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EL9300S-M3/DALI OA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22843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C0A18D-F654-3AF0-41D4-E0456D6BB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481578"/>
              </p:ext>
            </p:extLst>
          </p:nvPr>
        </p:nvGraphicFramePr>
        <p:xfrm>
          <a:off x="2580595" y="1921223"/>
          <a:ext cx="9097436" cy="208026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31708">
                  <a:extLst>
                    <a:ext uri="{9D8B030D-6E8A-4147-A177-3AD203B41FA5}">
                      <a16:colId xmlns:a16="http://schemas.microsoft.com/office/drawing/2014/main" val="2209832034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val="1116097388"/>
                    </a:ext>
                  </a:extLst>
                </a:gridCol>
                <a:gridCol w="2709165">
                  <a:extLst>
                    <a:ext uri="{9D8B030D-6E8A-4147-A177-3AD203B41FA5}">
                      <a16:colId xmlns:a16="http://schemas.microsoft.com/office/drawing/2014/main" val="1728784944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867118483"/>
                    </a:ext>
                  </a:extLst>
                </a:gridCol>
                <a:gridCol w="1300590">
                  <a:extLst>
                    <a:ext uri="{9D8B030D-6E8A-4147-A177-3AD203B41FA5}">
                      <a16:colId xmlns:a16="http://schemas.microsoft.com/office/drawing/2014/main" val="3161319096"/>
                    </a:ext>
                  </a:extLst>
                </a:gridCol>
              </a:tblGrid>
              <a:tr h="198512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274070"/>
                  </a:ext>
                </a:extLst>
              </a:tr>
              <a:tr h="264270"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22"/>
                        </a:rPr>
                        <a:t>CTHY3LA2</a:t>
                      </a:r>
                      <a:endParaRPr lang="fr-FR" sz="1100" b="1" dirty="0"/>
                    </a:p>
                    <a:p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 7TCA091720R0080</a:t>
                      </a:r>
                    </a:p>
                    <a:p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HY-LED CT-M/NM3 OA GY PC IP65</a:t>
                      </a:r>
                    </a:p>
                    <a:p>
                      <a:endParaRPr lang="en-US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40410"/>
                  </a:ext>
                </a:extLst>
              </a:tr>
              <a:tr h="17422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dirty="0">
                          <a:hlinkClick r:id="rId23"/>
                        </a:rPr>
                        <a:t>CTHY3LE2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7TCA091720R0081</a:t>
                      </a:r>
                    </a:p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HY-LED CT-M/NM3 ESC GY PC IP65</a:t>
                      </a:r>
                      <a:endParaRPr lang="fr-FR" sz="11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n-US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482400"/>
                  </a:ext>
                </a:extLst>
              </a:tr>
              <a:tr h="1874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4"/>
                        </a:rPr>
                        <a:t>  HY3LA2</a:t>
                      </a:r>
                      <a:endParaRPr lang="fr-FR" sz="11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7TCA091720R0065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HY-LED M/NM3 OA GY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04697"/>
                  </a:ext>
                </a:extLst>
              </a:tr>
              <a:tr h="1874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4"/>
                        </a:rPr>
                        <a:t>  HY3LE2</a:t>
                      </a:r>
                      <a:endParaRPr lang="fr-FR" sz="11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7TCA091720R0064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HY-LED M/NM3 ESC GY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703530"/>
                  </a:ext>
                </a:extLst>
              </a:tr>
              <a:tr h="219020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5"/>
                        </a:rPr>
                        <a:t>CTHY3LA2BT</a:t>
                      </a:r>
                      <a:endParaRPr lang="fr-FR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7TCA305020R0347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EL9300S-M3/BT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41581357"/>
                  </a:ext>
                </a:extLst>
              </a:tr>
              <a:tr h="219020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6"/>
                        </a:rPr>
                        <a:t>CTHY3LE2BT</a:t>
                      </a:r>
                      <a:endParaRPr lang="fr-FR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7TCA305020R0355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EL9300S-M3/BT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2928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49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HYLED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Hyled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DB0C63-A6E1-453B-BDA3-1CF0B70270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288" y="2695119"/>
            <a:ext cx="686677" cy="1236019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03E10D1E-84D6-4E04-A0C7-A31956A9ED72}"/>
              </a:ext>
            </a:extLst>
          </p:cNvPr>
          <p:cNvSpPr txBox="1"/>
          <p:nvPr/>
        </p:nvSpPr>
        <p:spPr bwMode="gray">
          <a:xfrm>
            <a:off x="438830" y="5049056"/>
            <a:ext cx="1789330" cy="6806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7E8259-D841-2A1D-AC09-88A2E2BB6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296322"/>
              </p:ext>
            </p:extLst>
          </p:nvPr>
        </p:nvGraphicFramePr>
        <p:xfrm>
          <a:off x="2655734" y="4113619"/>
          <a:ext cx="9097436" cy="181692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31708">
                  <a:extLst>
                    <a:ext uri="{9D8B030D-6E8A-4147-A177-3AD203B41FA5}">
                      <a16:colId xmlns:a16="http://schemas.microsoft.com/office/drawing/2014/main" val="136338324"/>
                    </a:ext>
                  </a:extLst>
                </a:gridCol>
                <a:gridCol w="1629884">
                  <a:extLst>
                    <a:ext uri="{9D8B030D-6E8A-4147-A177-3AD203B41FA5}">
                      <a16:colId xmlns:a16="http://schemas.microsoft.com/office/drawing/2014/main" val="4086167294"/>
                    </a:ext>
                  </a:extLst>
                </a:gridCol>
                <a:gridCol w="2786743">
                  <a:extLst>
                    <a:ext uri="{9D8B030D-6E8A-4147-A177-3AD203B41FA5}">
                      <a16:colId xmlns:a16="http://schemas.microsoft.com/office/drawing/2014/main" val="3208557519"/>
                    </a:ext>
                  </a:extLst>
                </a:gridCol>
                <a:gridCol w="1799436">
                  <a:extLst>
                    <a:ext uri="{9D8B030D-6E8A-4147-A177-3AD203B41FA5}">
                      <a16:colId xmlns:a16="http://schemas.microsoft.com/office/drawing/2014/main" val="2702758134"/>
                    </a:ext>
                  </a:extLst>
                </a:gridCol>
                <a:gridCol w="1349665">
                  <a:extLst>
                    <a:ext uri="{9D8B030D-6E8A-4147-A177-3AD203B41FA5}">
                      <a16:colId xmlns:a16="http://schemas.microsoft.com/office/drawing/2014/main" val="2693921038"/>
                    </a:ext>
                  </a:extLst>
                </a:gridCol>
              </a:tblGrid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HY1LA2HF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7TCA091720R0105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230V50HZ HF OA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471133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HY1LA2LTC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230V50HZ LTC OA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Emex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527515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HY1LE2HF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230V50HZ HF ESC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309142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HY1LE2LTC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HY-LED 230V50HZ LTC ESC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Emex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Office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650369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DAHY3LE2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7TCA305025R0048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HY-LED DALI-M/NM3 ESC GY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992136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11370047/50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7TCA305025R0045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EL9300S-M3/DALI ER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32361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8005A5-8CBA-4F50-C44C-9332F31D2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857231"/>
              </p:ext>
            </p:extLst>
          </p:nvPr>
        </p:nvGraphicFramePr>
        <p:xfrm>
          <a:off x="2580595" y="1921223"/>
          <a:ext cx="9097436" cy="208026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31708">
                  <a:extLst>
                    <a:ext uri="{9D8B030D-6E8A-4147-A177-3AD203B41FA5}">
                      <a16:colId xmlns:a16="http://schemas.microsoft.com/office/drawing/2014/main" val="2209832034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val="1116097388"/>
                    </a:ext>
                  </a:extLst>
                </a:gridCol>
                <a:gridCol w="2709165">
                  <a:extLst>
                    <a:ext uri="{9D8B030D-6E8A-4147-A177-3AD203B41FA5}">
                      <a16:colId xmlns:a16="http://schemas.microsoft.com/office/drawing/2014/main" val="1728784944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867118483"/>
                    </a:ext>
                  </a:extLst>
                </a:gridCol>
                <a:gridCol w="1300590">
                  <a:extLst>
                    <a:ext uri="{9D8B030D-6E8A-4147-A177-3AD203B41FA5}">
                      <a16:colId xmlns:a16="http://schemas.microsoft.com/office/drawing/2014/main" val="3161319096"/>
                    </a:ext>
                  </a:extLst>
                </a:gridCol>
              </a:tblGrid>
              <a:tr h="198512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274070"/>
                  </a:ext>
                </a:extLst>
              </a:tr>
              <a:tr h="308796"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8"/>
                        </a:rPr>
                        <a:t>CTHY3LA2</a:t>
                      </a:r>
                      <a:endParaRPr lang="fr-FR" sz="1100" b="1" dirty="0"/>
                    </a:p>
                    <a:p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 7TCA091720R0080</a:t>
                      </a:r>
                    </a:p>
                    <a:p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HY-LED CT-M/NM3 OA GY PC IP65</a:t>
                      </a:r>
                    </a:p>
                    <a:p>
                      <a:endParaRPr lang="en-US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40410"/>
                  </a:ext>
                </a:extLst>
              </a:tr>
              <a:tr h="2481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dirty="0">
                          <a:hlinkClick r:id="rId19"/>
                        </a:rPr>
                        <a:t>CTHY3LE2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7TCA091720R0081</a:t>
                      </a:r>
                    </a:p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HY-LED CT-M/NM3 ESC GY PC IP65</a:t>
                      </a:r>
                      <a:endParaRPr lang="fr-FR" sz="11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n-US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482400"/>
                  </a:ext>
                </a:extLst>
              </a:tr>
              <a:tr h="1874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  HY3LA2</a:t>
                      </a:r>
                      <a:endParaRPr lang="fr-FR" sz="11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7TCA091720R0065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HY-LED M/NM3 OA GY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04697"/>
                  </a:ext>
                </a:extLst>
              </a:tr>
              <a:tr h="1874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  HY3LE2</a:t>
                      </a:r>
                      <a:endParaRPr lang="fr-FR" sz="11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7TCA091720R0064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HY-LED M/NM3 ESC GY PC IP65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703530"/>
                  </a:ext>
                </a:extLst>
              </a:tr>
              <a:tr h="219020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CTHY3LA2BT</a:t>
                      </a:r>
                      <a:endParaRPr lang="fr-FR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7TCA305020R0347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EL9300S-M3/BT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41581357"/>
                  </a:ext>
                </a:extLst>
              </a:tr>
              <a:tr h="219020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2"/>
                        </a:rPr>
                        <a:t>CTHY3LE2BT</a:t>
                      </a:r>
                      <a:endParaRPr lang="fr-FR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7TCA305020R0355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EL9300S-M3/BT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Naveo®Pro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2928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17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LUTIA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General lighting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Lutia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31540"/>
              </p:ext>
            </p:extLst>
          </p:nvPr>
        </p:nvGraphicFramePr>
        <p:xfrm>
          <a:off x="2679565" y="1882546"/>
          <a:ext cx="9097436" cy="25154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10264">
                  <a:extLst>
                    <a:ext uri="{9D8B030D-6E8A-4147-A177-3AD203B41FA5}">
                      <a16:colId xmlns:a16="http://schemas.microsoft.com/office/drawing/2014/main" val="3608315239"/>
                    </a:ext>
                  </a:extLst>
                </a:gridCol>
                <a:gridCol w="2164359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0283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STLU3LB1E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7TCA091160R0597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M3 ST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LU1LB1E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230V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LTCLU1LB1E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DALU3LB1E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Lutia LED ESC M3 DALI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5816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CTLU3LB1E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7TCA305020R0003</a:t>
                      </a:r>
                      <a:endParaRPr lang="fr-FR" sz="1100" b="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M3 CT - Naveo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428075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15"/>
                        </a:rPr>
                        <a:t>65760230/50BT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+mn-lt"/>
                        </a:rPr>
                        <a:t>7TCA309010R0071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EL9400S-M3/BT ER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 </a:t>
                      </a: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4488909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953A8CE7-CF37-43A5-AF95-31BF5D17BB72}"/>
              </a:ext>
            </a:extLst>
          </p:cNvPr>
          <p:cNvSpPr txBox="1"/>
          <p:nvPr/>
        </p:nvSpPr>
        <p:spPr bwMode="gray">
          <a:xfrm>
            <a:off x="389972" y="5069134"/>
            <a:ext cx="1713650" cy="6350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067B3C-9135-46CF-8681-EE6D96AD05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288" y="2696516"/>
            <a:ext cx="856297" cy="9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LUTIA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Open area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Lutia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953A8CE7-CF37-43A5-AF95-31BF5D17BB72}"/>
              </a:ext>
            </a:extLst>
          </p:cNvPr>
          <p:cNvSpPr txBox="1"/>
          <p:nvPr/>
        </p:nvSpPr>
        <p:spPr bwMode="gray">
          <a:xfrm>
            <a:off x="389972" y="5069134"/>
            <a:ext cx="1713650" cy="6350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067B3C-9135-46CF-8681-EE6D96AD05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288" y="2696516"/>
            <a:ext cx="856297" cy="93476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2C014E-2084-60DD-3E6F-DCDE6DBDD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41126"/>
              </p:ext>
            </p:extLst>
          </p:nvPr>
        </p:nvGraphicFramePr>
        <p:xfrm>
          <a:off x="2679565" y="1882546"/>
          <a:ext cx="9097436" cy="25154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10264">
                  <a:extLst>
                    <a:ext uri="{9D8B030D-6E8A-4147-A177-3AD203B41FA5}">
                      <a16:colId xmlns:a16="http://schemas.microsoft.com/office/drawing/2014/main" val="3608315239"/>
                    </a:ext>
                  </a:extLst>
                </a:gridCol>
                <a:gridCol w="2164359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0283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STLU3LB1E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7TCA091160R0597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M3 ST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LU1LB1E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230V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LTCLU1LB1E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DALU3LB1E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Lutia LED ESC M3 DALI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5816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CTLU3LB1E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7TCA305020R0003</a:t>
                      </a:r>
                      <a:endParaRPr lang="fr-FR" sz="1100" b="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M3 CT - Naveo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428075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17"/>
                        </a:rPr>
                        <a:t>65760230/50BT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+mn-lt"/>
                        </a:rPr>
                        <a:t>7TCA309010R0071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EL9400S-M3/BT ER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 </a:t>
                      </a: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44889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76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LUTIA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Lutia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953A8CE7-CF37-43A5-AF95-31BF5D17BB72}"/>
              </a:ext>
            </a:extLst>
          </p:cNvPr>
          <p:cNvSpPr txBox="1"/>
          <p:nvPr/>
        </p:nvSpPr>
        <p:spPr bwMode="gray">
          <a:xfrm>
            <a:off x="389972" y="5069134"/>
            <a:ext cx="1713650" cy="6350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067B3C-9135-46CF-8681-EE6D96AD05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288" y="2696516"/>
            <a:ext cx="856297" cy="93476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860070-1B83-D1CC-42FA-D09FF0DF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782551"/>
              </p:ext>
            </p:extLst>
          </p:nvPr>
        </p:nvGraphicFramePr>
        <p:xfrm>
          <a:off x="2679565" y="1882546"/>
          <a:ext cx="9097436" cy="251547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10264">
                  <a:extLst>
                    <a:ext uri="{9D8B030D-6E8A-4147-A177-3AD203B41FA5}">
                      <a16:colId xmlns:a16="http://schemas.microsoft.com/office/drawing/2014/main" val="3608315239"/>
                    </a:ext>
                  </a:extLst>
                </a:gridCol>
                <a:gridCol w="2164359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0283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STLU3LB1E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7TCA091160R0597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M3 ST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LU1LB1E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230V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LTCLU1LB1E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230V 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DALU3LB1E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Lutia LED ESC M3 DALI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5816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CTLU3LB1E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7TCA305020R0003</a:t>
                      </a:r>
                      <a:endParaRPr lang="fr-FR" sz="1100" b="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Lutia LED ESC M3 CT - Naveo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428075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  <a:hlinkClick r:id="rId17"/>
                        </a:rPr>
                        <a:t>65760230/50BT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+mn-lt"/>
                        </a:rPr>
                        <a:t>7TCA309010R0071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EL9400S-M3/BT ER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 </a:t>
                      </a: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44889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6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Clearly visible in daylight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Uniform light distribution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In harmony with interior spaces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1931195"/>
            <a:ext cx="1581813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Naveo®Pro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DALI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Emex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Standard</a:t>
            </a:r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264" y="4437903"/>
            <a:ext cx="1606128" cy="1658572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Recessed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Surface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4263" y="4337884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December 13,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Innovative and stylish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403096" cy="396000"/>
          </a:xfrm>
        </p:spPr>
        <p:txBody>
          <a:bodyPr/>
          <a:lstStyle/>
          <a:p>
            <a:r>
              <a:rPr lang="en-US"/>
              <a:t>GUIDEWAY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Exit </a:t>
            </a:r>
            <a:r>
              <a:rPr lang="en-US"/>
              <a:t>sign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Slave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499782" y="4412408"/>
            <a:ext cx="151085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tx2"/>
                </a:solidFill>
              </a:rPr>
              <a:t>VIEWING DISTANCE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22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32 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7949192" y="4166008"/>
            <a:ext cx="374446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GUIDEWAY web page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BIM files repository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</a:rPr>
              <a:t>ABB Emergi-Lite: Basic </a:t>
            </a:r>
            <a:r>
              <a:rPr lang="en-US" sz="1400" b="1">
                <a:solidFill>
                  <a:schemeClr val="accent1"/>
                </a:solidFill>
              </a:rPr>
              <a:t>terminology</a:t>
            </a:r>
            <a:endParaRPr lang="fr-FR" sz="1400" i="1">
              <a:solidFill>
                <a:schemeClr val="accent2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136263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Architectural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8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9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2A1A047-F12B-45DE-BF68-22604CA174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691" y="2704706"/>
            <a:ext cx="864302" cy="8092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95ADBD6-9EAC-4E50-A89E-17E418DDA3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592" y="2080257"/>
            <a:ext cx="864302" cy="7778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9A067-3C72-4B4E-9AE9-B2B4C5455F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3417" y="4450130"/>
            <a:ext cx="390871" cy="268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B64DE8-04D8-499B-B219-63AAEC7918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7675" y="4378519"/>
            <a:ext cx="1618268" cy="850150"/>
          </a:xfrm>
          <a:prstGeom prst="rect">
            <a:avLst/>
          </a:prstGeom>
        </p:spPr>
      </p:pic>
      <p:sp>
        <p:nvSpPr>
          <p:cNvPr id="7" name="TextBox 6">
            <a:hlinkClick r:id="rId14" action="ppaction://hlinksldjump"/>
            <a:extLst>
              <a:ext uri="{FF2B5EF4-FFF2-40B4-BE49-F238E27FC236}">
                <a16:creationId xmlns:a16="http://schemas.microsoft.com/office/drawing/2014/main" id="{BD90E6C8-EA7B-457F-8679-0B132F7D05CD}"/>
              </a:ext>
            </a:extLst>
          </p:cNvPr>
          <p:cNvSpPr txBox="1"/>
          <p:nvPr/>
        </p:nvSpPr>
        <p:spPr bwMode="gray">
          <a:xfrm>
            <a:off x="8263156" y="2123099"/>
            <a:ext cx="1240328" cy="36072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5" action="ppaction://hlinksldjump"/>
            <a:extLst>
              <a:ext uri="{FF2B5EF4-FFF2-40B4-BE49-F238E27FC236}">
                <a16:creationId xmlns:a16="http://schemas.microsoft.com/office/drawing/2014/main" id="{B147B3A9-1E45-4A55-8ADB-3CDE42AFFA03}"/>
              </a:ext>
            </a:extLst>
          </p:cNvPr>
          <p:cNvSpPr txBox="1"/>
          <p:nvPr/>
        </p:nvSpPr>
        <p:spPr bwMode="gray">
          <a:xfrm>
            <a:off x="4393417" y="4412408"/>
            <a:ext cx="1606129" cy="3509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16" action="ppaction://hlinksldjump"/>
            <a:extLst>
              <a:ext uri="{FF2B5EF4-FFF2-40B4-BE49-F238E27FC236}">
                <a16:creationId xmlns:a16="http://schemas.microsoft.com/office/drawing/2014/main" id="{14EF9EDA-B909-494E-AD2F-4012AAB3B2B4}"/>
              </a:ext>
            </a:extLst>
          </p:cNvPr>
          <p:cNvSpPr txBox="1"/>
          <p:nvPr/>
        </p:nvSpPr>
        <p:spPr bwMode="gray">
          <a:xfrm>
            <a:off x="10271451" y="2141313"/>
            <a:ext cx="1581813" cy="26776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7" action="ppaction://hlinksldjump"/>
            <a:extLst>
              <a:ext uri="{FF2B5EF4-FFF2-40B4-BE49-F238E27FC236}">
                <a16:creationId xmlns:a16="http://schemas.microsoft.com/office/drawing/2014/main" id="{61F29108-29E6-45C6-A7F8-55282A2D840A}"/>
              </a:ext>
            </a:extLst>
          </p:cNvPr>
          <p:cNvSpPr txBox="1"/>
          <p:nvPr/>
        </p:nvSpPr>
        <p:spPr bwMode="gray">
          <a:xfrm>
            <a:off x="10224963" y="2436943"/>
            <a:ext cx="1581813" cy="26776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18" action="ppaction://hlinksldjump"/>
            <a:extLst>
              <a:ext uri="{FF2B5EF4-FFF2-40B4-BE49-F238E27FC236}">
                <a16:creationId xmlns:a16="http://schemas.microsoft.com/office/drawing/2014/main" id="{0539A93F-494E-449F-8373-1C022356237A}"/>
              </a:ext>
            </a:extLst>
          </p:cNvPr>
          <p:cNvSpPr txBox="1"/>
          <p:nvPr/>
        </p:nvSpPr>
        <p:spPr bwMode="gray">
          <a:xfrm>
            <a:off x="332367" y="4498805"/>
            <a:ext cx="1314773" cy="28699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19" action="ppaction://hlinksldjump"/>
            <a:extLst>
              <a:ext uri="{FF2B5EF4-FFF2-40B4-BE49-F238E27FC236}">
                <a16:creationId xmlns:a16="http://schemas.microsoft.com/office/drawing/2014/main" id="{6ED4B948-A249-4036-AADC-6DEEC494B0DE}"/>
              </a:ext>
            </a:extLst>
          </p:cNvPr>
          <p:cNvSpPr txBox="1"/>
          <p:nvPr/>
        </p:nvSpPr>
        <p:spPr bwMode="gray">
          <a:xfrm>
            <a:off x="308233" y="4794700"/>
            <a:ext cx="1314773" cy="28699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2" name="TextBox 11">
            <a:hlinkClick r:id="rId20" action="ppaction://hlinksldjump"/>
            <a:extLst>
              <a:ext uri="{FF2B5EF4-FFF2-40B4-BE49-F238E27FC236}">
                <a16:creationId xmlns:a16="http://schemas.microsoft.com/office/drawing/2014/main" id="{01E0FD6F-89B9-4819-B137-82E450835838}"/>
              </a:ext>
            </a:extLst>
          </p:cNvPr>
          <p:cNvSpPr txBox="1"/>
          <p:nvPr/>
        </p:nvSpPr>
        <p:spPr bwMode="gray">
          <a:xfrm>
            <a:off x="6157519" y="2141313"/>
            <a:ext cx="1199626" cy="26020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21" action="ppaction://hlinksldjump"/>
            <a:extLst>
              <a:ext uri="{FF2B5EF4-FFF2-40B4-BE49-F238E27FC236}">
                <a16:creationId xmlns:a16="http://schemas.microsoft.com/office/drawing/2014/main" id="{3EFEC97F-51DD-411A-88EC-207C80A47374}"/>
              </a:ext>
            </a:extLst>
          </p:cNvPr>
          <p:cNvSpPr txBox="1"/>
          <p:nvPr/>
        </p:nvSpPr>
        <p:spPr bwMode="gray">
          <a:xfrm>
            <a:off x="6272181" y="2436943"/>
            <a:ext cx="1199626" cy="26020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2" action="ppaction://hlinksldjump"/>
            <a:extLst>
              <a:ext uri="{FF2B5EF4-FFF2-40B4-BE49-F238E27FC236}">
                <a16:creationId xmlns:a16="http://schemas.microsoft.com/office/drawing/2014/main" id="{90656261-1C4D-48A9-97DC-3E5263DFBD8F}"/>
              </a:ext>
            </a:extLst>
          </p:cNvPr>
          <p:cNvSpPr txBox="1"/>
          <p:nvPr/>
        </p:nvSpPr>
        <p:spPr bwMode="gray">
          <a:xfrm>
            <a:off x="6187641" y="2691658"/>
            <a:ext cx="1199626" cy="26020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TextBox 39">
            <a:hlinkClick r:id="rId23" action="ppaction://hlinksldjump"/>
            <a:extLst>
              <a:ext uri="{FF2B5EF4-FFF2-40B4-BE49-F238E27FC236}">
                <a16:creationId xmlns:a16="http://schemas.microsoft.com/office/drawing/2014/main" id="{82E574FB-4E37-4CD5-99EC-FB9B14FB1655}"/>
              </a:ext>
            </a:extLst>
          </p:cNvPr>
          <p:cNvSpPr txBox="1"/>
          <p:nvPr/>
        </p:nvSpPr>
        <p:spPr bwMode="gray">
          <a:xfrm>
            <a:off x="6223262" y="2998189"/>
            <a:ext cx="1199626" cy="26020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TextBox 40">
            <a:hlinkClick r:id="rId24" action="ppaction://hlinksldjump"/>
            <a:extLst>
              <a:ext uri="{FF2B5EF4-FFF2-40B4-BE49-F238E27FC236}">
                <a16:creationId xmlns:a16="http://schemas.microsoft.com/office/drawing/2014/main" id="{2B4FCB76-7726-486B-B78E-57126C439636}"/>
              </a:ext>
            </a:extLst>
          </p:cNvPr>
          <p:cNvSpPr txBox="1"/>
          <p:nvPr/>
        </p:nvSpPr>
        <p:spPr bwMode="gray">
          <a:xfrm>
            <a:off x="6197674" y="3275971"/>
            <a:ext cx="1199626" cy="3014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Box 41">
            <a:hlinkClick r:id="rId25" action="ppaction://hlinksldjump"/>
            <a:extLst>
              <a:ext uri="{FF2B5EF4-FFF2-40B4-BE49-F238E27FC236}">
                <a16:creationId xmlns:a16="http://schemas.microsoft.com/office/drawing/2014/main" id="{B5510DAD-2FAD-40A6-8A4A-73160D638782}"/>
              </a:ext>
            </a:extLst>
          </p:cNvPr>
          <p:cNvSpPr txBox="1"/>
          <p:nvPr/>
        </p:nvSpPr>
        <p:spPr bwMode="gray">
          <a:xfrm>
            <a:off x="8124426" y="5492376"/>
            <a:ext cx="3584177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3" name="Espace réservé du contenu 11">
            <a:extLst>
              <a:ext uri="{FF2B5EF4-FFF2-40B4-BE49-F238E27FC236}">
                <a16:creationId xmlns:a16="http://schemas.microsoft.com/office/drawing/2014/main" id="{9DA4FD35-6A22-46BD-B392-A90E5F1317C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 bwMode="gray">
          <a:xfrm>
            <a:off x="11624781" y="4116389"/>
            <a:ext cx="271851" cy="500072"/>
          </a:xfrm>
          <a:prstGeom prst="rect">
            <a:avLst/>
          </a:prstGeom>
        </p:spPr>
      </p:pic>
      <p:sp>
        <p:nvSpPr>
          <p:cNvPr id="44" name="TextBox 13">
            <a:hlinkClick r:id="rId27" action="ppaction://hlinksldjump"/>
            <a:extLst>
              <a:ext uri="{FF2B5EF4-FFF2-40B4-BE49-F238E27FC236}">
                <a16:creationId xmlns:a16="http://schemas.microsoft.com/office/drawing/2014/main" id="{31DC919D-65CE-48A1-A930-D57D836A7C9E}"/>
              </a:ext>
            </a:extLst>
          </p:cNvPr>
          <p:cNvSpPr txBox="1"/>
          <p:nvPr/>
        </p:nvSpPr>
        <p:spPr bwMode="gray">
          <a:xfrm>
            <a:off x="8055078" y="4127529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41591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SILVER SCAPE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Silver Scape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094611"/>
              </p:ext>
            </p:extLst>
          </p:nvPr>
        </p:nvGraphicFramePr>
        <p:xfrm>
          <a:off x="2679564" y="1882546"/>
          <a:ext cx="9301904" cy="256059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73594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02614">
                  <a:extLst>
                    <a:ext uri="{9D8B030D-6E8A-4147-A177-3AD203B41FA5}">
                      <a16:colId xmlns:a16="http://schemas.microsoft.com/office/drawing/2014/main" val="339738533"/>
                    </a:ext>
                  </a:extLst>
                </a:gridCol>
                <a:gridCol w="309649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3403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95167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CTRRB3LS1X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100" noProof="0">
                        <a:latin typeface="+mn-lt"/>
                      </a:endParaRPr>
                    </a:p>
                    <a:p>
                      <a:pPr algn="l"/>
                      <a:r>
                        <a:rPr lang="en-US" sz="1100" noProof="0">
                          <a:latin typeface="+mn-lt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100" noProof="0">
                        <a:latin typeface="+mn-lt"/>
                      </a:endParaRPr>
                    </a:p>
                    <a:p>
                      <a:pPr algn="l"/>
                      <a:r>
                        <a:rPr lang="en-US" sz="110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IR2RRB3LS1X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IR2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100" noProof="0">
                        <a:latin typeface="+mn-lt"/>
                      </a:endParaRPr>
                    </a:p>
                    <a:p>
                      <a:pPr algn="l"/>
                      <a:r>
                        <a:rPr lang="en-US" sz="1100" noProof="0">
                          <a:latin typeface="+mn-lt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STRRB3LS1X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7TCA091160R0569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SLFTST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100" noProof="0">
                        <a:latin typeface="+mn-lt"/>
                      </a:endParaRPr>
                    </a:p>
                    <a:p>
                      <a:pPr algn="l"/>
                      <a:r>
                        <a:rPr lang="en-US" sz="1100" noProof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CTRRB3LS1X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7TCA091180R0350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RECSD B/HEAD 2W M3 LED WHT CT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2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noProof="0">
                          <a:latin typeface="+mj-lt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49489974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CTRRB3LS1XBT</a:t>
                      </a:r>
                      <a:endParaRPr lang="fr-F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XTE510R-M3/BT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Naveo®Pro</a:t>
                      </a:r>
                    </a:p>
                    <a:p>
                      <a:r>
                        <a:rPr lang="en-US" sz="12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noProof="0" dirty="0">
                          <a:latin typeface="+mj-lt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2499629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F293D4-F6F0-4D03-BA4B-3205A19D17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743" y="3233460"/>
            <a:ext cx="961375" cy="9012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C3B69B-F610-4438-974A-95DA607459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102039">
            <a:off x="903375" y="2719782"/>
            <a:ext cx="1162133" cy="543878"/>
          </a:xfrm>
          <a:prstGeom prst="rect">
            <a:avLst/>
          </a:prstGeom>
        </p:spPr>
      </p:pic>
      <p:sp>
        <p:nvSpPr>
          <p:cNvPr id="2" name="TextBox 1">
            <a:hlinkClick r:id="rId14" action="ppaction://hlinksldjump"/>
            <a:extLst>
              <a:ext uri="{FF2B5EF4-FFF2-40B4-BE49-F238E27FC236}">
                <a16:creationId xmlns:a16="http://schemas.microsoft.com/office/drawing/2014/main" id="{67911F77-0EE1-4875-9A3D-A2771FD57702}"/>
              </a:ext>
            </a:extLst>
          </p:cNvPr>
          <p:cNvSpPr txBox="1"/>
          <p:nvPr/>
        </p:nvSpPr>
        <p:spPr bwMode="gray">
          <a:xfrm>
            <a:off x="414999" y="5016617"/>
            <a:ext cx="1788333" cy="7561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5"/>
            <a:extLst>
              <a:ext uri="{FF2B5EF4-FFF2-40B4-BE49-F238E27FC236}">
                <a16:creationId xmlns:a16="http://schemas.microsoft.com/office/drawing/2014/main" id="{4717A50B-5447-437E-AB53-AD8265DC8508}"/>
              </a:ext>
            </a:extLst>
          </p:cNvPr>
          <p:cNvSpPr txBox="1"/>
          <p:nvPr/>
        </p:nvSpPr>
        <p:spPr bwMode="gray">
          <a:xfrm>
            <a:off x="2679565" y="2332139"/>
            <a:ext cx="8802282" cy="3473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6"/>
            <a:extLst>
              <a:ext uri="{FF2B5EF4-FFF2-40B4-BE49-F238E27FC236}">
                <a16:creationId xmlns:a16="http://schemas.microsoft.com/office/drawing/2014/main" id="{E99CE7ED-E8D8-4EB9-81DC-8DE5D074B3F4}"/>
              </a:ext>
            </a:extLst>
          </p:cNvPr>
          <p:cNvSpPr txBox="1"/>
          <p:nvPr/>
        </p:nvSpPr>
        <p:spPr bwMode="gray">
          <a:xfrm>
            <a:off x="2679565" y="2756757"/>
            <a:ext cx="8937492" cy="3473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7"/>
            <a:extLst>
              <a:ext uri="{FF2B5EF4-FFF2-40B4-BE49-F238E27FC236}">
                <a16:creationId xmlns:a16="http://schemas.microsoft.com/office/drawing/2014/main" id="{8789C166-4B0F-4E77-A37A-C177B23D44A2}"/>
              </a:ext>
            </a:extLst>
          </p:cNvPr>
          <p:cNvSpPr txBox="1"/>
          <p:nvPr/>
        </p:nvSpPr>
        <p:spPr bwMode="gray">
          <a:xfrm>
            <a:off x="2679565" y="3181375"/>
            <a:ext cx="8937494" cy="38911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5028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SILVER SCAPE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Silver Scape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73867"/>
              </p:ext>
            </p:extLst>
          </p:nvPr>
        </p:nvGraphicFramePr>
        <p:xfrm>
          <a:off x="2679565" y="1899821"/>
          <a:ext cx="9097436" cy="1628923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58594">
                  <a:extLst>
                    <a:ext uri="{9D8B030D-6E8A-4147-A177-3AD203B41FA5}">
                      <a16:colId xmlns:a16="http://schemas.microsoft.com/office/drawing/2014/main" val="339738533"/>
                    </a:ext>
                  </a:extLst>
                </a:gridCol>
                <a:gridCol w="302842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090569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83041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4876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LTCRRB1LS1X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LTC SILVERSCAPE RECESS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100" noProof="0" dirty="0">
                        <a:latin typeface="+mn-lt"/>
                      </a:endParaRPr>
                    </a:p>
                    <a:p>
                      <a:pPr algn="l"/>
                      <a:r>
                        <a:rPr lang="en-US" sz="110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RB8LS1X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50V ACDC SILVERSCAPE RECESS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100" noProof="0">
                        <a:latin typeface="+mn-lt"/>
                      </a:endParaRPr>
                    </a:p>
                    <a:p>
                      <a:pPr algn="l"/>
                      <a:r>
                        <a:rPr lang="en-US" sz="1100" noProof="0">
                          <a:latin typeface="+mn-lt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RRB1LS1X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7TCA091130R0546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2W HF SILVERSCAPE RECESS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100" noProof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F293D4-F6F0-4D03-BA4B-3205A19D17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743" y="3233460"/>
            <a:ext cx="961375" cy="9012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C3B69B-F610-4438-974A-95DA607459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102039">
            <a:off x="903375" y="2719782"/>
            <a:ext cx="1162133" cy="543878"/>
          </a:xfrm>
          <a:prstGeom prst="rect">
            <a:avLst/>
          </a:prstGeom>
        </p:spPr>
      </p:pic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67911F77-0EE1-4875-9A3D-A2771FD57702}"/>
              </a:ext>
            </a:extLst>
          </p:cNvPr>
          <p:cNvSpPr txBox="1"/>
          <p:nvPr/>
        </p:nvSpPr>
        <p:spPr bwMode="gray">
          <a:xfrm>
            <a:off x="414999" y="5016617"/>
            <a:ext cx="1788333" cy="7561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3"/>
            <a:extLst>
              <a:ext uri="{FF2B5EF4-FFF2-40B4-BE49-F238E27FC236}">
                <a16:creationId xmlns:a16="http://schemas.microsoft.com/office/drawing/2014/main" id="{080A896D-7A6E-4009-BA51-E8DCEF7F1C5A}"/>
              </a:ext>
            </a:extLst>
          </p:cNvPr>
          <p:cNvSpPr txBox="1"/>
          <p:nvPr/>
        </p:nvSpPr>
        <p:spPr bwMode="gray">
          <a:xfrm>
            <a:off x="2679565" y="2393445"/>
            <a:ext cx="8856233" cy="2794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4"/>
            <a:extLst>
              <a:ext uri="{FF2B5EF4-FFF2-40B4-BE49-F238E27FC236}">
                <a16:creationId xmlns:a16="http://schemas.microsoft.com/office/drawing/2014/main" id="{63D7A88C-8F3B-47F6-B4BF-FEF93432FBC5}"/>
              </a:ext>
            </a:extLst>
          </p:cNvPr>
          <p:cNvSpPr txBox="1"/>
          <p:nvPr/>
        </p:nvSpPr>
        <p:spPr bwMode="gray">
          <a:xfrm>
            <a:off x="2679565" y="2805360"/>
            <a:ext cx="8613737" cy="2794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5"/>
            <a:extLst>
              <a:ext uri="{FF2B5EF4-FFF2-40B4-BE49-F238E27FC236}">
                <a16:creationId xmlns:a16="http://schemas.microsoft.com/office/drawing/2014/main" id="{520824EE-FACE-4E14-B909-C230B87EF55B}"/>
              </a:ext>
            </a:extLst>
          </p:cNvPr>
          <p:cNvSpPr txBox="1"/>
          <p:nvPr/>
        </p:nvSpPr>
        <p:spPr bwMode="gray">
          <a:xfrm>
            <a:off x="2679564" y="3209223"/>
            <a:ext cx="8613737" cy="3770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Rectangle 27">
            <a:hlinkClick r:id="rId16"/>
            <a:extLst>
              <a:ext uri="{FF2B5EF4-FFF2-40B4-BE49-F238E27FC236}">
                <a16:creationId xmlns:a16="http://schemas.microsoft.com/office/drawing/2014/main" id="{5F6B3BD8-1328-4C33-802A-F8364662A413}"/>
              </a:ext>
            </a:extLst>
          </p:cNvPr>
          <p:cNvSpPr/>
          <p:nvPr/>
        </p:nvSpPr>
        <p:spPr bwMode="gray">
          <a:xfrm>
            <a:off x="9378892" y="5334191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Related </a:t>
            </a:r>
            <a:r>
              <a:rPr lang="en-US" sz="1200" b="1">
                <a:solidFill>
                  <a:srgbClr val="000000"/>
                </a:solidFill>
              </a:rPr>
              <a:t>Central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Battery Systems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38A64B2A-F439-4026-BB69-3031B9C83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5521" y="5451956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9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66197"/>
              </p:ext>
            </p:extLst>
          </p:nvPr>
        </p:nvGraphicFramePr>
        <p:xfrm>
          <a:off x="2679566" y="1773265"/>
          <a:ext cx="9097436" cy="444754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99871">
                  <a:extLst>
                    <a:ext uri="{9D8B030D-6E8A-4147-A177-3AD203B41FA5}">
                      <a16:colId xmlns:a16="http://schemas.microsoft.com/office/drawing/2014/main" val="2872911487"/>
                    </a:ext>
                  </a:extLst>
                </a:gridCol>
                <a:gridCol w="246620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80754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13801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57018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26952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CTEGR3LS1-S22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7TCA091180R0254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CT-TST 22M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 dirty="0" err="1">
                          <a:latin typeface="+mn-lt"/>
                        </a:rPr>
                        <a:t>Naveo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  <a:endParaRPr lang="en-US" sz="105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26952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EGR3LS1-S22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+mn-lt"/>
                        </a:rPr>
                        <a:t>7TCA091160R0361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22M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579749"/>
                  </a:ext>
                </a:extLst>
              </a:tr>
              <a:tr h="226952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DAEGR3LS1-S22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7TCA091180R0340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22M DALI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269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CTEGR3LS1-S32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CT-TST 32M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 dirty="0" err="1">
                          <a:latin typeface="+mn-lt"/>
                        </a:rPr>
                        <a:t>Naveo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  <a:endParaRPr lang="en-US" sz="105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269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EGR3LS1-S32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7TCA091160R0362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32M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269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DAEGR3LS1-S32</a:t>
                      </a:r>
                      <a:endParaRPr lang="fr-FR" sz="105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M3 32M DALI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26952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CTEG3LS1-S22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7TCA091180R0256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CT-TST 22M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 dirty="0" err="1">
                          <a:latin typeface="+mn-lt"/>
                        </a:rPr>
                        <a:t>Naveo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  <a:endParaRPr lang="en-US" sz="105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26952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EG3LS1-S22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7TCA091160R0359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22M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26952">
                <a:tc>
                  <a:txBody>
                    <a:bodyPr/>
                    <a:lstStyle/>
                    <a:p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DAEG3LS1-S22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7TCA091180R0338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22M DALI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269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CTEG3LS1-S32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7TCA091180R0257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CT-TST 32M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latin typeface="+mn-lt"/>
                        </a:rPr>
                        <a:t>Naveo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®Pro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WIRED</a:t>
                      </a:r>
                      <a:endParaRPr lang="en-US" sz="105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 dirty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269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EG3LS1-S32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7TCA091160R0360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32M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269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DAEG3LS1-S32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7TCA091180R0339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M3 32M DALI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23081"/>
                  </a:ext>
                </a:extLst>
              </a:tr>
              <a:tr h="28892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2"/>
                        </a:rPr>
                        <a:t>4510236162/50BT</a:t>
                      </a:r>
                      <a:endParaRPr lang="fr-FR" sz="10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22M ALU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 dirty="0">
                          <a:latin typeface="+mn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9101733"/>
                  </a:ext>
                </a:extLst>
              </a:tr>
              <a:tr h="288926"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+mn-lt"/>
                          <a:hlinkClick r:id="rId23"/>
                        </a:rPr>
                        <a:t>4510236163/50BT</a:t>
                      </a:r>
                      <a:endParaRPr lang="fr-F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32M ALU</a:t>
                      </a:r>
                      <a:endParaRPr lang="fr-FR" sz="105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 dirty="0">
                          <a:latin typeface="+mn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4117762"/>
                  </a:ext>
                </a:extLst>
              </a:tr>
              <a:tr h="288926"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+mn-lt"/>
                          <a:hlinkClick r:id="rId24"/>
                        </a:rPr>
                        <a:t>4510236152/50BT</a:t>
                      </a:r>
                      <a:endParaRPr lang="fr-F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50" b="0" dirty="0">
                          <a:latin typeface="+mn-lt"/>
                        </a:rPr>
                        <a:t>XT3300S-M3/BT 22M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 dirty="0">
                          <a:latin typeface="+mn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393714"/>
                  </a:ext>
                </a:extLst>
              </a:tr>
              <a:tr h="288926"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+mn-lt"/>
                          <a:hlinkClick r:id="rId25"/>
                        </a:rPr>
                        <a:t>4513216153/50BT</a:t>
                      </a:r>
                      <a:endParaRPr lang="fr-F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7TCA305020R0307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50" b="0" dirty="0">
                          <a:latin typeface="+mn-lt"/>
                        </a:rPr>
                        <a:t>XT3300S-M3/BT 32M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noProof="0" dirty="0">
                          <a:latin typeface="+mn-lt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454737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6" action="ppaction://hlinksldjump"/>
            <a:extLst>
              <a:ext uri="{FF2B5EF4-FFF2-40B4-BE49-F238E27FC236}">
                <a16:creationId xmlns:a16="http://schemas.microsoft.com/office/drawing/2014/main" id="{17101CD2-DF03-478E-9739-4EFC7B5D15A7}"/>
              </a:ext>
            </a:extLst>
          </p:cNvPr>
          <p:cNvSpPr txBox="1"/>
          <p:nvPr/>
        </p:nvSpPr>
        <p:spPr bwMode="gray">
          <a:xfrm>
            <a:off x="427839" y="5033395"/>
            <a:ext cx="1694755" cy="6602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56D24-E569-FD32-E0E0-896594EE80B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2988" y="2490359"/>
            <a:ext cx="853798" cy="799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F8C199-87C1-13AC-5090-CB5445DC359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4468" y="3055514"/>
            <a:ext cx="864302" cy="7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54974"/>
              </p:ext>
            </p:extLst>
          </p:nvPr>
        </p:nvGraphicFramePr>
        <p:xfrm>
          <a:off x="2679565" y="1882546"/>
          <a:ext cx="9097436" cy="345205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99871">
                  <a:extLst>
                    <a:ext uri="{9D8B030D-6E8A-4147-A177-3AD203B41FA5}">
                      <a16:colId xmlns:a16="http://schemas.microsoft.com/office/drawing/2014/main" val="2872911487"/>
                    </a:ext>
                  </a:extLst>
                </a:gridCol>
                <a:gridCol w="2726422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16404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61793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43090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57317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EGR1LS1D-S22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7TCA091130R0406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230DIM 22M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57317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EGR1LS1LTC-S22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LTC 230VAC 22M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579749"/>
                  </a:ext>
                </a:extLst>
              </a:tr>
              <a:tr h="257317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EGR1LS1-S22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7TCA091130R0408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230VAC 22M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57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EGR1LS1D-S32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230DIM 32M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57317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EGR1LS1LTC-S32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LTC 230 VAC 32M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57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EGR1LS1-S32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LED SIGN SLAVE 230 VAC 32M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57317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EG1LS1D-S22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7TCA091130R0402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230VAC DIM 22M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57317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EG1LS1LTC-S22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7TCA091140R0527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LTC 230VAC 22M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57317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EG1LS1-S22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7TCA091130R0404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a-DK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230VAC 22M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57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EG1LS1D-S32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230VAC DIM 32M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57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EG1LS1LTC-S32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7TCA091140R0524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LTC 230VAC 32M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57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EG1LS1-S32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7TCA091130R0405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SIGN SLAVE 230VAC 32M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2308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2" action="ppaction://hlinksldjump"/>
            <a:extLst>
              <a:ext uri="{FF2B5EF4-FFF2-40B4-BE49-F238E27FC236}">
                <a16:creationId xmlns:a16="http://schemas.microsoft.com/office/drawing/2014/main" id="{17101CD2-DF03-478E-9739-4EFC7B5D15A7}"/>
              </a:ext>
            </a:extLst>
          </p:cNvPr>
          <p:cNvSpPr txBox="1"/>
          <p:nvPr/>
        </p:nvSpPr>
        <p:spPr bwMode="gray">
          <a:xfrm>
            <a:off x="427839" y="5033395"/>
            <a:ext cx="1694755" cy="6602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5" name="Rectangle 54">
            <a:hlinkClick r:id="rId23"/>
            <a:extLst>
              <a:ext uri="{FF2B5EF4-FFF2-40B4-BE49-F238E27FC236}">
                <a16:creationId xmlns:a16="http://schemas.microsoft.com/office/drawing/2014/main" id="{1FF8AD62-6EE5-43F7-903B-4857058793F1}"/>
              </a:ext>
            </a:extLst>
          </p:cNvPr>
          <p:cNvSpPr/>
          <p:nvPr/>
        </p:nvSpPr>
        <p:spPr bwMode="gray">
          <a:xfrm>
            <a:off x="9440402" y="5466993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Related </a:t>
            </a:r>
            <a:r>
              <a:rPr lang="en-US" sz="1200" b="1">
                <a:solidFill>
                  <a:srgbClr val="000000"/>
                </a:solidFill>
              </a:rPr>
              <a:t>Central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Battery Systems</a:t>
            </a: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96BCEB8A-C8BC-4823-BE30-60D89FC868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7031" y="5584758"/>
            <a:ext cx="342820" cy="342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6FC4E-913F-AE82-7147-DC0CBE46E73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32988" y="2490359"/>
            <a:ext cx="853798" cy="799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BABEBB-0626-A2F0-F88A-61662229900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4468" y="3055514"/>
            <a:ext cx="864302" cy="7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HORIZON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Horizon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368372"/>
              </p:ext>
            </p:extLst>
          </p:nvPr>
        </p:nvGraphicFramePr>
        <p:xfrm>
          <a:off x="2679565" y="1882545"/>
          <a:ext cx="9097436" cy="415783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83761">
                  <a:extLst>
                    <a:ext uri="{9D8B030D-6E8A-4147-A177-3AD203B41FA5}">
                      <a16:colId xmlns:a16="http://schemas.microsoft.com/office/drawing/2014/main" val="2455342462"/>
                    </a:ext>
                  </a:extLst>
                </a:gridCol>
                <a:gridCol w="253347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0868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634711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3941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CTOH3L261</a:t>
                      </a:r>
                      <a:endParaRPr lang="fr-FR" sz="8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7TCA091180R0114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SIGN M3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IR2OH3L261</a:t>
                      </a:r>
                      <a:endParaRPr lang="fr-FR" sz="8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7TCA091170R0006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M3 IR2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057562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OH3L261</a:t>
                      </a:r>
                      <a:endParaRPr lang="fr-FR" sz="8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7TCA091160R0198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SIGN M3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470088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CTOZ3L261</a:t>
                      </a:r>
                      <a:endParaRPr lang="fr-FR" sz="8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7TCA091180R0116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2LED REC-SIGN M3</a:t>
                      </a:r>
                      <a:endParaRPr lang="fr-FR" sz="105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067454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IR2OZ3L261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7TCA091170R0009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2LED M3 IR2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558451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OZ3L261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7TCA091070R0096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REC-SIGN M3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OH3L261V2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2LEDS SIGN M3 220V60HZ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OZ3L261V2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7TCA091160R0301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2LED REC-SIGN M3 60HZ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OZD3LS61V2</a:t>
                      </a:r>
                      <a:endParaRPr lang="fr-FR" sz="5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7TCA091160R0302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REC-EDGE SIGN M3 60HZ</a:t>
                      </a:r>
                      <a:endParaRPr lang="fr-FR" sz="8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CTOHD3LS61</a:t>
                      </a:r>
                      <a:endParaRPr lang="fr-FR" sz="5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7TCA091180R0115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LEDS EDGE SIGH M3</a:t>
                      </a:r>
                      <a:endParaRPr lang="fr-FR" sz="8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CTOZD3LS61</a:t>
                      </a:r>
                      <a:endParaRPr lang="fr-FR" sz="5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7TCA091180R0117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LED REC-EDGE SIGN M3</a:t>
                      </a:r>
                      <a:endParaRPr lang="fr-FR" sz="8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IR2OHD3LS61</a:t>
                      </a:r>
                      <a:endParaRPr lang="fr-FR" sz="5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7TCA091170R0007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D-S LEDS M3 IR2</a:t>
                      </a:r>
                      <a:endParaRPr lang="fr-FR" sz="8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050" noProof="0">
                          <a:latin typeface="+mn-lt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37316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IR2OZD3LS61</a:t>
                      </a:r>
                      <a:endParaRPr lang="fr-FR" sz="5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latin typeface="+mn-lt"/>
                        </a:rPr>
                        <a:t>7TCA091170R0010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pt-B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 D-S LEDS M3 IR2</a:t>
                      </a:r>
                      <a:endParaRPr lang="fr-FR" sz="8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34559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OHD3LS61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7TCA091160R0199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EDGE SIGN M3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00404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OZD3LS61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7TCA091160R0202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REC-EDGE SIGN M3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2308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7CD6E0-9D77-4B64-8C46-C980AA36AE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585" y="2943173"/>
            <a:ext cx="961769" cy="772775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3EC157ED-FCCB-4EBF-95F0-C42C4F8E724A}"/>
              </a:ext>
            </a:extLst>
          </p:cNvPr>
          <p:cNvSpPr txBox="1"/>
          <p:nvPr/>
        </p:nvSpPr>
        <p:spPr bwMode="gray">
          <a:xfrm>
            <a:off x="367886" y="5049381"/>
            <a:ext cx="1837189" cy="7727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29765297-EFB3-47A8-8614-9331422F069C}"/>
              </a:ext>
            </a:extLst>
          </p:cNvPr>
          <p:cNvSpPr txBox="1"/>
          <p:nvPr/>
        </p:nvSpPr>
        <p:spPr bwMode="gray">
          <a:xfrm>
            <a:off x="2679565" y="2215168"/>
            <a:ext cx="8620406" cy="25682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9F5E3FD8-436E-45A0-B0E1-BDAD1CE375C8}"/>
              </a:ext>
            </a:extLst>
          </p:cNvPr>
          <p:cNvSpPr txBox="1"/>
          <p:nvPr/>
        </p:nvSpPr>
        <p:spPr bwMode="gray">
          <a:xfrm>
            <a:off x="2697058" y="2504306"/>
            <a:ext cx="8523894" cy="22571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4CBDE0C9-9258-4554-A045-7C88C5BEF447}"/>
              </a:ext>
            </a:extLst>
          </p:cNvPr>
          <p:cNvSpPr txBox="1"/>
          <p:nvPr/>
        </p:nvSpPr>
        <p:spPr bwMode="gray">
          <a:xfrm>
            <a:off x="2679564" y="2788206"/>
            <a:ext cx="8541387" cy="1998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37C9C2D4-24FB-450D-9540-81370F2032D1}"/>
              </a:ext>
            </a:extLst>
          </p:cNvPr>
          <p:cNvSpPr txBox="1"/>
          <p:nvPr/>
        </p:nvSpPr>
        <p:spPr bwMode="gray">
          <a:xfrm>
            <a:off x="2679564" y="3036956"/>
            <a:ext cx="8541388" cy="1998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6"/>
            <a:extLst>
              <a:ext uri="{FF2B5EF4-FFF2-40B4-BE49-F238E27FC236}">
                <a16:creationId xmlns:a16="http://schemas.microsoft.com/office/drawing/2014/main" id="{DB2E1C9E-5F39-4111-AF56-869328E6BE5E}"/>
              </a:ext>
            </a:extLst>
          </p:cNvPr>
          <p:cNvSpPr txBox="1"/>
          <p:nvPr/>
        </p:nvSpPr>
        <p:spPr bwMode="gray">
          <a:xfrm>
            <a:off x="2679564" y="3284797"/>
            <a:ext cx="8572616" cy="2100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7"/>
            <a:extLst>
              <a:ext uri="{FF2B5EF4-FFF2-40B4-BE49-F238E27FC236}">
                <a16:creationId xmlns:a16="http://schemas.microsoft.com/office/drawing/2014/main" id="{13156A60-6257-4FAF-8236-52507648DFA5}"/>
              </a:ext>
            </a:extLst>
          </p:cNvPr>
          <p:cNvSpPr txBox="1"/>
          <p:nvPr/>
        </p:nvSpPr>
        <p:spPr bwMode="gray">
          <a:xfrm>
            <a:off x="2679565" y="3539390"/>
            <a:ext cx="8620406" cy="2100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8"/>
            <a:extLst>
              <a:ext uri="{FF2B5EF4-FFF2-40B4-BE49-F238E27FC236}">
                <a16:creationId xmlns:a16="http://schemas.microsoft.com/office/drawing/2014/main" id="{03414AC2-2A72-455B-A6C0-04999E525894}"/>
              </a:ext>
            </a:extLst>
          </p:cNvPr>
          <p:cNvSpPr txBox="1"/>
          <p:nvPr/>
        </p:nvSpPr>
        <p:spPr bwMode="gray">
          <a:xfrm>
            <a:off x="2697058" y="3800226"/>
            <a:ext cx="8523893" cy="20720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9"/>
            <a:extLst>
              <a:ext uri="{FF2B5EF4-FFF2-40B4-BE49-F238E27FC236}">
                <a16:creationId xmlns:a16="http://schemas.microsoft.com/office/drawing/2014/main" id="{41D1E378-9665-4003-AE3D-D63373216878}"/>
              </a:ext>
            </a:extLst>
          </p:cNvPr>
          <p:cNvSpPr txBox="1"/>
          <p:nvPr/>
        </p:nvSpPr>
        <p:spPr bwMode="gray">
          <a:xfrm>
            <a:off x="2697058" y="4058249"/>
            <a:ext cx="8555122" cy="2072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9"/>
            <a:extLst>
              <a:ext uri="{FF2B5EF4-FFF2-40B4-BE49-F238E27FC236}">
                <a16:creationId xmlns:a16="http://schemas.microsoft.com/office/drawing/2014/main" id="{4A077ACE-B37D-4D97-9FF0-9753F2A5A7B7}"/>
              </a:ext>
            </a:extLst>
          </p:cNvPr>
          <p:cNvSpPr txBox="1"/>
          <p:nvPr/>
        </p:nvSpPr>
        <p:spPr bwMode="gray">
          <a:xfrm>
            <a:off x="2697058" y="4307613"/>
            <a:ext cx="8342769" cy="2072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29">
            <a:hlinkClick r:id="rId20"/>
            <a:extLst>
              <a:ext uri="{FF2B5EF4-FFF2-40B4-BE49-F238E27FC236}">
                <a16:creationId xmlns:a16="http://schemas.microsoft.com/office/drawing/2014/main" id="{7CB21C7C-93A6-40D1-959B-616BEB625CED}"/>
              </a:ext>
            </a:extLst>
          </p:cNvPr>
          <p:cNvSpPr txBox="1"/>
          <p:nvPr/>
        </p:nvSpPr>
        <p:spPr bwMode="gray">
          <a:xfrm>
            <a:off x="2679564" y="4548281"/>
            <a:ext cx="8620407" cy="22455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TextBox 30">
            <a:hlinkClick r:id="rId15"/>
            <a:extLst>
              <a:ext uri="{FF2B5EF4-FFF2-40B4-BE49-F238E27FC236}">
                <a16:creationId xmlns:a16="http://schemas.microsoft.com/office/drawing/2014/main" id="{71A3A123-9741-4B8D-B25A-CB8D67FB6E53}"/>
              </a:ext>
            </a:extLst>
          </p:cNvPr>
          <p:cNvSpPr txBox="1"/>
          <p:nvPr/>
        </p:nvSpPr>
        <p:spPr bwMode="gray">
          <a:xfrm>
            <a:off x="2679564" y="4816800"/>
            <a:ext cx="8572616" cy="20357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TextBox 31">
            <a:hlinkClick r:id="rId21"/>
            <a:extLst>
              <a:ext uri="{FF2B5EF4-FFF2-40B4-BE49-F238E27FC236}">
                <a16:creationId xmlns:a16="http://schemas.microsoft.com/office/drawing/2014/main" id="{14DEC326-7B7A-48D7-A096-4105ECF963F1}"/>
              </a:ext>
            </a:extLst>
          </p:cNvPr>
          <p:cNvSpPr txBox="1"/>
          <p:nvPr/>
        </p:nvSpPr>
        <p:spPr bwMode="gray">
          <a:xfrm>
            <a:off x="2679564" y="5071368"/>
            <a:ext cx="8552793" cy="20357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5" name="TextBox 34">
            <a:hlinkClick r:id="rId22"/>
            <a:extLst>
              <a:ext uri="{FF2B5EF4-FFF2-40B4-BE49-F238E27FC236}">
                <a16:creationId xmlns:a16="http://schemas.microsoft.com/office/drawing/2014/main" id="{1F2E2450-388D-4D6F-B421-DBE5E1844E39}"/>
              </a:ext>
            </a:extLst>
          </p:cNvPr>
          <p:cNvSpPr txBox="1"/>
          <p:nvPr/>
        </p:nvSpPr>
        <p:spPr bwMode="gray">
          <a:xfrm>
            <a:off x="2697058" y="5341797"/>
            <a:ext cx="8523893" cy="1911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23"/>
            <a:extLst>
              <a:ext uri="{FF2B5EF4-FFF2-40B4-BE49-F238E27FC236}">
                <a16:creationId xmlns:a16="http://schemas.microsoft.com/office/drawing/2014/main" id="{FB16FCF3-999D-451C-B7F0-EFC5461DC79E}"/>
              </a:ext>
            </a:extLst>
          </p:cNvPr>
          <p:cNvSpPr txBox="1"/>
          <p:nvPr/>
        </p:nvSpPr>
        <p:spPr bwMode="gray">
          <a:xfrm>
            <a:off x="2669861" y="5577068"/>
            <a:ext cx="8572616" cy="20871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TextBox 40">
            <a:hlinkClick r:id="rId24"/>
            <a:extLst>
              <a:ext uri="{FF2B5EF4-FFF2-40B4-BE49-F238E27FC236}">
                <a16:creationId xmlns:a16="http://schemas.microsoft.com/office/drawing/2014/main" id="{3AFC2AB4-A912-4AE0-B01E-512BA95A613E}"/>
              </a:ext>
            </a:extLst>
          </p:cNvPr>
          <p:cNvSpPr txBox="1"/>
          <p:nvPr/>
        </p:nvSpPr>
        <p:spPr bwMode="gray">
          <a:xfrm>
            <a:off x="2669860" y="5829887"/>
            <a:ext cx="8582319" cy="24928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992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HORIZON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Horizon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27675"/>
              </p:ext>
            </p:extLst>
          </p:nvPr>
        </p:nvGraphicFramePr>
        <p:xfrm>
          <a:off x="2679565" y="1882545"/>
          <a:ext cx="9097436" cy="241205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83761">
                  <a:extLst>
                    <a:ext uri="{9D8B030D-6E8A-4147-A177-3AD203B41FA5}">
                      <a16:colId xmlns:a16="http://schemas.microsoft.com/office/drawing/2014/main" val="2455342462"/>
                    </a:ext>
                  </a:extLst>
                </a:gridCol>
                <a:gridCol w="253347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0868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634711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3941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OH1L261HF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7TCA091130R0243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SIGN 230VHF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OH1L261LTC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7TCA091090R0036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SIGN 230VLTC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057562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OZ1L261HF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7TCA091070R0095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REC-SIGN 230VHF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470088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OZ1L261LTC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7TCA091090R0040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2XLED REC-SIGN 230VLTC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067454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OHD1LS61HF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7TCA091130R0244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EDGE SIGN 230VHF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558451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OHD1LS61LTC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7TCA091090R0037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EDGE SIGN 230VLTC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OZD1LS61HF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7TCA091070R0097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REC-EDG SIGN 230HF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OZD1LS61LTC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7TCA091090R0041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LEDS REC-EDG SIGN 230LTC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7CD6E0-9D77-4B64-8C46-C980AA36AE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585" y="2943173"/>
            <a:ext cx="961769" cy="772775"/>
          </a:xfrm>
          <a:prstGeom prst="rect">
            <a:avLst/>
          </a:prstGeom>
        </p:spPr>
      </p:pic>
      <p:sp>
        <p:nvSpPr>
          <p:cNvPr id="18" name="TextBox 17">
            <a:hlinkClick r:id="rId11" action="ppaction://hlinksldjump"/>
            <a:extLst>
              <a:ext uri="{FF2B5EF4-FFF2-40B4-BE49-F238E27FC236}">
                <a16:creationId xmlns:a16="http://schemas.microsoft.com/office/drawing/2014/main" id="{1047B077-CE95-438C-8917-C4A57B9FCFAF}"/>
              </a:ext>
            </a:extLst>
          </p:cNvPr>
          <p:cNvSpPr txBox="1"/>
          <p:nvPr/>
        </p:nvSpPr>
        <p:spPr bwMode="gray">
          <a:xfrm>
            <a:off x="367886" y="5049381"/>
            <a:ext cx="1837189" cy="7727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88600DC1-0A47-4208-96B8-DBF116CA58F1}"/>
              </a:ext>
            </a:extLst>
          </p:cNvPr>
          <p:cNvSpPr txBox="1"/>
          <p:nvPr/>
        </p:nvSpPr>
        <p:spPr bwMode="gray">
          <a:xfrm>
            <a:off x="2679565" y="2273417"/>
            <a:ext cx="8292974" cy="1955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D866042E-1D21-45F4-A379-1AD1E36E2C56}"/>
              </a:ext>
            </a:extLst>
          </p:cNvPr>
          <p:cNvSpPr txBox="1"/>
          <p:nvPr/>
        </p:nvSpPr>
        <p:spPr bwMode="gray">
          <a:xfrm>
            <a:off x="2689668" y="2538944"/>
            <a:ext cx="8473027" cy="1955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6B148723-156E-4405-80F8-9E4BD310BC76}"/>
              </a:ext>
            </a:extLst>
          </p:cNvPr>
          <p:cNvSpPr txBox="1"/>
          <p:nvPr/>
        </p:nvSpPr>
        <p:spPr bwMode="gray">
          <a:xfrm>
            <a:off x="2671965" y="2773915"/>
            <a:ext cx="8342769" cy="23593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4F04EB9E-7442-4C18-B7CB-120D2636CFAC}"/>
              </a:ext>
            </a:extLst>
          </p:cNvPr>
          <p:cNvSpPr txBox="1"/>
          <p:nvPr/>
        </p:nvSpPr>
        <p:spPr bwMode="gray">
          <a:xfrm>
            <a:off x="2685938" y="3037345"/>
            <a:ext cx="8292974" cy="23588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6"/>
            <a:extLst>
              <a:ext uri="{FF2B5EF4-FFF2-40B4-BE49-F238E27FC236}">
                <a16:creationId xmlns:a16="http://schemas.microsoft.com/office/drawing/2014/main" id="{81EB00BF-FF1D-4C4D-823D-5CCF903D453A}"/>
              </a:ext>
            </a:extLst>
          </p:cNvPr>
          <p:cNvSpPr txBox="1"/>
          <p:nvPr/>
        </p:nvSpPr>
        <p:spPr bwMode="gray">
          <a:xfrm>
            <a:off x="2689668" y="3300783"/>
            <a:ext cx="8237971" cy="2275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7"/>
            <a:extLst>
              <a:ext uri="{FF2B5EF4-FFF2-40B4-BE49-F238E27FC236}">
                <a16:creationId xmlns:a16="http://schemas.microsoft.com/office/drawing/2014/main" id="{DC804325-7BE7-4B96-9327-9129C15756A4}"/>
              </a:ext>
            </a:extLst>
          </p:cNvPr>
          <p:cNvSpPr txBox="1"/>
          <p:nvPr/>
        </p:nvSpPr>
        <p:spPr bwMode="gray">
          <a:xfrm>
            <a:off x="2663577" y="3565749"/>
            <a:ext cx="8315335" cy="2275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8"/>
            <a:extLst>
              <a:ext uri="{FF2B5EF4-FFF2-40B4-BE49-F238E27FC236}">
                <a16:creationId xmlns:a16="http://schemas.microsoft.com/office/drawing/2014/main" id="{A91FBE07-6AB8-42F0-A61E-C92B57E6B2DB}"/>
              </a:ext>
            </a:extLst>
          </p:cNvPr>
          <p:cNvSpPr txBox="1"/>
          <p:nvPr/>
        </p:nvSpPr>
        <p:spPr bwMode="gray">
          <a:xfrm>
            <a:off x="2674697" y="3820895"/>
            <a:ext cx="8315335" cy="2275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5"/>
            <a:extLst>
              <a:ext uri="{FF2B5EF4-FFF2-40B4-BE49-F238E27FC236}">
                <a16:creationId xmlns:a16="http://schemas.microsoft.com/office/drawing/2014/main" id="{B5E90A82-6E6B-42E2-9A6B-CD505D885186}"/>
              </a:ext>
            </a:extLst>
          </p:cNvPr>
          <p:cNvSpPr txBox="1"/>
          <p:nvPr/>
        </p:nvSpPr>
        <p:spPr bwMode="gray">
          <a:xfrm>
            <a:off x="2671965" y="4081020"/>
            <a:ext cx="8292974" cy="2584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Rectangle 28">
            <a:hlinkClick r:id="rId19"/>
            <a:extLst>
              <a:ext uri="{FF2B5EF4-FFF2-40B4-BE49-F238E27FC236}">
                <a16:creationId xmlns:a16="http://schemas.microsoft.com/office/drawing/2014/main" id="{4C008038-81E3-48B4-8782-94080BD564A8}"/>
              </a:ext>
            </a:extLst>
          </p:cNvPr>
          <p:cNvSpPr/>
          <p:nvPr/>
        </p:nvSpPr>
        <p:spPr bwMode="gray">
          <a:xfrm>
            <a:off x="9425112" y="5306386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Related </a:t>
            </a:r>
            <a:r>
              <a:rPr lang="en-US" sz="1200" b="1">
                <a:solidFill>
                  <a:srgbClr val="000000"/>
                </a:solidFill>
              </a:rPr>
              <a:t>Central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Battery Systems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C84B6799-4444-4D25-8489-BCAF758A8B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1741" y="5424151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7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825818"/>
              </p:ext>
            </p:extLst>
          </p:nvPr>
        </p:nvGraphicFramePr>
        <p:xfrm>
          <a:off x="2679565" y="1882546"/>
          <a:ext cx="9097436" cy="277416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58211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04301">
                  <a:extLst>
                    <a:ext uri="{9D8B030D-6E8A-4147-A177-3AD203B41FA5}">
                      <a16:colId xmlns:a16="http://schemas.microsoft.com/office/drawing/2014/main" val="2157048915"/>
                    </a:ext>
                  </a:extLst>
                </a:gridCol>
                <a:gridCol w="3305262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78856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+mn-lt"/>
                        </a:rPr>
                        <a:t>Control </a:t>
                      </a:r>
                      <a:r>
                        <a:rPr lang="fr-FR" sz="1100" b="1" err="1">
                          <a:latin typeface="+mn-lt"/>
                        </a:rPr>
                        <a:t>assembly</a:t>
                      </a:r>
                      <a:endParaRPr lang="fr-FR" sz="1100" b="1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b="1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SER-M3-003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7TCA091160R0222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</a:t>
                      </a:r>
                      <a:r>
                        <a:rPr lang="fr-FR" sz="11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battery</a:t>
                      </a: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pack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CTSER-M3-003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7TCA091180R0127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battery pack, CT version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CTSER-M3V2-003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7TCA091180R0258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battery pack, CT version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Naveo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IR2SER-M3-003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7TCA091170R0020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battery pack, IR2 version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SER-M3V2-003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7TCA091070R0098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&amp; </a:t>
                      </a:r>
                      <a:r>
                        <a:rPr lang="fr-FR" sz="11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battery</a:t>
                      </a: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pack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89ACF0CA-4286-4EE2-AB37-95E92505A68C}"/>
              </a:ext>
            </a:extLst>
          </p:cNvPr>
          <p:cNvSpPr txBox="1"/>
          <p:nvPr/>
        </p:nvSpPr>
        <p:spPr bwMode="gray">
          <a:xfrm>
            <a:off x="414999" y="4978135"/>
            <a:ext cx="1694755" cy="8400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80F010-9302-4780-9377-20A2CE01C3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2962" y="2569232"/>
            <a:ext cx="882127" cy="8868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210C7C-5E11-465A-A5E6-4E96D72526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706" y="3250521"/>
            <a:ext cx="739908" cy="844503"/>
          </a:xfrm>
          <a:prstGeom prst="rect">
            <a:avLst/>
          </a:prstGeom>
        </p:spPr>
      </p:pic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2EEF1403-304D-4B4A-A884-18A49A47A37F}"/>
              </a:ext>
            </a:extLst>
          </p:cNvPr>
          <p:cNvSpPr txBox="1"/>
          <p:nvPr/>
        </p:nvSpPr>
        <p:spPr bwMode="gray">
          <a:xfrm>
            <a:off x="2679565" y="2652394"/>
            <a:ext cx="8835969" cy="2987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16F99456-A614-4950-A86F-8192446AB852}"/>
              </a:ext>
            </a:extLst>
          </p:cNvPr>
          <p:cNvSpPr txBox="1"/>
          <p:nvPr/>
        </p:nvSpPr>
        <p:spPr bwMode="gray">
          <a:xfrm>
            <a:off x="2679565" y="3054863"/>
            <a:ext cx="8881729" cy="31247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D8D31AD2-CA35-46DE-8F54-C76687381CD4}"/>
              </a:ext>
            </a:extLst>
          </p:cNvPr>
          <p:cNvSpPr txBox="1"/>
          <p:nvPr/>
        </p:nvSpPr>
        <p:spPr bwMode="gray">
          <a:xfrm>
            <a:off x="2679565" y="3471010"/>
            <a:ext cx="8881729" cy="3355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Box 24">
            <a:hlinkClick r:id="rId16"/>
            <a:extLst>
              <a:ext uri="{FF2B5EF4-FFF2-40B4-BE49-F238E27FC236}">
                <a16:creationId xmlns:a16="http://schemas.microsoft.com/office/drawing/2014/main" id="{45026CF3-26B9-428E-827D-6039057E3147}"/>
              </a:ext>
            </a:extLst>
          </p:cNvPr>
          <p:cNvSpPr txBox="1"/>
          <p:nvPr/>
        </p:nvSpPr>
        <p:spPr bwMode="gray">
          <a:xfrm>
            <a:off x="2679565" y="3909506"/>
            <a:ext cx="8998466" cy="3218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7"/>
            <a:extLst>
              <a:ext uri="{FF2B5EF4-FFF2-40B4-BE49-F238E27FC236}">
                <a16:creationId xmlns:a16="http://schemas.microsoft.com/office/drawing/2014/main" id="{833265F3-3B30-452A-9D95-042F6882BFD0}"/>
              </a:ext>
            </a:extLst>
          </p:cNvPr>
          <p:cNvSpPr txBox="1"/>
          <p:nvPr/>
        </p:nvSpPr>
        <p:spPr bwMode="gray">
          <a:xfrm>
            <a:off x="2679565" y="4357059"/>
            <a:ext cx="8881729" cy="3651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852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418573"/>
              </p:ext>
            </p:extLst>
          </p:nvPr>
        </p:nvGraphicFramePr>
        <p:xfrm>
          <a:off x="2679565" y="1882546"/>
          <a:ext cx="9097436" cy="1554703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636806">
                  <a:extLst>
                    <a:ext uri="{9D8B030D-6E8A-4147-A177-3AD203B41FA5}">
                      <a16:colId xmlns:a16="http://schemas.microsoft.com/office/drawing/2014/main" val="2084821849"/>
                    </a:ext>
                  </a:extLst>
                </a:gridCol>
                <a:gridCol w="235153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91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35225"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+mn-lt"/>
                        </a:rPr>
                        <a:t>Control </a:t>
                      </a:r>
                      <a:r>
                        <a:rPr lang="en-US" sz="1100" b="1" noProof="0">
                          <a:latin typeface="+mn-lt"/>
                        </a:rPr>
                        <a:t>assembly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b="1" noProof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SER-230-003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7TCA091130R0248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 mains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SER-230LTC-003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7TCA091140R0216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module, LTC version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Emex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DDE685-015C-4834-9E7E-F6479F51CF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2962" y="2569232"/>
            <a:ext cx="882127" cy="8868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6C8401-6847-4F8C-BDD6-DD0200858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706" y="3250521"/>
            <a:ext cx="739908" cy="844503"/>
          </a:xfrm>
          <a:prstGeom prst="rect">
            <a:avLst/>
          </a:prstGeom>
        </p:spPr>
      </p:pic>
      <p:sp>
        <p:nvSpPr>
          <p:cNvPr id="19" name="TextBox 18">
            <a:hlinkClick r:id="rId12" action="ppaction://hlinksldjump"/>
            <a:extLst>
              <a:ext uri="{FF2B5EF4-FFF2-40B4-BE49-F238E27FC236}">
                <a16:creationId xmlns:a16="http://schemas.microsoft.com/office/drawing/2014/main" id="{9B708D1E-A19A-46D5-8003-9AAF98D3F10B}"/>
              </a:ext>
            </a:extLst>
          </p:cNvPr>
          <p:cNvSpPr txBox="1"/>
          <p:nvPr/>
        </p:nvSpPr>
        <p:spPr bwMode="gray">
          <a:xfrm>
            <a:off x="414999" y="4978135"/>
            <a:ext cx="1694755" cy="8400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B4E1D699-3071-4FA1-9671-969DE461599C}"/>
              </a:ext>
            </a:extLst>
          </p:cNvPr>
          <p:cNvSpPr txBox="1"/>
          <p:nvPr/>
        </p:nvSpPr>
        <p:spPr bwMode="gray">
          <a:xfrm>
            <a:off x="2679565" y="2684476"/>
            <a:ext cx="8634259" cy="3081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Box 20">
            <a:hlinkClick r:id="rId14"/>
            <a:extLst>
              <a:ext uri="{FF2B5EF4-FFF2-40B4-BE49-F238E27FC236}">
                <a16:creationId xmlns:a16="http://schemas.microsoft.com/office/drawing/2014/main" id="{5CCE9E93-15FE-42A2-9D2C-FC3D319AEEE6}"/>
              </a:ext>
            </a:extLst>
          </p:cNvPr>
          <p:cNvSpPr txBox="1"/>
          <p:nvPr/>
        </p:nvSpPr>
        <p:spPr bwMode="gray">
          <a:xfrm>
            <a:off x="2679565" y="3084805"/>
            <a:ext cx="8541387" cy="44357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Rectangle 21">
            <a:hlinkClick r:id="rId15"/>
            <a:extLst>
              <a:ext uri="{FF2B5EF4-FFF2-40B4-BE49-F238E27FC236}">
                <a16:creationId xmlns:a16="http://schemas.microsoft.com/office/drawing/2014/main" id="{922AA81C-6E8C-4B3C-BBBE-9B504E426389}"/>
              </a:ext>
            </a:extLst>
          </p:cNvPr>
          <p:cNvSpPr/>
          <p:nvPr/>
        </p:nvSpPr>
        <p:spPr bwMode="gray">
          <a:xfrm>
            <a:off x="9425112" y="5306386"/>
            <a:ext cx="2399002" cy="5883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Related </a:t>
            </a:r>
            <a:r>
              <a:rPr lang="en-US" sz="1200" b="1">
                <a:solidFill>
                  <a:srgbClr val="000000"/>
                </a:solidFill>
              </a:rPr>
              <a:t>Central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Battery Systems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106AF79-8149-4C94-B3AC-671C5E7EF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1741" y="5424151"/>
            <a:ext cx="342820" cy="3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PRIMEVO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Primevo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890791"/>
              </p:ext>
            </p:extLst>
          </p:nvPr>
        </p:nvGraphicFramePr>
        <p:xfrm>
          <a:off x="2679565" y="1882546"/>
          <a:ext cx="9097436" cy="420651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463227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3234530020"/>
                    </a:ext>
                  </a:extLst>
                </a:gridCol>
                <a:gridCol w="308843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5699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2935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XT100E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7TCA091160R0499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Bulkhead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Exit </a:t>
                      </a:r>
                      <a:r>
                        <a:rPr lang="en-US" sz="11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RS100E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</a:t>
                      </a:r>
                      <a:r>
                        <a:rPr lang="en-US" sz="11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Recessed downlite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SM100E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7TCA091720R0092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Surface downlite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TW220E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7TCA091720R0157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PrimEvo Twinspot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XT200ST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Blade Exit </a:t>
                      </a:r>
                      <a:r>
                        <a:rPr lang="fr-FR" sz="1100" err="1">
                          <a:latin typeface="+mn-lt"/>
                        </a:rPr>
                        <a:t>Sign</a:t>
                      </a:r>
                      <a:r>
                        <a:rPr lang="fr-FR" sz="1100">
                          <a:latin typeface="+mn-lt"/>
                        </a:rPr>
                        <a:t> c/w </a:t>
                      </a:r>
                      <a:r>
                        <a:rPr lang="fr-FR" sz="1100" err="1">
                          <a:latin typeface="+mn-lt"/>
                        </a:rPr>
                        <a:t>Legend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99448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XT100ST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7TCA091160R0583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</a:t>
                      </a:r>
                      <a:r>
                        <a:rPr lang="fr-FR" sz="1100" err="1">
                          <a:latin typeface="+mn-lt"/>
                        </a:rPr>
                        <a:t>Bulkhead</a:t>
                      </a:r>
                      <a:r>
                        <a:rPr lang="fr-FR" sz="1100">
                          <a:latin typeface="+mn-lt"/>
                        </a:rPr>
                        <a:t> c/w Exit </a:t>
                      </a:r>
                      <a:r>
                        <a:rPr lang="fr-FR" sz="1100" err="1">
                          <a:latin typeface="+mn-lt"/>
                        </a:rPr>
                        <a:t>Sign</a:t>
                      </a:r>
                      <a:r>
                        <a:rPr lang="fr-FR" sz="1100">
                          <a:latin typeface="+mn-lt"/>
                        </a:rPr>
                        <a:t> </a:t>
                      </a:r>
                      <a:r>
                        <a:rPr lang="fr-FR" sz="1100" err="1">
                          <a:latin typeface="+mn-lt"/>
                        </a:rPr>
                        <a:t>Legend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534408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SM100ST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Surface </a:t>
                      </a:r>
                      <a:r>
                        <a:rPr lang="fr-FR" sz="1100" err="1">
                          <a:latin typeface="+mn-lt"/>
                        </a:rPr>
                        <a:t>Downlighter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74149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RS100ST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7TCA091720R0191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  <a:p>
                      <a:r>
                        <a:rPr lang="fr-FR" sz="1100" err="1">
                          <a:latin typeface="+mn-lt"/>
                        </a:rPr>
                        <a:t>Primevo</a:t>
                      </a:r>
                      <a:r>
                        <a:rPr lang="fr-FR" sz="1100">
                          <a:latin typeface="+mn-lt"/>
                        </a:rPr>
                        <a:t> ST </a:t>
                      </a:r>
                      <a:r>
                        <a:rPr lang="fr-FR" sz="1100" err="1">
                          <a:latin typeface="+mn-lt"/>
                        </a:rPr>
                        <a:t>Recessed</a:t>
                      </a:r>
                      <a:r>
                        <a:rPr lang="fr-FR" sz="1100">
                          <a:latin typeface="+mn-lt"/>
                        </a:rPr>
                        <a:t> </a:t>
                      </a:r>
                      <a:r>
                        <a:rPr lang="fr-FR" sz="1100" err="1">
                          <a:latin typeface="+mn-lt"/>
                        </a:rPr>
                        <a:t>Downlighter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80281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CCD7F6B-3878-4445-9896-C0501884BAA1}"/>
              </a:ext>
            </a:extLst>
          </p:cNvPr>
          <p:cNvSpPr txBox="1"/>
          <p:nvPr/>
        </p:nvSpPr>
        <p:spPr bwMode="gray">
          <a:xfrm>
            <a:off x="411061" y="5032663"/>
            <a:ext cx="1711533" cy="731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56B9DC-107D-434F-AA13-E363B83765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1686" y="2458543"/>
            <a:ext cx="707352" cy="5578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36DBE3-C81E-430A-AF60-1654C31E16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449" y="2830381"/>
            <a:ext cx="658290" cy="7073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3166B4-17C6-4698-B262-71BC78D396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649" y="3962305"/>
            <a:ext cx="555160" cy="4932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A4E631-5F94-475B-9DDE-4C40DA6DBCB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6234" y="3675211"/>
            <a:ext cx="679636" cy="4932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5FA5F0-982A-43D7-9246-2EEC726D98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2072" y="4448501"/>
            <a:ext cx="555161" cy="497332"/>
          </a:xfrm>
          <a:prstGeom prst="rect">
            <a:avLst/>
          </a:prstGeom>
        </p:spPr>
      </p:pic>
      <p:sp>
        <p:nvSpPr>
          <p:cNvPr id="25" name="TextBox 24">
            <a:hlinkClick r:id="rId16"/>
            <a:extLst>
              <a:ext uri="{FF2B5EF4-FFF2-40B4-BE49-F238E27FC236}">
                <a16:creationId xmlns:a16="http://schemas.microsoft.com/office/drawing/2014/main" id="{3413A078-FD98-4A77-B9B4-855CE9607A99}"/>
              </a:ext>
            </a:extLst>
          </p:cNvPr>
          <p:cNvSpPr txBox="1"/>
          <p:nvPr/>
        </p:nvSpPr>
        <p:spPr bwMode="gray">
          <a:xfrm>
            <a:off x="2679565" y="2393446"/>
            <a:ext cx="8717990" cy="2885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TextBox 25">
            <a:hlinkClick r:id="rId17"/>
            <a:extLst>
              <a:ext uri="{FF2B5EF4-FFF2-40B4-BE49-F238E27FC236}">
                <a16:creationId xmlns:a16="http://schemas.microsoft.com/office/drawing/2014/main" id="{37243C0D-4826-4F8A-B4FE-6224EFAFA132}"/>
              </a:ext>
            </a:extLst>
          </p:cNvPr>
          <p:cNvSpPr txBox="1"/>
          <p:nvPr/>
        </p:nvSpPr>
        <p:spPr bwMode="gray">
          <a:xfrm>
            <a:off x="2679565" y="2781007"/>
            <a:ext cx="8835969" cy="32167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TextBox 26">
            <a:hlinkClick r:id="rId18"/>
            <a:extLst>
              <a:ext uri="{FF2B5EF4-FFF2-40B4-BE49-F238E27FC236}">
                <a16:creationId xmlns:a16="http://schemas.microsoft.com/office/drawing/2014/main" id="{59A22970-EED1-4F76-AAFB-6A5322CADED4}"/>
              </a:ext>
            </a:extLst>
          </p:cNvPr>
          <p:cNvSpPr txBox="1"/>
          <p:nvPr/>
        </p:nvSpPr>
        <p:spPr bwMode="gray">
          <a:xfrm>
            <a:off x="2679564" y="3184037"/>
            <a:ext cx="8835969" cy="77826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9"/>
            <a:extLst>
              <a:ext uri="{FF2B5EF4-FFF2-40B4-BE49-F238E27FC236}">
                <a16:creationId xmlns:a16="http://schemas.microsoft.com/office/drawing/2014/main" id="{E0C0E5E1-C008-4768-ADA3-A8AC2A30DB83}"/>
              </a:ext>
            </a:extLst>
          </p:cNvPr>
          <p:cNvSpPr txBox="1"/>
          <p:nvPr/>
        </p:nvSpPr>
        <p:spPr bwMode="gray">
          <a:xfrm>
            <a:off x="2738607" y="3984730"/>
            <a:ext cx="8599905" cy="44070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ZoneTexte 29">
            <a:hlinkClick r:id="rId20"/>
            <a:extLst>
              <a:ext uri="{FF2B5EF4-FFF2-40B4-BE49-F238E27FC236}">
                <a16:creationId xmlns:a16="http://schemas.microsoft.com/office/drawing/2014/main" id="{11157AF9-E9E8-4772-82A7-AC57F1767B36}"/>
              </a:ext>
            </a:extLst>
          </p:cNvPr>
          <p:cNvSpPr txBox="1"/>
          <p:nvPr/>
        </p:nvSpPr>
        <p:spPr bwMode="gray">
          <a:xfrm>
            <a:off x="2671176" y="4909346"/>
            <a:ext cx="8998466" cy="3265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ZoneTexte 30">
            <a:hlinkClick r:id="rId21"/>
            <a:extLst>
              <a:ext uri="{FF2B5EF4-FFF2-40B4-BE49-F238E27FC236}">
                <a16:creationId xmlns:a16="http://schemas.microsoft.com/office/drawing/2014/main" id="{67ED84EA-6966-4655-9929-2CCDF82C8E54}"/>
              </a:ext>
            </a:extLst>
          </p:cNvPr>
          <p:cNvSpPr txBox="1"/>
          <p:nvPr/>
        </p:nvSpPr>
        <p:spPr bwMode="gray">
          <a:xfrm>
            <a:off x="2689066" y="5359929"/>
            <a:ext cx="8998466" cy="3265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ZoneTexte 31">
            <a:hlinkClick r:id="rId22"/>
            <a:extLst>
              <a:ext uri="{FF2B5EF4-FFF2-40B4-BE49-F238E27FC236}">
                <a16:creationId xmlns:a16="http://schemas.microsoft.com/office/drawing/2014/main" id="{21382C94-8C14-4FAB-A892-F94F5560EC18}"/>
              </a:ext>
            </a:extLst>
          </p:cNvPr>
          <p:cNvSpPr txBox="1"/>
          <p:nvPr/>
        </p:nvSpPr>
        <p:spPr bwMode="gray">
          <a:xfrm>
            <a:off x="2679565" y="5756333"/>
            <a:ext cx="8998466" cy="3265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5" name="ZoneTexte 34">
            <a:hlinkClick r:id="rId23"/>
            <a:extLst>
              <a:ext uri="{FF2B5EF4-FFF2-40B4-BE49-F238E27FC236}">
                <a16:creationId xmlns:a16="http://schemas.microsoft.com/office/drawing/2014/main" id="{4D5C545B-0A90-4D4F-9B26-C5D6EFC0810B}"/>
              </a:ext>
            </a:extLst>
          </p:cNvPr>
          <p:cNvSpPr txBox="1"/>
          <p:nvPr/>
        </p:nvSpPr>
        <p:spPr bwMode="gray">
          <a:xfrm>
            <a:off x="2671176" y="4503159"/>
            <a:ext cx="8998466" cy="3265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41830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MIREVO TWINSPOT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December 13,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MIREVO TWINSPOT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876324"/>
              </p:ext>
            </p:extLst>
          </p:nvPr>
        </p:nvGraphicFramePr>
        <p:xfrm>
          <a:off x="2679564" y="1882546"/>
          <a:ext cx="9212492" cy="215673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68501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40768">
                  <a:extLst>
                    <a:ext uri="{9D8B030D-6E8A-4147-A177-3AD203B41FA5}">
                      <a16:colId xmlns:a16="http://schemas.microsoft.com/office/drawing/2014/main" val="451797967"/>
                    </a:ext>
                  </a:extLst>
                </a:gridCol>
                <a:gridCol w="3037578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2780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3784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Order Code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GID Number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+mn-lt"/>
                        </a:rPr>
                        <a:t>Description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7TCA309010R0039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MirEvo </a:t>
                      </a:r>
                      <a:r>
                        <a:rPr lang="fr-FR" sz="1100" err="1">
                          <a:latin typeface="+mn-lt"/>
                        </a:rPr>
                        <a:t>Twin</a:t>
                      </a:r>
                      <a:r>
                        <a:rPr lang="fr-FR" sz="1100">
                          <a:latin typeface="+mn-lt"/>
                        </a:rPr>
                        <a:t> SP MT 500Lm NM3Hr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7TCA305020R0022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+mn-lt"/>
                        </a:rPr>
                        <a:t>MirEvo Twin SP ST 500Lm NM3Hr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TW500DA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7TCA305020R0023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 err="1">
                          <a:latin typeface="+mn-lt"/>
                        </a:rPr>
                        <a:t>MirEvo</a:t>
                      </a:r>
                      <a:r>
                        <a:rPr lang="fr-FR" sz="1100" dirty="0">
                          <a:latin typeface="+mn-lt"/>
                        </a:rPr>
                        <a:t> </a:t>
                      </a:r>
                      <a:r>
                        <a:rPr lang="fr-FR" sz="1100" dirty="0" err="1">
                          <a:latin typeface="+mn-lt"/>
                        </a:rPr>
                        <a:t>Twin</a:t>
                      </a:r>
                      <a:r>
                        <a:rPr lang="fr-FR" sz="1100" dirty="0">
                          <a:latin typeface="+mn-lt"/>
                        </a:rPr>
                        <a:t> SP DALI 500Lm NM3Hr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2181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TW500BT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br>
                        <a:rPr lang="fr-FR" sz="1100" dirty="0"/>
                      </a:b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7TCA305060R0009</a:t>
                      </a:r>
                    </a:p>
                    <a:p>
                      <a:endParaRPr lang="fr-FR" sz="1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Mirevo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Twinspot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51671064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ZoneTexte 2">
            <a:hlinkClick r:id="rId11" action="ppaction://hlinksldjump"/>
            <a:extLst>
              <a:ext uri="{FF2B5EF4-FFF2-40B4-BE49-F238E27FC236}">
                <a16:creationId xmlns:a16="http://schemas.microsoft.com/office/drawing/2014/main" id="{8EA8BEB6-140A-4775-8498-7BC81EC2BDD6}"/>
              </a:ext>
            </a:extLst>
          </p:cNvPr>
          <p:cNvSpPr txBox="1"/>
          <p:nvPr/>
        </p:nvSpPr>
        <p:spPr bwMode="gray">
          <a:xfrm>
            <a:off x="426570" y="5015244"/>
            <a:ext cx="2048432" cy="6615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02A0A4D-A66D-4F12-8A99-92FBAB1A03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878" y="2691267"/>
            <a:ext cx="1219200" cy="1252538"/>
          </a:xfrm>
          <a:prstGeom prst="rect">
            <a:avLst/>
          </a:prstGeom>
        </p:spPr>
      </p:pic>
      <p:sp>
        <p:nvSpPr>
          <p:cNvPr id="19" name="ZoneTexte 18">
            <a:hlinkClick r:id="rId13"/>
            <a:extLst>
              <a:ext uri="{FF2B5EF4-FFF2-40B4-BE49-F238E27FC236}">
                <a16:creationId xmlns:a16="http://schemas.microsoft.com/office/drawing/2014/main" id="{3A6249B7-96DB-4F29-9DAD-943157D5D4D3}"/>
              </a:ext>
            </a:extLst>
          </p:cNvPr>
          <p:cNvSpPr txBox="1"/>
          <p:nvPr/>
        </p:nvSpPr>
        <p:spPr bwMode="gray">
          <a:xfrm>
            <a:off x="2679564" y="2299317"/>
            <a:ext cx="9212492" cy="3919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ZoneTexte 19">
            <a:hlinkClick r:id="rId14"/>
            <a:extLst>
              <a:ext uri="{FF2B5EF4-FFF2-40B4-BE49-F238E27FC236}">
                <a16:creationId xmlns:a16="http://schemas.microsoft.com/office/drawing/2014/main" id="{4AE5F644-CE33-4F9B-AF05-9C9B3D0A29E3}"/>
              </a:ext>
            </a:extLst>
          </p:cNvPr>
          <p:cNvSpPr txBox="1"/>
          <p:nvPr/>
        </p:nvSpPr>
        <p:spPr bwMode="gray">
          <a:xfrm>
            <a:off x="2694360" y="2730236"/>
            <a:ext cx="9212492" cy="37780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ZoneTexte 20">
            <a:hlinkClick r:id="rId15"/>
            <a:extLst>
              <a:ext uri="{FF2B5EF4-FFF2-40B4-BE49-F238E27FC236}">
                <a16:creationId xmlns:a16="http://schemas.microsoft.com/office/drawing/2014/main" id="{F6C4737D-AB7C-43EA-9B07-DC27B5978D54}"/>
              </a:ext>
            </a:extLst>
          </p:cNvPr>
          <p:cNvSpPr txBox="1"/>
          <p:nvPr/>
        </p:nvSpPr>
        <p:spPr bwMode="gray">
          <a:xfrm>
            <a:off x="2664768" y="3147007"/>
            <a:ext cx="9212492" cy="37780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1602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D2AC9978671345AF5F124F8FB7BCEC" ma:contentTypeVersion="16" ma:contentTypeDescription="Create a new document." ma:contentTypeScope="" ma:versionID="f9da673878c25f5d80a9692cdd6d5326">
  <xsd:schema xmlns:xsd="http://www.w3.org/2001/XMLSchema" xmlns:xs="http://www.w3.org/2001/XMLSchema" xmlns:p="http://schemas.microsoft.com/office/2006/metadata/properties" xmlns:ns2="ce21c117-0cd0-47d5-bad1-a5379afdfa33" xmlns:ns3="77dd9bd3-892b-4631-b76e-f5da78291045" xmlns:ns4="71d29222-2c5f-45ad-9aa5-4c2d15fddbe9" targetNamespace="http://schemas.microsoft.com/office/2006/metadata/properties" ma:root="true" ma:fieldsID="a6ced5fb2f492f447fcb778c98702604" ns2:_="" ns3:_="" ns4:_="">
    <xsd:import namespace="ce21c117-0cd0-47d5-bad1-a5379afdfa33"/>
    <xsd:import namespace="77dd9bd3-892b-4631-b76e-f5da78291045"/>
    <xsd:import namespace="71d29222-2c5f-45ad-9aa5-4c2d15fddb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c117-0cd0-47d5-bad1-a5379afdf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3e722c5-bebe-4801-a6ac-67aa35eba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d9bd3-892b-4631-b76e-f5da782910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29222-2c5f-45ad-9aa5-4c2d15fddbe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51d08b8-57f6-4cb9-8448-9036c61560fb}" ma:internalName="TaxCatchAll" ma:showField="CatchAllData" ma:web="77dd9bd3-892b-4631-b76e-f5da782910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d29222-2c5f-45ad-9aa5-4c2d15fddbe9" xsi:nil="true"/>
    <lcf76f155ced4ddcb4097134ff3c332f xmlns="ce21c117-0cd0-47d5-bad1-a5379afdfa3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6F8B03-DF55-444F-870F-EA915956BB2C}">
  <ds:schemaRefs>
    <ds:schemaRef ds:uri="71d29222-2c5f-45ad-9aa5-4c2d15fddbe9"/>
    <ds:schemaRef ds:uri="77dd9bd3-892b-4631-b76e-f5da78291045"/>
    <ds:schemaRef ds:uri="ce21c117-0cd0-47d5-bad1-a5379afdfa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9F57975-1916-47B0-BEAE-955E157DBB79}">
  <ds:schemaRefs>
    <ds:schemaRef ds:uri="http://purl.org/dc/elements/1.1/"/>
    <ds:schemaRef ds:uri="http://schemas.microsoft.com/office/2006/metadata/properties"/>
    <ds:schemaRef ds:uri="ce21c117-0cd0-47d5-bad1-a5379afdfa33"/>
    <ds:schemaRef ds:uri="77dd9bd3-892b-4631-b76e-f5da7829104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d29222-2c5f-45ad-9aa5-4c2d15fddbe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4B6231-88C6-4A96-A4E9-2826D8B9E7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7334</TotalTime>
  <Words>20754</Words>
  <Application>Microsoft Office PowerPoint</Application>
  <PresentationFormat>Widescreen</PresentationFormat>
  <Paragraphs>10656</Paragraphs>
  <Slides>232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232</vt:i4>
      </vt:variant>
    </vt:vector>
  </HeadingPairs>
  <TitlesOfParts>
    <vt:vector size="238" baseType="lpstr">
      <vt:lpstr>ABBvoice</vt:lpstr>
      <vt:lpstr>ABBvoiceOffice</vt:lpstr>
      <vt:lpstr>Arial</vt:lpstr>
      <vt:lpstr>Symbol</vt:lpstr>
      <vt:lpstr>Wingdings</vt:lpstr>
      <vt:lpstr>ABB Master</vt:lpstr>
      <vt:lpstr>Product selection tool</vt:lpstr>
      <vt:lpstr>Select your project</vt:lpstr>
      <vt:lpstr>TESTING SYSTEMS</vt:lpstr>
      <vt:lpstr>Architectural</vt:lpstr>
      <vt:lpstr>Commercial</vt:lpstr>
      <vt:lpstr>Industrial</vt:lpstr>
      <vt:lpstr>Distributor select</vt:lpstr>
      <vt:lpstr>SILVER SCAPE</vt:lpstr>
      <vt:lpstr>GUIDEWAY</vt:lpstr>
      <vt:lpstr>HORIZON</vt:lpstr>
      <vt:lpstr>SERENGA</vt:lpstr>
      <vt:lpstr>PRIMEVO</vt:lpstr>
      <vt:lpstr>MirEvo Twinspot</vt:lpstr>
      <vt:lpstr>AQUALUX</vt:lpstr>
      <vt:lpstr>INDULUX</vt:lpstr>
      <vt:lpstr>DAY-LITE EX-CEL</vt:lpstr>
      <vt:lpstr>OVANO</vt:lpstr>
      <vt:lpstr>NAVIGATOR COMPACT</vt:lpstr>
      <vt:lpstr>OPTIMA</vt:lpstr>
      <vt:lpstr>WEATHERFORCE</vt:lpstr>
      <vt:lpstr>SERENGA 2</vt:lpstr>
      <vt:lpstr>CAMARQUE</vt:lpstr>
      <vt:lpstr>CORDONA</vt:lpstr>
      <vt:lpstr>HYLED</vt:lpstr>
      <vt:lpstr>LUTIA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Naveo®Pro</vt:lpstr>
      <vt:lpstr>SILVER SCAPE</vt:lpstr>
      <vt:lpstr>SILVER SCAPE</vt:lpstr>
      <vt:lpstr>SILVER SCAPE</vt:lpstr>
      <vt:lpstr>GUIDEWAY</vt:lpstr>
      <vt:lpstr>GUIDEWAY</vt:lpstr>
      <vt:lpstr>HORIZON</vt:lpstr>
      <vt:lpstr>HORIZON</vt:lpstr>
      <vt:lpstr>SERENGA</vt:lpstr>
      <vt:lpstr>PRIMEVO</vt:lpstr>
      <vt:lpstr>PRIMEVO</vt:lpstr>
      <vt:lpstr>PRIMEVO</vt:lpstr>
      <vt:lpstr>MIREVO TWINSPOT</vt:lpstr>
      <vt:lpstr>MIREVO TWINSPOT</vt:lpstr>
      <vt:lpstr>AQUALUX</vt:lpstr>
      <vt:lpstr>AQUALUX</vt:lpstr>
      <vt:lpstr>AQUALUX</vt:lpstr>
      <vt:lpstr>INDULUX</vt:lpstr>
      <vt:lpstr>INDULUX</vt:lpstr>
      <vt:lpstr>INDULUX</vt:lpstr>
      <vt:lpstr>DAY-LITE EX-CEL</vt:lpstr>
      <vt:lpstr>DAY-LITE EX-CEL</vt:lpstr>
      <vt:lpstr>DAY-LITE EX-CEL</vt:lpstr>
      <vt:lpstr>OVANO</vt:lpstr>
      <vt:lpstr>OVANO</vt:lpstr>
      <vt:lpstr>OVANO</vt:lpstr>
      <vt:lpstr>NAVIGATOR COMPACT</vt:lpstr>
      <vt:lpstr>WEATHERFORCE</vt:lpstr>
      <vt:lpstr>WEATHERFORCE</vt:lpstr>
      <vt:lpstr>WEATHERFORCE</vt:lpstr>
      <vt:lpstr>SERENGA 2</vt:lpstr>
      <vt:lpstr>SERENGA 2</vt:lpstr>
      <vt:lpstr>SERENGA 2</vt:lpstr>
      <vt:lpstr>SERENGA 2</vt:lpstr>
      <vt:lpstr>SERENGA 2</vt:lpstr>
      <vt:lpstr>SERENGA 2</vt:lpstr>
      <vt:lpstr>CAMARQUE</vt:lpstr>
      <vt:lpstr>CAMARQUE</vt:lpstr>
      <vt:lpstr>CAMARQUE</vt:lpstr>
      <vt:lpstr>CORDONA</vt:lpstr>
      <vt:lpstr>CORDONA</vt:lpstr>
      <vt:lpstr>CORDONA</vt:lpstr>
      <vt:lpstr>HYLED</vt:lpstr>
      <vt:lpstr>HYLED</vt:lpstr>
      <vt:lpstr>LUTIA</vt:lpstr>
      <vt:lpstr>LUTIA</vt:lpstr>
      <vt:lpstr>LUTIA</vt:lpstr>
      <vt:lpstr>SILVER SCAPE</vt:lpstr>
      <vt:lpstr>SILVER SCAPE</vt:lpstr>
      <vt:lpstr>GUIDEWAY</vt:lpstr>
      <vt:lpstr>GUIDEWAY</vt:lpstr>
      <vt:lpstr>HORIZON</vt:lpstr>
      <vt:lpstr>HORIZON</vt:lpstr>
      <vt:lpstr>SERENGA</vt:lpstr>
      <vt:lpstr>SERENGA</vt:lpstr>
      <vt:lpstr>PRIMEVO</vt:lpstr>
      <vt:lpstr>MIREVO TWINSPOT</vt:lpstr>
      <vt:lpstr>MIREVO TWINSPOT</vt:lpstr>
      <vt:lpstr>AQUALUX</vt:lpstr>
      <vt:lpstr>AQUALUX</vt:lpstr>
      <vt:lpstr>INDULUX</vt:lpstr>
      <vt:lpstr>INDULUX</vt:lpstr>
      <vt:lpstr>DAY-LITE EX-CEL</vt:lpstr>
      <vt:lpstr>DAY-LITE EX-CEL</vt:lpstr>
      <vt:lpstr>OVANO</vt:lpstr>
      <vt:lpstr>NAVIGATOR COMPACT</vt:lpstr>
      <vt:lpstr>NAVIGATOR COMPACT</vt:lpstr>
      <vt:lpstr>WEATHERFORCE</vt:lpstr>
      <vt:lpstr>WEATHERFORCE</vt:lpstr>
      <vt:lpstr>SERENGA 2</vt:lpstr>
      <vt:lpstr>SERENGA 2</vt:lpstr>
      <vt:lpstr>SERENGA 2</vt:lpstr>
      <vt:lpstr>CAMARQUE</vt:lpstr>
      <vt:lpstr>CAMARQUE</vt:lpstr>
      <vt:lpstr>CORDONA</vt:lpstr>
      <vt:lpstr>CORDONA</vt:lpstr>
      <vt:lpstr>HYLED</vt:lpstr>
      <vt:lpstr>HYLED</vt:lpstr>
      <vt:lpstr>LUTIA</vt:lpstr>
      <vt:lpstr>LUTIA</vt:lpstr>
      <vt:lpstr>GUIDEWAY</vt:lpstr>
      <vt:lpstr>GUIDEWAY</vt:lpstr>
      <vt:lpstr>HORIZON</vt:lpstr>
      <vt:lpstr>HORIZON</vt:lpstr>
      <vt:lpstr>SERENGA</vt:lpstr>
      <vt:lpstr>PRIMEVO</vt:lpstr>
      <vt:lpstr>PRIMEVO</vt:lpstr>
      <vt:lpstr>INDULUX</vt:lpstr>
      <vt:lpstr>OVANO</vt:lpstr>
      <vt:lpstr>OVANO</vt:lpstr>
      <vt:lpstr>NAVIGATOR COMPACT</vt:lpstr>
      <vt:lpstr>OPTIMA</vt:lpstr>
      <vt:lpstr>OPTIMA</vt:lpstr>
      <vt:lpstr>OPTIMA</vt:lpstr>
      <vt:lpstr>OPTIMA</vt:lpstr>
      <vt:lpstr>OPTIMA</vt:lpstr>
      <vt:lpstr>OPTIMA</vt:lpstr>
      <vt:lpstr>OPTIMA</vt:lpstr>
      <vt:lpstr>OPTIMA</vt:lpstr>
      <vt:lpstr>SERENGA 2</vt:lpstr>
      <vt:lpstr>SERENGA 2</vt:lpstr>
      <vt:lpstr>SILVER SCAPE</vt:lpstr>
      <vt:lpstr>SILVER SCAPE</vt:lpstr>
      <vt:lpstr>SILVER SCAPE</vt:lpstr>
      <vt:lpstr>SILVER SCAPE</vt:lpstr>
      <vt:lpstr>SILVER SCAPE</vt:lpstr>
      <vt:lpstr>GUIDEWAY</vt:lpstr>
      <vt:lpstr>GUIDEWAY</vt:lpstr>
      <vt:lpstr>GUIDEWAY</vt:lpstr>
      <vt:lpstr>GUIDEWAY</vt:lpstr>
      <vt:lpstr>GUIDEWAY</vt:lpstr>
      <vt:lpstr>HORIZON</vt:lpstr>
      <vt:lpstr>HORIZON</vt:lpstr>
      <vt:lpstr>HORIZON</vt:lpstr>
      <vt:lpstr>HORIZON</vt:lpstr>
      <vt:lpstr>HORIZON</vt:lpstr>
      <vt:lpstr>SERENGA</vt:lpstr>
      <vt:lpstr>SERENGA</vt:lpstr>
      <vt:lpstr>SERENGA</vt:lpstr>
      <vt:lpstr>SERENGA</vt:lpstr>
      <vt:lpstr>SERENGA</vt:lpstr>
      <vt:lpstr>PRIMEVO</vt:lpstr>
      <vt:lpstr>PRIMEVO</vt:lpstr>
      <vt:lpstr>MIREVO TWINSPOT</vt:lpstr>
      <vt:lpstr>MIREVO TWINSPOT</vt:lpstr>
      <vt:lpstr>MIREVO TWINSPOT</vt:lpstr>
      <vt:lpstr>MIREVO TWINSPOT</vt:lpstr>
      <vt:lpstr>MIREVO TWINSPOT</vt:lpstr>
      <vt:lpstr>AQUALUX</vt:lpstr>
      <vt:lpstr>AQUALUX</vt:lpstr>
      <vt:lpstr>AQUALUX</vt:lpstr>
      <vt:lpstr>AQUALUX</vt:lpstr>
      <vt:lpstr>AQUALUX</vt:lpstr>
      <vt:lpstr>AQUALUX</vt:lpstr>
      <vt:lpstr>INDULUX</vt:lpstr>
      <vt:lpstr>INDULUX</vt:lpstr>
      <vt:lpstr>INDULUX</vt:lpstr>
      <vt:lpstr>INDULUX</vt:lpstr>
      <vt:lpstr>DAY-LITE EX-CEL</vt:lpstr>
      <vt:lpstr>DAY-LITE EX-CEL</vt:lpstr>
      <vt:lpstr>DAY-LITE EX-CEL</vt:lpstr>
      <vt:lpstr>DAY-LITE EX-CEL</vt:lpstr>
      <vt:lpstr>DAY-LITE EX-CEL</vt:lpstr>
      <vt:lpstr>OVANO</vt:lpstr>
      <vt:lpstr>NAVIGATOR COMPACT</vt:lpstr>
      <vt:lpstr>NAVIGATOR COMPACT</vt:lpstr>
      <vt:lpstr>NAVIGATOR COMPACT</vt:lpstr>
      <vt:lpstr>NAVIGATOR COMPACT</vt:lpstr>
      <vt:lpstr>NAVIGATOR COMPACT</vt:lpstr>
      <vt:lpstr>WEATHERFORCE</vt:lpstr>
      <vt:lpstr>WEATHERFORCE</vt:lpstr>
      <vt:lpstr>WEATHERFORCE</vt:lpstr>
      <vt:lpstr>WEATHERFORCE</vt:lpstr>
      <vt:lpstr>WEATHERFORCE</vt:lpstr>
      <vt:lpstr>WEATHERFORCE</vt:lpstr>
      <vt:lpstr>SERENGA 2</vt:lpstr>
      <vt:lpstr>SERENGA 2</vt:lpstr>
      <vt:lpstr>SERENGA 2</vt:lpstr>
      <vt:lpstr>SERENGA 2</vt:lpstr>
      <vt:lpstr>SERENGA 2</vt:lpstr>
      <vt:lpstr>CAMARQUE</vt:lpstr>
      <vt:lpstr>CAMARQUE</vt:lpstr>
      <vt:lpstr>CAMARQUE</vt:lpstr>
      <vt:lpstr>CAMARQUE</vt:lpstr>
      <vt:lpstr>CAMARQUE</vt:lpstr>
      <vt:lpstr>CORDONA</vt:lpstr>
      <vt:lpstr>CORDONA</vt:lpstr>
      <vt:lpstr>CORDONA</vt:lpstr>
      <vt:lpstr>CORDONA</vt:lpstr>
      <vt:lpstr>CORDONA</vt:lpstr>
      <vt:lpstr>CORDONA</vt:lpstr>
      <vt:lpstr>HYLED</vt:lpstr>
      <vt:lpstr>HYLED</vt:lpstr>
      <vt:lpstr>HYLED</vt:lpstr>
      <vt:lpstr>HYLED</vt:lpstr>
      <vt:lpstr>HYLED</vt:lpstr>
      <vt:lpstr>LUTIA</vt:lpstr>
      <vt:lpstr>LUTIA</vt:lpstr>
      <vt:lpstr>LUTIA</vt:lpstr>
      <vt:lpstr>LUTIA</vt:lpstr>
      <vt:lpstr>LUTIA</vt:lpstr>
      <vt:lpstr>MOVION</vt:lpstr>
      <vt:lpstr>Select your function</vt:lpstr>
      <vt:lpstr>Exit sign</vt:lpstr>
      <vt:lpstr>General lighting</vt:lpstr>
      <vt:lpstr>Escape route</vt:lpstr>
      <vt:lpstr>Open area</vt:lpstr>
      <vt:lpstr>Select your product</vt:lpstr>
      <vt:lpstr>Basic terminology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selection tool</dc:title>
  <dc:creator>Johanna Attias</dc:creator>
  <cp:lastModifiedBy>Johanna Attias</cp:lastModifiedBy>
  <cp:revision>4</cp:revision>
  <dcterms:created xsi:type="dcterms:W3CDTF">2020-05-04T14:42:46Z</dcterms:created>
  <dcterms:modified xsi:type="dcterms:W3CDTF">2023-12-13T10:48:34Z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0x01010056D2AC9978671345AF5F124F8FB7BCEC</vt:lpwstr>
  </property>
  <property fmtid="{D5CDD505-2E9C-101B-9397-08002B2CF9AE}" pid="3" name="MediaServiceImageTags">
    <vt:lpwstr/>
  </property>
</Properties>
</file>